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63" r:id="rId2"/>
    <p:sldId id="262" r:id="rId3"/>
    <p:sldId id="336" r:id="rId4"/>
    <p:sldId id="264" r:id="rId5"/>
    <p:sldId id="256" r:id="rId6"/>
    <p:sldId id="317" r:id="rId7"/>
    <p:sldId id="318" r:id="rId8"/>
    <p:sldId id="316" r:id="rId9"/>
    <p:sldId id="319" r:id="rId10"/>
    <p:sldId id="297" r:id="rId11"/>
    <p:sldId id="295" r:id="rId12"/>
    <p:sldId id="265" r:id="rId13"/>
    <p:sldId id="257" r:id="rId14"/>
    <p:sldId id="301" r:id="rId15"/>
    <p:sldId id="320" r:id="rId16"/>
    <p:sldId id="300" r:id="rId17"/>
    <p:sldId id="321" r:id="rId18"/>
    <p:sldId id="298" r:id="rId19"/>
    <p:sldId id="322" r:id="rId20"/>
    <p:sldId id="299" r:id="rId21"/>
    <p:sldId id="267" r:id="rId22"/>
    <p:sldId id="280" r:id="rId23"/>
    <p:sldId id="305" r:id="rId24"/>
    <p:sldId id="323" r:id="rId25"/>
    <p:sldId id="304" r:id="rId26"/>
    <p:sldId id="324" r:id="rId27"/>
    <p:sldId id="303" r:id="rId28"/>
    <p:sldId id="325" r:id="rId29"/>
    <p:sldId id="302" r:id="rId30"/>
    <p:sldId id="269" r:id="rId31"/>
    <p:sldId id="284" r:id="rId32"/>
    <p:sldId id="308" r:id="rId33"/>
    <p:sldId id="326" r:id="rId34"/>
    <p:sldId id="306" r:id="rId35"/>
    <p:sldId id="327" r:id="rId36"/>
    <p:sldId id="307" r:id="rId37"/>
    <p:sldId id="328" r:id="rId38"/>
    <p:sldId id="268" r:id="rId39"/>
    <p:sldId id="329" r:id="rId40"/>
    <p:sldId id="288" r:id="rId41"/>
    <p:sldId id="309" r:id="rId42"/>
    <p:sldId id="310" r:id="rId43"/>
    <p:sldId id="330" r:id="rId44"/>
    <p:sldId id="311" r:id="rId45"/>
    <p:sldId id="266" r:id="rId46"/>
    <p:sldId id="314" r:id="rId47"/>
    <p:sldId id="292" r:id="rId48"/>
    <p:sldId id="312" r:id="rId49"/>
    <p:sldId id="332" r:id="rId50"/>
    <p:sldId id="313" r:id="rId51"/>
    <p:sldId id="333" r:id="rId52"/>
    <p:sldId id="315" r:id="rId53"/>
    <p:sldId id="334" r:id="rId54"/>
    <p:sldId id="335" r:id="rId55"/>
    <p:sldId id="293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1128E5C-FB27-40A2-A9E6-E64EE1555749}">
          <p14:sldIdLst>
            <p14:sldId id="263"/>
            <p14:sldId id="262"/>
            <p14:sldId id="336"/>
          </p14:sldIdLst>
        </p14:section>
        <p14:section name="فصل اول" id="{8AE96941-D6FE-41BF-BF69-8962653A6FB6}">
          <p14:sldIdLst>
            <p14:sldId id="264"/>
            <p14:sldId id="256"/>
            <p14:sldId id="317"/>
            <p14:sldId id="318"/>
            <p14:sldId id="316"/>
            <p14:sldId id="319"/>
            <p14:sldId id="297"/>
            <p14:sldId id="295"/>
          </p14:sldIdLst>
        </p14:section>
        <p14:section name="فصل دوم" id="{30CD0ED6-62A3-4D45-8751-FAE91123293D}">
          <p14:sldIdLst>
            <p14:sldId id="265"/>
            <p14:sldId id="257"/>
            <p14:sldId id="301"/>
            <p14:sldId id="320"/>
            <p14:sldId id="300"/>
            <p14:sldId id="321"/>
            <p14:sldId id="298"/>
            <p14:sldId id="322"/>
            <p14:sldId id="299"/>
          </p14:sldIdLst>
        </p14:section>
        <p14:section name="فصل سوم" id="{69F0FA5A-E3CF-40B3-8B45-B14A9D74445C}">
          <p14:sldIdLst>
            <p14:sldId id="267"/>
            <p14:sldId id="280"/>
            <p14:sldId id="305"/>
            <p14:sldId id="323"/>
            <p14:sldId id="304"/>
            <p14:sldId id="324"/>
            <p14:sldId id="303"/>
            <p14:sldId id="325"/>
            <p14:sldId id="302"/>
          </p14:sldIdLst>
        </p14:section>
        <p14:section name="فصل چهارم" id="{04A181DC-334E-443B-AD0E-95A1679DDAEE}">
          <p14:sldIdLst>
            <p14:sldId id="269"/>
            <p14:sldId id="284"/>
            <p14:sldId id="308"/>
            <p14:sldId id="326"/>
            <p14:sldId id="306"/>
            <p14:sldId id="327"/>
            <p14:sldId id="307"/>
            <p14:sldId id="328"/>
          </p14:sldIdLst>
        </p14:section>
        <p14:section name="فصل پنجم" id="{97F359D0-2FB5-4885-993F-A50BED745E1B}">
          <p14:sldIdLst>
            <p14:sldId id="268"/>
            <p14:sldId id="329"/>
            <p14:sldId id="288"/>
            <p14:sldId id="309"/>
            <p14:sldId id="310"/>
            <p14:sldId id="330"/>
            <p14:sldId id="311"/>
          </p14:sldIdLst>
        </p14:section>
        <p14:section name="فصل ششم" id="{5A508567-59BB-48E4-8D98-33C8423542B0}">
          <p14:sldIdLst>
            <p14:sldId id="266"/>
            <p14:sldId id="314"/>
            <p14:sldId id="292"/>
            <p14:sldId id="312"/>
            <p14:sldId id="332"/>
            <p14:sldId id="313"/>
            <p14:sldId id="333"/>
            <p14:sldId id="315"/>
            <p14:sldId id="334"/>
            <p14:sldId id="335"/>
            <p14:sldId id="29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F83"/>
    <a:srgbClr val="B4C7E7"/>
    <a:srgbClr val="F6F6F6"/>
    <a:srgbClr val="7294D2"/>
    <a:srgbClr val="F2F2F2"/>
    <a:srgbClr val="F9F9F9"/>
    <a:srgbClr val="7C8DA4"/>
    <a:srgbClr val="203761"/>
    <a:srgbClr val="2A3E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47" autoAdjust="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D3F8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BC-44BD-894A-97BD701CFF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B4C7E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BC-44BD-894A-97BD701CFF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5232712"/>
        <c:axId val="475231728"/>
      </c:areaChart>
      <c:dateAx>
        <c:axId val="47523271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475231728"/>
        <c:crosses val="autoZero"/>
        <c:auto val="1"/>
        <c:lblOffset val="100"/>
        <c:baseTimeUnit val="months"/>
      </c:dateAx>
      <c:valAx>
        <c:axId val="475231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52327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B4C7E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28</c:v>
                </c:pt>
                <c:pt idx="2">
                  <c:v>12</c:v>
                </c:pt>
                <c:pt idx="3">
                  <c:v>25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B9-4793-97DA-18CF408DB2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2D3F8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23</c:v>
                </c:pt>
                <c:pt idx="1">
                  <c:v>20</c:v>
                </c:pt>
                <c:pt idx="2">
                  <c:v>12</c:v>
                </c:pt>
                <c:pt idx="3">
                  <c:v>12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B9-4793-97DA-18CF408DB2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5232712"/>
        <c:axId val="475231728"/>
      </c:areaChart>
      <c:dateAx>
        <c:axId val="47523271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475231728"/>
        <c:crosses val="autoZero"/>
        <c:auto val="1"/>
        <c:lblOffset val="100"/>
        <c:baseTimeUnit val="months"/>
      </c:dateAx>
      <c:valAx>
        <c:axId val="475231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52327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CB94ED-7FAE-2A1F-0CA4-7131B431F4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A63C3C-1CDD-2133-9D47-279166E277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6EE26-6216-428E-A9A6-332C58B2425B}" type="datetimeFigureOut">
              <a:rPr lang="en-US" smtClean="0"/>
              <a:t>3/30/2024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A5687C-D0E4-8964-AC7D-B445E5A7C65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0638E2-E27A-31DF-22E4-E8BDFA07AC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10429-F51F-474A-9309-EBFA39553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7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7E3F3A-D3BB-4CD9-A1D1-13A83E5A06B8}" type="datetimeFigureOut">
              <a:rPr lang="en-US" smtClean="0"/>
              <a:t>3/30/2024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4B1D6E-2116-4F40-95BC-A158C7E3BB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5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8960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978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461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9814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187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707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20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428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40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640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724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222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555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raphic 67">
            <a:extLst>
              <a:ext uri="{FF2B5EF4-FFF2-40B4-BE49-F238E27FC236}">
                <a16:creationId xmlns:a16="http://schemas.microsoft.com/office/drawing/2014/main" id="{38891C3E-EDBD-1A5E-3C3A-E2FB9B17315A}"/>
              </a:ext>
            </a:extLst>
          </p:cNvPr>
          <p:cNvSpPr/>
          <p:nvPr userDrawn="1"/>
        </p:nvSpPr>
        <p:spPr>
          <a:xfrm>
            <a:off x="-13592" y="0"/>
            <a:ext cx="12060942" cy="6858000"/>
          </a:xfrm>
          <a:custGeom>
            <a:avLst/>
            <a:gdLst>
              <a:gd name="connsiteX0" fmla="*/ 11885809 w 12060942"/>
              <a:gd name="connsiteY0" fmla="*/ 1876187 h 6857999"/>
              <a:gd name="connsiteX1" fmla="*/ 12012809 w 12060942"/>
              <a:gd name="connsiteY1" fmla="*/ 2079387 h 6857999"/>
              <a:gd name="connsiteX2" fmla="*/ 12060942 w 12060942"/>
              <a:gd name="connsiteY2" fmla="*/ 2158381 h 6857999"/>
              <a:gd name="connsiteX3" fmla="*/ 12060942 w 12060942"/>
              <a:gd name="connsiteY3" fmla="*/ 6858142 h 6857999"/>
              <a:gd name="connsiteX4" fmla="*/ 135 w 12060942"/>
              <a:gd name="connsiteY4" fmla="*/ 6858142 h 6857999"/>
              <a:gd name="connsiteX5" fmla="*/ 135 w 12060942"/>
              <a:gd name="connsiteY5" fmla="*/ 143 h 6857999"/>
              <a:gd name="connsiteX6" fmla="*/ 12061069 w 12060942"/>
              <a:gd name="connsiteY6" fmla="*/ 143 h 6857999"/>
              <a:gd name="connsiteX7" fmla="*/ 12061069 w 12060942"/>
              <a:gd name="connsiteY7" fmla="*/ 1576213 h 6857999"/>
              <a:gd name="connsiteX8" fmla="*/ 12002141 w 12060942"/>
              <a:gd name="connsiteY8" fmla="*/ 1679337 h 6857999"/>
              <a:gd name="connsiteX9" fmla="*/ 11885809 w 12060942"/>
              <a:gd name="connsiteY9" fmla="*/ 18761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2" h="6857999">
                <a:moveTo>
                  <a:pt x="11885809" y="1876187"/>
                </a:moveTo>
                <a:cubicBezTo>
                  <a:pt x="11885479" y="1962727"/>
                  <a:pt x="11934869" y="2041767"/>
                  <a:pt x="12012809" y="2079387"/>
                </a:cubicBezTo>
                <a:cubicBezTo>
                  <a:pt x="12042642" y="2094346"/>
                  <a:pt x="12061323" y="2125011"/>
                  <a:pt x="12060942" y="2158381"/>
                </a:cubicBezTo>
                <a:lnTo>
                  <a:pt x="12060942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61069" y="143"/>
                </a:lnTo>
                <a:lnTo>
                  <a:pt x="12061069" y="1576213"/>
                </a:lnTo>
                <a:cubicBezTo>
                  <a:pt x="12061590" y="1618731"/>
                  <a:pt x="12039035" y="1658194"/>
                  <a:pt x="12002141" y="1679337"/>
                </a:cubicBezTo>
                <a:cubicBezTo>
                  <a:pt x="11930373" y="1718837"/>
                  <a:pt x="11885797" y="1794268"/>
                  <a:pt x="11885809" y="1876187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2ECD7FFD-7C79-8436-6727-239D2D98DA79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1CE06CC-5DD7-4C22-25B9-611BCEFEC889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3431B5C1-89EA-F34E-45F2-A11BAEEEFB79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D1322472-3CB1-A6C3-5162-9BAE3163D38D}"/>
              </a:ext>
            </a:extLst>
          </p:cNvPr>
          <p:cNvGrpSpPr/>
          <p:nvPr userDrawn="1"/>
        </p:nvGrpSpPr>
        <p:grpSpPr>
          <a:xfrm>
            <a:off x="9418976" y="1590021"/>
            <a:ext cx="2238232" cy="588581"/>
            <a:chOff x="9745126" y="1644622"/>
            <a:chExt cx="2238232" cy="588581"/>
          </a:xfrm>
        </p:grpSpPr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D92EDA6F-8275-55D2-9148-299FE1F0D9B4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B637EA49-8C14-37C5-BCDE-851162BE3654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D82F20BF-1C5E-7D6A-4970-73AC2987C647}"/>
              </a:ext>
            </a:extLst>
          </p:cNvPr>
          <p:cNvSpPr/>
          <p:nvPr userDrawn="1"/>
        </p:nvSpPr>
        <p:spPr>
          <a:xfrm>
            <a:off x="11728096" y="1696928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7787E26B-62FA-9D11-57F3-8BE2FCDAFDD7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9956EB9F-C340-C97F-F39B-BB3F5CCC853B}"/>
              </a:ext>
            </a:extLst>
          </p:cNvPr>
          <p:cNvGrpSpPr/>
          <p:nvPr userDrawn="1"/>
        </p:nvGrpSpPr>
        <p:grpSpPr>
          <a:xfrm>
            <a:off x="9666944" y="2356485"/>
            <a:ext cx="2238232" cy="588581"/>
            <a:chOff x="9745126" y="1644622"/>
            <a:chExt cx="2238232" cy="588581"/>
          </a:xfrm>
        </p:grpSpPr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838C986A-19C4-E320-751B-08B3760F7E24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B4C7E7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D75DDBE9-D9EE-EEC0-94D3-C23C1E627021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4869DED5-7CF5-9E9F-DD18-2901A7C611C3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6533E81C-4DB3-745B-A0DB-D98CCA1BFED8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DB2D5332-9BF0-9473-2D87-6EA6DEBCBFD4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97A9B688-B3D4-E98D-168D-CAB907890989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680D7B4A-0905-17D3-7F89-ABB767BACED0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FCC86B5F-2AB2-92CB-C9A1-27E98A45EB29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9428D0F9-F681-EC56-93C0-62C05244AC2A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B9F9BB84-498D-B38A-350B-ED7A2092E47B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E08301F5-D826-D3B9-2034-8FB77E60E497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AAB81C02-53F8-28ED-0952-7C3F2184C129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3" name="Slide Number Placeholder 2">
            <a:extLst>
              <a:ext uri="{FF2B5EF4-FFF2-40B4-BE49-F238E27FC236}">
                <a16:creationId xmlns:a16="http://schemas.microsoft.com/office/drawing/2014/main" id="{9369E006-DA0C-9C1E-9EF1-6586DECD8E01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015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EEBAD4FE-BB15-F004-66CA-4D7E4EA22A3B}"/>
              </a:ext>
            </a:extLst>
          </p:cNvPr>
          <p:cNvSpPr/>
          <p:nvPr/>
        </p:nvSpPr>
        <p:spPr>
          <a:xfrm>
            <a:off x="0" y="-13674"/>
            <a:ext cx="12043300" cy="6871674"/>
          </a:xfrm>
          <a:custGeom>
            <a:avLst/>
            <a:gdLst>
              <a:gd name="connsiteX0" fmla="*/ 11868424 w 12043300"/>
              <a:gd name="connsiteY0" fmla="*/ 2649616 h 6857999"/>
              <a:gd name="connsiteX1" fmla="*/ 11984585 w 12043300"/>
              <a:gd name="connsiteY1" fmla="*/ 2846466 h 6857999"/>
              <a:gd name="connsiteX2" fmla="*/ 12043427 w 12043300"/>
              <a:gd name="connsiteY2" fmla="*/ 2949590 h 6857999"/>
              <a:gd name="connsiteX3" fmla="*/ 12043427 w 12043300"/>
              <a:gd name="connsiteY3" fmla="*/ 6858142 h 6857999"/>
              <a:gd name="connsiteX4" fmla="*/ 135 w 12043300"/>
              <a:gd name="connsiteY4" fmla="*/ 6858142 h 6857999"/>
              <a:gd name="connsiteX5" fmla="*/ 135 w 12043300"/>
              <a:gd name="connsiteY5" fmla="*/ 143 h 6857999"/>
              <a:gd name="connsiteX6" fmla="*/ 12043427 w 12043300"/>
              <a:gd name="connsiteY6" fmla="*/ 143 h 6857999"/>
              <a:gd name="connsiteX7" fmla="*/ 12043427 w 12043300"/>
              <a:gd name="connsiteY7" fmla="*/ 2349643 h 6857999"/>
              <a:gd name="connsiteX8" fmla="*/ 11984585 w 12043300"/>
              <a:gd name="connsiteY8" fmla="*/ 2452767 h 6857999"/>
              <a:gd name="connsiteX9" fmla="*/ 11868424 w 12043300"/>
              <a:gd name="connsiteY9" fmla="*/ 26496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43300" h="6857999">
                <a:moveTo>
                  <a:pt x="11868424" y="2649616"/>
                </a:moveTo>
                <a:cubicBezTo>
                  <a:pt x="11868386" y="2731543"/>
                  <a:pt x="11912910" y="2806986"/>
                  <a:pt x="11984585" y="2846466"/>
                </a:cubicBezTo>
                <a:cubicBezTo>
                  <a:pt x="12021425" y="2867609"/>
                  <a:pt x="12043947" y="2907072"/>
                  <a:pt x="12043427" y="2949590"/>
                </a:cubicBezTo>
                <a:lnTo>
                  <a:pt x="12043427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43427" y="143"/>
                </a:lnTo>
                <a:lnTo>
                  <a:pt x="12043427" y="2349643"/>
                </a:lnTo>
                <a:cubicBezTo>
                  <a:pt x="12043947" y="2392161"/>
                  <a:pt x="12021425" y="2431624"/>
                  <a:pt x="11984585" y="2452767"/>
                </a:cubicBezTo>
                <a:cubicBezTo>
                  <a:pt x="11912910" y="2492247"/>
                  <a:pt x="11868386" y="2567690"/>
                  <a:pt x="11868424" y="2649616"/>
                </a:cubicBezTo>
                <a:close/>
              </a:path>
            </a:pathLst>
          </a:custGeom>
          <a:solidFill>
            <a:srgbClr val="F2F2F2"/>
          </a:solidFill>
          <a:ln w="12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2A1FFC-0C99-789A-5983-ACE9A0ABCEEE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A9F059-98D0-0C8C-EF52-69569856E238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BC5B3B-3832-3081-4023-20E28C2332E3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E0136C6-2925-713F-05FC-987CAE7590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5813" y="1493995"/>
            <a:ext cx="4405756" cy="4196092"/>
          </a:xfrm>
          <a:custGeom>
            <a:avLst/>
            <a:gdLst>
              <a:gd name="connsiteX0" fmla="*/ 0 w 7677149"/>
              <a:gd name="connsiteY0" fmla="*/ 0 h 7148513"/>
              <a:gd name="connsiteX1" fmla="*/ 6790519 w 7677149"/>
              <a:gd name="connsiteY1" fmla="*/ 0 h 7148513"/>
              <a:gd name="connsiteX2" fmla="*/ 7677149 w 7677149"/>
              <a:gd name="connsiteY2" fmla="*/ 886630 h 7148513"/>
              <a:gd name="connsiteX3" fmla="*/ 7677149 w 7677149"/>
              <a:gd name="connsiteY3" fmla="*/ 6261884 h 7148513"/>
              <a:gd name="connsiteX4" fmla="*/ 6790519 w 7677149"/>
              <a:gd name="connsiteY4" fmla="*/ 7148513 h 7148513"/>
              <a:gd name="connsiteX5" fmla="*/ 0 w 7677149"/>
              <a:gd name="connsiteY5" fmla="*/ 7148513 h 714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77149" h="7148513">
                <a:moveTo>
                  <a:pt x="0" y="0"/>
                </a:moveTo>
                <a:lnTo>
                  <a:pt x="6790519" y="0"/>
                </a:lnTo>
                <a:cubicBezTo>
                  <a:pt x="7280191" y="0"/>
                  <a:pt x="7677149" y="396958"/>
                  <a:pt x="7677149" y="886630"/>
                </a:cubicBezTo>
                <a:lnTo>
                  <a:pt x="7677149" y="6261884"/>
                </a:lnTo>
                <a:cubicBezTo>
                  <a:pt x="7677149" y="6751556"/>
                  <a:pt x="7280191" y="7148513"/>
                  <a:pt x="6790519" y="7148513"/>
                </a:cubicBezTo>
                <a:lnTo>
                  <a:pt x="0" y="7148513"/>
                </a:ln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1CCC7BC-E5F0-49A3-E415-C055CA78EA80}"/>
              </a:ext>
            </a:extLst>
          </p:cNvPr>
          <p:cNvGrpSpPr/>
          <p:nvPr userDrawn="1"/>
        </p:nvGrpSpPr>
        <p:grpSpPr>
          <a:xfrm>
            <a:off x="9418976" y="2356485"/>
            <a:ext cx="2238232" cy="588581"/>
            <a:chOff x="9745126" y="1644622"/>
            <a:chExt cx="2238232" cy="5885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CC53393-B1F6-621A-5F09-E7ED13F6B995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D327BA9-C46E-9703-2ADB-68381680C31B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C394C74-4E4E-C894-52A2-9D081D1774F9}"/>
              </a:ext>
            </a:extLst>
          </p:cNvPr>
          <p:cNvSpPr/>
          <p:nvPr userDrawn="1"/>
        </p:nvSpPr>
        <p:spPr>
          <a:xfrm>
            <a:off x="11728096" y="243640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51F750F-1608-9FA1-37A9-E0411E4E72C6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BE712AF-C8FC-1CB8-3528-79294D79CB31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5A59382-7EC2-0D25-092D-84063B848EB6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2002908-02EE-1F7E-F152-E4D7F4775EE9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1825E459-16A6-F65D-810B-52969BE87023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09D094A-1A02-A2A5-0315-E522608A8109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37C5A88-9222-B7B5-39FB-C95101D22E4D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75A0707-2A89-4EE4-56F7-27A1981C0032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76CE51E-4CC9-B35A-B9CE-F48335E13C8D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24263DA4-6750-9A74-5616-C83B454D1926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DAE04F5-5ADD-D2E3-7264-349AEB8C6156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78EC140E-A45A-B0F3-BED7-3B08F76CB40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C5392C7F-A908-034A-F50E-DAF12D9D7D5D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163E08FC-AA02-3921-8E4F-AD186DC46F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623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FBFD814B-E618-3E37-7AF1-45AFCD3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065000" cy="685800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7B6B9E27-BC3A-785D-4A3C-88EC07ED87B3}"/>
              </a:ext>
            </a:extLst>
          </p:cNvPr>
          <p:cNvGrpSpPr/>
          <p:nvPr userDrawn="1"/>
        </p:nvGrpSpPr>
        <p:grpSpPr>
          <a:xfrm>
            <a:off x="9418976" y="3122949"/>
            <a:ext cx="2238232" cy="588581"/>
            <a:chOff x="9745126" y="1644622"/>
            <a:chExt cx="2238232" cy="588581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026CB751-22FF-7A5D-E88D-90D4DA0F6830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FDC07293-9D02-3B23-782F-CC593E60B862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EC59F612-105E-5FE8-65F1-C585220A00E0}"/>
              </a:ext>
            </a:extLst>
          </p:cNvPr>
          <p:cNvSpPr/>
          <p:nvPr userDrawn="1"/>
        </p:nvSpPr>
        <p:spPr>
          <a:xfrm>
            <a:off x="11728096" y="322177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7EA9088-6633-DA84-774E-5D83E88DDD7E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841E7E3-DF06-2779-D3BB-3E9A5A2A251F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6E3BBE4-C22D-76BB-28A7-BBAC29A64939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C0328D4-E6C0-75BA-0861-D7A15802DD43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3B0E873-7E87-41AC-D561-95233D4D649A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16B1B85-7238-A542-FD3B-2E7358D7DAD9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DE51754-D971-3640-5496-CC748D143D9B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10EE1E9-E7C4-DF40-0318-325DB6E8335D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1DD4CAF-A2D8-5F17-E72E-3D448EA5B644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351729F-C8E4-1EA7-802E-31A2B540C055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963C1856-18AB-B5E1-AE17-3650D03C5CBD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04F31DA-2E0A-8E48-1221-CF983B13D3AD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44DCCAB-0DF2-20AD-C9FC-FAF0F94D3D07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1170CF-D6EA-91D7-BB8E-B432D7340D16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49CE31C-B0FA-5228-29E4-84E11172709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D84D8F0-F57F-FC41-28CF-DD840E07FDDA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Slide Number Placeholder 2">
            <a:extLst>
              <a:ext uri="{FF2B5EF4-FFF2-40B4-BE49-F238E27FC236}">
                <a16:creationId xmlns:a16="http://schemas.microsoft.com/office/drawing/2014/main" id="{55BB44FB-A4A2-51C2-94F7-387123958EC3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484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FBFD814B-E618-3E37-7AF1-45AFCD3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065000" cy="6858000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44DCCAB-0DF2-20AD-C9FC-FAF0F94D3D07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1170CF-D6EA-91D7-BB8E-B432D7340D16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49CE31C-B0FA-5228-29E4-84E11172709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3B2B4D2-C415-4766-DDD2-CA61FEC700A8}"/>
              </a:ext>
            </a:extLst>
          </p:cNvPr>
          <p:cNvGrpSpPr/>
          <p:nvPr userDrawn="1"/>
        </p:nvGrpSpPr>
        <p:grpSpPr>
          <a:xfrm>
            <a:off x="9418976" y="3122949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336934A-9020-45F1-E3C3-653822345485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DA83F1C-0050-B678-E94D-9575DD84D65E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46863AB-7310-882E-03F6-A83204A5C866}"/>
              </a:ext>
            </a:extLst>
          </p:cNvPr>
          <p:cNvSpPr/>
          <p:nvPr userDrawn="1"/>
        </p:nvSpPr>
        <p:spPr>
          <a:xfrm>
            <a:off x="11728096" y="322177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1DD2A82-9374-652B-6E39-B7D65230E381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8E52377-617E-92F2-A3A0-03E8EB7A6BDD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8592F5A-EEC5-6F70-7DBF-FFE632ADDCD4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E21BB99-4EB9-46C4-EEE9-83F86E7FFE5C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79F0C55-EAA7-4551-F5E1-106F120BDA56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76DDCB2-9D86-410D-76E6-A77598129845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EAF3E21-D96C-1185-DFEB-3C2B88F7DD8F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B051783-806C-E267-DC3E-F90DDC0BF31C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6EC0B7C-DE2F-8AD7-817A-164954FDB6C0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0DF16992-904D-918C-1C6E-3CC5EC38B56A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5DC09E8-7583-783A-DCEF-02A8D35E5A1A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314F306-2035-6A80-433D-84FC6048339D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966492E-A78F-03F5-1DE4-D17FCFD72586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87FBC9AD-000D-7259-42A9-26857BFD73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391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FBFD814B-E618-3E37-7AF1-45AFCD3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065000" cy="6858000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44DCCAB-0DF2-20AD-C9FC-FAF0F94D3D07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1170CF-D6EA-91D7-BB8E-B432D7340D16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49CE31C-B0FA-5228-29E4-84E11172709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46607FD4-5D21-751F-E141-12F745CB09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52566" y="2282726"/>
            <a:ext cx="2264701" cy="1568211"/>
          </a:xfrm>
          <a:custGeom>
            <a:avLst/>
            <a:gdLst>
              <a:gd name="connsiteX0" fmla="*/ 155970 w 3326545"/>
              <a:gd name="connsiteY0" fmla="*/ 0 h 2303494"/>
              <a:gd name="connsiteX1" fmla="*/ 3170575 w 3326545"/>
              <a:gd name="connsiteY1" fmla="*/ 0 h 2303494"/>
              <a:gd name="connsiteX2" fmla="*/ 3326545 w 3326545"/>
              <a:gd name="connsiteY2" fmla="*/ 155970 h 2303494"/>
              <a:gd name="connsiteX3" fmla="*/ 3326545 w 3326545"/>
              <a:gd name="connsiteY3" fmla="*/ 2147524 h 2303494"/>
              <a:gd name="connsiteX4" fmla="*/ 3170575 w 3326545"/>
              <a:gd name="connsiteY4" fmla="*/ 2303494 h 2303494"/>
              <a:gd name="connsiteX5" fmla="*/ 155970 w 3326545"/>
              <a:gd name="connsiteY5" fmla="*/ 2303494 h 2303494"/>
              <a:gd name="connsiteX6" fmla="*/ 0 w 3326545"/>
              <a:gd name="connsiteY6" fmla="*/ 2147524 h 2303494"/>
              <a:gd name="connsiteX7" fmla="*/ 0 w 3326545"/>
              <a:gd name="connsiteY7" fmla="*/ 155970 h 2303494"/>
              <a:gd name="connsiteX8" fmla="*/ 155970 w 3326545"/>
              <a:gd name="connsiteY8" fmla="*/ 0 h 23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6545" h="2303494">
                <a:moveTo>
                  <a:pt x="155970" y="0"/>
                </a:moveTo>
                <a:lnTo>
                  <a:pt x="3170575" y="0"/>
                </a:lnTo>
                <a:cubicBezTo>
                  <a:pt x="3256715" y="0"/>
                  <a:pt x="3326545" y="69830"/>
                  <a:pt x="3326545" y="155970"/>
                </a:cubicBezTo>
                <a:lnTo>
                  <a:pt x="3326545" y="2147524"/>
                </a:lnTo>
                <a:cubicBezTo>
                  <a:pt x="3326545" y="2233664"/>
                  <a:pt x="3256715" y="2303494"/>
                  <a:pt x="3170575" y="2303494"/>
                </a:cubicBezTo>
                <a:lnTo>
                  <a:pt x="155970" y="2303494"/>
                </a:lnTo>
                <a:cubicBezTo>
                  <a:pt x="69830" y="2303494"/>
                  <a:pt x="0" y="2233664"/>
                  <a:pt x="0" y="2147524"/>
                </a:cubicBezTo>
                <a:lnTo>
                  <a:pt x="0" y="155970"/>
                </a:lnTo>
                <a:cubicBezTo>
                  <a:pt x="0" y="69830"/>
                  <a:pt x="69830" y="0"/>
                  <a:pt x="155970" y="0"/>
                </a:cubicBezTo>
                <a:close/>
              </a:path>
            </a:pathLst>
          </a:custGeom>
        </p:spPr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87232113-1AEF-6AB3-DD28-E34585FDCC5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25067" y="1249384"/>
            <a:ext cx="3478089" cy="4761538"/>
          </a:xfrm>
          <a:custGeom>
            <a:avLst/>
            <a:gdLst>
              <a:gd name="connsiteX0" fmla="*/ 285730 w 5962650"/>
              <a:gd name="connsiteY0" fmla="*/ 0 h 8162925"/>
              <a:gd name="connsiteX1" fmla="*/ 5676920 w 5962650"/>
              <a:gd name="connsiteY1" fmla="*/ 0 h 8162925"/>
              <a:gd name="connsiteX2" fmla="*/ 5962650 w 5962650"/>
              <a:gd name="connsiteY2" fmla="*/ 285730 h 8162925"/>
              <a:gd name="connsiteX3" fmla="*/ 5962650 w 5962650"/>
              <a:gd name="connsiteY3" fmla="*/ 7877195 h 8162925"/>
              <a:gd name="connsiteX4" fmla="*/ 5676920 w 5962650"/>
              <a:gd name="connsiteY4" fmla="*/ 8162925 h 8162925"/>
              <a:gd name="connsiteX5" fmla="*/ 285730 w 5962650"/>
              <a:gd name="connsiteY5" fmla="*/ 8162925 h 8162925"/>
              <a:gd name="connsiteX6" fmla="*/ 0 w 5962650"/>
              <a:gd name="connsiteY6" fmla="*/ 7877195 h 8162925"/>
              <a:gd name="connsiteX7" fmla="*/ 0 w 5962650"/>
              <a:gd name="connsiteY7" fmla="*/ 285730 h 8162925"/>
              <a:gd name="connsiteX8" fmla="*/ 285730 w 5962650"/>
              <a:gd name="connsiteY8" fmla="*/ 0 h 816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62650" h="8162925">
                <a:moveTo>
                  <a:pt x="285730" y="0"/>
                </a:moveTo>
                <a:lnTo>
                  <a:pt x="5676920" y="0"/>
                </a:lnTo>
                <a:cubicBezTo>
                  <a:pt x="5834724" y="0"/>
                  <a:pt x="5962650" y="127926"/>
                  <a:pt x="5962650" y="285730"/>
                </a:cubicBezTo>
                <a:lnTo>
                  <a:pt x="5962650" y="7877195"/>
                </a:lnTo>
                <a:cubicBezTo>
                  <a:pt x="5962650" y="8034999"/>
                  <a:pt x="5834724" y="8162925"/>
                  <a:pt x="5676920" y="8162925"/>
                </a:cubicBezTo>
                <a:lnTo>
                  <a:pt x="285730" y="8162925"/>
                </a:lnTo>
                <a:cubicBezTo>
                  <a:pt x="127926" y="8162925"/>
                  <a:pt x="0" y="8034999"/>
                  <a:pt x="0" y="7877195"/>
                </a:cubicBezTo>
                <a:lnTo>
                  <a:pt x="0" y="285730"/>
                </a:lnTo>
                <a:cubicBezTo>
                  <a:pt x="0" y="127926"/>
                  <a:pt x="127926" y="0"/>
                  <a:pt x="285730" y="0"/>
                </a:cubicBezTo>
                <a:close/>
              </a:path>
            </a:pathLst>
          </a:custGeom>
        </p:spPr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DC7AD1-A441-3BC5-D342-7C31AFDE9FE3}"/>
              </a:ext>
            </a:extLst>
          </p:cNvPr>
          <p:cNvGrpSpPr/>
          <p:nvPr userDrawn="1"/>
        </p:nvGrpSpPr>
        <p:grpSpPr>
          <a:xfrm>
            <a:off x="9418976" y="3122949"/>
            <a:ext cx="2238232" cy="588581"/>
            <a:chOff x="9745126" y="1644622"/>
            <a:chExt cx="2238232" cy="588581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B8F8B4A-E4F5-FAB1-EEB1-A37C4D3B6DEA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5AEF3F7-1143-1EA1-AD9E-7AD0CF5B12ED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5665FB5-50B2-A411-76EF-C3E6878FCA55}"/>
              </a:ext>
            </a:extLst>
          </p:cNvPr>
          <p:cNvSpPr/>
          <p:nvPr userDrawn="1"/>
        </p:nvSpPr>
        <p:spPr>
          <a:xfrm>
            <a:off x="11728096" y="322177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9DD7037-0876-1259-7D62-807CFA0FCB10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00DEC19-EDC9-815D-FD6E-27D9CAC0458F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8B36BCD-6205-3850-2129-8A4683E3122C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CF7A33F-6FF7-6A39-35C5-F22CB1FDBE12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357AE2C-85EB-EE19-BF98-E543DB8F3284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CC6EE0FC-B895-B2AD-0E0E-854F2136937F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82AF245-23A0-C12F-3FA0-AC9A589D08A8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EB3B9D5-DC8B-CC00-9707-83AE4CD56876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DD666203-2015-F28E-0525-48CB043344B3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AB5A155-EA54-D9CC-27F0-4BBC23D40B82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D759185-4CB5-613F-0509-B45EA99CD62E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EACD2B19-597B-48B2-6537-6180572BA5A1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A7FAADB-BDDD-EE4A-36F6-9CF28FF135B3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Slide Number Placeholder 2">
            <a:extLst>
              <a:ext uri="{FF2B5EF4-FFF2-40B4-BE49-F238E27FC236}">
                <a16:creationId xmlns:a16="http://schemas.microsoft.com/office/drawing/2014/main" id="{2D3E8987-9D99-7D33-5832-E52C6A2332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387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FBFD814B-E618-3E37-7AF1-45AFCD3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065000" cy="6858000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44DCCAB-0DF2-20AD-C9FC-FAF0F94D3D07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1170CF-D6EA-91D7-BB8E-B432D7340D16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49CE31C-B0FA-5228-29E4-84E11172709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7458D2B9-1300-6FE6-F529-B5E61CB989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32974" y="1811238"/>
            <a:ext cx="2200389" cy="1902060"/>
          </a:xfrm>
          <a:custGeom>
            <a:avLst/>
            <a:gdLst>
              <a:gd name="connsiteX0" fmla="*/ 225435 w 3409950"/>
              <a:gd name="connsiteY0" fmla="*/ 0 h 2947628"/>
              <a:gd name="connsiteX1" fmla="*/ 3184515 w 3409950"/>
              <a:gd name="connsiteY1" fmla="*/ 0 h 2947628"/>
              <a:gd name="connsiteX2" fmla="*/ 3409950 w 3409950"/>
              <a:gd name="connsiteY2" fmla="*/ 225435 h 2947628"/>
              <a:gd name="connsiteX3" fmla="*/ 3409950 w 3409950"/>
              <a:gd name="connsiteY3" fmla="*/ 2722193 h 2947628"/>
              <a:gd name="connsiteX4" fmla="*/ 3184515 w 3409950"/>
              <a:gd name="connsiteY4" fmla="*/ 2947628 h 2947628"/>
              <a:gd name="connsiteX5" fmla="*/ 225435 w 3409950"/>
              <a:gd name="connsiteY5" fmla="*/ 2947628 h 2947628"/>
              <a:gd name="connsiteX6" fmla="*/ 0 w 3409950"/>
              <a:gd name="connsiteY6" fmla="*/ 2722193 h 2947628"/>
              <a:gd name="connsiteX7" fmla="*/ 0 w 3409950"/>
              <a:gd name="connsiteY7" fmla="*/ 225435 h 2947628"/>
              <a:gd name="connsiteX8" fmla="*/ 225435 w 3409950"/>
              <a:gd name="connsiteY8" fmla="*/ 0 h 294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9950" h="2947628">
                <a:moveTo>
                  <a:pt x="225435" y="0"/>
                </a:moveTo>
                <a:lnTo>
                  <a:pt x="3184515" y="0"/>
                </a:lnTo>
                <a:cubicBezTo>
                  <a:pt x="3309019" y="0"/>
                  <a:pt x="3409950" y="100931"/>
                  <a:pt x="3409950" y="225435"/>
                </a:cubicBezTo>
                <a:lnTo>
                  <a:pt x="3409950" y="2722193"/>
                </a:lnTo>
                <a:cubicBezTo>
                  <a:pt x="3409950" y="2846697"/>
                  <a:pt x="3309019" y="2947628"/>
                  <a:pt x="3184515" y="2947628"/>
                </a:cubicBezTo>
                <a:lnTo>
                  <a:pt x="225435" y="2947628"/>
                </a:lnTo>
                <a:cubicBezTo>
                  <a:pt x="100931" y="2947628"/>
                  <a:pt x="0" y="2846697"/>
                  <a:pt x="0" y="2722193"/>
                </a:cubicBezTo>
                <a:lnTo>
                  <a:pt x="0" y="225435"/>
                </a:lnTo>
                <a:cubicBezTo>
                  <a:pt x="0" y="100931"/>
                  <a:pt x="100931" y="0"/>
                  <a:pt x="225435" y="0"/>
                </a:cubicBezTo>
                <a:close/>
              </a:path>
            </a:pathLst>
          </a:custGeom>
        </p:spPr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FF11AE2D-020B-D0D3-BC3E-DF26DDCF85F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50151" y="3059003"/>
            <a:ext cx="2200389" cy="1902060"/>
          </a:xfrm>
          <a:custGeom>
            <a:avLst/>
            <a:gdLst>
              <a:gd name="connsiteX0" fmla="*/ 225435 w 3409950"/>
              <a:gd name="connsiteY0" fmla="*/ 0 h 2947628"/>
              <a:gd name="connsiteX1" fmla="*/ 3184515 w 3409950"/>
              <a:gd name="connsiteY1" fmla="*/ 0 h 2947628"/>
              <a:gd name="connsiteX2" fmla="*/ 3409950 w 3409950"/>
              <a:gd name="connsiteY2" fmla="*/ 225435 h 2947628"/>
              <a:gd name="connsiteX3" fmla="*/ 3409950 w 3409950"/>
              <a:gd name="connsiteY3" fmla="*/ 2722193 h 2947628"/>
              <a:gd name="connsiteX4" fmla="*/ 3184515 w 3409950"/>
              <a:gd name="connsiteY4" fmla="*/ 2947628 h 2947628"/>
              <a:gd name="connsiteX5" fmla="*/ 225435 w 3409950"/>
              <a:gd name="connsiteY5" fmla="*/ 2947628 h 2947628"/>
              <a:gd name="connsiteX6" fmla="*/ 0 w 3409950"/>
              <a:gd name="connsiteY6" fmla="*/ 2722193 h 2947628"/>
              <a:gd name="connsiteX7" fmla="*/ 0 w 3409950"/>
              <a:gd name="connsiteY7" fmla="*/ 225435 h 2947628"/>
              <a:gd name="connsiteX8" fmla="*/ 225435 w 3409950"/>
              <a:gd name="connsiteY8" fmla="*/ 0 h 294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9950" h="2947628">
                <a:moveTo>
                  <a:pt x="225435" y="0"/>
                </a:moveTo>
                <a:lnTo>
                  <a:pt x="3184515" y="0"/>
                </a:lnTo>
                <a:cubicBezTo>
                  <a:pt x="3309019" y="0"/>
                  <a:pt x="3409950" y="100931"/>
                  <a:pt x="3409950" y="225435"/>
                </a:cubicBezTo>
                <a:lnTo>
                  <a:pt x="3409950" y="2722193"/>
                </a:lnTo>
                <a:cubicBezTo>
                  <a:pt x="3409950" y="2846697"/>
                  <a:pt x="3309019" y="2947628"/>
                  <a:pt x="3184515" y="2947628"/>
                </a:cubicBezTo>
                <a:lnTo>
                  <a:pt x="225435" y="2947628"/>
                </a:lnTo>
                <a:cubicBezTo>
                  <a:pt x="100931" y="2947628"/>
                  <a:pt x="0" y="2846697"/>
                  <a:pt x="0" y="2722193"/>
                </a:cubicBezTo>
                <a:lnTo>
                  <a:pt x="0" y="225435"/>
                </a:lnTo>
                <a:cubicBezTo>
                  <a:pt x="0" y="100931"/>
                  <a:pt x="100931" y="0"/>
                  <a:pt x="225435" y="0"/>
                </a:cubicBezTo>
                <a:close/>
              </a:path>
            </a:pathLst>
          </a:custGeom>
        </p:spPr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1C3AFCE2-C090-F847-7921-D4F627D9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67328" y="2281643"/>
            <a:ext cx="2200389" cy="1902060"/>
          </a:xfrm>
          <a:custGeom>
            <a:avLst/>
            <a:gdLst>
              <a:gd name="connsiteX0" fmla="*/ 225435 w 3409950"/>
              <a:gd name="connsiteY0" fmla="*/ 0 h 2947628"/>
              <a:gd name="connsiteX1" fmla="*/ 3184515 w 3409950"/>
              <a:gd name="connsiteY1" fmla="*/ 0 h 2947628"/>
              <a:gd name="connsiteX2" fmla="*/ 3409950 w 3409950"/>
              <a:gd name="connsiteY2" fmla="*/ 225435 h 2947628"/>
              <a:gd name="connsiteX3" fmla="*/ 3409950 w 3409950"/>
              <a:gd name="connsiteY3" fmla="*/ 2722193 h 2947628"/>
              <a:gd name="connsiteX4" fmla="*/ 3184515 w 3409950"/>
              <a:gd name="connsiteY4" fmla="*/ 2947628 h 2947628"/>
              <a:gd name="connsiteX5" fmla="*/ 225435 w 3409950"/>
              <a:gd name="connsiteY5" fmla="*/ 2947628 h 2947628"/>
              <a:gd name="connsiteX6" fmla="*/ 0 w 3409950"/>
              <a:gd name="connsiteY6" fmla="*/ 2722193 h 2947628"/>
              <a:gd name="connsiteX7" fmla="*/ 0 w 3409950"/>
              <a:gd name="connsiteY7" fmla="*/ 225435 h 2947628"/>
              <a:gd name="connsiteX8" fmla="*/ 225435 w 3409950"/>
              <a:gd name="connsiteY8" fmla="*/ 0 h 294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9950" h="2947628">
                <a:moveTo>
                  <a:pt x="225435" y="0"/>
                </a:moveTo>
                <a:lnTo>
                  <a:pt x="3184515" y="0"/>
                </a:lnTo>
                <a:cubicBezTo>
                  <a:pt x="3309019" y="0"/>
                  <a:pt x="3409950" y="100931"/>
                  <a:pt x="3409950" y="225435"/>
                </a:cubicBezTo>
                <a:lnTo>
                  <a:pt x="3409950" y="2722193"/>
                </a:lnTo>
                <a:cubicBezTo>
                  <a:pt x="3409950" y="2846697"/>
                  <a:pt x="3309019" y="2947628"/>
                  <a:pt x="3184515" y="2947628"/>
                </a:cubicBezTo>
                <a:lnTo>
                  <a:pt x="225435" y="2947628"/>
                </a:lnTo>
                <a:cubicBezTo>
                  <a:pt x="100931" y="2947628"/>
                  <a:pt x="0" y="2846697"/>
                  <a:pt x="0" y="2722193"/>
                </a:cubicBezTo>
                <a:lnTo>
                  <a:pt x="0" y="225435"/>
                </a:lnTo>
                <a:cubicBezTo>
                  <a:pt x="0" y="100931"/>
                  <a:pt x="100931" y="0"/>
                  <a:pt x="225435" y="0"/>
                </a:cubicBezTo>
                <a:close/>
              </a:path>
            </a:pathLst>
          </a:custGeom>
        </p:spPr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2147CBB-CC25-A66B-91C6-73F0CD17D73E}"/>
              </a:ext>
            </a:extLst>
          </p:cNvPr>
          <p:cNvGrpSpPr/>
          <p:nvPr userDrawn="1"/>
        </p:nvGrpSpPr>
        <p:grpSpPr>
          <a:xfrm>
            <a:off x="9418976" y="3122949"/>
            <a:ext cx="2238232" cy="588581"/>
            <a:chOff x="9745126" y="1644622"/>
            <a:chExt cx="2238232" cy="588581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4C94CBB-1604-300A-0F88-A6E503D75055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A8A68584-4BA8-183F-F727-D9CB9A3DB43E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39589C1-A7DB-A854-8DB2-6AF485F243F2}"/>
              </a:ext>
            </a:extLst>
          </p:cNvPr>
          <p:cNvSpPr/>
          <p:nvPr userDrawn="1"/>
        </p:nvSpPr>
        <p:spPr>
          <a:xfrm>
            <a:off x="11728096" y="322177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66F97360-B455-C335-B0E3-9217FC1AAEF3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861B0C4-634A-5BEB-D412-C6775700224C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2EA42CC-75FF-A9C2-E7BD-ED923A684D9B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A55D9F2-7218-3C56-A022-41D27E8D1794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AB4F726-8C11-D107-1828-6E201E946C3A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9B1807D-C13F-39A5-302E-81DC10EDA548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E42DEE8-A189-5D55-7FA2-468C65E6BCDA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B2F96CC-A682-B195-315A-8C50C03371CE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5180E82E-39A6-9D11-E9AF-C4575DE39251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E1F047BB-F17E-D954-158C-23DC70806AE3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29EA7B7-A732-EB21-8628-214DCCCFBCDD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4CD74F1-5575-42B2-4BC4-DF8B9DA4176D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F2E8364-F1A1-FB20-17F9-C86843156BEC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6" name="Slide Number Placeholder 2">
            <a:extLst>
              <a:ext uri="{FF2B5EF4-FFF2-40B4-BE49-F238E27FC236}">
                <a16:creationId xmlns:a16="http://schemas.microsoft.com/office/drawing/2014/main" id="{F17E20FC-37DD-BE88-FB59-C34D770F41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590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FBFD814B-E618-3E37-7AF1-45AFCD3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065000" cy="6858000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44DCCAB-0DF2-20AD-C9FC-FAF0F94D3D07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1170CF-D6EA-91D7-BB8E-B432D7340D16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49CE31C-B0FA-5228-29E4-84E11172709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25D6E4C4-ABF9-47C0-48A3-F7AEECA495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4634" y="1198330"/>
            <a:ext cx="4223736" cy="2418086"/>
          </a:xfrm>
          <a:custGeom>
            <a:avLst/>
            <a:gdLst>
              <a:gd name="connsiteX0" fmla="*/ 239742 w 6505577"/>
              <a:gd name="connsiteY0" fmla="*/ 0 h 3724439"/>
              <a:gd name="connsiteX1" fmla="*/ 6265835 w 6505577"/>
              <a:gd name="connsiteY1" fmla="*/ 0 h 3724439"/>
              <a:gd name="connsiteX2" fmla="*/ 6505577 w 6505577"/>
              <a:gd name="connsiteY2" fmla="*/ 239742 h 3724439"/>
              <a:gd name="connsiteX3" fmla="*/ 6505577 w 6505577"/>
              <a:gd name="connsiteY3" fmla="*/ 3484697 h 3724439"/>
              <a:gd name="connsiteX4" fmla="*/ 6265835 w 6505577"/>
              <a:gd name="connsiteY4" fmla="*/ 3724439 h 3724439"/>
              <a:gd name="connsiteX5" fmla="*/ 239742 w 6505577"/>
              <a:gd name="connsiteY5" fmla="*/ 3724439 h 3724439"/>
              <a:gd name="connsiteX6" fmla="*/ 0 w 6505577"/>
              <a:gd name="connsiteY6" fmla="*/ 3484697 h 3724439"/>
              <a:gd name="connsiteX7" fmla="*/ 0 w 6505577"/>
              <a:gd name="connsiteY7" fmla="*/ 239742 h 3724439"/>
              <a:gd name="connsiteX8" fmla="*/ 239742 w 6505577"/>
              <a:gd name="connsiteY8" fmla="*/ 0 h 372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05577" h="3724439">
                <a:moveTo>
                  <a:pt x="239742" y="0"/>
                </a:moveTo>
                <a:lnTo>
                  <a:pt x="6265835" y="0"/>
                </a:lnTo>
                <a:cubicBezTo>
                  <a:pt x="6398241" y="0"/>
                  <a:pt x="6505577" y="107336"/>
                  <a:pt x="6505577" y="239742"/>
                </a:cubicBezTo>
                <a:lnTo>
                  <a:pt x="6505577" y="3484697"/>
                </a:lnTo>
                <a:cubicBezTo>
                  <a:pt x="6505577" y="3617103"/>
                  <a:pt x="6398241" y="3724439"/>
                  <a:pt x="6265835" y="3724439"/>
                </a:cubicBezTo>
                <a:lnTo>
                  <a:pt x="239742" y="3724439"/>
                </a:lnTo>
                <a:cubicBezTo>
                  <a:pt x="107336" y="3724439"/>
                  <a:pt x="0" y="3617103"/>
                  <a:pt x="0" y="3484697"/>
                </a:cubicBezTo>
                <a:lnTo>
                  <a:pt x="0" y="239742"/>
                </a:lnTo>
                <a:cubicBezTo>
                  <a:pt x="0" y="107336"/>
                  <a:pt x="107336" y="0"/>
                  <a:pt x="239742" y="0"/>
                </a:cubicBez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44B449E-B860-B261-CA5E-4E9AFCCA0FE2}"/>
              </a:ext>
            </a:extLst>
          </p:cNvPr>
          <p:cNvGrpSpPr/>
          <p:nvPr userDrawn="1"/>
        </p:nvGrpSpPr>
        <p:grpSpPr>
          <a:xfrm>
            <a:off x="9418976" y="3122949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1181456-466A-14B3-5586-993B16C7AA56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7429C72-CC2E-83E1-4F8C-4604B72DC4EF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09C43CF-2E6A-30D7-05A6-CB0B4141FE5A}"/>
              </a:ext>
            </a:extLst>
          </p:cNvPr>
          <p:cNvSpPr/>
          <p:nvPr userDrawn="1"/>
        </p:nvSpPr>
        <p:spPr>
          <a:xfrm>
            <a:off x="11728096" y="322177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02974E3-8403-E538-4492-D6FDDFE1B48B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2166FEB-51C5-C20F-0451-B56DC1D24961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1552F97-755F-5779-D5D3-9553CEBFF2B4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BAFCC17-6AE3-E00C-B935-03797F97E2F6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3721A62-B677-6602-E6A8-DB65A4053306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F266474-314B-46CC-4F69-BF399015EF00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E5742F0-F833-8CE0-2728-C0278031803F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3DCD223-6600-8433-268D-E332F4638E59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31E2D373-5CDC-DC87-A464-3E4863B1D1C0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1FC662D-F4D3-63B7-61B9-7A5614D52888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8B2F878-28B3-08D6-0F64-F1EDE04C1552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340D9DD-EFE0-3958-3092-7DFECA1C9F05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5E25C2E7-07CA-483D-ABFB-B5A4DF0E9CCF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93A7E924-0EF8-DD41-DAC7-DBF7EA4C0F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4308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6">
            <a:extLst>
              <a:ext uri="{FF2B5EF4-FFF2-40B4-BE49-F238E27FC236}">
                <a16:creationId xmlns:a16="http://schemas.microsoft.com/office/drawing/2014/main" id="{B7A854D2-5E06-D1C4-9EDD-CFA9905C9B92}"/>
              </a:ext>
            </a:extLst>
          </p:cNvPr>
          <p:cNvSpPr/>
          <p:nvPr/>
        </p:nvSpPr>
        <p:spPr>
          <a:xfrm>
            <a:off x="0" y="381"/>
            <a:ext cx="12060944" cy="6858000"/>
          </a:xfrm>
          <a:custGeom>
            <a:avLst/>
            <a:gdLst>
              <a:gd name="connsiteX0" fmla="*/ 11885836 w 12060944"/>
              <a:gd name="connsiteY0" fmla="*/ 4195969 h 6858000"/>
              <a:gd name="connsiteX1" fmla="*/ 12002169 w 12060944"/>
              <a:gd name="connsiteY1" fmla="*/ 4392819 h 6858000"/>
              <a:gd name="connsiteX2" fmla="*/ 12061096 w 12060944"/>
              <a:gd name="connsiteY2" fmla="*/ 4495943 h 6858000"/>
              <a:gd name="connsiteX3" fmla="*/ 12061096 w 12060944"/>
              <a:gd name="connsiteY3" fmla="*/ 6858143 h 6858000"/>
              <a:gd name="connsiteX4" fmla="*/ 160 w 12060944"/>
              <a:gd name="connsiteY4" fmla="*/ 6858143 h 6858000"/>
              <a:gd name="connsiteX5" fmla="*/ 160 w 12060944"/>
              <a:gd name="connsiteY5" fmla="*/ 143 h 6858000"/>
              <a:gd name="connsiteX6" fmla="*/ 12061096 w 12060944"/>
              <a:gd name="connsiteY6" fmla="*/ 143 h 6858000"/>
              <a:gd name="connsiteX7" fmla="*/ 12061096 w 12060944"/>
              <a:gd name="connsiteY7" fmla="*/ 3896249 h 6858000"/>
              <a:gd name="connsiteX8" fmla="*/ 12002169 w 12060944"/>
              <a:gd name="connsiteY8" fmla="*/ 3999373 h 6858000"/>
              <a:gd name="connsiteX9" fmla="*/ 11885836 w 12060944"/>
              <a:gd name="connsiteY9" fmla="*/ 41959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4" h="6858000">
                <a:moveTo>
                  <a:pt x="11885836" y="4195969"/>
                </a:moveTo>
                <a:cubicBezTo>
                  <a:pt x="11885824" y="4277884"/>
                  <a:pt x="11930401" y="4353322"/>
                  <a:pt x="12002169" y="4392819"/>
                </a:cubicBezTo>
                <a:cubicBezTo>
                  <a:pt x="12039062" y="4413965"/>
                  <a:pt x="12061604" y="4453423"/>
                  <a:pt x="12061096" y="4495943"/>
                </a:cubicBezTo>
                <a:lnTo>
                  <a:pt x="12061096" y="6858143"/>
                </a:lnTo>
                <a:lnTo>
                  <a:pt x="160" y="6858143"/>
                </a:lnTo>
                <a:lnTo>
                  <a:pt x="160" y="143"/>
                </a:lnTo>
                <a:lnTo>
                  <a:pt x="12061096" y="143"/>
                </a:lnTo>
                <a:lnTo>
                  <a:pt x="12061096" y="3896249"/>
                </a:lnTo>
                <a:cubicBezTo>
                  <a:pt x="12061617" y="3938769"/>
                  <a:pt x="12039062" y="3978227"/>
                  <a:pt x="12002169" y="3999373"/>
                </a:cubicBezTo>
                <a:cubicBezTo>
                  <a:pt x="11930502" y="4038844"/>
                  <a:pt x="11885951" y="4114143"/>
                  <a:pt x="11885836" y="4195969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50CE924-B43D-160F-392C-A9C2833119C9}"/>
              </a:ext>
            </a:extLst>
          </p:cNvPr>
          <p:cNvGrpSpPr/>
          <p:nvPr userDrawn="1"/>
        </p:nvGrpSpPr>
        <p:grpSpPr>
          <a:xfrm>
            <a:off x="9418976" y="3889413"/>
            <a:ext cx="2238232" cy="588581"/>
            <a:chOff x="9745126" y="1644622"/>
            <a:chExt cx="2238232" cy="588581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FEA2DF36-1B5D-FF0F-EF22-3A0A7E994ADB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673AC837-13B9-D9EB-5D43-0F4D8EE25D23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EC59F612-105E-5FE8-65F1-C585220A00E0}"/>
              </a:ext>
            </a:extLst>
          </p:cNvPr>
          <p:cNvSpPr/>
          <p:nvPr userDrawn="1"/>
        </p:nvSpPr>
        <p:spPr>
          <a:xfrm>
            <a:off x="11728096" y="399901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6EDB628-D5DE-8F83-5404-647303ACE15E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F2BD630-8199-8A19-92C6-233344348299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EE904C5-B33D-BCAA-5265-C8F5C032DDDC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BBBCA53-3D76-AD09-E25E-10C372210EE0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34F1C55-C1DF-80D0-52DE-FDEDEE5FC1F9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FCBA449-36AC-B91D-AE6F-637D1738638C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092CD29-DB97-04F8-F9E8-6401385DEFDE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ED989EF-10FF-EC57-6EAB-98967532B2DF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86E1FAE-E4C3-1F5E-73D6-BFFA89A70D15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653F819-EE31-183E-7B35-F93513EC6F14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9664419-F7DE-4F85-E50D-826E51A742A8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A7B1435-5E21-49D9-8F96-A9C29E72EC6E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3647C9B-F919-A2C4-8DF3-7FF00005C01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49C3741-C0B1-30EA-9508-E2F09087B91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CF34B8-6A8B-C623-A031-3CA0A079C1D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EF54010-CBA9-D655-9A1D-0934B4258379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5" name="Slide Number Placeholder 2">
            <a:extLst>
              <a:ext uri="{FF2B5EF4-FFF2-40B4-BE49-F238E27FC236}">
                <a16:creationId xmlns:a16="http://schemas.microsoft.com/office/drawing/2014/main" id="{3C32EDE9-F3AE-58FD-1901-EEFFE3DC4472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435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6">
            <a:extLst>
              <a:ext uri="{FF2B5EF4-FFF2-40B4-BE49-F238E27FC236}">
                <a16:creationId xmlns:a16="http://schemas.microsoft.com/office/drawing/2014/main" id="{B7A854D2-5E06-D1C4-9EDD-CFA9905C9B92}"/>
              </a:ext>
            </a:extLst>
          </p:cNvPr>
          <p:cNvSpPr/>
          <p:nvPr/>
        </p:nvSpPr>
        <p:spPr>
          <a:xfrm>
            <a:off x="0" y="381"/>
            <a:ext cx="12060944" cy="6858000"/>
          </a:xfrm>
          <a:custGeom>
            <a:avLst/>
            <a:gdLst>
              <a:gd name="connsiteX0" fmla="*/ 11885836 w 12060944"/>
              <a:gd name="connsiteY0" fmla="*/ 4195969 h 6858000"/>
              <a:gd name="connsiteX1" fmla="*/ 12002169 w 12060944"/>
              <a:gd name="connsiteY1" fmla="*/ 4392819 h 6858000"/>
              <a:gd name="connsiteX2" fmla="*/ 12061096 w 12060944"/>
              <a:gd name="connsiteY2" fmla="*/ 4495943 h 6858000"/>
              <a:gd name="connsiteX3" fmla="*/ 12061096 w 12060944"/>
              <a:gd name="connsiteY3" fmla="*/ 6858143 h 6858000"/>
              <a:gd name="connsiteX4" fmla="*/ 160 w 12060944"/>
              <a:gd name="connsiteY4" fmla="*/ 6858143 h 6858000"/>
              <a:gd name="connsiteX5" fmla="*/ 160 w 12060944"/>
              <a:gd name="connsiteY5" fmla="*/ 143 h 6858000"/>
              <a:gd name="connsiteX6" fmla="*/ 12061096 w 12060944"/>
              <a:gd name="connsiteY6" fmla="*/ 143 h 6858000"/>
              <a:gd name="connsiteX7" fmla="*/ 12061096 w 12060944"/>
              <a:gd name="connsiteY7" fmla="*/ 3896249 h 6858000"/>
              <a:gd name="connsiteX8" fmla="*/ 12002169 w 12060944"/>
              <a:gd name="connsiteY8" fmla="*/ 3999373 h 6858000"/>
              <a:gd name="connsiteX9" fmla="*/ 11885836 w 12060944"/>
              <a:gd name="connsiteY9" fmla="*/ 41959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4" h="6858000">
                <a:moveTo>
                  <a:pt x="11885836" y="4195969"/>
                </a:moveTo>
                <a:cubicBezTo>
                  <a:pt x="11885824" y="4277884"/>
                  <a:pt x="11930401" y="4353322"/>
                  <a:pt x="12002169" y="4392819"/>
                </a:cubicBezTo>
                <a:cubicBezTo>
                  <a:pt x="12039062" y="4413965"/>
                  <a:pt x="12061604" y="4453423"/>
                  <a:pt x="12061096" y="4495943"/>
                </a:cubicBezTo>
                <a:lnTo>
                  <a:pt x="12061096" y="6858143"/>
                </a:lnTo>
                <a:lnTo>
                  <a:pt x="160" y="6858143"/>
                </a:lnTo>
                <a:lnTo>
                  <a:pt x="160" y="143"/>
                </a:lnTo>
                <a:lnTo>
                  <a:pt x="12061096" y="143"/>
                </a:lnTo>
                <a:lnTo>
                  <a:pt x="12061096" y="3896249"/>
                </a:lnTo>
                <a:cubicBezTo>
                  <a:pt x="12061617" y="3938769"/>
                  <a:pt x="12039062" y="3978227"/>
                  <a:pt x="12002169" y="3999373"/>
                </a:cubicBezTo>
                <a:cubicBezTo>
                  <a:pt x="11930502" y="4038844"/>
                  <a:pt x="11885951" y="4114143"/>
                  <a:pt x="11885836" y="4195969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3647C9B-F919-A2C4-8DF3-7FF00005C01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49C3741-C0B1-30EA-9508-E2F09087B91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CF34B8-6A8B-C623-A031-3CA0A079C1D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E62CEAC5-F10E-894F-1272-266768D652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87042" y="1345845"/>
            <a:ext cx="2400300" cy="2133600"/>
          </a:xfrm>
          <a:custGeom>
            <a:avLst/>
            <a:gdLst>
              <a:gd name="connsiteX0" fmla="*/ 355607 w 2400300"/>
              <a:gd name="connsiteY0" fmla="*/ 0 h 2133600"/>
              <a:gd name="connsiteX1" fmla="*/ 1244600 w 2400300"/>
              <a:gd name="connsiteY1" fmla="*/ 0 h 2133600"/>
              <a:gd name="connsiteX2" fmla="*/ 1777993 w 2400300"/>
              <a:gd name="connsiteY2" fmla="*/ 0 h 2133600"/>
              <a:gd name="connsiteX3" fmla="*/ 2133600 w 2400300"/>
              <a:gd name="connsiteY3" fmla="*/ 355607 h 2133600"/>
              <a:gd name="connsiteX4" fmla="*/ 2133600 w 2400300"/>
              <a:gd name="connsiteY4" fmla="*/ 1244600 h 2133600"/>
              <a:gd name="connsiteX5" fmla="*/ 2400300 w 2400300"/>
              <a:gd name="connsiteY5" fmla="*/ 1511293 h 2133600"/>
              <a:gd name="connsiteX6" fmla="*/ 2133600 w 2400300"/>
              <a:gd name="connsiteY6" fmla="*/ 1778000 h 2133600"/>
              <a:gd name="connsiteX7" fmla="*/ 2133600 w 2400300"/>
              <a:gd name="connsiteY7" fmla="*/ 1777993 h 2133600"/>
              <a:gd name="connsiteX8" fmla="*/ 1777993 w 2400300"/>
              <a:gd name="connsiteY8" fmla="*/ 2133600 h 2133600"/>
              <a:gd name="connsiteX9" fmla="*/ 1244600 w 2400300"/>
              <a:gd name="connsiteY9" fmla="*/ 2133600 h 2133600"/>
              <a:gd name="connsiteX10" fmla="*/ 355607 w 2400300"/>
              <a:gd name="connsiteY10" fmla="*/ 2133600 h 2133600"/>
              <a:gd name="connsiteX11" fmla="*/ 0 w 2400300"/>
              <a:gd name="connsiteY11" fmla="*/ 1777993 h 2133600"/>
              <a:gd name="connsiteX12" fmla="*/ 0 w 2400300"/>
              <a:gd name="connsiteY12" fmla="*/ 1244600 h 2133600"/>
              <a:gd name="connsiteX13" fmla="*/ 0 w 2400300"/>
              <a:gd name="connsiteY13" fmla="*/ 355607 h 2133600"/>
              <a:gd name="connsiteX14" fmla="*/ 355607 w 2400300"/>
              <a:gd name="connsiteY1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00300" h="2133600">
                <a:moveTo>
                  <a:pt x="355607" y="0"/>
                </a:moveTo>
                <a:lnTo>
                  <a:pt x="1244600" y="0"/>
                </a:lnTo>
                <a:lnTo>
                  <a:pt x="1777993" y="0"/>
                </a:lnTo>
                <a:cubicBezTo>
                  <a:pt x="1974389" y="0"/>
                  <a:pt x="2133600" y="159211"/>
                  <a:pt x="2133600" y="355607"/>
                </a:cubicBezTo>
                <a:lnTo>
                  <a:pt x="2133600" y="1244600"/>
                </a:lnTo>
                <a:lnTo>
                  <a:pt x="2400300" y="1511293"/>
                </a:lnTo>
                <a:lnTo>
                  <a:pt x="2133600" y="1778000"/>
                </a:lnTo>
                <a:lnTo>
                  <a:pt x="2133600" y="1777993"/>
                </a:lnTo>
                <a:cubicBezTo>
                  <a:pt x="2133600" y="1974389"/>
                  <a:pt x="1974389" y="2133600"/>
                  <a:pt x="1777993" y="2133600"/>
                </a:cubicBezTo>
                <a:lnTo>
                  <a:pt x="1244600" y="2133600"/>
                </a:lnTo>
                <a:lnTo>
                  <a:pt x="355607" y="2133600"/>
                </a:lnTo>
                <a:cubicBezTo>
                  <a:pt x="159211" y="2133600"/>
                  <a:pt x="0" y="1974389"/>
                  <a:pt x="0" y="1777993"/>
                </a:cubicBezTo>
                <a:lnTo>
                  <a:pt x="0" y="1244600"/>
                </a:lnTo>
                <a:lnTo>
                  <a:pt x="0" y="355607"/>
                </a:lnTo>
                <a:cubicBezTo>
                  <a:pt x="0" y="159211"/>
                  <a:pt x="159211" y="0"/>
                  <a:pt x="355607" y="0"/>
                </a:cubicBezTo>
                <a:close/>
              </a:path>
            </a:pathLst>
          </a:custGeom>
        </p:spPr>
      </p:sp>
      <p:sp>
        <p:nvSpPr>
          <p:cNvPr id="3" name="Picture Placeholder 12">
            <a:extLst>
              <a:ext uri="{FF2B5EF4-FFF2-40B4-BE49-F238E27FC236}">
                <a16:creationId xmlns:a16="http://schemas.microsoft.com/office/drawing/2014/main" id="{ACEB19D5-134A-69E1-463C-310534028A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87042" y="3781506"/>
            <a:ext cx="2400300" cy="2133600"/>
          </a:xfrm>
          <a:custGeom>
            <a:avLst/>
            <a:gdLst>
              <a:gd name="connsiteX0" fmla="*/ 355607 w 2400300"/>
              <a:gd name="connsiteY0" fmla="*/ 0 h 2133600"/>
              <a:gd name="connsiteX1" fmla="*/ 1244600 w 2400300"/>
              <a:gd name="connsiteY1" fmla="*/ 0 h 2133600"/>
              <a:gd name="connsiteX2" fmla="*/ 1777993 w 2400300"/>
              <a:gd name="connsiteY2" fmla="*/ 0 h 2133600"/>
              <a:gd name="connsiteX3" fmla="*/ 2133600 w 2400300"/>
              <a:gd name="connsiteY3" fmla="*/ 355607 h 2133600"/>
              <a:gd name="connsiteX4" fmla="*/ 2133600 w 2400300"/>
              <a:gd name="connsiteY4" fmla="*/ 1244600 h 2133600"/>
              <a:gd name="connsiteX5" fmla="*/ 2400300 w 2400300"/>
              <a:gd name="connsiteY5" fmla="*/ 1511293 h 2133600"/>
              <a:gd name="connsiteX6" fmla="*/ 2133600 w 2400300"/>
              <a:gd name="connsiteY6" fmla="*/ 1778000 h 2133600"/>
              <a:gd name="connsiteX7" fmla="*/ 2133600 w 2400300"/>
              <a:gd name="connsiteY7" fmla="*/ 1777993 h 2133600"/>
              <a:gd name="connsiteX8" fmla="*/ 1777993 w 2400300"/>
              <a:gd name="connsiteY8" fmla="*/ 2133600 h 2133600"/>
              <a:gd name="connsiteX9" fmla="*/ 1244600 w 2400300"/>
              <a:gd name="connsiteY9" fmla="*/ 2133600 h 2133600"/>
              <a:gd name="connsiteX10" fmla="*/ 355607 w 2400300"/>
              <a:gd name="connsiteY10" fmla="*/ 2133600 h 2133600"/>
              <a:gd name="connsiteX11" fmla="*/ 0 w 2400300"/>
              <a:gd name="connsiteY11" fmla="*/ 1777993 h 2133600"/>
              <a:gd name="connsiteX12" fmla="*/ 0 w 2400300"/>
              <a:gd name="connsiteY12" fmla="*/ 1244600 h 2133600"/>
              <a:gd name="connsiteX13" fmla="*/ 0 w 2400300"/>
              <a:gd name="connsiteY13" fmla="*/ 355607 h 2133600"/>
              <a:gd name="connsiteX14" fmla="*/ 355607 w 2400300"/>
              <a:gd name="connsiteY1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00300" h="2133600">
                <a:moveTo>
                  <a:pt x="355607" y="0"/>
                </a:moveTo>
                <a:lnTo>
                  <a:pt x="1244600" y="0"/>
                </a:lnTo>
                <a:lnTo>
                  <a:pt x="1777993" y="0"/>
                </a:lnTo>
                <a:cubicBezTo>
                  <a:pt x="1974389" y="0"/>
                  <a:pt x="2133600" y="159211"/>
                  <a:pt x="2133600" y="355607"/>
                </a:cubicBezTo>
                <a:lnTo>
                  <a:pt x="2133600" y="1244600"/>
                </a:lnTo>
                <a:lnTo>
                  <a:pt x="2400300" y="1511293"/>
                </a:lnTo>
                <a:lnTo>
                  <a:pt x="2133600" y="1778000"/>
                </a:lnTo>
                <a:lnTo>
                  <a:pt x="2133600" y="1777993"/>
                </a:lnTo>
                <a:cubicBezTo>
                  <a:pt x="2133600" y="1974389"/>
                  <a:pt x="1974389" y="2133600"/>
                  <a:pt x="1777993" y="2133600"/>
                </a:cubicBezTo>
                <a:lnTo>
                  <a:pt x="1244600" y="2133600"/>
                </a:lnTo>
                <a:lnTo>
                  <a:pt x="355607" y="2133600"/>
                </a:lnTo>
                <a:cubicBezTo>
                  <a:pt x="159211" y="2133600"/>
                  <a:pt x="0" y="1974389"/>
                  <a:pt x="0" y="1777993"/>
                </a:cubicBezTo>
                <a:lnTo>
                  <a:pt x="0" y="1244600"/>
                </a:lnTo>
                <a:lnTo>
                  <a:pt x="0" y="355607"/>
                </a:lnTo>
                <a:cubicBezTo>
                  <a:pt x="0" y="159211"/>
                  <a:pt x="159211" y="0"/>
                  <a:pt x="355607" y="0"/>
                </a:cubicBezTo>
                <a:close/>
              </a:path>
            </a:pathLst>
          </a:custGeom>
        </p:spPr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BB142D1-1E84-1338-40E1-ED68805FE9E0}"/>
              </a:ext>
            </a:extLst>
          </p:cNvPr>
          <p:cNvGrpSpPr/>
          <p:nvPr userDrawn="1"/>
        </p:nvGrpSpPr>
        <p:grpSpPr>
          <a:xfrm>
            <a:off x="9418976" y="3889413"/>
            <a:ext cx="2238232" cy="588581"/>
            <a:chOff x="9745126" y="1644622"/>
            <a:chExt cx="2238232" cy="58858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FCDF1AB-555C-A7FE-69BD-3467BAFD6E17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230DB45D-098F-007D-17FC-0F092D4D87BD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225326B-2E54-98AD-3EF0-FC4259CA514B}"/>
              </a:ext>
            </a:extLst>
          </p:cNvPr>
          <p:cNvSpPr/>
          <p:nvPr userDrawn="1"/>
        </p:nvSpPr>
        <p:spPr>
          <a:xfrm>
            <a:off x="11728096" y="399901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E3A6E67-4198-A382-1C21-B1BA5C9272AF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4AF188A-2608-50F1-4BFB-9B01D891ED5B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9E20631-8123-44F2-AF1E-B2E6F13B6752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8508ECD-EE85-D673-3037-231191166EE7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D256CDC-B915-B087-901D-8DF67BE32F50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9D3F4FB-378E-442B-1E0B-A5724E85DFD5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1ABDAF81-0A54-5EC3-080F-570AE97FB6AC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B6E7925-2CCD-77A1-E8B9-8B1E21A7CFB0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F8125A9-4995-B542-CAB9-0812DD3C47A2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3BB9E70-52C0-8E09-597F-DC4272E26FB5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E3E3199-FA6E-8A66-9000-9896858F2A88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89468A4-2AED-629E-474D-6C425431E62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167A38D-4F49-07D6-F56F-206323D94AC0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193BD40D-23E7-68F7-35A3-DD604704D9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238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6">
            <a:extLst>
              <a:ext uri="{FF2B5EF4-FFF2-40B4-BE49-F238E27FC236}">
                <a16:creationId xmlns:a16="http://schemas.microsoft.com/office/drawing/2014/main" id="{B7A854D2-5E06-D1C4-9EDD-CFA9905C9B92}"/>
              </a:ext>
            </a:extLst>
          </p:cNvPr>
          <p:cNvSpPr/>
          <p:nvPr/>
        </p:nvSpPr>
        <p:spPr>
          <a:xfrm>
            <a:off x="0" y="381"/>
            <a:ext cx="12060944" cy="6858000"/>
          </a:xfrm>
          <a:custGeom>
            <a:avLst/>
            <a:gdLst>
              <a:gd name="connsiteX0" fmla="*/ 11885836 w 12060944"/>
              <a:gd name="connsiteY0" fmla="*/ 4195969 h 6858000"/>
              <a:gd name="connsiteX1" fmla="*/ 12002169 w 12060944"/>
              <a:gd name="connsiteY1" fmla="*/ 4392819 h 6858000"/>
              <a:gd name="connsiteX2" fmla="*/ 12061096 w 12060944"/>
              <a:gd name="connsiteY2" fmla="*/ 4495943 h 6858000"/>
              <a:gd name="connsiteX3" fmla="*/ 12061096 w 12060944"/>
              <a:gd name="connsiteY3" fmla="*/ 6858143 h 6858000"/>
              <a:gd name="connsiteX4" fmla="*/ 160 w 12060944"/>
              <a:gd name="connsiteY4" fmla="*/ 6858143 h 6858000"/>
              <a:gd name="connsiteX5" fmla="*/ 160 w 12060944"/>
              <a:gd name="connsiteY5" fmla="*/ 143 h 6858000"/>
              <a:gd name="connsiteX6" fmla="*/ 12061096 w 12060944"/>
              <a:gd name="connsiteY6" fmla="*/ 143 h 6858000"/>
              <a:gd name="connsiteX7" fmla="*/ 12061096 w 12060944"/>
              <a:gd name="connsiteY7" fmla="*/ 3896249 h 6858000"/>
              <a:gd name="connsiteX8" fmla="*/ 12002169 w 12060944"/>
              <a:gd name="connsiteY8" fmla="*/ 3999373 h 6858000"/>
              <a:gd name="connsiteX9" fmla="*/ 11885836 w 12060944"/>
              <a:gd name="connsiteY9" fmla="*/ 41959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4" h="6858000">
                <a:moveTo>
                  <a:pt x="11885836" y="4195969"/>
                </a:moveTo>
                <a:cubicBezTo>
                  <a:pt x="11885824" y="4277884"/>
                  <a:pt x="11930401" y="4353322"/>
                  <a:pt x="12002169" y="4392819"/>
                </a:cubicBezTo>
                <a:cubicBezTo>
                  <a:pt x="12039062" y="4413965"/>
                  <a:pt x="12061604" y="4453423"/>
                  <a:pt x="12061096" y="4495943"/>
                </a:cubicBezTo>
                <a:lnTo>
                  <a:pt x="12061096" y="6858143"/>
                </a:lnTo>
                <a:lnTo>
                  <a:pt x="160" y="6858143"/>
                </a:lnTo>
                <a:lnTo>
                  <a:pt x="160" y="143"/>
                </a:lnTo>
                <a:lnTo>
                  <a:pt x="12061096" y="143"/>
                </a:lnTo>
                <a:lnTo>
                  <a:pt x="12061096" y="3896249"/>
                </a:lnTo>
                <a:cubicBezTo>
                  <a:pt x="12061617" y="3938769"/>
                  <a:pt x="12039062" y="3978227"/>
                  <a:pt x="12002169" y="3999373"/>
                </a:cubicBezTo>
                <a:cubicBezTo>
                  <a:pt x="11930502" y="4038844"/>
                  <a:pt x="11885951" y="4114143"/>
                  <a:pt x="11885836" y="4195969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3647C9B-F919-A2C4-8DF3-7FF00005C01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49C3741-C0B1-30EA-9508-E2F09087B91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CF34B8-6A8B-C623-A031-3CA0A079C1D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E0B75639-AB74-E277-AF61-8EEF31A3DFB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83508" y="1313669"/>
            <a:ext cx="2170114" cy="1809280"/>
          </a:xfrm>
          <a:custGeom>
            <a:avLst/>
            <a:gdLst>
              <a:gd name="connsiteX0" fmla="*/ 155970 w 3326545"/>
              <a:gd name="connsiteY0" fmla="*/ 0 h 2303494"/>
              <a:gd name="connsiteX1" fmla="*/ 3170575 w 3326545"/>
              <a:gd name="connsiteY1" fmla="*/ 0 h 2303494"/>
              <a:gd name="connsiteX2" fmla="*/ 3326545 w 3326545"/>
              <a:gd name="connsiteY2" fmla="*/ 155970 h 2303494"/>
              <a:gd name="connsiteX3" fmla="*/ 3326545 w 3326545"/>
              <a:gd name="connsiteY3" fmla="*/ 2147524 h 2303494"/>
              <a:gd name="connsiteX4" fmla="*/ 3170575 w 3326545"/>
              <a:gd name="connsiteY4" fmla="*/ 2303494 h 2303494"/>
              <a:gd name="connsiteX5" fmla="*/ 155970 w 3326545"/>
              <a:gd name="connsiteY5" fmla="*/ 2303494 h 2303494"/>
              <a:gd name="connsiteX6" fmla="*/ 0 w 3326545"/>
              <a:gd name="connsiteY6" fmla="*/ 2147524 h 2303494"/>
              <a:gd name="connsiteX7" fmla="*/ 0 w 3326545"/>
              <a:gd name="connsiteY7" fmla="*/ 155970 h 2303494"/>
              <a:gd name="connsiteX8" fmla="*/ 155970 w 3326545"/>
              <a:gd name="connsiteY8" fmla="*/ 0 h 23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6545" h="2303494">
                <a:moveTo>
                  <a:pt x="155970" y="0"/>
                </a:moveTo>
                <a:lnTo>
                  <a:pt x="3170575" y="0"/>
                </a:lnTo>
                <a:cubicBezTo>
                  <a:pt x="3256715" y="0"/>
                  <a:pt x="3326545" y="69830"/>
                  <a:pt x="3326545" y="155970"/>
                </a:cubicBezTo>
                <a:lnTo>
                  <a:pt x="3326545" y="2147524"/>
                </a:lnTo>
                <a:cubicBezTo>
                  <a:pt x="3326545" y="2233664"/>
                  <a:pt x="3256715" y="2303494"/>
                  <a:pt x="3170575" y="2303494"/>
                </a:cubicBezTo>
                <a:lnTo>
                  <a:pt x="155970" y="2303494"/>
                </a:lnTo>
                <a:cubicBezTo>
                  <a:pt x="69830" y="2303494"/>
                  <a:pt x="0" y="2233664"/>
                  <a:pt x="0" y="2147524"/>
                </a:cubicBezTo>
                <a:lnTo>
                  <a:pt x="0" y="155970"/>
                </a:lnTo>
                <a:cubicBezTo>
                  <a:pt x="0" y="69830"/>
                  <a:pt x="69830" y="0"/>
                  <a:pt x="155970" y="0"/>
                </a:cubicBezTo>
                <a:close/>
              </a:path>
            </a:pathLst>
          </a:custGeom>
        </p:spPr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3914DDEB-1103-38F4-F129-B61AE095D1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35433" y="1313669"/>
            <a:ext cx="2170114" cy="1809280"/>
          </a:xfrm>
          <a:custGeom>
            <a:avLst/>
            <a:gdLst>
              <a:gd name="connsiteX0" fmla="*/ 155970 w 3326545"/>
              <a:gd name="connsiteY0" fmla="*/ 0 h 2303494"/>
              <a:gd name="connsiteX1" fmla="*/ 3170575 w 3326545"/>
              <a:gd name="connsiteY1" fmla="*/ 0 h 2303494"/>
              <a:gd name="connsiteX2" fmla="*/ 3326545 w 3326545"/>
              <a:gd name="connsiteY2" fmla="*/ 155970 h 2303494"/>
              <a:gd name="connsiteX3" fmla="*/ 3326545 w 3326545"/>
              <a:gd name="connsiteY3" fmla="*/ 2147524 h 2303494"/>
              <a:gd name="connsiteX4" fmla="*/ 3170575 w 3326545"/>
              <a:gd name="connsiteY4" fmla="*/ 2303494 h 2303494"/>
              <a:gd name="connsiteX5" fmla="*/ 155970 w 3326545"/>
              <a:gd name="connsiteY5" fmla="*/ 2303494 h 2303494"/>
              <a:gd name="connsiteX6" fmla="*/ 0 w 3326545"/>
              <a:gd name="connsiteY6" fmla="*/ 2147524 h 2303494"/>
              <a:gd name="connsiteX7" fmla="*/ 0 w 3326545"/>
              <a:gd name="connsiteY7" fmla="*/ 155970 h 2303494"/>
              <a:gd name="connsiteX8" fmla="*/ 155970 w 3326545"/>
              <a:gd name="connsiteY8" fmla="*/ 0 h 23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6545" h="2303494">
                <a:moveTo>
                  <a:pt x="155970" y="0"/>
                </a:moveTo>
                <a:lnTo>
                  <a:pt x="3170575" y="0"/>
                </a:lnTo>
                <a:cubicBezTo>
                  <a:pt x="3256715" y="0"/>
                  <a:pt x="3326545" y="69830"/>
                  <a:pt x="3326545" y="155970"/>
                </a:cubicBezTo>
                <a:lnTo>
                  <a:pt x="3326545" y="2147524"/>
                </a:lnTo>
                <a:cubicBezTo>
                  <a:pt x="3326545" y="2233664"/>
                  <a:pt x="3256715" y="2303494"/>
                  <a:pt x="3170575" y="2303494"/>
                </a:cubicBezTo>
                <a:lnTo>
                  <a:pt x="155970" y="2303494"/>
                </a:lnTo>
                <a:cubicBezTo>
                  <a:pt x="69830" y="2303494"/>
                  <a:pt x="0" y="2233664"/>
                  <a:pt x="0" y="2147524"/>
                </a:cubicBezTo>
                <a:lnTo>
                  <a:pt x="0" y="155970"/>
                </a:lnTo>
                <a:cubicBezTo>
                  <a:pt x="0" y="69830"/>
                  <a:pt x="69830" y="0"/>
                  <a:pt x="155970" y="0"/>
                </a:cubicBezTo>
                <a:close/>
              </a:path>
            </a:pathLst>
          </a:custGeom>
        </p:spPr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9ED0508F-3B4F-E6C4-BAA7-FE527F3102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73754" y="3807397"/>
            <a:ext cx="2170114" cy="1809280"/>
          </a:xfrm>
          <a:custGeom>
            <a:avLst/>
            <a:gdLst>
              <a:gd name="connsiteX0" fmla="*/ 155970 w 3326545"/>
              <a:gd name="connsiteY0" fmla="*/ 0 h 2303494"/>
              <a:gd name="connsiteX1" fmla="*/ 3170575 w 3326545"/>
              <a:gd name="connsiteY1" fmla="*/ 0 h 2303494"/>
              <a:gd name="connsiteX2" fmla="*/ 3326545 w 3326545"/>
              <a:gd name="connsiteY2" fmla="*/ 155970 h 2303494"/>
              <a:gd name="connsiteX3" fmla="*/ 3326545 w 3326545"/>
              <a:gd name="connsiteY3" fmla="*/ 2147524 h 2303494"/>
              <a:gd name="connsiteX4" fmla="*/ 3170575 w 3326545"/>
              <a:gd name="connsiteY4" fmla="*/ 2303494 h 2303494"/>
              <a:gd name="connsiteX5" fmla="*/ 155970 w 3326545"/>
              <a:gd name="connsiteY5" fmla="*/ 2303494 h 2303494"/>
              <a:gd name="connsiteX6" fmla="*/ 0 w 3326545"/>
              <a:gd name="connsiteY6" fmla="*/ 2147524 h 2303494"/>
              <a:gd name="connsiteX7" fmla="*/ 0 w 3326545"/>
              <a:gd name="connsiteY7" fmla="*/ 155970 h 2303494"/>
              <a:gd name="connsiteX8" fmla="*/ 155970 w 3326545"/>
              <a:gd name="connsiteY8" fmla="*/ 0 h 23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6545" h="2303494">
                <a:moveTo>
                  <a:pt x="155970" y="0"/>
                </a:moveTo>
                <a:lnTo>
                  <a:pt x="3170575" y="0"/>
                </a:lnTo>
                <a:cubicBezTo>
                  <a:pt x="3256715" y="0"/>
                  <a:pt x="3326545" y="69830"/>
                  <a:pt x="3326545" y="155970"/>
                </a:cubicBezTo>
                <a:lnTo>
                  <a:pt x="3326545" y="2147524"/>
                </a:lnTo>
                <a:cubicBezTo>
                  <a:pt x="3326545" y="2233664"/>
                  <a:pt x="3256715" y="2303494"/>
                  <a:pt x="3170575" y="2303494"/>
                </a:cubicBezTo>
                <a:lnTo>
                  <a:pt x="155970" y="2303494"/>
                </a:lnTo>
                <a:cubicBezTo>
                  <a:pt x="69830" y="2303494"/>
                  <a:pt x="0" y="2233664"/>
                  <a:pt x="0" y="2147524"/>
                </a:cubicBezTo>
                <a:lnTo>
                  <a:pt x="0" y="155970"/>
                </a:lnTo>
                <a:cubicBezTo>
                  <a:pt x="0" y="69830"/>
                  <a:pt x="69830" y="0"/>
                  <a:pt x="155970" y="0"/>
                </a:cubicBezTo>
                <a:close/>
              </a:path>
            </a:pathLst>
          </a:custGeom>
        </p:spPr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745B90FC-A493-7CE3-71F1-3F1CAF0936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25679" y="3807397"/>
            <a:ext cx="2170114" cy="1809280"/>
          </a:xfrm>
          <a:custGeom>
            <a:avLst/>
            <a:gdLst>
              <a:gd name="connsiteX0" fmla="*/ 155970 w 3326545"/>
              <a:gd name="connsiteY0" fmla="*/ 0 h 2303494"/>
              <a:gd name="connsiteX1" fmla="*/ 3170575 w 3326545"/>
              <a:gd name="connsiteY1" fmla="*/ 0 h 2303494"/>
              <a:gd name="connsiteX2" fmla="*/ 3326545 w 3326545"/>
              <a:gd name="connsiteY2" fmla="*/ 155970 h 2303494"/>
              <a:gd name="connsiteX3" fmla="*/ 3326545 w 3326545"/>
              <a:gd name="connsiteY3" fmla="*/ 2147524 h 2303494"/>
              <a:gd name="connsiteX4" fmla="*/ 3170575 w 3326545"/>
              <a:gd name="connsiteY4" fmla="*/ 2303494 h 2303494"/>
              <a:gd name="connsiteX5" fmla="*/ 155970 w 3326545"/>
              <a:gd name="connsiteY5" fmla="*/ 2303494 h 2303494"/>
              <a:gd name="connsiteX6" fmla="*/ 0 w 3326545"/>
              <a:gd name="connsiteY6" fmla="*/ 2147524 h 2303494"/>
              <a:gd name="connsiteX7" fmla="*/ 0 w 3326545"/>
              <a:gd name="connsiteY7" fmla="*/ 155970 h 2303494"/>
              <a:gd name="connsiteX8" fmla="*/ 155970 w 3326545"/>
              <a:gd name="connsiteY8" fmla="*/ 0 h 23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6545" h="2303494">
                <a:moveTo>
                  <a:pt x="155970" y="0"/>
                </a:moveTo>
                <a:lnTo>
                  <a:pt x="3170575" y="0"/>
                </a:lnTo>
                <a:cubicBezTo>
                  <a:pt x="3256715" y="0"/>
                  <a:pt x="3326545" y="69830"/>
                  <a:pt x="3326545" y="155970"/>
                </a:cubicBezTo>
                <a:lnTo>
                  <a:pt x="3326545" y="2147524"/>
                </a:lnTo>
                <a:cubicBezTo>
                  <a:pt x="3326545" y="2233664"/>
                  <a:pt x="3256715" y="2303494"/>
                  <a:pt x="3170575" y="2303494"/>
                </a:cubicBezTo>
                <a:lnTo>
                  <a:pt x="155970" y="2303494"/>
                </a:lnTo>
                <a:cubicBezTo>
                  <a:pt x="69830" y="2303494"/>
                  <a:pt x="0" y="2233664"/>
                  <a:pt x="0" y="2147524"/>
                </a:cubicBezTo>
                <a:lnTo>
                  <a:pt x="0" y="155970"/>
                </a:lnTo>
                <a:cubicBezTo>
                  <a:pt x="0" y="69830"/>
                  <a:pt x="69830" y="0"/>
                  <a:pt x="155970" y="0"/>
                </a:cubicBezTo>
                <a:close/>
              </a:path>
            </a:pathLst>
          </a:custGeom>
        </p:spPr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02E72D9-E8B0-A3C4-B234-931347ED5D67}"/>
              </a:ext>
            </a:extLst>
          </p:cNvPr>
          <p:cNvGrpSpPr/>
          <p:nvPr userDrawn="1"/>
        </p:nvGrpSpPr>
        <p:grpSpPr>
          <a:xfrm>
            <a:off x="9418976" y="3889413"/>
            <a:ext cx="2238232" cy="588581"/>
            <a:chOff x="9745126" y="1644622"/>
            <a:chExt cx="2238232" cy="588581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1D3C8D6-8440-A8F6-1647-4460A5D1FFE5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B677F7B3-ADAA-1D3D-DD1A-37028D471297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CF81E27-7982-9139-971A-17CC227BA2F8}"/>
              </a:ext>
            </a:extLst>
          </p:cNvPr>
          <p:cNvSpPr/>
          <p:nvPr userDrawn="1"/>
        </p:nvSpPr>
        <p:spPr>
          <a:xfrm>
            <a:off x="11728096" y="399901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34E1AF8-522B-D97E-95AF-C56BD8FA99EC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917760C-FCA1-8AE5-F5B9-0E1F7DFB78E8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79450F6-8862-10D1-3BBC-9A6653999487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30BAD90-4B9C-0485-6062-572DDA6068CB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25D264A-ED78-9630-191B-330A215F8063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83DA623-8746-4723-8F96-F925489B261D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980B0F0D-353C-22FA-BBB7-2408C07CEE1D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5A3E873D-D6EB-F76C-4E28-D3C9AB63B411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0CBB12AF-4199-D8E2-24C3-941D1AA32A43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64316A9-E8FA-C3D5-51E6-6C35FE90AA60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14BF808-9C7B-C66A-5CC6-A37C14A54839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3F3ACE7F-F609-4D4B-A262-4AB4092B5796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6135F53-1D9B-713E-33F3-BB17F91ABC27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8" name="Slide Number Placeholder 2">
            <a:extLst>
              <a:ext uri="{FF2B5EF4-FFF2-40B4-BE49-F238E27FC236}">
                <a16:creationId xmlns:a16="http://schemas.microsoft.com/office/drawing/2014/main" id="{FF31C686-2693-9ED4-27BB-20C654A791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557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6">
            <a:extLst>
              <a:ext uri="{FF2B5EF4-FFF2-40B4-BE49-F238E27FC236}">
                <a16:creationId xmlns:a16="http://schemas.microsoft.com/office/drawing/2014/main" id="{B7A854D2-5E06-D1C4-9EDD-CFA9905C9B92}"/>
              </a:ext>
            </a:extLst>
          </p:cNvPr>
          <p:cNvSpPr/>
          <p:nvPr/>
        </p:nvSpPr>
        <p:spPr>
          <a:xfrm>
            <a:off x="0" y="381"/>
            <a:ext cx="12060944" cy="6858000"/>
          </a:xfrm>
          <a:custGeom>
            <a:avLst/>
            <a:gdLst>
              <a:gd name="connsiteX0" fmla="*/ 11885836 w 12060944"/>
              <a:gd name="connsiteY0" fmla="*/ 4195969 h 6858000"/>
              <a:gd name="connsiteX1" fmla="*/ 12002169 w 12060944"/>
              <a:gd name="connsiteY1" fmla="*/ 4392819 h 6858000"/>
              <a:gd name="connsiteX2" fmla="*/ 12061096 w 12060944"/>
              <a:gd name="connsiteY2" fmla="*/ 4495943 h 6858000"/>
              <a:gd name="connsiteX3" fmla="*/ 12061096 w 12060944"/>
              <a:gd name="connsiteY3" fmla="*/ 6858143 h 6858000"/>
              <a:gd name="connsiteX4" fmla="*/ 160 w 12060944"/>
              <a:gd name="connsiteY4" fmla="*/ 6858143 h 6858000"/>
              <a:gd name="connsiteX5" fmla="*/ 160 w 12060944"/>
              <a:gd name="connsiteY5" fmla="*/ 143 h 6858000"/>
              <a:gd name="connsiteX6" fmla="*/ 12061096 w 12060944"/>
              <a:gd name="connsiteY6" fmla="*/ 143 h 6858000"/>
              <a:gd name="connsiteX7" fmla="*/ 12061096 w 12060944"/>
              <a:gd name="connsiteY7" fmla="*/ 3896249 h 6858000"/>
              <a:gd name="connsiteX8" fmla="*/ 12002169 w 12060944"/>
              <a:gd name="connsiteY8" fmla="*/ 3999373 h 6858000"/>
              <a:gd name="connsiteX9" fmla="*/ 11885836 w 12060944"/>
              <a:gd name="connsiteY9" fmla="*/ 41959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4" h="6858000">
                <a:moveTo>
                  <a:pt x="11885836" y="4195969"/>
                </a:moveTo>
                <a:cubicBezTo>
                  <a:pt x="11885824" y="4277884"/>
                  <a:pt x="11930401" y="4353322"/>
                  <a:pt x="12002169" y="4392819"/>
                </a:cubicBezTo>
                <a:cubicBezTo>
                  <a:pt x="12039062" y="4413965"/>
                  <a:pt x="12061604" y="4453423"/>
                  <a:pt x="12061096" y="4495943"/>
                </a:cubicBezTo>
                <a:lnTo>
                  <a:pt x="12061096" y="6858143"/>
                </a:lnTo>
                <a:lnTo>
                  <a:pt x="160" y="6858143"/>
                </a:lnTo>
                <a:lnTo>
                  <a:pt x="160" y="143"/>
                </a:lnTo>
                <a:lnTo>
                  <a:pt x="12061096" y="143"/>
                </a:lnTo>
                <a:lnTo>
                  <a:pt x="12061096" y="3896249"/>
                </a:lnTo>
                <a:cubicBezTo>
                  <a:pt x="12061617" y="3938769"/>
                  <a:pt x="12039062" y="3978227"/>
                  <a:pt x="12002169" y="3999373"/>
                </a:cubicBezTo>
                <a:cubicBezTo>
                  <a:pt x="11930502" y="4038844"/>
                  <a:pt x="11885951" y="4114143"/>
                  <a:pt x="11885836" y="4195969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3647C9B-F919-A2C4-8DF3-7FF00005C01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49C3741-C0B1-30EA-9508-E2F09087B91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CF34B8-6A8B-C623-A031-3CA0A079C1D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92792C80-55F5-4D48-88DD-AFF9AF8CDD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5813" y="3636783"/>
            <a:ext cx="3816367" cy="2352094"/>
          </a:xfrm>
          <a:custGeom>
            <a:avLst/>
            <a:gdLst>
              <a:gd name="connsiteX0" fmla="*/ 0 w 6657974"/>
              <a:gd name="connsiteY0" fmla="*/ 0 h 3710108"/>
              <a:gd name="connsiteX1" fmla="*/ 6115816 w 6657974"/>
              <a:gd name="connsiteY1" fmla="*/ 0 h 3710108"/>
              <a:gd name="connsiteX2" fmla="*/ 6657974 w 6657974"/>
              <a:gd name="connsiteY2" fmla="*/ 542158 h 3710108"/>
              <a:gd name="connsiteX3" fmla="*/ 6657974 w 6657974"/>
              <a:gd name="connsiteY3" fmla="*/ 3167951 h 3710108"/>
              <a:gd name="connsiteX4" fmla="*/ 6115816 w 6657974"/>
              <a:gd name="connsiteY4" fmla="*/ 3710108 h 3710108"/>
              <a:gd name="connsiteX5" fmla="*/ 0 w 6657974"/>
              <a:gd name="connsiteY5" fmla="*/ 3710108 h 371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57974" h="3710108">
                <a:moveTo>
                  <a:pt x="0" y="0"/>
                </a:moveTo>
                <a:lnTo>
                  <a:pt x="6115816" y="0"/>
                </a:lnTo>
                <a:cubicBezTo>
                  <a:pt x="6415242" y="0"/>
                  <a:pt x="6657974" y="242732"/>
                  <a:pt x="6657974" y="542158"/>
                </a:cubicBezTo>
                <a:lnTo>
                  <a:pt x="6657974" y="3167951"/>
                </a:lnTo>
                <a:cubicBezTo>
                  <a:pt x="6657974" y="3467376"/>
                  <a:pt x="6415242" y="3710108"/>
                  <a:pt x="6115816" y="3710108"/>
                </a:cubicBezTo>
                <a:lnTo>
                  <a:pt x="0" y="3710108"/>
                </a:lnTo>
                <a:close/>
              </a:path>
            </a:pathLst>
          </a:custGeom>
        </p:spPr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D86FB76-E517-FF64-FC88-1917B1180B4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6728" y="1176308"/>
            <a:ext cx="5084465" cy="2352095"/>
          </a:xfrm>
          <a:custGeom>
            <a:avLst/>
            <a:gdLst>
              <a:gd name="connsiteX0" fmla="*/ 0 w 8020051"/>
              <a:gd name="connsiteY0" fmla="*/ 0 h 3710109"/>
              <a:gd name="connsiteX1" fmla="*/ 7477893 w 8020051"/>
              <a:gd name="connsiteY1" fmla="*/ 0 h 3710109"/>
              <a:gd name="connsiteX2" fmla="*/ 8020051 w 8020051"/>
              <a:gd name="connsiteY2" fmla="*/ 542158 h 3710109"/>
              <a:gd name="connsiteX3" fmla="*/ 8020051 w 8020051"/>
              <a:gd name="connsiteY3" fmla="*/ 3167951 h 3710109"/>
              <a:gd name="connsiteX4" fmla="*/ 7477893 w 8020051"/>
              <a:gd name="connsiteY4" fmla="*/ 3710109 h 3710109"/>
              <a:gd name="connsiteX5" fmla="*/ 0 w 8020051"/>
              <a:gd name="connsiteY5" fmla="*/ 3710109 h 371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0051" h="3710109">
                <a:moveTo>
                  <a:pt x="0" y="0"/>
                </a:moveTo>
                <a:lnTo>
                  <a:pt x="7477893" y="0"/>
                </a:lnTo>
                <a:cubicBezTo>
                  <a:pt x="7777319" y="0"/>
                  <a:pt x="8020051" y="242732"/>
                  <a:pt x="8020051" y="542158"/>
                </a:cubicBezTo>
                <a:lnTo>
                  <a:pt x="8020051" y="3167951"/>
                </a:lnTo>
                <a:cubicBezTo>
                  <a:pt x="8020051" y="3467377"/>
                  <a:pt x="7777319" y="3710109"/>
                  <a:pt x="7477893" y="3710109"/>
                </a:cubicBezTo>
                <a:lnTo>
                  <a:pt x="0" y="3710109"/>
                </a:lnTo>
                <a:close/>
              </a:path>
            </a:pathLst>
          </a:custGeom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CA8405-081C-6F6F-D94D-D7B7CB67787F}"/>
              </a:ext>
            </a:extLst>
          </p:cNvPr>
          <p:cNvGrpSpPr/>
          <p:nvPr userDrawn="1"/>
        </p:nvGrpSpPr>
        <p:grpSpPr>
          <a:xfrm>
            <a:off x="9418976" y="3889413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7CCA22D-800E-CC65-4D6F-9E2803277383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03C2535-913B-8625-9358-7A51D75822DB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5482365-CA46-2EA5-C6EC-BE7E4AED101E}"/>
              </a:ext>
            </a:extLst>
          </p:cNvPr>
          <p:cNvSpPr/>
          <p:nvPr userDrawn="1"/>
        </p:nvSpPr>
        <p:spPr>
          <a:xfrm>
            <a:off x="11728096" y="399901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0168DFC-EFC6-64C7-DC60-2E5CE9A7AB8D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269FE17-D67D-C946-FD34-F05C93FB0640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8E972FD-4730-0000-3FF3-117386AA9A11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D18D973-3F66-E8D3-9DB1-65D47D7031D5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D213388-0B9A-8C70-685D-7F39E7DE1D02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267AC68-5F68-899E-107B-29DD14468809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D9BEBEE-1C54-EC5B-BB99-45575B0A4179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7861B3A-F35A-49FC-810A-8ED348021240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5762E82-BA5C-51B5-213E-43D76DEB35EC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98EBDCB-AF17-1BCC-A785-F9060BAF29A1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85B10523-7518-855C-1A2D-5D54A39A2170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89B10A7-E636-15FD-4B25-527C75B1CAE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D97AE4B6-D0C1-4C1F-D9E2-FE94B21B32D1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Slide Number Placeholder 2">
            <a:extLst>
              <a:ext uri="{FF2B5EF4-FFF2-40B4-BE49-F238E27FC236}">
                <a16:creationId xmlns:a16="http://schemas.microsoft.com/office/drawing/2014/main" id="{F9AC715C-E5E9-811F-F121-29C6099FAE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475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raphic 67">
            <a:extLst>
              <a:ext uri="{FF2B5EF4-FFF2-40B4-BE49-F238E27FC236}">
                <a16:creationId xmlns:a16="http://schemas.microsoft.com/office/drawing/2014/main" id="{38891C3E-EDBD-1A5E-3C3A-E2FB9B17315A}"/>
              </a:ext>
            </a:extLst>
          </p:cNvPr>
          <p:cNvSpPr/>
          <p:nvPr userDrawn="1"/>
        </p:nvSpPr>
        <p:spPr>
          <a:xfrm>
            <a:off x="-13592" y="0"/>
            <a:ext cx="12060942" cy="6858000"/>
          </a:xfrm>
          <a:custGeom>
            <a:avLst/>
            <a:gdLst>
              <a:gd name="connsiteX0" fmla="*/ 11885809 w 12060942"/>
              <a:gd name="connsiteY0" fmla="*/ 1876187 h 6857999"/>
              <a:gd name="connsiteX1" fmla="*/ 12012809 w 12060942"/>
              <a:gd name="connsiteY1" fmla="*/ 2079387 h 6857999"/>
              <a:gd name="connsiteX2" fmla="*/ 12060942 w 12060942"/>
              <a:gd name="connsiteY2" fmla="*/ 2158381 h 6857999"/>
              <a:gd name="connsiteX3" fmla="*/ 12060942 w 12060942"/>
              <a:gd name="connsiteY3" fmla="*/ 6858142 h 6857999"/>
              <a:gd name="connsiteX4" fmla="*/ 135 w 12060942"/>
              <a:gd name="connsiteY4" fmla="*/ 6858142 h 6857999"/>
              <a:gd name="connsiteX5" fmla="*/ 135 w 12060942"/>
              <a:gd name="connsiteY5" fmla="*/ 143 h 6857999"/>
              <a:gd name="connsiteX6" fmla="*/ 12061069 w 12060942"/>
              <a:gd name="connsiteY6" fmla="*/ 143 h 6857999"/>
              <a:gd name="connsiteX7" fmla="*/ 12061069 w 12060942"/>
              <a:gd name="connsiteY7" fmla="*/ 1576213 h 6857999"/>
              <a:gd name="connsiteX8" fmla="*/ 12002141 w 12060942"/>
              <a:gd name="connsiteY8" fmla="*/ 1679337 h 6857999"/>
              <a:gd name="connsiteX9" fmla="*/ 11885809 w 12060942"/>
              <a:gd name="connsiteY9" fmla="*/ 18761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2" h="6857999">
                <a:moveTo>
                  <a:pt x="11885809" y="1876187"/>
                </a:moveTo>
                <a:cubicBezTo>
                  <a:pt x="11885479" y="1962727"/>
                  <a:pt x="11934869" y="2041767"/>
                  <a:pt x="12012809" y="2079387"/>
                </a:cubicBezTo>
                <a:cubicBezTo>
                  <a:pt x="12042642" y="2094346"/>
                  <a:pt x="12061323" y="2125011"/>
                  <a:pt x="12060942" y="2158381"/>
                </a:cubicBezTo>
                <a:lnTo>
                  <a:pt x="12060942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61069" y="143"/>
                </a:lnTo>
                <a:lnTo>
                  <a:pt x="12061069" y="1576213"/>
                </a:lnTo>
                <a:cubicBezTo>
                  <a:pt x="12061590" y="1618731"/>
                  <a:pt x="12039035" y="1658194"/>
                  <a:pt x="12002141" y="1679337"/>
                </a:cubicBezTo>
                <a:cubicBezTo>
                  <a:pt x="11930373" y="1718837"/>
                  <a:pt x="11885797" y="1794268"/>
                  <a:pt x="11885809" y="1876187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2ECD7FFD-7C79-8436-6727-239D2D98DA79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1CE06CC-5DD7-4C22-25B9-611BCEFEC889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3431B5C1-89EA-F34E-45F2-A11BAEEEFB79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7FE08A03-5701-4C39-B519-B2E9E59F94A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5812" y="2222428"/>
            <a:ext cx="9017991" cy="2433449"/>
          </a:xfrm>
          <a:custGeom>
            <a:avLst/>
            <a:gdLst>
              <a:gd name="connsiteX0" fmla="*/ 0 w 6202680"/>
              <a:gd name="connsiteY0" fmla="*/ 0 h 3413125"/>
              <a:gd name="connsiteX1" fmla="*/ 6202680 w 6202680"/>
              <a:gd name="connsiteY1" fmla="*/ 0 h 3413125"/>
              <a:gd name="connsiteX2" fmla="*/ 6202680 w 6202680"/>
              <a:gd name="connsiteY2" fmla="*/ 3413125 h 3413125"/>
              <a:gd name="connsiteX3" fmla="*/ 0 w 6202680"/>
              <a:gd name="connsiteY3" fmla="*/ 3413125 h 341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2680" h="3413125">
                <a:moveTo>
                  <a:pt x="0" y="0"/>
                </a:moveTo>
                <a:lnTo>
                  <a:pt x="6202680" y="0"/>
                </a:lnTo>
                <a:lnTo>
                  <a:pt x="6202680" y="3413125"/>
                </a:lnTo>
                <a:lnTo>
                  <a:pt x="0" y="3413125"/>
                </a:lnTo>
                <a:close/>
              </a:path>
            </a:pathLst>
          </a:custGeom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72BE37-AD4D-3678-52C8-0D8BFC3FDABF}"/>
              </a:ext>
            </a:extLst>
          </p:cNvPr>
          <p:cNvGrpSpPr/>
          <p:nvPr userDrawn="1"/>
        </p:nvGrpSpPr>
        <p:grpSpPr>
          <a:xfrm>
            <a:off x="9418976" y="159002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010D1AB-EC03-F0AF-27DA-F6163ECA4BDD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115B3E0-EBD0-9870-7BBA-A3F596973D2A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B869F-DBFB-EB38-53BF-B645F1F1603E}"/>
              </a:ext>
            </a:extLst>
          </p:cNvPr>
          <p:cNvSpPr/>
          <p:nvPr userDrawn="1"/>
        </p:nvSpPr>
        <p:spPr>
          <a:xfrm>
            <a:off x="11728096" y="1696928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0A5C8C8-D1B3-6CDD-3388-7D6381E83F73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9E41D0F-9544-3C7A-545F-75F29BFC3294}"/>
              </a:ext>
            </a:extLst>
          </p:cNvPr>
          <p:cNvGrpSpPr/>
          <p:nvPr userDrawn="1"/>
        </p:nvGrpSpPr>
        <p:grpSpPr>
          <a:xfrm>
            <a:off x="9666944" y="2356485"/>
            <a:ext cx="2238232" cy="588581"/>
            <a:chOff x="9745126" y="1644622"/>
            <a:chExt cx="2238232" cy="588581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C885E3C-6B97-A1EE-4435-38E3873C396E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B4C7E7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2B25142-936C-C873-DF68-FBC822AEC347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50FF3B6-9E32-CE05-E9EE-38B6CE35410B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9D444F0-FF3A-893B-10E2-BA2439BD0472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8F21E55-7096-9D34-BA86-1B83FF22A6F7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2EEB843-EE8B-58F5-1863-527DF5FBBB66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EA32961-63E6-7154-BE7E-7B62BE3A0C31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57EF41F-7EAC-E094-834B-C1BC24E3B5AE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FA68E0A-029D-7583-BCA6-68658CF4ABA9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F74FB0F-8D7F-3268-BA30-DEA93CE099FC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31F89D0-85C7-0122-5D2F-7EC50CFABF89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F439B9A-18A1-5748-F24E-233A5A61D416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C3E62B47-40CB-8636-5116-7D4CB2B469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1144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1144EBDA-A058-68A3-93AF-9A59A649B5A5}"/>
              </a:ext>
            </a:extLst>
          </p:cNvPr>
          <p:cNvSpPr/>
          <p:nvPr/>
        </p:nvSpPr>
        <p:spPr>
          <a:xfrm>
            <a:off x="-1" y="4125"/>
            <a:ext cx="12056888" cy="6855694"/>
          </a:xfrm>
          <a:custGeom>
            <a:avLst/>
            <a:gdLst>
              <a:gd name="connsiteX0" fmla="*/ 11881839 w 12056888"/>
              <a:gd name="connsiteY0" fmla="*/ 4955286 h 6855694"/>
              <a:gd name="connsiteX1" fmla="*/ 11998133 w 12056888"/>
              <a:gd name="connsiteY1" fmla="*/ 5152070 h 6855694"/>
              <a:gd name="connsiteX2" fmla="*/ 12057040 w 12056888"/>
              <a:gd name="connsiteY2" fmla="*/ 5255159 h 6855694"/>
              <a:gd name="connsiteX3" fmla="*/ 12057040 w 12056888"/>
              <a:gd name="connsiteY3" fmla="*/ 6855837 h 6855694"/>
              <a:gd name="connsiteX4" fmla="*/ 160 w 12056888"/>
              <a:gd name="connsiteY4" fmla="*/ 6855837 h 6855694"/>
              <a:gd name="connsiteX5" fmla="*/ 160 w 12056888"/>
              <a:gd name="connsiteY5" fmla="*/ 143 h 6855694"/>
              <a:gd name="connsiteX6" fmla="*/ 12057040 w 12056888"/>
              <a:gd name="connsiteY6" fmla="*/ 143 h 6855694"/>
              <a:gd name="connsiteX7" fmla="*/ 12057040 w 12056888"/>
              <a:gd name="connsiteY7" fmla="*/ 4655413 h 6855694"/>
              <a:gd name="connsiteX8" fmla="*/ 11998133 w 12056888"/>
              <a:gd name="connsiteY8" fmla="*/ 4758503 h 6855694"/>
              <a:gd name="connsiteX9" fmla="*/ 11881839 w 12056888"/>
              <a:gd name="connsiteY9" fmla="*/ 4955286 h 68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56888" h="6855694">
                <a:moveTo>
                  <a:pt x="11881839" y="4955286"/>
                </a:moveTo>
                <a:cubicBezTo>
                  <a:pt x="11881801" y="5037186"/>
                  <a:pt x="11926376" y="5112599"/>
                  <a:pt x="11998133" y="5152070"/>
                </a:cubicBezTo>
                <a:cubicBezTo>
                  <a:pt x="12035013" y="5173208"/>
                  <a:pt x="12057549" y="5212654"/>
                  <a:pt x="12057040" y="5255159"/>
                </a:cubicBezTo>
                <a:lnTo>
                  <a:pt x="12057040" y="6855837"/>
                </a:lnTo>
                <a:lnTo>
                  <a:pt x="160" y="6855837"/>
                </a:lnTo>
                <a:lnTo>
                  <a:pt x="160" y="143"/>
                </a:lnTo>
                <a:lnTo>
                  <a:pt x="12057040" y="143"/>
                </a:lnTo>
                <a:lnTo>
                  <a:pt x="12057040" y="4655413"/>
                </a:lnTo>
                <a:cubicBezTo>
                  <a:pt x="12057561" y="4697919"/>
                  <a:pt x="12035013" y="4737364"/>
                  <a:pt x="11998133" y="4758503"/>
                </a:cubicBezTo>
                <a:cubicBezTo>
                  <a:pt x="11926376" y="4797974"/>
                  <a:pt x="11881801" y="4873386"/>
                  <a:pt x="11881839" y="4955286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76EBB70-F745-B113-33AF-05D2E3CF62F3}"/>
              </a:ext>
            </a:extLst>
          </p:cNvPr>
          <p:cNvGrpSpPr/>
          <p:nvPr userDrawn="1"/>
        </p:nvGrpSpPr>
        <p:grpSpPr>
          <a:xfrm>
            <a:off x="9418976" y="4655877"/>
            <a:ext cx="2238232" cy="588581"/>
            <a:chOff x="9745126" y="1644622"/>
            <a:chExt cx="2238232" cy="588581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C2D66B58-65B9-43D9-9C0A-7734279FE843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79B96898-853C-3077-7068-7018D32EE0DE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EC59F612-105E-5FE8-65F1-C585220A00E0}"/>
              </a:ext>
            </a:extLst>
          </p:cNvPr>
          <p:cNvSpPr/>
          <p:nvPr userDrawn="1"/>
        </p:nvSpPr>
        <p:spPr>
          <a:xfrm>
            <a:off x="11728096" y="474524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6FAF6CB-2FDE-D402-4438-F77BC0135199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2E0DCF3-8224-68C4-B585-2A4BA939A956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C1FA24E-9BE1-3FEA-ED0F-81EDA5F75311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0BF8F16-0CE6-E275-E3B3-F3B59B43074F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7077EF1-AFE9-F921-2571-4897F83D2ADB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7E199CB-31FF-A89E-1931-23F77685B87B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94B2020-D428-E161-25A0-B948A9DEA437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85456F1-E0AD-A915-2B4A-9DFAD3B4D9DA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A66D311-667F-5894-258F-D6AF9A7E25FD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2D26239-8F2D-6832-C7DF-8578A1ED36B1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E77F6BC-ED6B-7342-FFCC-4CCD1423C7CE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0E3563F-003A-6626-3FE4-CAFB7619E6D8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B63210C-E81D-5FF7-E27F-BB37A45F789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D80B95D-ED5A-F035-3C91-53F246AAC410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3FE9F20-A429-6ACA-E67A-4D2035D75CFE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84E0DBB-8785-8067-C3C5-7947769016CC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26E9A7DB-8CFD-5309-9499-C7250EE6B171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8480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1144EBDA-A058-68A3-93AF-9A59A649B5A5}"/>
              </a:ext>
            </a:extLst>
          </p:cNvPr>
          <p:cNvSpPr/>
          <p:nvPr/>
        </p:nvSpPr>
        <p:spPr>
          <a:xfrm>
            <a:off x="-1" y="4125"/>
            <a:ext cx="12056888" cy="6855694"/>
          </a:xfrm>
          <a:custGeom>
            <a:avLst/>
            <a:gdLst>
              <a:gd name="connsiteX0" fmla="*/ 11881839 w 12056888"/>
              <a:gd name="connsiteY0" fmla="*/ 4955286 h 6855694"/>
              <a:gd name="connsiteX1" fmla="*/ 11998133 w 12056888"/>
              <a:gd name="connsiteY1" fmla="*/ 5152070 h 6855694"/>
              <a:gd name="connsiteX2" fmla="*/ 12057040 w 12056888"/>
              <a:gd name="connsiteY2" fmla="*/ 5255159 h 6855694"/>
              <a:gd name="connsiteX3" fmla="*/ 12057040 w 12056888"/>
              <a:gd name="connsiteY3" fmla="*/ 6855837 h 6855694"/>
              <a:gd name="connsiteX4" fmla="*/ 160 w 12056888"/>
              <a:gd name="connsiteY4" fmla="*/ 6855837 h 6855694"/>
              <a:gd name="connsiteX5" fmla="*/ 160 w 12056888"/>
              <a:gd name="connsiteY5" fmla="*/ 143 h 6855694"/>
              <a:gd name="connsiteX6" fmla="*/ 12057040 w 12056888"/>
              <a:gd name="connsiteY6" fmla="*/ 143 h 6855694"/>
              <a:gd name="connsiteX7" fmla="*/ 12057040 w 12056888"/>
              <a:gd name="connsiteY7" fmla="*/ 4655413 h 6855694"/>
              <a:gd name="connsiteX8" fmla="*/ 11998133 w 12056888"/>
              <a:gd name="connsiteY8" fmla="*/ 4758503 h 6855694"/>
              <a:gd name="connsiteX9" fmla="*/ 11881839 w 12056888"/>
              <a:gd name="connsiteY9" fmla="*/ 4955286 h 68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56888" h="6855694">
                <a:moveTo>
                  <a:pt x="11881839" y="4955286"/>
                </a:moveTo>
                <a:cubicBezTo>
                  <a:pt x="11881801" y="5037186"/>
                  <a:pt x="11926376" y="5112599"/>
                  <a:pt x="11998133" y="5152070"/>
                </a:cubicBezTo>
                <a:cubicBezTo>
                  <a:pt x="12035013" y="5173208"/>
                  <a:pt x="12057549" y="5212654"/>
                  <a:pt x="12057040" y="5255159"/>
                </a:cubicBezTo>
                <a:lnTo>
                  <a:pt x="12057040" y="6855837"/>
                </a:lnTo>
                <a:lnTo>
                  <a:pt x="160" y="6855837"/>
                </a:lnTo>
                <a:lnTo>
                  <a:pt x="160" y="143"/>
                </a:lnTo>
                <a:lnTo>
                  <a:pt x="12057040" y="143"/>
                </a:lnTo>
                <a:lnTo>
                  <a:pt x="12057040" y="4655413"/>
                </a:lnTo>
                <a:cubicBezTo>
                  <a:pt x="12057561" y="4697919"/>
                  <a:pt x="12035013" y="4737364"/>
                  <a:pt x="11998133" y="4758503"/>
                </a:cubicBezTo>
                <a:cubicBezTo>
                  <a:pt x="11926376" y="4797974"/>
                  <a:pt x="11881801" y="4873386"/>
                  <a:pt x="11881839" y="4955286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B63210C-E81D-5FF7-E27F-BB37A45F789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D80B95D-ED5A-F035-3C91-53F246AAC410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3FE9F20-A429-6ACA-E67A-4D2035D75CFE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14180C3-175C-374D-4875-408C96BD8B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52063" y="953263"/>
            <a:ext cx="5022941" cy="4331416"/>
          </a:xfrm>
          <a:custGeom>
            <a:avLst/>
            <a:gdLst>
              <a:gd name="connsiteX0" fmla="*/ 7460714 w 10239360"/>
              <a:gd name="connsiteY0" fmla="*/ 6412611 h 8829674"/>
              <a:gd name="connsiteX1" fmla="*/ 8502552 w 10239360"/>
              <a:gd name="connsiteY1" fmla="*/ 6933530 h 8829674"/>
              <a:gd name="connsiteX2" fmla="*/ 8502552 w 10239360"/>
              <a:gd name="connsiteY2" fmla="*/ 8308756 h 8829674"/>
              <a:gd name="connsiteX3" fmla="*/ 7460714 w 10239360"/>
              <a:gd name="connsiteY3" fmla="*/ 8829674 h 8829674"/>
              <a:gd name="connsiteX4" fmla="*/ 6418876 w 10239360"/>
              <a:gd name="connsiteY4" fmla="*/ 8308756 h 8829674"/>
              <a:gd name="connsiteX5" fmla="*/ 6418876 w 10239360"/>
              <a:gd name="connsiteY5" fmla="*/ 6933530 h 8829674"/>
              <a:gd name="connsiteX6" fmla="*/ 5324272 w 10239360"/>
              <a:gd name="connsiteY6" fmla="*/ 6412611 h 8829674"/>
              <a:gd name="connsiteX7" fmla="*/ 6366110 w 10239360"/>
              <a:gd name="connsiteY7" fmla="*/ 6933530 h 8829674"/>
              <a:gd name="connsiteX8" fmla="*/ 6366110 w 10239360"/>
              <a:gd name="connsiteY8" fmla="*/ 8308756 h 8829674"/>
              <a:gd name="connsiteX9" fmla="*/ 5324272 w 10239360"/>
              <a:gd name="connsiteY9" fmla="*/ 8829674 h 8829674"/>
              <a:gd name="connsiteX10" fmla="*/ 4282434 w 10239360"/>
              <a:gd name="connsiteY10" fmla="*/ 8308756 h 8829674"/>
              <a:gd name="connsiteX11" fmla="*/ 4282434 w 10239360"/>
              <a:gd name="connsiteY11" fmla="*/ 6933530 h 8829674"/>
              <a:gd name="connsiteX12" fmla="*/ 10239360 w 10239360"/>
              <a:gd name="connsiteY12" fmla="*/ 4695639 h 8829674"/>
              <a:gd name="connsiteX13" fmla="*/ 10239360 w 10239360"/>
              <a:gd name="connsiteY13" fmla="*/ 6679496 h 8829674"/>
              <a:gd name="connsiteX14" fmla="*/ 9630728 w 10239360"/>
              <a:gd name="connsiteY14" fmla="*/ 6375181 h 8829674"/>
              <a:gd name="connsiteX15" fmla="*/ 9630728 w 10239360"/>
              <a:gd name="connsiteY15" fmla="*/ 4999955 h 8829674"/>
              <a:gd name="connsiteX16" fmla="*/ 8532776 w 10239360"/>
              <a:gd name="connsiteY16" fmla="*/ 4484941 h 8829674"/>
              <a:gd name="connsiteX17" fmla="*/ 9574616 w 10239360"/>
              <a:gd name="connsiteY17" fmla="*/ 5005860 h 8829674"/>
              <a:gd name="connsiteX18" fmla="*/ 9574616 w 10239360"/>
              <a:gd name="connsiteY18" fmla="*/ 6381086 h 8829674"/>
              <a:gd name="connsiteX19" fmla="*/ 8532776 w 10239360"/>
              <a:gd name="connsiteY19" fmla="*/ 6902005 h 8829674"/>
              <a:gd name="connsiteX20" fmla="*/ 7490938 w 10239360"/>
              <a:gd name="connsiteY20" fmla="*/ 6381086 h 8829674"/>
              <a:gd name="connsiteX21" fmla="*/ 7490938 w 10239360"/>
              <a:gd name="connsiteY21" fmla="*/ 5005860 h 8829674"/>
              <a:gd name="connsiteX22" fmla="*/ 6392986 w 10239360"/>
              <a:gd name="connsiteY22" fmla="*/ 4479036 h 8829674"/>
              <a:gd name="connsiteX23" fmla="*/ 7434824 w 10239360"/>
              <a:gd name="connsiteY23" fmla="*/ 4999955 h 8829674"/>
              <a:gd name="connsiteX24" fmla="*/ 7434824 w 10239360"/>
              <a:gd name="connsiteY24" fmla="*/ 6375181 h 8829674"/>
              <a:gd name="connsiteX25" fmla="*/ 6392986 w 10239360"/>
              <a:gd name="connsiteY25" fmla="*/ 6896100 h 8829674"/>
              <a:gd name="connsiteX26" fmla="*/ 5351148 w 10239360"/>
              <a:gd name="connsiteY26" fmla="*/ 6375181 h 8829674"/>
              <a:gd name="connsiteX27" fmla="*/ 5351148 w 10239360"/>
              <a:gd name="connsiteY27" fmla="*/ 4999955 h 8829674"/>
              <a:gd name="connsiteX28" fmla="*/ 4253196 w 10239360"/>
              <a:gd name="connsiteY28" fmla="*/ 4479036 h 8829674"/>
              <a:gd name="connsiteX29" fmla="*/ 5295034 w 10239360"/>
              <a:gd name="connsiteY29" fmla="*/ 4999955 h 8829674"/>
              <a:gd name="connsiteX30" fmla="*/ 5295034 w 10239360"/>
              <a:gd name="connsiteY30" fmla="*/ 6375181 h 8829674"/>
              <a:gd name="connsiteX31" fmla="*/ 4253196 w 10239360"/>
              <a:gd name="connsiteY31" fmla="*/ 6896100 h 8829674"/>
              <a:gd name="connsiteX32" fmla="*/ 3211358 w 10239360"/>
              <a:gd name="connsiteY32" fmla="*/ 6375181 h 8829674"/>
              <a:gd name="connsiteX33" fmla="*/ 3211358 w 10239360"/>
              <a:gd name="connsiteY33" fmla="*/ 4999955 h 8829674"/>
              <a:gd name="connsiteX34" fmla="*/ 2113406 w 10239360"/>
              <a:gd name="connsiteY34" fmla="*/ 4479036 h 8829674"/>
              <a:gd name="connsiteX35" fmla="*/ 3155244 w 10239360"/>
              <a:gd name="connsiteY35" fmla="*/ 4999955 h 8829674"/>
              <a:gd name="connsiteX36" fmla="*/ 3155244 w 10239360"/>
              <a:gd name="connsiteY36" fmla="*/ 6375181 h 8829674"/>
              <a:gd name="connsiteX37" fmla="*/ 2113406 w 10239360"/>
              <a:gd name="connsiteY37" fmla="*/ 6896100 h 8829674"/>
              <a:gd name="connsiteX38" fmla="*/ 1071568 w 10239360"/>
              <a:gd name="connsiteY38" fmla="*/ 6375181 h 8829674"/>
              <a:gd name="connsiteX39" fmla="*/ 1071568 w 10239360"/>
              <a:gd name="connsiteY39" fmla="*/ 4999955 h 8829674"/>
              <a:gd name="connsiteX40" fmla="*/ 9614390 w 10239360"/>
              <a:gd name="connsiteY40" fmla="*/ 2535937 h 8829674"/>
              <a:gd name="connsiteX41" fmla="*/ 10239360 w 10239360"/>
              <a:gd name="connsiteY41" fmla="*/ 2848422 h 8829674"/>
              <a:gd name="connsiteX42" fmla="*/ 10239360 w 10239360"/>
              <a:gd name="connsiteY42" fmla="*/ 4640515 h 8829674"/>
              <a:gd name="connsiteX43" fmla="*/ 9614390 w 10239360"/>
              <a:gd name="connsiteY43" fmla="*/ 4953000 h 8829674"/>
              <a:gd name="connsiteX44" fmla="*/ 8572552 w 10239360"/>
              <a:gd name="connsiteY44" fmla="*/ 4432081 h 8829674"/>
              <a:gd name="connsiteX45" fmla="*/ 8572552 w 10239360"/>
              <a:gd name="connsiteY45" fmla="*/ 3056856 h 8829674"/>
              <a:gd name="connsiteX46" fmla="*/ 7471252 w 10239360"/>
              <a:gd name="connsiteY46" fmla="*/ 2535937 h 8829674"/>
              <a:gd name="connsiteX47" fmla="*/ 8513090 w 10239360"/>
              <a:gd name="connsiteY47" fmla="*/ 3056856 h 8829674"/>
              <a:gd name="connsiteX48" fmla="*/ 8513090 w 10239360"/>
              <a:gd name="connsiteY48" fmla="*/ 4432081 h 8829674"/>
              <a:gd name="connsiteX49" fmla="*/ 7471252 w 10239360"/>
              <a:gd name="connsiteY49" fmla="*/ 4953000 h 8829674"/>
              <a:gd name="connsiteX50" fmla="*/ 6429414 w 10239360"/>
              <a:gd name="connsiteY50" fmla="*/ 4432081 h 8829674"/>
              <a:gd name="connsiteX51" fmla="*/ 6429414 w 10239360"/>
              <a:gd name="connsiteY51" fmla="*/ 3056856 h 8829674"/>
              <a:gd name="connsiteX52" fmla="*/ 5328114 w 10239360"/>
              <a:gd name="connsiteY52" fmla="*/ 2535937 h 8829674"/>
              <a:gd name="connsiteX53" fmla="*/ 6369952 w 10239360"/>
              <a:gd name="connsiteY53" fmla="*/ 3056856 h 8829674"/>
              <a:gd name="connsiteX54" fmla="*/ 6369952 w 10239360"/>
              <a:gd name="connsiteY54" fmla="*/ 4432081 h 8829674"/>
              <a:gd name="connsiteX55" fmla="*/ 5328114 w 10239360"/>
              <a:gd name="connsiteY55" fmla="*/ 4953000 h 8829674"/>
              <a:gd name="connsiteX56" fmla="*/ 4286276 w 10239360"/>
              <a:gd name="connsiteY56" fmla="*/ 4432081 h 8829674"/>
              <a:gd name="connsiteX57" fmla="*/ 4286276 w 10239360"/>
              <a:gd name="connsiteY57" fmla="*/ 3056856 h 8829674"/>
              <a:gd name="connsiteX58" fmla="*/ 3184976 w 10239360"/>
              <a:gd name="connsiteY58" fmla="*/ 2535937 h 8829674"/>
              <a:gd name="connsiteX59" fmla="*/ 4226814 w 10239360"/>
              <a:gd name="connsiteY59" fmla="*/ 3056856 h 8829674"/>
              <a:gd name="connsiteX60" fmla="*/ 4226814 w 10239360"/>
              <a:gd name="connsiteY60" fmla="*/ 4432081 h 8829674"/>
              <a:gd name="connsiteX61" fmla="*/ 3184976 w 10239360"/>
              <a:gd name="connsiteY61" fmla="*/ 4953000 h 8829674"/>
              <a:gd name="connsiteX62" fmla="*/ 2143138 w 10239360"/>
              <a:gd name="connsiteY62" fmla="*/ 4432081 h 8829674"/>
              <a:gd name="connsiteX63" fmla="*/ 2143138 w 10239360"/>
              <a:gd name="connsiteY63" fmla="*/ 3056856 h 8829674"/>
              <a:gd name="connsiteX64" fmla="*/ 1041838 w 10239360"/>
              <a:gd name="connsiteY64" fmla="*/ 2535937 h 8829674"/>
              <a:gd name="connsiteX65" fmla="*/ 2083676 w 10239360"/>
              <a:gd name="connsiteY65" fmla="*/ 3056856 h 8829674"/>
              <a:gd name="connsiteX66" fmla="*/ 2083676 w 10239360"/>
              <a:gd name="connsiteY66" fmla="*/ 4432081 h 8829674"/>
              <a:gd name="connsiteX67" fmla="*/ 1041838 w 10239360"/>
              <a:gd name="connsiteY67" fmla="*/ 4953000 h 8829674"/>
              <a:gd name="connsiteX68" fmla="*/ 0 w 10239360"/>
              <a:gd name="connsiteY68" fmla="*/ 4432081 h 8829674"/>
              <a:gd name="connsiteX69" fmla="*/ 0 w 10239360"/>
              <a:gd name="connsiteY69" fmla="*/ 3056856 h 8829674"/>
              <a:gd name="connsiteX70" fmla="*/ 10239360 w 10239360"/>
              <a:gd name="connsiteY70" fmla="*/ 826417 h 8829674"/>
              <a:gd name="connsiteX71" fmla="*/ 10239360 w 10239360"/>
              <a:gd name="connsiteY71" fmla="*/ 2795368 h 8829674"/>
              <a:gd name="connsiteX72" fmla="*/ 9645636 w 10239360"/>
              <a:gd name="connsiteY72" fmla="*/ 2498506 h 8829674"/>
              <a:gd name="connsiteX73" fmla="*/ 9645636 w 10239360"/>
              <a:gd name="connsiteY73" fmla="*/ 1123280 h 8829674"/>
              <a:gd name="connsiteX74" fmla="*/ 8544334 w 10239360"/>
              <a:gd name="connsiteY74" fmla="*/ 602362 h 8829674"/>
              <a:gd name="connsiteX75" fmla="*/ 9586172 w 10239360"/>
              <a:gd name="connsiteY75" fmla="*/ 1123281 h 8829674"/>
              <a:gd name="connsiteX76" fmla="*/ 9586172 w 10239360"/>
              <a:gd name="connsiteY76" fmla="*/ 2498507 h 8829674"/>
              <a:gd name="connsiteX77" fmla="*/ 8544334 w 10239360"/>
              <a:gd name="connsiteY77" fmla="*/ 3019425 h 8829674"/>
              <a:gd name="connsiteX78" fmla="*/ 7502496 w 10239360"/>
              <a:gd name="connsiteY78" fmla="*/ 2498507 h 8829674"/>
              <a:gd name="connsiteX79" fmla="*/ 7502496 w 10239360"/>
              <a:gd name="connsiteY79" fmla="*/ 1123281 h 8829674"/>
              <a:gd name="connsiteX80" fmla="*/ 6401196 w 10239360"/>
              <a:gd name="connsiteY80" fmla="*/ 602362 h 8829674"/>
              <a:gd name="connsiteX81" fmla="*/ 7443034 w 10239360"/>
              <a:gd name="connsiteY81" fmla="*/ 1123281 h 8829674"/>
              <a:gd name="connsiteX82" fmla="*/ 7443034 w 10239360"/>
              <a:gd name="connsiteY82" fmla="*/ 2498507 h 8829674"/>
              <a:gd name="connsiteX83" fmla="*/ 6401196 w 10239360"/>
              <a:gd name="connsiteY83" fmla="*/ 3019425 h 8829674"/>
              <a:gd name="connsiteX84" fmla="*/ 5359358 w 10239360"/>
              <a:gd name="connsiteY84" fmla="*/ 2498507 h 8829674"/>
              <a:gd name="connsiteX85" fmla="*/ 5359358 w 10239360"/>
              <a:gd name="connsiteY85" fmla="*/ 1123281 h 8829674"/>
              <a:gd name="connsiteX86" fmla="*/ 4258058 w 10239360"/>
              <a:gd name="connsiteY86" fmla="*/ 602362 h 8829674"/>
              <a:gd name="connsiteX87" fmla="*/ 5299896 w 10239360"/>
              <a:gd name="connsiteY87" fmla="*/ 1123281 h 8829674"/>
              <a:gd name="connsiteX88" fmla="*/ 5299896 w 10239360"/>
              <a:gd name="connsiteY88" fmla="*/ 2498507 h 8829674"/>
              <a:gd name="connsiteX89" fmla="*/ 4258058 w 10239360"/>
              <a:gd name="connsiteY89" fmla="*/ 3019425 h 8829674"/>
              <a:gd name="connsiteX90" fmla="*/ 3216220 w 10239360"/>
              <a:gd name="connsiteY90" fmla="*/ 2498507 h 8829674"/>
              <a:gd name="connsiteX91" fmla="*/ 3216220 w 10239360"/>
              <a:gd name="connsiteY91" fmla="*/ 1123281 h 8829674"/>
              <a:gd name="connsiteX92" fmla="*/ 8561028 w 10239360"/>
              <a:gd name="connsiteY92" fmla="*/ 0 h 8829674"/>
              <a:gd name="connsiteX93" fmla="*/ 10239360 w 10239360"/>
              <a:gd name="connsiteY93" fmla="*/ 0 h 8829674"/>
              <a:gd name="connsiteX94" fmla="*/ 10239360 w 10239360"/>
              <a:gd name="connsiteY94" fmla="*/ 752173 h 8829674"/>
              <a:gd name="connsiteX95" fmla="*/ 9602868 w 10239360"/>
              <a:gd name="connsiteY95" fmla="*/ 1070420 h 8829674"/>
              <a:gd name="connsiteX96" fmla="*/ 8561028 w 10239360"/>
              <a:gd name="connsiteY96" fmla="*/ 549501 h 8829674"/>
              <a:gd name="connsiteX97" fmla="*/ 6421732 w 10239360"/>
              <a:gd name="connsiteY97" fmla="*/ 0 h 8829674"/>
              <a:gd name="connsiteX98" fmla="*/ 8505408 w 10239360"/>
              <a:gd name="connsiteY98" fmla="*/ 0 h 8829674"/>
              <a:gd name="connsiteX99" fmla="*/ 8505408 w 10239360"/>
              <a:gd name="connsiteY99" fmla="*/ 549502 h 8829674"/>
              <a:gd name="connsiteX100" fmla="*/ 7463570 w 10239360"/>
              <a:gd name="connsiteY100" fmla="*/ 1070421 h 8829674"/>
              <a:gd name="connsiteX101" fmla="*/ 6421732 w 10239360"/>
              <a:gd name="connsiteY101" fmla="*/ 549502 h 8829674"/>
              <a:gd name="connsiteX102" fmla="*/ 4282434 w 10239360"/>
              <a:gd name="connsiteY102" fmla="*/ 0 h 8829674"/>
              <a:gd name="connsiteX103" fmla="*/ 6366110 w 10239360"/>
              <a:gd name="connsiteY103" fmla="*/ 0 h 8829674"/>
              <a:gd name="connsiteX104" fmla="*/ 6366110 w 10239360"/>
              <a:gd name="connsiteY104" fmla="*/ 549501 h 8829674"/>
              <a:gd name="connsiteX105" fmla="*/ 5324272 w 10239360"/>
              <a:gd name="connsiteY105" fmla="*/ 1070420 h 8829674"/>
              <a:gd name="connsiteX106" fmla="*/ 4282434 w 10239360"/>
              <a:gd name="connsiteY106" fmla="*/ 549501 h 8829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0239360" h="8829674">
                <a:moveTo>
                  <a:pt x="7460714" y="6412611"/>
                </a:moveTo>
                <a:lnTo>
                  <a:pt x="8502552" y="6933530"/>
                </a:lnTo>
                <a:lnTo>
                  <a:pt x="8502552" y="8308756"/>
                </a:lnTo>
                <a:lnTo>
                  <a:pt x="7460714" y="8829674"/>
                </a:lnTo>
                <a:lnTo>
                  <a:pt x="6418876" y="8308756"/>
                </a:lnTo>
                <a:lnTo>
                  <a:pt x="6418876" y="6933530"/>
                </a:lnTo>
                <a:close/>
                <a:moveTo>
                  <a:pt x="5324272" y="6412611"/>
                </a:moveTo>
                <a:lnTo>
                  <a:pt x="6366110" y="6933530"/>
                </a:lnTo>
                <a:lnTo>
                  <a:pt x="6366110" y="8308756"/>
                </a:lnTo>
                <a:lnTo>
                  <a:pt x="5324272" y="8829674"/>
                </a:lnTo>
                <a:lnTo>
                  <a:pt x="4282434" y="8308756"/>
                </a:lnTo>
                <a:lnTo>
                  <a:pt x="4282434" y="6933530"/>
                </a:lnTo>
                <a:close/>
                <a:moveTo>
                  <a:pt x="10239360" y="4695639"/>
                </a:moveTo>
                <a:lnTo>
                  <a:pt x="10239360" y="6679496"/>
                </a:lnTo>
                <a:lnTo>
                  <a:pt x="9630728" y="6375181"/>
                </a:lnTo>
                <a:lnTo>
                  <a:pt x="9630728" y="4999955"/>
                </a:lnTo>
                <a:close/>
                <a:moveTo>
                  <a:pt x="8532776" y="4484941"/>
                </a:moveTo>
                <a:lnTo>
                  <a:pt x="9574616" y="5005860"/>
                </a:lnTo>
                <a:lnTo>
                  <a:pt x="9574616" y="6381086"/>
                </a:lnTo>
                <a:lnTo>
                  <a:pt x="8532776" y="6902005"/>
                </a:lnTo>
                <a:lnTo>
                  <a:pt x="7490938" y="6381086"/>
                </a:lnTo>
                <a:lnTo>
                  <a:pt x="7490938" y="5005860"/>
                </a:lnTo>
                <a:close/>
                <a:moveTo>
                  <a:pt x="6392986" y="4479036"/>
                </a:moveTo>
                <a:lnTo>
                  <a:pt x="7434824" y="4999955"/>
                </a:lnTo>
                <a:lnTo>
                  <a:pt x="7434824" y="6375181"/>
                </a:lnTo>
                <a:lnTo>
                  <a:pt x="6392986" y="6896100"/>
                </a:lnTo>
                <a:lnTo>
                  <a:pt x="5351148" y="6375181"/>
                </a:lnTo>
                <a:lnTo>
                  <a:pt x="5351148" y="4999955"/>
                </a:lnTo>
                <a:close/>
                <a:moveTo>
                  <a:pt x="4253196" y="4479036"/>
                </a:moveTo>
                <a:lnTo>
                  <a:pt x="5295034" y="4999955"/>
                </a:lnTo>
                <a:lnTo>
                  <a:pt x="5295034" y="6375181"/>
                </a:lnTo>
                <a:lnTo>
                  <a:pt x="4253196" y="6896100"/>
                </a:lnTo>
                <a:lnTo>
                  <a:pt x="3211358" y="6375181"/>
                </a:lnTo>
                <a:lnTo>
                  <a:pt x="3211358" y="4999955"/>
                </a:lnTo>
                <a:close/>
                <a:moveTo>
                  <a:pt x="2113406" y="4479036"/>
                </a:moveTo>
                <a:lnTo>
                  <a:pt x="3155244" y="4999955"/>
                </a:lnTo>
                <a:lnTo>
                  <a:pt x="3155244" y="6375181"/>
                </a:lnTo>
                <a:lnTo>
                  <a:pt x="2113406" y="6896100"/>
                </a:lnTo>
                <a:lnTo>
                  <a:pt x="1071568" y="6375181"/>
                </a:lnTo>
                <a:lnTo>
                  <a:pt x="1071568" y="4999955"/>
                </a:lnTo>
                <a:close/>
                <a:moveTo>
                  <a:pt x="9614390" y="2535937"/>
                </a:moveTo>
                <a:lnTo>
                  <a:pt x="10239360" y="2848422"/>
                </a:lnTo>
                <a:lnTo>
                  <a:pt x="10239360" y="4640515"/>
                </a:lnTo>
                <a:lnTo>
                  <a:pt x="9614390" y="4953000"/>
                </a:lnTo>
                <a:lnTo>
                  <a:pt x="8572552" y="4432081"/>
                </a:lnTo>
                <a:lnTo>
                  <a:pt x="8572552" y="3056856"/>
                </a:lnTo>
                <a:close/>
                <a:moveTo>
                  <a:pt x="7471252" y="2535937"/>
                </a:moveTo>
                <a:lnTo>
                  <a:pt x="8513090" y="3056856"/>
                </a:lnTo>
                <a:lnTo>
                  <a:pt x="8513090" y="4432081"/>
                </a:lnTo>
                <a:lnTo>
                  <a:pt x="7471252" y="4953000"/>
                </a:lnTo>
                <a:lnTo>
                  <a:pt x="6429414" y="4432081"/>
                </a:lnTo>
                <a:lnTo>
                  <a:pt x="6429414" y="3056856"/>
                </a:lnTo>
                <a:close/>
                <a:moveTo>
                  <a:pt x="5328114" y="2535937"/>
                </a:moveTo>
                <a:lnTo>
                  <a:pt x="6369952" y="3056856"/>
                </a:lnTo>
                <a:lnTo>
                  <a:pt x="6369952" y="4432081"/>
                </a:lnTo>
                <a:lnTo>
                  <a:pt x="5328114" y="4953000"/>
                </a:lnTo>
                <a:lnTo>
                  <a:pt x="4286276" y="4432081"/>
                </a:lnTo>
                <a:lnTo>
                  <a:pt x="4286276" y="3056856"/>
                </a:lnTo>
                <a:close/>
                <a:moveTo>
                  <a:pt x="3184976" y="2535937"/>
                </a:moveTo>
                <a:lnTo>
                  <a:pt x="4226814" y="3056856"/>
                </a:lnTo>
                <a:lnTo>
                  <a:pt x="4226814" y="4432081"/>
                </a:lnTo>
                <a:lnTo>
                  <a:pt x="3184976" y="4953000"/>
                </a:lnTo>
                <a:lnTo>
                  <a:pt x="2143138" y="4432081"/>
                </a:lnTo>
                <a:lnTo>
                  <a:pt x="2143138" y="3056856"/>
                </a:lnTo>
                <a:close/>
                <a:moveTo>
                  <a:pt x="1041838" y="2535937"/>
                </a:moveTo>
                <a:lnTo>
                  <a:pt x="2083676" y="3056856"/>
                </a:lnTo>
                <a:lnTo>
                  <a:pt x="2083676" y="4432081"/>
                </a:lnTo>
                <a:lnTo>
                  <a:pt x="1041838" y="4953000"/>
                </a:lnTo>
                <a:lnTo>
                  <a:pt x="0" y="4432081"/>
                </a:lnTo>
                <a:lnTo>
                  <a:pt x="0" y="3056856"/>
                </a:lnTo>
                <a:close/>
                <a:moveTo>
                  <a:pt x="10239360" y="826417"/>
                </a:moveTo>
                <a:lnTo>
                  <a:pt x="10239360" y="2795368"/>
                </a:lnTo>
                <a:lnTo>
                  <a:pt x="9645636" y="2498506"/>
                </a:lnTo>
                <a:lnTo>
                  <a:pt x="9645636" y="1123280"/>
                </a:lnTo>
                <a:close/>
                <a:moveTo>
                  <a:pt x="8544334" y="602362"/>
                </a:moveTo>
                <a:lnTo>
                  <a:pt x="9586172" y="1123281"/>
                </a:lnTo>
                <a:lnTo>
                  <a:pt x="9586172" y="2498507"/>
                </a:lnTo>
                <a:lnTo>
                  <a:pt x="8544334" y="3019425"/>
                </a:lnTo>
                <a:lnTo>
                  <a:pt x="7502496" y="2498507"/>
                </a:lnTo>
                <a:lnTo>
                  <a:pt x="7502496" y="1123281"/>
                </a:lnTo>
                <a:close/>
                <a:moveTo>
                  <a:pt x="6401196" y="602362"/>
                </a:moveTo>
                <a:lnTo>
                  <a:pt x="7443034" y="1123281"/>
                </a:lnTo>
                <a:lnTo>
                  <a:pt x="7443034" y="2498507"/>
                </a:lnTo>
                <a:lnTo>
                  <a:pt x="6401196" y="3019425"/>
                </a:lnTo>
                <a:lnTo>
                  <a:pt x="5359358" y="2498507"/>
                </a:lnTo>
                <a:lnTo>
                  <a:pt x="5359358" y="1123281"/>
                </a:lnTo>
                <a:close/>
                <a:moveTo>
                  <a:pt x="4258058" y="602362"/>
                </a:moveTo>
                <a:lnTo>
                  <a:pt x="5299896" y="1123281"/>
                </a:lnTo>
                <a:lnTo>
                  <a:pt x="5299896" y="2498507"/>
                </a:lnTo>
                <a:lnTo>
                  <a:pt x="4258058" y="3019425"/>
                </a:lnTo>
                <a:lnTo>
                  <a:pt x="3216220" y="2498507"/>
                </a:lnTo>
                <a:lnTo>
                  <a:pt x="3216220" y="1123281"/>
                </a:lnTo>
                <a:close/>
                <a:moveTo>
                  <a:pt x="8561028" y="0"/>
                </a:moveTo>
                <a:lnTo>
                  <a:pt x="10239360" y="0"/>
                </a:lnTo>
                <a:lnTo>
                  <a:pt x="10239360" y="752173"/>
                </a:lnTo>
                <a:lnTo>
                  <a:pt x="9602868" y="1070420"/>
                </a:lnTo>
                <a:lnTo>
                  <a:pt x="8561028" y="549501"/>
                </a:lnTo>
                <a:close/>
                <a:moveTo>
                  <a:pt x="6421732" y="0"/>
                </a:moveTo>
                <a:lnTo>
                  <a:pt x="8505408" y="0"/>
                </a:lnTo>
                <a:lnTo>
                  <a:pt x="8505408" y="549502"/>
                </a:lnTo>
                <a:lnTo>
                  <a:pt x="7463570" y="1070421"/>
                </a:lnTo>
                <a:lnTo>
                  <a:pt x="6421732" y="549502"/>
                </a:lnTo>
                <a:close/>
                <a:moveTo>
                  <a:pt x="4282434" y="0"/>
                </a:moveTo>
                <a:lnTo>
                  <a:pt x="6366110" y="0"/>
                </a:lnTo>
                <a:lnTo>
                  <a:pt x="6366110" y="549501"/>
                </a:lnTo>
                <a:lnTo>
                  <a:pt x="5324272" y="1070420"/>
                </a:lnTo>
                <a:lnTo>
                  <a:pt x="4282434" y="549501"/>
                </a:ln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76D3BCE-E4CE-6A39-2F99-C431D79748B4}"/>
              </a:ext>
            </a:extLst>
          </p:cNvPr>
          <p:cNvGrpSpPr/>
          <p:nvPr userDrawn="1"/>
        </p:nvGrpSpPr>
        <p:grpSpPr>
          <a:xfrm>
            <a:off x="9418976" y="4655877"/>
            <a:ext cx="2238232" cy="588581"/>
            <a:chOff x="9745126" y="1644622"/>
            <a:chExt cx="2238232" cy="5885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DD93FC2-B81A-BB1A-BDBC-FF00DF73E543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F611854-EA52-C243-9CD9-35BBF09BD23B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057DFB8-6227-ECF9-8834-0951BCB78511}"/>
              </a:ext>
            </a:extLst>
          </p:cNvPr>
          <p:cNvSpPr/>
          <p:nvPr userDrawn="1"/>
        </p:nvSpPr>
        <p:spPr>
          <a:xfrm>
            <a:off x="11728096" y="474524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34EFA91-7E5A-FB74-6971-DFC095D5816B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4024616-C499-26A8-AB3D-F311A27390BF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4B81FA4-C38C-3A93-6633-4A1687EF61DC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4A94B8A-9F6F-3A81-B4B1-52E9505D28E1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C84F669-B38C-C81A-324E-32A120DD32AC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7AA3E1F-B204-E741-C494-759BF7BB29FB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31AB8B7-FEF6-399F-EF44-3B256E222D9B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B03EDEE-5372-082B-1586-EF8025D3994D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4CEA7F6-5A54-D1A5-B858-72C5B8BFC730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A22E1456-D5CE-7F9E-8590-57AF49948E45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C1917345-1BBA-4C66-2C11-C325B05DF4DC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749E347F-54E3-C57D-3383-C9FDE8A14CF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A4B23E52-6755-40CC-FDB3-51E5F6093FA7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35C0DE4C-0C6E-3F44-A627-3D715FCE81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085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1144EBDA-A058-68A3-93AF-9A59A649B5A5}"/>
              </a:ext>
            </a:extLst>
          </p:cNvPr>
          <p:cNvSpPr/>
          <p:nvPr/>
        </p:nvSpPr>
        <p:spPr>
          <a:xfrm>
            <a:off x="-1" y="4125"/>
            <a:ext cx="12056888" cy="6855694"/>
          </a:xfrm>
          <a:custGeom>
            <a:avLst/>
            <a:gdLst>
              <a:gd name="connsiteX0" fmla="*/ 11881839 w 12056888"/>
              <a:gd name="connsiteY0" fmla="*/ 4955286 h 6855694"/>
              <a:gd name="connsiteX1" fmla="*/ 11998133 w 12056888"/>
              <a:gd name="connsiteY1" fmla="*/ 5152070 h 6855694"/>
              <a:gd name="connsiteX2" fmla="*/ 12057040 w 12056888"/>
              <a:gd name="connsiteY2" fmla="*/ 5255159 h 6855694"/>
              <a:gd name="connsiteX3" fmla="*/ 12057040 w 12056888"/>
              <a:gd name="connsiteY3" fmla="*/ 6855837 h 6855694"/>
              <a:gd name="connsiteX4" fmla="*/ 160 w 12056888"/>
              <a:gd name="connsiteY4" fmla="*/ 6855837 h 6855694"/>
              <a:gd name="connsiteX5" fmla="*/ 160 w 12056888"/>
              <a:gd name="connsiteY5" fmla="*/ 143 h 6855694"/>
              <a:gd name="connsiteX6" fmla="*/ 12057040 w 12056888"/>
              <a:gd name="connsiteY6" fmla="*/ 143 h 6855694"/>
              <a:gd name="connsiteX7" fmla="*/ 12057040 w 12056888"/>
              <a:gd name="connsiteY7" fmla="*/ 4655413 h 6855694"/>
              <a:gd name="connsiteX8" fmla="*/ 11998133 w 12056888"/>
              <a:gd name="connsiteY8" fmla="*/ 4758503 h 6855694"/>
              <a:gd name="connsiteX9" fmla="*/ 11881839 w 12056888"/>
              <a:gd name="connsiteY9" fmla="*/ 4955286 h 68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56888" h="6855694">
                <a:moveTo>
                  <a:pt x="11881839" y="4955286"/>
                </a:moveTo>
                <a:cubicBezTo>
                  <a:pt x="11881801" y="5037186"/>
                  <a:pt x="11926376" y="5112599"/>
                  <a:pt x="11998133" y="5152070"/>
                </a:cubicBezTo>
                <a:cubicBezTo>
                  <a:pt x="12035013" y="5173208"/>
                  <a:pt x="12057549" y="5212654"/>
                  <a:pt x="12057040" y="5255159"/>
                </a:cubicBezTo>
                <a:lnTo>
                  <a:pt x="12057040" y="6855837"/>
                </a:lnTo>
                <a:lnTo>
                  <a:pt x="160" y="6855837"/>
                </a:lnTo>
                <a:lnTo>
                  <a:pt x="160" y="143"/>
                </a:lnTo>
                <a:lnTo>
                  <a:pt x="12057040" y="143"/>
                </a:lnTo>
                <a:lnTo>
                  <a:pt x="12057040" y="4655413"/>
                </a:lnTo>
                <a:cubicBezTo>
                  <a:pt x="12057561" y="4697919"/>
                  <a:pt x="12035013" y="4737364"/>
                  <a:pt x="11998133" y="4758503"/>
                </a:cubicBezTo>
                <a:cubicBezTo>
                  <a:pt x="11926376" y="4797974"/>
                  <a:pt x="11881801" y="4873386"/>
                  <a:pt x="11881839" y="4955286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B63210C-E81D-5FF7-E27F-BB37A45F789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D80B95D-ED5A-F035-3C91-53F246AAC410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3FE9F20-A429-6ACA-E67A-4D2035D75CFE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DB2909CC-62A9-8086-B6CC-9063C220A91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6489" y="953264"/>
            <a:ext cx="3572561" cy="5277556"/>
          </a:xfrm>
          <a:custGeom>
            <a:avLst/>
            <a:gdLst>
              <a:gd name="connsiteX0" fmla="*/ 0 w 5494732"/>
              <a:gd name="connsiteY0" fmla="*/ 0 h 10287000"/>
              <a:gd name="connsiteX1" fmla="*/ 5494732 w 5494732"/>
              <a:gd name="connsiteY1" fmla="*/ 0 h 10287000"/>
              <a:gd name="connsiteX2" fmla="*/ 5494732 w 5494732"/>
              <a:gd name="connsiteY2" fmla="*/ 10287000 h 10287000"/>
              <a:gd name="connsiteX3" fmla="*/ 0 w 5494732"/>
              <a:gd name="connsiteY3" fmla="*/ 1028700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4732" h="10287000">
                <a:moveTo>
                  <a:pt x="0" y="0"/>
                </a:moveTo>
                <a:lnTo>
                  <a:pt x="5494732" y="0"/>
                </a:lnTo>
                <a:lnTo>
                  <a:pt x="5494732" y="10287000"/>
                </a:lnTo>
                <a:lnTo>
                  <a:pt x="0" y="10287000"/>
                </a:ln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FDFDADA-81F9-B5AF-9A59-108633437AE6}"/>
              </a:ext>
            </a:extLst>
          </p:cNvPr>
          <p:cNvGrpSpPr/>
          <p:nvPr userDrawn="1"/>
        </p:nvGrpSpPr>
        <p:grpSpPr>
          <a:xfrm>
            <a:off x="9418976" y="4655877"/>
            <a:ext cx="2238232" cy="588581"/>
            <a:chOff x="9745126" y="1644622"/>
            <a:chExt cx="2238232" cy="5885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73DDF0FB-54F0-4F10-FF2F-CC44DB172F1D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518F550-99D5-1B06-0068-896FFC31CE8F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E8B506D-EE90-EBB4-D016-7F9EEA9E848D}"/>
              </a:ext>
            </a:extLst>
          </p:cNvPr>
          <p:cNvSpPr/>
          <p:nvPr userDrawn="1"/>
        </p:nvSpPr>
        <p:spPr>
          <a:xfrm>
            <a:off x="11728096" y="474524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C464690-C182-3280-34D9-0D02D6AC881A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8BE762C-579B-8C34-F728-781B176D8C4A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40FF09F-7709-6934-8E9E-669C42B0E6E5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4972C82-BE24-3960-B62D-98EDECF6193D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4E96ED5-DF7B-3EEB-AC87-76ABFA0D876D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D14CFEB-5A6E-C015-98AC-E243F11F0FE3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C15F33B9-5EB4-6757-26F1-939AFF115B66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B8AA82B-589C-A80A-84CA-0E3762FFD717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A9E8C3A-7518-48F5-1F32-E1B04FBBBE28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A874E27-D924-15E7-550D-EDDE7319D2E8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B30B07A-4AE2-876B-6C86-35844E81D340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2D0C9EDA-0BE6-72C2-F4B0-0D92A7C7B545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49C89F2-2FF1-A8FA-9A79-238ADE6D43D8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EE787D14-A71A-B9AF-63F6-615B53DFE2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6528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1144EBDA-A058-68A3-93AF-9A59A649B5A5}"/>
              </a:ext>
            </a:extLst>
          </p:cNvPr>
          <p:cNvSpPr/>
          <p:nvPr/>
        </p:nvSpPr>
        <p:spPr>
          <a:xfrm>
            <a:off x="-1" y="4125"/>
            <a:ext cx="12056888" cy="6855694"/>
          </a:xfrm>
          <a:custGeom>
            <a:avLst/>
            <a:gdLst>
              <a:gd name="connsiteX0" fmla="*/ 11881839 w 12056888"/>
              <a:gd name="connsiteY0" fmla="*/ 4955286 h 6855694"/>
              <a:gd name="connsiteX1" fmla="*/ 11998133 w 12056888"/>
              <a:gd name="connsiteY1" fmla="*/ 5152070 h 6855694"/>
              <a:gd name="connsiteX2" fmla="*/ 12057040 w 12056888"/>
              <a:gd name="connsiteY2" fmla="*/ 5255159 h 6855694"/>
              <a:gd name="connsiteX3" fmla="*/ 12057040 w 12056888"/>
              <a:gd name="connsiteY3" fmla="*/ 6855837 h 6855694"/>
              <a:gd name="connsiteX4" fmla="*/ 160 w 12056888"/>
              <a:gd name="connsiteY4" fmla="*/ 6855837 h 6855694"/>
              <a:gd name="connsiteX5" fmla="*/ 160 w 12056888"/>
              <a:gd name="connsiteY5" fmla="*/ 143 h 6855694"/>
              <a:gd name="connsiteX6" fmla="*/ 12057040 w 12056888"/>
              <a:gd name="connsiteY6" fmla="*/ 143 h 6855694"/>
              <a:gd name="connsiteX7" fmla="*/ 12057040 w 12056888"/>
              <a:gd name="connsiteY7" fmla="*/ 4655413 h 6855694"/>
              <a:gd name="connsiteX8" fmla="*/ 11998133 w 12056888"/>
              <a:gd name="connsiteY8" fmla="*/ 4758503 h 6855694"/>
              <a:gd name="connsiteX9" fmla="*/ 11881839 w 12056888"/>
              <a:gd name="connsiteY9" fmla="*/ 4955286 h 68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56888" h="6855694">
                <a:moveTo>
                  <a:pt x="11881839" y="4955286"/>
                </a:moveTo>
                <a:cubicBezTo>
                  <a:pt x="11881801" y="5037186"/>
                  <a:pt x="11926376" y="5112599"/>
                  <a:pt x="11998133" y="5152070"/>
                </a:cubicBezTo>
                <a:cubicBezTo>
                  <a:pt x="12035013" y="5173208"/>
                  <a:pt x="12057549" y="5212654"/>
                  <a:pt x="12057040" y="5255159"/>
                </a:cubicBezTo>
                <a:lnTo>
                  <a:pt x="12057040" y="6855837"/>
                </a:lnTo>
                <a:lnTo>
                  <a:pt x="160" y="6855837"/>
                </a:lnTo>
                <a:lnTo>
                  <a:pt x="160" y="143"/>
                </a:lnTo>
                <a:lnTo>
                  <a:pt x="12057040" y="143"/>
                </a:lnTo>
                <a:lnTo>
                  <a:pt x="12057040" y="4655413"/>
                </a:lnTo>
                <a:cubicBezTo>
                  <a:pt x="12057561" y="4697919"/>
                  <a:pt x="12035013" y="4737364"/>
                  <a:pt x="11998133" y="4758503"/>
                </a:cubicBezTo>
                <a:cubicBezTo>
                  <a:pt x="11926376" y="4797974"/>
                  <a:pt x="11881801" y="4873386"/>
                  <a:pt x="11881839" y="4955286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B63210C-E81D-5FF7-E27F-BB37A45F789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D80B95D-ED5A-F035-3C91-53F246AAC410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3FE9F20-A429-6ACA-E67A-4D2035D75CFE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8BDAD04-7C37-4FB2-42E8-EDB598BBD2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70216" y="1633204"/>
            <a:ext cx="4055154" cy="4055154"/>
          </a:xfrm>
          <a:custGeom>
            <a:avLst/>
            <a:gdLst>
              <a:gd name="connsiteX0" fmla="*/ 2914650 w 5829300"/>
              <a:gd name="connsiteY0" fmla="*/ 0 h 5829300"/>
              <a:gd name="connsiteX1" fmla="*/ 5829300 w 5829300"/>
              <a:gd name="connsiteY1" fmla="*/ 2914650 h 5829300"/>
              <a:gd name="connsiteX2" fmla="*/ 2914650 w 5829300"/>
              <a:gd name="connsiteY2" fmla="*/ 5829300 h 5829300"/>
              <a:gd name="connsiteX3" fmla="*/ 0 w 5829300"/>
              <a:gd name="connsiteY3" fmla="*/ 2914650 h 5829300"/>
              <a:gd name="connsiteX4" fmla="*/ 2914650 w 5829300"/>
              <a:gd name="connsiteY4" fmla="*/ 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9300" h="5829300">
                <a:moveTo>
                  <a:pt x="2914650" y="0"/>
                </a:moveTo>
                <a:cubicBezTo>
                  <a:pt x="4524367" y="0"/>
                  <a:pt x="5829300" y="1304933"/>
                  <a:pt x="5829300" y="2914650"/>
                </a:cubicBezTo>
                <a:cubicBezTo>
                  <a:pt x="5829300" y="4524367"/>
                  <a:pt x="4524367" y="5829300"/>
                  <a:pt x="2914650" y="5829300"/>
                </a:cubicBezTo>
                <a:cubicBezTo>
                  <a:pt x="1304933" y="5829300"/>
                  <a:pt x="0" y="4524367"/>
                  <a:pt x="0" y="2914650"/>
                </a:cubicBezTo>
                <a:cubicBezTo>
                  <a:pt x="0" y="1304933"/>
                  <a:pt x="1304933" y="0"/>
                  <a:pt x="2914650" y="0"/>
                </a:cubicBez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5DF2AF-BDE5-EB7B-F993-65AE3EAC0BE7}"/>
              </a:ext>
            </a:extLst>
          </p:cNvPr>
          <p:cNvGrpSpPr/>
          <p:nvPr userDrawn="1"/>
        </p:nvGrpSpPr>
        <p:grpSpPr>
          <a:xfrm>
            <a:off x="9418976" y="4655877"/>
            <a:ext cx="2238232" cy="588581"/>
            <a:chOff x="9745126" y="1644622"/>
            <a:chExt cx="2238232" cy="5885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6051EED9-5033-D9BF-5FD9-910903469584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492D92B-1186-B823-B021-E770822A18E8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DA45053-BF58-E2FF-5148-9F0C25867808}"/>
              </a:ext>
            </a:extLst>
          </p:cNvPr>
          <p:cNvSpPr/>
          <p:nvPr userDrawn="1"/>
        </p:nvSpPr>
        <p:spPr>
          <a:xfrm>
            <a:off x="11728096" y="474524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093FF0F-9FC7-C762-BE85-1653510A5721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E0352A0-9010-6FFD-C359-7934EA57A773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24BC064-7C87-E230-48E4-268F202C8052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5C10C2C-CFD1-DB46-E2DF-86405A1E218B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71EC1CC-7654-32DD-A153-8EB12219AF1B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31EF154-DFED-DE84-B785-0F8E92F15D3D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94DB730-8C2E-CEBE-CBD5-66D45610A095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7D04F52-05EE-7662-E722-DD35A1B1E6D9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31D4003-13B1-84AE-5833-C32B0147C73D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D6E05C16-B2C1-3254-9795-2F6508372152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31B23A9-DEFB-904D-C3DB-97423CEFB49B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875D373A-DB7B-960A-6FC6-6336E0D5B59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16EA21-5C18-1100-1AE8-100672A650A7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349429C9-A1DF-7EC7-C828-6AB3360EA7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8330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F3F1CB3-94D0-2803-38CD-F2432AC73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4124"/>
            <a:ext cx="12056887" cy="6873753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A4A5815E-AF83-22ED-2493-E9508792AD4C}"/>
              </a:ext>
            </a:extLst>
          </p:cNvPr>
          <p:cNvGrpSpPr/>
          <p:nvPr userDrawn="1"/>
        </p:nvGrpSpPr>
        <p:grpSpPr>
          <a:xfrm>
            <a:off x="9418976" y="5422341"/>
            <a:ext cx="2238232" cy="588581"/>
            <a:chOff x="9745126" y="1644622"/>
            <a:chExt cx="2238232" cy="588581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73F54487-A4F9-8EB3-0FF0-CFAAB58298AE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A96CB9C6-CC63-1376-73D2-730238E4E4A5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EDAA8EA-42CC-245A-B26C-79E64B864430}"/>
              </a:ext>
            </a:extLst>
          </p:cNvPr>
          <p:cNvSpPr/>
          <p:nvPr userDrawn="1"/>
        </p:nvSpPr>
        <p:spPr>
          <a:xfrm>
            <a:off x="11728096" y="5528472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5D7EDBA-F249-7790-8952-62F46513D4BC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AF63FE3-DFCF-9934-2E05-2A419EDA26AC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9F424FA-BA55-3693-D583-5E590E0C1EE6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0DBFA64-8F63-DC92-7F0D-40ACC893D9C1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392A493-1EC5-C9CA-E134-514626BA765D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7250D7F-3DB9-3E50-4BBB-7BF7F264DAFD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87FC0BE-E1B3-453F-10F3-8D321B1248EE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1771B4C-6DCE-411D-6005-2033C9292492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55DB0CF-44A4-FA96-9F43-8D7810B832D3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E24FCBF-F4AB-1E21-EE49-D202D752844C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B63CDF2-FC7E-8C3A-C753-F47522E7A7DE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E1EA7F4-9F7E-B1A6-6FE4-7963E5C488EE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0ABB854-9ACC-B11B-9562-D0BA981C4BB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FC24EA-1725-A195-195F-FA3C33DBE98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47A92DC-21CD-0504-FEEF-068342DAE5E7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2560D6A-FE11-3429-7DD6-5FB9434BD77D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F9F0C37B-DCA9-2F38-8C53-A0F382F14171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308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F3F1CB3-94D0-2803-38CD-F2432AC73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4124"/>
            <a:ext cx="12056887" cy="6873753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0ABB854-9ACC-B11B-9562-D0BA981C4BB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FC24EA-1725-A195-195F-FA3C33DBE98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47A92DC-21CD-0504-FEEF-068342DAE5E7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78">
            <a:extLst>
              <a:ext uri="{FF2B5EF4-FFF2-40B4-BE49-F238E27FC236}">
                <a16:creationId xmlns:a16="http://schemas.microsoft.com/office/drawing/2014/main" id="{87E3404E-A7F3-AF4A-4797-1AB8EF0017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2602" y="1424713"/>
            <a:ext cx="3965505" cy="4750258"/>
          </a:xfrm>
          <a:custGeom>
            <a:avLst/>
            <a:gdLst>
              <a:gd name="connsiteX0" fmla="*/ 0 w 6202680"/>
              <a:gd name="connsiteY0" fmla="*/ 0 h 3413125"/>
              <a:gd name="connsiteX1" fmla="*/ 6202680 w 6202680"/>
              <a:gd name="connsiteY1" fmla="*/ 0 h 3413125"/>
              <a:gd name="connsiteX2" fmla="*/ 6202680 w 6202680"/>
              <a:gd name="connsiteY2" fmla="*/ 3413125 h 3413125"/>
              <a:gd name="connsiteX3" fmla="*/ 0 w 6202680"/>
              <a:gd name="connsiteY3" fmla="*/ 3413125 h 341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2680" h="3413125">
                <a:moveTo>
                  <a:pt x="0" y="0"/>
                </a:moveTo>
                <a:lnTo>
                  <a:pt x="6202680" y="0"/>
                </a:lnTo>
                <a:lnTo>
                  <a:pt x="6202680" y="3413125"/>
                </a:lnTo>
                <a:lnTo>
                  <a:pt x="0" y="3413125"/>
                </a:ln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9F284CF-ABB8-B8F2-926D-68BCC76C8D59}"/>
              </a:ext>
            </a:extLst>
          </p:cNvPr>
          <p:cNvGrpSpPr/>
          <p:nvPr userDrawn="1"/>
        </p:nvGrpSpPr>
        <p:grpSpPr>
          <a:xfrm>
            <a:off x="9418976" y="542234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0D1B9CC-B92D-7AD5-5F4C-89BBE5FBB0E2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03F4A975-3E3E-3CB2-EB12-CA6B08177349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39B57B9-983B-E1A7-8D1D-451C0E7F2605}"/>
              </a:ext>
            </a:extLst>
          </p:cNvPr>
          <p:cNvSpPr/>
          <p:nvPr userDrawn="1"/>
        </p:nvSpPr>
        <p:spPr>
          <a:xfrm>
            <a:off x="11728096" y="5528472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1129307-ABF6-C780-3BBA-F679600A5564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86007AC-F3F6-32CE-6A95-71F9BEDED195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A2FD4DE-6702-D5DE-9A40-EC32C6F6AA14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060C96E-8905-611A-24FB-C6D2195278D4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EB9B6535-B9B4-7F13-4D5A-90806F806EF2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F5548EAA-950A-7E98-9C68-F1D1E521A361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731E41D-ADF9-52E8-AAF9-6ED124D2EEC5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697DE67-F38C-E3EA-56FF-C7CF4BEEA185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648614C-B68D-8F2F-56A8-F9A7E172250D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58FDBF1-73CD-FAF5-877F-192BF6D5F1DD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91F730C-1D69-9BBB-8410-070A0100E846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41D0472-E856-7AD3-6DAE-9049F7DDFCB6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B392543-2E40-F3A8-E600-76601782F15F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Slide Number Placeholder 2">
            <a:extLst>
              <a:ext uri="{FF2B5EF4-FFF2-40B4-BE49-F238E27FC236}">
                <a16:creationId xmlns:a16="http://schemas.microsoft.com/office/drawing/2014/main" id="{2415817E-0258-5453-4B19-AA745313A6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3143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F3F1CB3-94D0-2803-38CD-F2432AC73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4124"/>
            <a:ext cx="12056887" cy="6873753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0ABB854-9ACC-B11B-9562-D0BA981C4BB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FC24EA-1725-A195-195F-FA3C33DBE98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47A92DC-21CD-0504-FEEF-068342DAE5E7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F6FB495-B14E-EB22-CB3E-4496071CD5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01177" y="964851"/>
            <a:ext cx="4875639" cy="4953609"/>
          </a:xfrm>
          <a:custGeom>
            <a:avLst/>
            <a:gdLst>
              <a:gd name="connsiteX0" fmla="*/ 3421804 w 8801100"/>
              <a:gd name="connsiteY0" fmla="*/ 0 h 8941845"/>
              <a:gd name="connsiteX1" fmla="*/ 8801100 w 8801100"/>
              <a:gd name="connsiteY1" fmla="*/ 0 h 8941845"/>
              <a:gd name="connsiteX2" fmla="*/ 8801100 w 8801100"/>
              <a:gd name="connsiteY2" fmla="*/ 5660789 h 8941845"/>
              <a:gd name="connsiteX3" fmla="*/ 6663281 w 8801100"/>
              <a:gd name="connsiteY3" fmla="*/ 7798608 h 8941845"/>
              <a:gd name="connsiteX4" fmla="*/ 1143238 w 8801100"/>
              <a:gd name="connsiteY4" fmla="*/ 7798608 h 8941845"/>
              <a:gd name="connsiteX5" fmla="*/ 1143238 w 8801100"/>
              <a:gd name="connsiteY5" fmla="*/ 2278565 h 894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01100" h="8941845">
                <a:moveTo>
                  <a:pt x="3421804" y="0"/>
                </a:moveTo>
                <a:lnTo>
                  <a:pt x="8801100" y="0"/>
                </a:lnTo>
                <a:lnTo>
                  <a:pt x="8801100" y="5660789"/>
                </a:lnTo>
                <a:lnTo>
                  <a:pt x="6663281" y="7798608"/>
                </a:lnTo>
                <a:cubicBezTo>
                  <a:pt x="5138964" y="9322925"/>
                  <a:pt x="2667556" y="9322925"/>
                  <a:pt x="1143238" y="7798608"/>
                </a:cubicBezTo>
                <a:cubicBezTo>
                  <a:pt x="-381079" y="6274291"/>
                  <a:pt x="-381079" y="3802884"/>
                  <a:pt x="1143238" y="227856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7018A86-CB58-C3E3-4A4E-87633BDEA666}"/>
              </a:ext>
            </a:extLst>
          </p:cNvPr>
          <p:cNvGrpSpPr/>
          <p:nvPr userDrawn="1"/>
        </p:nvGrpSpPr>
        <p:grpSpPr>
          <a:xfrm>
            <a:off x="9418976" y="5422341"/>
            <a:ext cx="2238232" cy="588581"/>
            <a:chOff x="9745126" y="1644622"/>
            <a:chExt cx="2238232" cy="588581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359CE2F-CBF0-9666-B84B-6D6F00BE0EB8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89B634B6-FEBD-834E-B7E8-E4297DC934E0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56BBCBE-BEF6-FD17-7AE8-3AECE583CE70}"/>
              </a:ext>
            </a:extLst>
          </p:cNvPr>
          <p:cNvSpPr/>
          <p:nvPr userDrawn="1"/>
        </p:nvSpPr>
        <p:spPr>
          <a:xfrm>
            <a:off x="11728096" y="5528472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56A1F16-1AEB-A2EB-8770-42B601732C0F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BC6604F-AC40-209A-C975-7C53A2E971EE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9B69EE5-9B45-4FAB-1BB0-C83604C82839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5FC699-3ADA-6D7F-C1B9-15FDC404BA97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EFE8DB4-B859-8168-B2C6-640B3782C84A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6D39186-E359-028F-5618-A0D6ECBD4B49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4788A799-E145-474F-30A0-E5F96328BBA9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93A75F-C038-C70C-0448-949FCA348F66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3F9B2A5-8D59-933E-6EE7-EF3B6D0FD220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EFFED2F-3F54-DE3F-E0E0-79840F89A602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7E1E105-E057-EB7A-D0F4-802F4DC6D6CA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D9F3B900-8CF4-B3EE-3F4A-5CB9C0BCA47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D29652D-17D6-B7B4-1AF5-DFC3CB6757BC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1F06F619-1CDD-BA32-20EB-9B8FCF880B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6993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F3F1CB3-94D0-2803-38CD-F2432AC73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4124"/>
            <a:ext cx="12056887" cy="6873753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0ABB854-9ACC-B11B-9562-D0BA981C4BB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FC24EA-1725-A195-195F-FA3C33DBE98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47A92DC-21CD-0504-FEEF-068342DAE5E7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38CC981-6819-0868-883D-4590E1939BD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67319" y="1388262"/>
            <a:ext cx="3593309" cy="4826672"/>
          </a:xfrm>
          <a:custGeom>
            <a:avLst/>
            <a:gdLst>
              <a:gd name="connsiteX0" fmla="*/ 782637 w 6410327"/>
              <a:gd name="connsiteY0" fmla="*/ 0 h 8610600"/>
              <a:gd name="connsiteX1" fmla="*/ 5627690 w 6410327"/>
              <a:gd name="connsiteY1" fmla="*/ 0 h 8610600"/>
              <a:gd name="connsiteX2" fmla="*/ 6410327 w 6410327"/>
              <a:gd name="connsiteY2" fmla="*/ 782637 h 8610600"/>
              <a:gd name="connsiteX3" fmla="*/ 6410327 w 6410327"/>
              <a:gd name="connsiteY3" fmla="*/ 8610600 h 8610600"/>
              <a:gd name="connsiteX4" fmla="*/ 0 w 6410327"/>
              <a:gd name="connsiteY4" fmla="*/ 8610600 h 8610600"/>
              <a:gd name="connsiteX5" fmla="*/ 0 w 6410327"/>
              <a:gd name="connsiteY5" fmla="*/ 782637 h 8610600"/>
              <a:gd name="connsiteX6" fmla="*/ 782637 w 6410327"/>
              <a:gd name="connsiteY6" fmla="*/ 0 h 861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327" h="8610600">
                <a:moveTo>
                  <a:pt x="782637" y="0"/>
                </a:moveTo>
                <a:lnTo>
                  <a:pt x="5627690" y="0"/>
                </a:lnTo>
                <a:cubicBezTo>
                  <a:pt x="6059928" y="0"/>
                  <a:pt x="6410327" y="350399"/>
                  <a:pt x="6410327" y="782637"/>
                </a:cubicBezTo>
                <a:lnTo>
                  <a:pt x="6410327" y="8610600"/>
                </a:lnTo>
                <a:lnTo>
                  <a:pt x="0" y="8610600"/>
                </a:lnTo>
                <a:lnTo>
                  <a:pt x="0" y="782637"/>
                </a:lnTo>
                <a:cubicBezTo>
                  <a:pt x="0" y="350399"/>
                  <a:pt x="350399" y="0"/>
                  <a:pt x="782637" y="0"/>
                </a:cubicBez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67F54B8-30AC-9B75-20C6-67C9A2308A62}"/>
              </a:ext>
            </a:extLst>
          </p:cNvPr>
          <p:cNvGrpSpPr/>
          <p:nvPr userDrawn="1"/>
        </p:nvGrpSpPr>
        <p:grpSpPr>
          <a:xfrm>
            <a:off x="9418976" y="542234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02F78E6-D07B-E24E-239C-2A03005778B0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A31B5539-EEAE-395C-44BE-766F24613872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52AA6FA-CB30-CC7D-A70D-084E9DDED210}"/>
              </a:ext>
            </a:extLst>
          </p:cNvPr>
          <p:cNvSpPr/>
          <p:nvPr userDrawn="1"/>
        </p:nvSpPr>
        <p:spPr>
          <a:xfrm>
            <a:off x="11728096" y="5528472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63C7FAD-D223-33D5-74E8-34D0357E7410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CE45700-2552-D07A-8C88-AB214D7901C4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4525A81-060E-BFFC-4539-16AE40AE2F03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1A95A3B-E33E-1D91-27A8-D0EC36BA2C69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F1A81596-12CC-173B-FD4F-46794EB002EA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50C47DB-CB03-CC8C-9FE3-EFE3A700DB72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75E6ABF-8CBA-42FD-F6C7-8A8E87CE3CA3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20DC188-B2D8-6F1B-C1E9-4EFD5617449A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C5E97AA-EA44-5205-B49A-F5758A0CD59A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A10D7D5-F2B3-3170-E55D-7F7A007C1C09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A6D08362-0EC2-534D-3C55-A0F1EEFAC6B9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91ACEE5-AD15-EF03-777E-06091064108B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A64001A4-D021-6D24-F920-10F48E3FFECC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Slide Number Placeholder 2">
            <a:extLst>
              <a:ext uri="{FF2B5EF4-FFF2-40B4-BE49-F238E27FC236}">
                <a16:creationId xmlns:a16="http://schemas.microsoft.com/office/drawing/2014/main" id="{26F1E902-A16E-FF66-628E-DF8F689FD1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3365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F3F1CB3-94D0-2803-38CD-F2432AC73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4124"/>
            <a:ext cx="12056887" cy="6873753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0ABB854-9ACC-B11B-9562-D0BA981C4BB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FC24EA-1725-A195-195F-FA3C33DBE98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47A92DC-21CD-0504-FEEF-068342DAE5E7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AC26AD40-AC0F-7348-053B-5218ED13F4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99993" y="1703638"/>
            <a:ext cx="4556909" cy="3776807"/>
          </a:xfrm>
          <a:custGeom>
            <a:avLst/>
            <a:gdLst>
              <a:gd name="connsiteX0" fmla="*/ 3402248 w 8209970"/>
              <a:gd name="connsiteY0" fmla="*/ 0 h 6804496"/>
              <a:gd name="connsiteX1" fmla="*/ 8209970 w 8209970"/>
              <a:gd name="connsiteY1" fmla="*/ 0 h 6804496"/>
              <a:gd name="connsiteX2" fmla="*/ 8209970 w 8209970"/>
              <a:gd name="connsiteY2" fmla="*/ 6804496 h 6804496"/>
              <a:gd name="connsiteX3" fmla="*/ 3402248 w 8209970"/>
              <a:gd name="connsiteY3" fmla="*/ 6804496 h 6804496"/>
              <a:gd name="connsiteX4" fmla="*/ 0 w 8209970"/>
              <a:gd name="connsiteY4" fmla="*/ 3402248 h 6804496"/>
              <a:gd name="connsiteX5" fmla="*/ 3402248 w 8209970"/>
              <a:gd name="connsiteY5" fmla="*/ 0 h 680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09970" h="6804496">
                <a:moveTo>
                  <a:pt x="3402248" y="0"/>
                </a:moveTo>
                <a:lnTo>
                  <a:pt x="8209970" y="0"/>
                </a:lnTo>
                <a:lnTo>
                  <a:pt x="8209970" y="6804496"/>
                </a:lnTo>
                <a:lnTo>
                  <a:pt x="3402248" y="6804496"/>
                </a:lnTo>
                <a:cubicBezTo>
                  <a:pt x="1523238" y="6804496"/>
                  <a:pt x="0" y="5281258"/>
                  <a:pt x="0" y="3402248"/>
                </a:cubicBezTo>
                <a:cubicBezTo>
                  <a:pt x="0" y="1523238"/>
                  <a:pt x="1523238" y="0"/>
                  <a:pt x="3402248" y="0"/>
                </a:cubicBezTo>
                <a:close/>
              </a:path>
            </a:pathLst>
          </a:custGeom>
        </p:spPr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6D1E2FE-EAC1-2388-CF7F-6FACEA91AAB3}"/>
              </a:ext>
            </a:extLst>
          </p:cNvPr>
          <p:cNvGrpSpPr/>
          <p:nvPr userDrawn="1"/>
        </p:nvGrpSpPr>
        <p:grpSpPr>
          <a:xfrm>
            <a:off x="9418976" y="5422341"/>
            <a:ext cx="2238232" cy="588581"/>
            <a:chOff x="9745126" y="1644622"/>
            <a:chExt cx="2238232" cy="588581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BAAB172B-6E32-98B4-A0E2-A34AFB53C5A9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ADBD050B-60B4-4855-E1A8-BD864C9F642E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414C8DA-3C9F-5FF4-8673-5EE1FF40CCC3}"/>
              </a:ext>
            </a:extLst>
          </p:cNvPr>
          <p:cNvSpPr/>
          <p:nvPr userDrawn="1"/>
        </p:nvSpPr>
        <p:spPr>
          <a:xfrm>
            <a:off x="11728096" y="5528472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9EE091A-B411-B371-DEDF-99E23C0AB4F1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9BEA285-E0FC-2D34-B85A-827DCD65F019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EF02EEA-AD99-1D38-E80E-FEC2E0EFC57E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FA32C7B-EFC2-DB99-E704-5C4E785161E0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CCDF174-EA09-B1E8-FD7E-3AEC2F283BAC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699DA98-B5DE-1818-A5F1-5A52B582EA51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7E4319B-D428-70F9-1345-FFFF622E6698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C1D8CED-045C-DDD2-CB8F-D66952A23706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12EA482-5DB7-8D66-A009-89C0F903E967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069A18F-2874-4133-3C4A-0658329626B8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4EE5086-84DB-30F1-1192-6DFDE9E9A7EE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040F99D7-20B8-822C-DFCB-9AF7D6242417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22D36C2-A4BF-1326-2815-3D14F7D22157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45E0FE77-60DA-FC79-5D3B-B725A5C3B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0149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CBAB9-92E2-333D-8C3F-3AB72D723200}"/>
              </a:ext>
            </a:extLst>
          </p:cNvPr>
          <p:cNvSpPr/>
          <p:nvPr userDrawn="1"/>
        </p:nvSpPr>
        <p:spPr>
          <a:xfrm>
            <a:off x="461639" y="355107"/>
            <a:ext cx="11336784" cy="6223246"/>
          </a:xfrm>
          <a:prstGeom prst="roundRect">
            <a:avLst>
              <a:gd name="adj" fmla="val 28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9DE9A9C2-9D7F-A0EA-BEA6-240D5ACD557E}"/>
              </a:ext>
            </a:extLst>
          </p:cNvPr>
          <p:cNvSpPr/>
          <p:nvPr userDrawn="1"/>
        </p:nvSpPr>
        <p:spPr>
          <a:xfrm rot="5400000">
            <a:off x="3630036" y="-3630038"/>
            <a:ext cx="4931928" cy="12192002"/>
          </a:xfrm>
          <a:prstGeom prst="homePlate">
            <a:avLst>
              <a:gd name="adj" fmla="val 19902"/>
            </a:avLst>
          </a:prstGeom>
          <a:solidFill>
            <a:srgbClr val="2D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752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raphic 67">
            <a:extLst>
              <a:ext uri="{FF2B5EF4-FFF2-40B4-BE49-F238E27FC236}">
                <a16:creationId xmlns:a16="http://schemas.microsoft.com/office/drawing/2014/main" id="{38891C3E-EDBD-1A5E-3C3A-E2FB9B17315A}"/>
              </a:ext>
            </a:extLst>
          </p:cNvPr>
          <p:cNvSpPr/>
          <p:nvPr userDrawn="1"/>
        </p:nvSpPr>
        <p:spPr>
          <a:xfrm>
            <a:off x="-13592" y="0"/>
            <a:ext cx="12060942" cy="6858000"/>
          </a:xfrm>
          <a:custGeom>
            <a:avLst/>
            <a:gdLst>
              <a:gd name="connsiteX0" fmla="*/ 11885809 w 12060942"/>
              <a:gd name="connsiteY0" fmla="*/ 1876187 h 6857999"/>
              <a:gd name="connsiteX1" fmla="*/ 12012809 w 12060942"/>
              <a:gd name="connsiteY1" fmla="*/ 2079387 h 6857999"/>
              <a:gd name="connsiteX2" fmla="*/ 12060942 w 12060942"/>
              <a:gd name="connsiteY2" fmla="*/ 2158381 h 6857999"/>
              <a:gd name="connsiteX3" fmla="*/ 12060942 w 12060942"/>
              <a:gd name="connsiteY3" fmla="*/ 6858142 h 6857999"/>
              <a:gd name="connsiteX4" fmla="*/ 135 w 12060942"/>
              <a:gd name="connsiteY4" fmla="*/ 6858142 h 6857999"/>
              <a:gd name="connsiteX5" fmla="*/ 135 w 12060942"/>
              <a:gd name="connsiteY5" fmla="*/ 143 h 6857999"/>
              <a:gd name="connsiteX6" fmla="*/ 12061069 w 12060942"/>
              <a:gd name="connsiteY6" fmla="*/ 143 h 6857999"/>
              <a:gd name="connsiteX7" fmla="*/ 12061069 w 12060942"/>
              <a:gd name="connsiteY7" fmla="*/ 1576213 h 6857999"/>
              <a:gd name="connsiteX8" fmla="*/ 12002141 w 12060942"/>
              <a:gd name="connsiteY8" fmla="*/ 1679337 h 6857999"/>
              <a:gd name="connsiteX9" fmla="*/ 11885809 w 12060942"/>
              <a:gd name="connsiteY9" fmla="*/ 18761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2" h="6857999">
                <a:moveTo>
                  <a:pt x="11885809" y="1876187"/>
                </a:moveTo>
                <a:cubicBezTo>
                  <a:pt x="11885479" y="1962727"/>
                  <a:pt x="11934869" y="2041767"/>
                  <a:pt x="12012809" y="2079387"/>
                </a:cubicBezTo>
                <a:cubicBezTo>
                  <a:pt x="12042642" y="2094346"/>
                  <a:pt x="12061323" y="2125011"/>
                  <a:pt x="12060942" y="2158381"/>
                </a:cubicBezTo>
                <a:lnTo>
                  <a:pt x="12060942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61069" y="143"/>
                </a:lnTo>
                <a:lnTo>
                  <a:pt x="12061069" y="1576213"/>
                </a:lnTo>
                <a:cubicBezTo>
                  <a:pt x="12061590" y="1618731"/>
                  <a:pt x="12039035" y="1658194"/>
                  <a:pt x="12002141" y="1679337"/>
                </a:cubicBezTo>
                <a:cubicBezTo>
                  <a:pt x="11930373" y="1718837"/>
                  <a:pt x="11885797" y="1794268"/>
                  <a:pt x="11885809" y="1876187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2ECD7FFD-7C79-8436-6727-239D2D98DA79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1CE06CC-5DD7-4C22-25B9-611BCEFEC889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3431B5C1-89EA-F34E-45F2-A11BAEEEFB79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AB0A04A1-A7F7-632A-E483-FB6B0F11D9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8810" y="953262"/>
            <a:ext cx="9017991" cy="2247137"/>
          </a:xfrm>
          <a:custGeom>
            <a:avLst/>
            <a:gdLst>
              <a:gd name="connsiteX0" fmla="*/ 0 w 18288000"/>
              <a:gd name="connsiteY0" fmla="*/ 0 h 5334000"/>
              <a:gd name="connsiteX1" fmla="*/ 18288000 w 18288000"/>
              <a:gd name="connsiteY1" fmla="*/ 0 h 5334000"/>
              <a:gd name="connsiteX2" fmla="*/ 18288000 w 18288000"/>
              <a:gd name="connsiteY2" fmla="*/ 5334000 h 5334000"/>
              <a:gd name="connsiteX3" fmla="*/ 0 w 18288000"/>
              <a:gd name="connsiteY3" fmla="*/ 5334000 h 53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5334000">
                <a:moveTo>
                  <a:pt x="0" y="0"/>
                </a:moveTo>
                <a:lnTo>
                  <a:pt x="18288000" y="0"/>
                </a:lnTo>
                <a:lnTo>
                  <a:pt x="18288000" y="5334000"/>
                </a:lnTo>
                <a:lnTo>
                  <a:pt x="0" y="5334000"/>
                </a:lnTo>
                <a:close/>
              </a:path>
            </a:pathLst>
          </a:custGeom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7623C3E-1E59-1CEA-8C8B-8292F25DE738}"/>
              </a:ext>
            </a:extLst>
          </p:cNvPr>
          <p:cNvGrpSpPr/>
          <p:nvPr userDrawn="1"/>
        </p:nvGrpSpPr>
        <p:grpSpPr>
          <a:xfrm>
            <a:off x="9418976" y="159002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8684373-7974-6262-8F64-581B3245762C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9025ED2-17FA-28F4-74EB-20BB53DF807F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1958C9C-0F61-4215-5DE8-9ABE9800C398}"/>
              </a:ext>
            </a:extLst>
          </p:cNvPr>
          <p:cNvSpPr/>
          <p:nvPr userDrawn="1"/>
        </p:nvSpPr>
        <p:spPr>
          <a:xfrm>
            <a:off x="11728096" y="1696928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9C33BCD-A01D-85D1-48F4-D306F2054D81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4F4F167-C680-1A03-B0DE-0EDE9FA59DD5}"/>
              </a:ext>
            </a:extLst>
          </p:cNvPr>
          <p:cNvGrpSpPr/>
          <p:nvPr userDrawn="1"/>
        </p:nvGrpSpPr>
        <p:grpSpPr>
          <a:xfrm>
            <a:off x="9666944" y="2356485"/>
            <a:ext cx="2238232" cy="588581"/>
            <a:chOff x="9745126" y="1644622"/>
            <a:chExt cx="2238232" cy="588581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88B0593-DD07-CDAE-C274-46464D672F2A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B4C7E7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7EE8ABA-F06E-33CE-6689-4DBE15B00149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C01A234-BED4-422F-F87B-DC78DC63C80D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3F7E09A-E9AF-973D-AF41-FAB872290332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1E3A3DE-FFDC-6AE1-2917-1782E071336A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C59CF21-3922-86F9-9AF6-DFA9F7C45699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B1580FC-1528-C5E8-C899-7307DF4F459A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43D9727-6AA4-56C7-1240-B939F270D207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DB62796-82D8-9CAC-993B-A33AE3EE3EAD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75CC76F-36F8-852A-9B97-A39E0F110D37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32F8693-02D6-A498-E770-55084268BB57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4DD958D-4D23-F280-B571-A8998DE062B1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4DD83C32-C5F1-AAE0-8B71-84D7233D3F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5470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CBAB9-92E2-333D-8C3F-3AB72D723200}"/>
              </a:ext>
            </a:extLst>
          </p:cNvPr>
          <p:cNvSpPr/>
          <p:nvPr userDrawn="1"/>
        </p:nvSpPr>
        <p:spPr>
          <a:xfrm>
            <a:off x="461639" y="355107"/>
            <a:ext cx="11336784" cy="6223246"/>
          </a:xfrm>
          <a:prstGeom prst="roundRect">
            <a:avLst>
              <a:gd name="adj" fmla="val 28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Pentagon 1">
            <a:extLst>
              <a:ext uri="{FF2B5EF4-FFF2-40B4-BE49-F238E27FC236}">
                <a16:creationId xmlns:a16="http://schemas.microsoft.com/office/drawing/2014/main" id="{4B1CC25B-0777-6058-558B-681845E85A17}"/>
              </a:ext>
            </a:extLst>
          </p:cNvPr>
          <p:cNvSpPr/>
          <p:nvPr userDrawn="1"/>
        </p:nvSpPr>
        <p:spPr>
          <a:xfrm rot="5400000" flipH="1" flipV="1">
            <a:off x="4764155" y="-569845"/>
            <a:ext cx="2663688" cy="12192002"/>
          </a:xfrm>
          <a:prstGeom prst="homePlate">
            <a:avLst>
              <a:gd name="adj" fmla="val 26243"/>
            </a:avLst>
          </a:prstGeom>
          <a:solidFill>
            <a:srgbClr val="2D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953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CBAB9-92E2-333D-8C3F-3AB72D723200}"/>
              </a:ext>
            </a:extLst>
          </p:cNvPr>
          <p:cNvSpPr/>
          <p:nvPr userDrawn="1"/>
        </p:nvSpPr>
        <p:spPr>
          <a:xfrm>
            <a:off x="461639" y="355107"/>
            <a:ext cx="11336784" cy="6223246"/>
          </a:xfrm>
          <a:prstGeom prst="roundRect">
            <a:avLst>
              <a:gd name="adj" fmla="val 28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630F8F9-A6C0-E50F-E58D-19C141BBF4E9}"/>
              </a:ext>
            </a:extLst>
          </p:cNvPr>
          <p:cNvSpPr/>
          <p:nvPr userDrawn="1"/>
        </p:nvSpPr>
        <p:spPr>
          <a:xfrm>
            <a:off x="461639" y="6157609"/>
            <a:ext cx="11336784" cy="420744"/>
          </a:xfrm>
          <a:custGeom>
            <a:avLst/>
            <a:gdLst>
              <a:gd name="connsiteX0" fmla="*/ 0 w 11336784"/>
              <a:gd name="connsiteY0" fmla="*/ 0 h 420744"/>
              <a:gd name="connsiteX1" fmla="*/ 11336784 w 11336784"/>
              <a:gd name="connsiteY1" fmla="*/ 0 h 420744"/>
              <a:gd name="connsiteX2" fmla="*/ 11336784 w 11336784"/>
              <a:gd name="connsiteY2" fmla="*/ 244626 h 420744"/>
              <a:gd name="connsiteX3" fmla="*/ 11160666 w 11336784"/>
              <a:gd name="connsiteY3" fmla="*/ 420744 h 420744"/>
              <a:gd name="connsiteX4" fmla="*/ 176118 w 11336784"/>
              <a:gd name="connsiteY4" fmla="*/ 420744 h 420744"/>
              <a:gd name="connsiteX5" fmla="*/ 0 w 11336784"/>
              <a:gd name="connsiteY5" fmla="*/ 244626 h 42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36784" h="420744">
                <a:moveTo>
                  <a:pt x="0" y="0"/>
                </a:moveTo>
                <a:lnTo>
                  <a:pt x="11336784" y="0"/>
                </a:lnTo>
                <a:lnTo>
                  <a:pt x="11336784" y="244626"/>
                </a:lnTo>
                <a:cubicBezTo>
                  <a:pt x="11336784" y="341893"/>
                  <a:pt x="11257933" y="420744"/>
                  <a:pt x="11160666" y="420744"/>
                </a:cubicBezTo>
                <a:lnTo>
                  <a:pt x="176118" y="420744"/>
                </a:lnTo>
                <a:cubicBezTo>
                  <a:pt x="78851" y="420744"/>
                  <a:pt x="0" y="341893"/>
                  <a:pt x="0" y="244626"/>
                </a:cubicBezTo>
                <a:close/>
              </a:path>
            </a:pathLst>
          </a:cu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Arrow: Pentagon 1">
            <a:extLst>
              <a:ext uri="{FF2B5EF4-FFF2-40B4-BE49-F238E27FC236}">
                <a16:creationId xmlns:a16="http://schemas.microsoft.com/office/drawing/2014/main" id="{99D11C46-4FCD-A24E-4648-1609AAD00E95}"/>
              </a:ext>
            </a:extLst>
          </p:cNvPr>
          <p:cNvSpPr/>
          <p:nvPr userDrawn="1"/>
        </p:nvSpPr>
        <p:spPr>
          <a:xfrm rot="5400000">
            <a:off x="4764156" y="-4764154"/>
            <a:ext cx="2663688" cy="12192002"/>
          </a:xfrm>
          <a:prstGeom prst="homePlate">
            <a:avLst>
              <a:gd name="adj" fmla="val 26243"/>
            </a:avLst>
          </a:prstGeom>
          <a:solidFill>
            <a:srgbClr val="2D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B0BDF50-3998-1843-F10E-99543BEDFEA1}"/>
              </a:ext>
            </a:extLst>
          </p:cNvPr>
          <p:cNvSpPr/>
          <p:nvPr userDrawn="1"/>
        </p:nvSpPr>
        <p:spPr>
          <a:xfrm>
            <a:off x="4820295" y="2610469"/>
            <a:ext cx="7476685" cy="1737358"/>
          </a:xfrm>
          <a:custGeom>
            <a:avLst/>
            <a:gdLst>
              <a:gd name="connsiteX0" fmla="*/ 0 w 5425440"/>
              <a:gd name="connsiteY0" fmla="*/ 871328 h 1260710"/>
              <a:gd name="connsiteX1" fmla="*/ 937260 w 5425440"/>
              <a:gd name="connsiteY1" fmla="*/ 871328 h 1260710"/>
              <a:gd name="connsiteX2" fmla="*/ 1028700 w 5425440"/>
              <a:gd name="connsiteY2" fmla="*/ 657968 h 1260710"/>
              <a:gd name="connsiteX3" fmla="*/ 1112520 w 5425440"/>
              <a:gd name="connsiteY3" fmla="*/ 901808 h 1260710"/>
              <a:gd name="connsiteX4" fmla="*/ 1280160 w 5425440"/>
              <a:gd name="connsiteY4" fmla="*/ 2648 h 1260710"/>
              <a:gd name="connsiteX5" fmla="*/ 1440180 w 5425440"/>
              <a:gd name="connsiteY5" fmla="*/ 1237088 h 1260710"/>
              <a:gd name="connsiteX6" fmla="*/ 1607820 w 5425440"/>
              <a:gd name="connsiteY6" fmla="*/ 825608 h 1260710"/>
              <a:gd name="connsiteX7" fmla="*/ 1722120 w 5425440"/>
              <a:gd name="connsiteY7" fmla="*/ 962768 h 1260710"/>
              <a:gd name="connsiteX8" fmla="*/ 1859280 w 5425440"/>
              <a:gd name="connsiteY8" fmla="*/ 383648 h 1260710"/>
              <a:gd name="connsiteX9" fmla="*/ 1973580 w 5425440"/>
              <a:gd name="connsiteY9" fmla="*/ 825608 h 1260710"/>
              <a:gd name="connsiteX10" fmla="*/ 2034540 w 5425440"/>
              <a:gd name="connsiteY10" fmla="*/ 657968 h 1260710"/>
              <a:gd name="connsiteX11" fmla="*/ 2095500 w 5425440"/>
              <a:gd name="connsiteY11" fmla="*/ 856088 h 1260710"/>
              <a:gd name="connsiteX12" fmla="*/ 4587240 w 5425440"/>
              <a:gd name="connsiteY12" fmla="*/ 856088 h 1260710"/>
              <a:gd name="connsiteX13" fmla="*/ 4701540 w 5425440"/>
              <a:gd name="connsiteY13" fmla="*/ 970388 h 1260710"/>
              <a:gd name="connsiteX14" fmla="*/ 4770120 w 5425440"/>
              <a:gd name="connsiteY14" fmla="*/ 749408 h 1260710"/>
              <a:gd name="connsiteX15" fmla="*/ 4853940 w 5425440"/>
              <a:gd name="connsiteY15" fmla="*/ 932288 h 1260710"/>
              <a:gd name="connsiteX16" fmla="*/ 4907280 w 5425440"/>
              <a:gd name="connsiteY16" fmla="*/ 863708 h 1260710"/>
              <a:gd name="connsiteX17" fmla="*/ 5425440 w 5425440"/>
              <a:gd name="connsiteY17" fmla="*/ 863708 h 126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25440" h="1260710">
                <a:moveTo>
                  <a:pt x="0" y="871328"/>
                </a:moveTo>
                <a:lnTo>
                  <a:pt x="937260" y="871328"/>
                </a:lnTo>
                <a:cubicBezTo>
                  <a:pt x="967740" y="800208"/>
                  <a:pt x="999490" y="652888"/>
                  <a:pt x="1028700" y="657968"/>
                </a:cubicBezTo>
                <a:cubicBezTo>
                  <a:pt x="1057910" y="663048"/>
                  <a:pt x="1070610" y="1011028"/>
                  <a:pt x="1112520" y="901808"/>
                </a:cubicBezTo>
                <a:cubicBezTo>
                  <a:pt x="1154430" y="792588"/>
                  <a:pt x="1225550" y="-53232"/>
                  <a:pt x="1280160" y="2648"/>
                </a:cubicBezTo>
                <a:cubicBezTo>
                  <a:pt x="1334770" y="58528"/>
                  <a:pt x="1385570" y="1099928"/>
                  <a:pt x="1440180" y="1237088"/>
                </a:cubicBezTo>
                <a:cubicBezTo>
                  <a:pt x="1494790" y="1374248"/>
                  <a:pt x="1560830" y="871328"/>
                  <a:pt x="1607820" y="825608"/>
                </a:cubicBezTo>
                <a:cubicBezTo>
                  <a:pt x="1654810" y="779888"/>
                  <a:pt x="1680210" y="1036428"/>
                  <a:pt x="1722120" y="962768"/>
                </a:cubicBezTo>
                <a:cubicBezTo>
                  <a:pt x="1764030" y="889108"/>
                  <a:pt x="1817370" y="406508"/>
                  <a:pt x="1859280" y="383648"/>
                </a:cubicBezTo>
                <a:cubicBezTo>
                  <a:pt x="1901190" y="360788"/>
                  <a:pt x="1944370" y="779888"/>
                  <a:pt x="1973580" y="825608"/>
                </a:cubicBezTo>
                <a:cubicBezTo>
                  <a:pt x="2002790" y="871328"/>
                  <a:pt x="2014220" y="652888"/>
                  <a:pt x="2034540" y="657968"/>
                </a:cubicBezTo>
                <a:cubicBezTo>
                  <a:pt x="2054860" y="663048"/>
                  <a:pt x="2099310" y="811638"/>
                  <a:pt x="2095500" y="856088"/>
                </a:cubicBezTo>
                <a:lnTo>
                  <a:pt x="4587240" y="856088"/>
                </a:lnTo>
                <a:cubicBezTo>
                  <a:pt x="4625340" y="894188"/>
                  <a:pt x="4671060" y="988168"/>
                  <a:pt x="4701540" y="970388"/>
                </a:cubicBezTo>
                <a:cubicBezTo>
                  <a:pt x="4732020" y="952608"/>
                  <a:pt x="4744720" y="755758"/>
                  <a:pt x="4770120" y="749408"/>
                </a:cubicBezTo>
                <a:cubicBezTo>
                  <a:pt x="4795520" y="743058"/>
                  <a:pt x="4831080" y="911968"/>
                  <a:pt x="4853940" y="932288"/>
                </a:cubicBezTo>
                <a:cubicBezTo>
                  <a:pt x="4871720" y="909428"/>
                  <a:pt x="4813300" y="875138"/>
                  <a:pt x="4907280" y="863708"/>
                </a:cubicBezTo>
                <a:cubicBezTo>
                  <a:pt x="5080000" y="863708"/>
                  <a:pt x="5356860" y="908158"/>
                  <a:pt x="5425440" y="863708"/>
                </a:cubicBezTo>
              </a:path>
            </a:pathLst>
          </a:custGeom>
          <a:noFill/>
          <a:ln w="34925">
            <a:gradFill flip="none" rotWithShape="1">
              <a:gsLst>
                <a:gs pos="49000">
                  <a:schemeClr val="bg1">
                    <a:lumMod val="85000"/>
                    <a:alpha val="6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5439E70-0871-5E29-FE90-C32BD52036EA}"/>
              </a:ext>
            </a:extLst>
          </p:cNvPr>
          <p:cNvSpPr/>
          <p:nvPr userDrawn="1"/>
        </p:nvSpPr>
        <p:spPr>
          <a:xfrm>
            <a:off x="166175" y="3091615"/>
            <a:ext cx="11632248" cy="2755828"/>
          </a:xfrm>
          <a:custGeom>
            <a:avLst/>
            <a:gdLst>
              <a:gd name="connsiteX0" fmla="*/ 0 w 5425440"/>
              <a:gd name="connsiteY0" fmla="*/ 871328 h 1260710"/>
              <a:gd name="connsiteX1" fmla="*/ 937260 w 5425440"/>
              <a:gd name="connsiteY1" fmla="*/ 871328 h 1260710"/>
              <a:gd name="connsiteX2" fmla="*/ 1028700 w 5425440"/>
              <a:gd name="connsiteY2" fmla="*/ 657968 h 1260710"/>
              <a:gd name="connsiteX3" fmla="*/ 1112520 w 5425440"/>
              <a:gd name="connsiteY3" fmla="*/ 901808 h 1260710"/>
              <a:gd name="connsiteX4" fmla="*/ 1280160 w 5425440"/>
              <a:gd name="connsiteY4" fmla="*/ 2648 h 1260710"/>
              <a:gd name="connsiteX5" fmla="*/ 1440180 w 5425440"/>
              <a:gd name="connsiteY5" fmla="*/ 1237088 h 1260710"/>
              <a:gd name="connsiteX6" fmla="*/ 1607820 w 5425440"/>
              <a:gd name="connsiteY6" fmla="*/ 825608 h 1260710"/>
              <a:gd name="connsiteX7" fmla="*/ 1722120 w 5425440"/>
              <a:gd name="connsiteY7" fmla="*/ 962768 h 1260710"/>
              <a:gd name="connsiteX8" fmla="*/ 1859280 w 5425440"/>
              <a:gd name="connsiteY8" fmla="*/ 383648 h 1260710"/>
              <a:gd name="connsiteX9" fmla="*/ 1973580 w 5425440"/>
              <a:gd name="connsiteY9" fmla="*/ 825608 h 1260710"/>
              <a:gd name="connsiteX10" fmla="*/ 2034540 w 5425440"/>
              <a:gd name="connsiteY10" fmla="*/ 657968 h 1260710"/>
              <a:gd name="connsiteX11" fmla="*/ 2095500 w 5425440"/>
              <a:gd name="connsiteY11" fmla="*/ 856088 h 1260710"/>
              <a:gd name="connsiteX12" fmla="*/ 4587240 w 5425440"/>
              <a:gd name="connsiteY12" fmla="*/ 856088 h 1260710"/>
              <a:gd name="connsiteX13" fmla="*/ 4701540 w 5425440"/>
              <a:gd name="connsiteY13" fmla="*/ 970388 h 1260710"/>
              <a:gd name="connsiteX14" fmla="*/ 4770120 w 5425440"/>
              <a:gd name="connsiteY14" fmla="*/ 749408 h 1260710"/>
              <a:gd name="connsiteX15" fmla="*/ 4853940 w 5425440"/>
              <a:gd name="connsiteY15" fmla="*/ 932288 h 1260710"/>
              <a:gd name="connsiteX16" fmla="*/ 4907280 w 5425440"/>
              <a:gd name="connsiteY16" fmla="*/ 863708 h 1260710"/>
              <a:gd name="connsiteX17" fmla="*/ 5425440 w 5425440"/>
              <a:gd name="connsiteY17" fmla="*/ 863708 h 126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25440" h="1260710">
                <a:moveTo>
                  <a:pt x="0" y="871328"/>
                </a:moveTo>
                <a:lnTo>
                  <a:pt x="937260" y="871328"/>
                </a:lnTo>
                <a:cubicBezTo>
                  <a:pt x="967740" y="800208"/>
                  <a:pt x="999490" y="652888"/>
                  <a:pt x="1028700" y="657968"/>
                </a:cubicBezTo>
                <a:cubicBezTo>
                  <a:pt x="1057910" y="663048"/>
                  <a:pt x="1070610" y="1011028"/>
                  <a:pt x="1112520" y="901808"/>
                </a:cubicBezTo>
                <a:cubicBezTo>
                  <a:pt x="1154430" y="792588"/>
                  <a:pt x="1225550" y="-53232"/>
                  <a:pt x="1280160" y="2648"/>
                </a:cubicBezTo>
                <a:cubicBezTo>
                  <a:pt x="1334770" y="58528"/>
                  <a:pt x="1385570" y="1099928"/>
                  <a:pt x="1440180" y="1237088"/>
                </a:cubicBezTo>
                <a:cubicBezTo>
                  <a:pt x="1494790" y="1374248"/>
                  <a:pt x="1560830" y="871328"/>
                  <a:pt x="1607820" y="825608"/>
                </a:cubicBezTo>
                <a:cubicBezTo>
                  <a:pt x="1654810" y="779888"/>
                  <a:pt x="1680210" y="1036428"/>
                  <a:pt x="1722120" y="962768"/>
                </a:cubicBezTo>
                <a:cubicBezTo>
                  <a:pt x="1764030" y="889108"/>
                  <a:pt x="1817370" y="406508"/>
                  <a:pt x="1859280" y="383648"/>
                </a:cubicBezTo>
                <a:cubicBezTo>
                  <a:pt x="1901190" y="360788"/>
                  <a:pt x="1944370" y="779888"/>
                  <a:pt x="1973580" y="825608"/>
                </a:cubicBezTo>
                <a:cubicBezTo>
                  <a:pt x="2002790" y="871328"/>
                  <a:pt x="2014220" y="652888"/>
                  <a:pt x="2034540" y="657968"/>
                </a:cubicBezTo>
                <a:cubicBezTo>
                  <a:pt x="2054860" y="663048"/>
                  <a:pt x="2099310" y="811638"/>
                  <a:pt x="2095500" y="856088"/>
                </a:cubicBezTo>
                <a:lnTo>
                  <a:pt x="4587240" y="856088"/>
                </a:lnTo>
                <a:cubicBezTo>
                  <a:pt x="4625340" y="894188"/>
                  <a:pt x="4671060" y="988168"/>
                  <a:pt x="4701540" y="970388"/>
                </a:cubicBezTo>
                <a:cubicBezTo>
                  <a:pt x="4732020" y="952608"/>
                  <a:pt x="4744720" y="755758"/>
                  <a:pt x="4770120" y="749408"/>
                </a:cubicBezTo>
                <a:cubicBezTo>
                  <a:pt x="4795520" y="743058"/>
                  <a:pt x="4831080" y="911968"/>
                  <a:pt x="4853940" y="932288"/>
                </a:cubicBezTo>
                <a:cubicBezTo>
                  <a:pt x="4871720" y="909428"/>
                  <a:pt x="4813300" y="875138"/>
                  <a:pt x="4907280" y="863708"/>
                </a:cubicBezTo>
                <a:cubicBezTo>
                  <a:pt x="5080000" y="863708"/>
                  <a:pt x="5356860" y="908158"/>
                  <a:pt x="5425440" y="863708"/>
                </a:cubicBezTo>
              </a:path>
            </a:pathLst>
          </a:custGeom>
          <a:noFill/>
          <a:ln w="34925">
            <a:gradFill flip="none" rotWithShape="1">
              <a:gsLst>
                <a:gs pos="51000">
                  <a:schemeClr val="accent1">
                    <a:alpha val="9000"/>
                  </a:schemeClr>
                </a:gs>
                <a:gs pos="26928">
                  <a:schemeClr val="accent1">
                    <a:alpha val="41000"/>
                  </a:schemeClr>
                </a:gs>
                <a:gs pos="0">
                  <a:schemeClr val="accent1">
                    <a:alpha val="0"/>
                  </a:schemeClr>
                </a:gs>
                <a:gs pos="95000">
                  <a:srgbClr val="2D3F83">
                    <a:alpha val="2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570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CBAB9-92E2-333D-8C3F-3AB72D723200}"/>
              </a:ext>
            </a:extLst>
          </p:cNvPr>
          <p:cNvSpPr/>
          <p:nvPr userDrawn="1"/>
        </p:nvSpPr>
        <p:spPr>
          <a:xfrm>
            <a:off x="461639" y="355107"/>
            <a:ext cx="11336784" cy="6223246"/>
          </a:xfrm>
          <a:prstGeom prst="roundRect">
            <a:avLst>
              <a:gd name="adj" fmla="val 28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9DE9A9C2-9D7F-A0EA-BEA6-240D5ACD557E}"/>
              </a:ext>
            </a:extLst>
          </p:cNvPr>
          <p:cNvSpPr/>
          <p:nvPr userDrawn="1"/>
        </p:nvSpPr>
        <p:spPr>
          <a:xfrm rot="5400000">
            <a:off x="5332519" y="-5332522"/>
            <a:ext cx="1526962" cy="12192002"/>
          </a:xfrm>
          <a:prstGeom prst="homePlate">
            <a:avLst/>
          </a:prstGeom>
          <a:solidFill>
            <a:srgbClr val="2D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630F8F9-A6C0-E50F-E58D-19C141BBF4E9}"/>
              </a:ext>
            </a:extLst>
          </p:cNvPr>
          <p:cNvSpPr/>
          <p:nvPr userDrawn="1"/>
        </p:nvSpPr>
        <p:spPr>
          <a:xfrm>
            <a:off x="461639" y="6157609"/>
            <a:ext cx="11336784" cy="420744"/>
          </a:xfrm>
          <a:custGeom>
            <a:avLst/>
            <a:gdLst>
              <a:gd name="connsiteX0" fmla="*/ 0 w 11336784"/>
              <a:gd name="connsiteY0" fmla="*/ 0 h 420744"/>
              <a:gd name="connsiteX1" fmla="*/ 11336784 w 11336784"/>
              <a:gd name="connsiteY1" fmla="*/ 0 h 420744"/>
              <a:gd name="connsiteX2" fmla="*/ 11336784 w 11336784"/>
              <a:gd name="connsiteY2" fmla="*/ 244626 h 420744"/>
              <a:gd name="connsiteX3" fmla="*/ 11160666 w 11336784"/>
              <a:gd name="connsiteY3" fmla="*/ 420744 h 420744"/>
              <a:gd name="connsiteX4" fmla="*/ 176118 w 11336784"/>
              <a:gd name="connsiteY4" fmla="*/ 420744 h 420744"/>
              <a:gd name="connsiteX5" fmla="*/ 0 w 11336784"/>
              <a:gd name="connsiteY5" fmla="*/ 244626 h 42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36784" h="420744">
                <a:moveTo>
                  <a:pt x="0" y="0"/>
                </a:moveTo>
                <a:lnTo>
                  <a:pt x="11336784" y="0"/>
                </a:lnTo>
                <a:lnTo>
                  <a:pt x="11336784" y="244626"/>
                </a:lnTo>
                <a:cubicBezTo>
                  <a:pt x="11336784" y="341893"/>
                  <a:pt x="11257933" y="420744"/>
                  <a:pt x="11160666" y="420744"/>
                </a:cubicBezTo>
                <a:lnTo>
                  <a:pt x="176118" y="420744"/>
                </a:lnTo>
                <a:cubicBezTo>
                  <a:pt x="78851" y="420744"/>
                  <a:pt x="0" y="341893"/>
                  <a:pt x="0" y="244626"/>
                </a:cubicBezTo>
                <a:close/>
              </a:path>
            </a:pathLst>
          </a:cu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87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CBAB9-92E2-333D-8C3F-3AB72D723200}"/>
              </a:ext>
            </a:extLst>
          </p:cNvPr>
          <p:cNvSpPr/>
          <p:nvPr userDrawn="1"/>
        </p:nvSpPr>
        <p:spPr>
          <a:xfrm>
            <a:off x="461639" y="355107"/>
            <a:ext cx="11336784" cy="6223246"/>
          </a:xfrm>
          <a:prstGeom prst="roundRect">
            <a:avLst>
              <a:gd name="adj" fmla="val 28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9DE9A9C2-9D7F-A0EA-BEA6-240D5ACD557E}"/>
              </a:ext>
            </a:extLst>
          </p:cNvPr>
          <p:cNvSpPr/>
          <p:nvPr userDrawn="1"/>
        </p:nvSpPr>
        <p:spPr>
          <a:xfrm rot="5400000">
            <a:off x="5332519" y="-5332522"/>
            <a:ext cx="1526962" cy="12192002"/>
          </a:xfrm>
          <a:prstGeom prst="homePlate">
            <a:avLst/>
          </a:prstGeom>
          <a:solidFill>
            <a:srgbClr val="2D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DC480A6-96AE-644D-FC12-2AF589D7A0B5}"/>
              </a:ext>
            </a:extLst>
          </p:cNvPr>
          <p:cNvSpPr/>
          <p:nvPr userDrawn="1"/>
        </p:nvSpPr>
        <p:spPr>
          <a:xfrm>
            <a:off x="4820295" y="2610469"/>
            <a:ext cx="7476685" cy="1737358"/>
          </a:xfrm>
          <a:custGeom>
            <a:avLst/>
            <a:gdLst>
              <a:gd name="connsiteX0" fmla="*/ 0 w 5425440"/>
              <a:gd name="connsiteY0" fmla="*/ 871328 h 1260710"/>
              <a:gd name="connsiteX1" fmla="*/ 937260 w 5425440"/>
              <a:gd name="connsiteY1" fmla="*/ 871328 h 1260710"/>
              <a:gd name="connsiteX2" fmla="*/ 1028700 w 5425440"/>
              <a:gd name="connsiteY2" fmla="*/ 657968 h 1260710"/>
              <a:gd name="connsiteX3" fmla="*/ 1112520 w 5425440"/>
              <a:gd name="connsiteY3" fmla="*/ 901808 h 1260710"/>
              <a:gd name="connsiteX4" fmla="*/ 1280160 w 5425440"/>
              <a:gd name="connsiteY4" fmla="*/ 2648 h 1260710"/>
              <a:gd name="connsiteX5" fmla="*/ 1440180 w 5425440"/>
              <a:gd name="connsiteY5" fmla="*/ 1237088 h 1260710"/>
              <a:gd name="connsiteX6" fmla="*/ 1607820 w 5425440"/>
              <a:gd name="connsiteY6" fmla="*/ 825608 h 1260710"/>
              <a:gd name="connsiteX7" fmla="*/ 1722120 w 5425440"/>
              <a:gd name="connsiteY7" fmla="*/ 962768 h 1260710"/>
              <a:gd name="connsiteX8" fmla="*/ 1859280 w 5425440"/>
              <a:gd name="connsiteY8" fmla="*/ 383648 h 1260710"/>
              <a:gd name="connsiteX9" fmla="*/ 1973580 w 5425440"/>
              <a:gd name="connsiteY9" fmla="*/ 825608 h 1260710"/>
              <a:gd name="connsiteX10" fmla="*/ 2034540 w 5425440"/>
              <a:gd name="connsiteY10" fmla="*/ 657968 h 1260710"/>
              <a:gd name="connsiteX11" fmla="*/ 2095500 w 5425440"/>
              <a:gd name="connsiteY11" fmla="*/ 856088 h 1260710"/>
              <a:gd name="connsiteX12" fmla="*/ 4587240 w 5425440"/>
              <a:gd name="connsiteY12" fmla="*/ 856088 h 1260710"/>
              <a:gd name="connsiteX13" fmla="*/ 4701540 w 5425440"/>
              <a:gd name="connsiteY13" fmla="*/ 970388 h 1260710"/>
              <a:gd name="connsiteX14" fmla="*/ 4770120 w 5425440"/>
              <a:gd name="connsiteY14" fmla="*/ 749408 h 1260710"/>
              <a:gd name="connsiteX15" fmla="*/ 4853940 w 5425440"/>
              <a:gd name="connsiteY15" fmla="*/ 932288 h 1260710"/>
              <a:gd name="connsiteX16" fmla="*/ 4907280 w 5425440"/>
              <a:gd name="connsiteY16" fmla="*/ 863708 h 1260710"/>
              <a:gd name="connsiteX17" fmla="*/ 5425440 w 5425440"/>
              <a:gd name="connsiteY17" fmla="*/ 863708 h 126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25440" h="1260710">
                <a:moveTo>
                  <a:pt x="0" y="871328"/>
                </a:moveTo>
                <a:lnTo>
                  <a:pt x="937260" y="871328"/>
                </a:lnTo>
                <a:cubicBezTo>
                  <a:pt x="967740" y="800208"/>
                  <a:pt x="999490" y="652888"/>
                  <a:pt x="1028700" y="657968"/>
                </a:cubicBezTo>
                <a:cubicBezTo>
                  <a:pt x="1057910" y="663048"/>
                  <a:pt x="1070610" y="1011028"/>
                  <a:pt x="1112520" y="901808"/>
                </a:cubicBezTo>
                <a:cubicBezTo>
                  <a:pt x="1154430" y="792588"/>
                  <a:pt x="1225550" y="-53232"/>
                  <a:pt x="1280160" y="2648"/>
                </a:cubicBezTo>
                <a:cubicBezTo>
                  <a:pt x="1334770" y="58528"/>
                  <a:pt x="1385570" y="1099928"/>
                  <a:pt x="1440180" y="1237088"/>
                </a:cubicBezTo>
                <a:cubicBezTo>
                  <a:pt x="1494790" y="1374248"/>
                  <a:pt x="1560830" y="871328"/>
                  <a:pt x="1607820" y="825608"/>
                </a:cubicBezTo>
                <a:cubicBezTo>
                  <a:pt x="1654810" y="779888"/>
                  <a:pt x="1680210" y="1036428"/>
                  <a:pt x="1722120" y="962768"/>
                </a:cubicBezTo>
                <a:cubicBezTo>
                  <a:pt x="1764030" y="889108"/>
                  <a:pt x="1817370" y="406508"/>
                  <a:pt x="1859280" y="383648"/>
                </a:cubicBezTo>
                <a:cubicBezTo>
                  <a:pt x="1901190" y="360788"/>
                  <a:pt x="1944370" y="779888"/>
                  <a:pt x="1973580" y="825608"/>
                </a:cubicBezTo>
                <a:cubicBezTo>
                  <a:pt x="2002790" y="871328"/>
                  <a:pt x="2014220" y="652888"/>
                  <a:pt x="2034540" y="657968"/>
                </a:cubicBezTo>
                <a:cubicBezTo>
                  <a:pt x="2054860" y="663048"/>
                  <a:pt x="2099310" y="811638"/>
                  <a:pt x="2095500" y="856088"/>
                </a:cubicBezTo>
                <a:lnTo>
                  <a:pt x="4587240" y="856088"/>
                </a:lnTo>
                <a:cubicBezTo>
                  <a:pt x="4625340" y="894188"/>
                  <a:pt x="4671060" y="988168"/>
                  <a:pt x="4701540" y="970388"/>
                </a:cubicBezTo>
                <a:cubicBezTo>
                  <a:pt x="4732020" y="952608"/>
                  <a:pt x="4744720" y="755758"/>
                  <a:pt x="4770120" y="749408"/>
                </a:cubicBezTo>
                <a:cubicBezTo>
                  <a:pt x="4795520" y="743058"/>
                  <a:pt x="4831080" y="911968"/>
                  <a:pt x="4853940" y="932288"/>
                </a:cubicBezTo>
                <a:cubicBezTo>
                  <a:pt x="4871720" y="909428"/>
                  <a:pt x="4813300" y="875138"/>
                  <a:pt x="4907280" y="863708"/>
                </a:cubicBezTo>
                <a:cubicBezTo>
                  <a:pt x="5080000" y="863708"/>
                  <a:pt x="5356860" y="908158"/>
                  <a:pt x="5425440" y="863708"/>
                </a:cubicBezTo>
              </a:path>
            </a:pathLst>
          </a:custGeom>
          <a:noFill/>
          <a:ln w="34925">
            <a:gradFill flip="none" rotWithShape="1">
              <a:gsLst>
                <a:gs pos="49000">
                  <a:schemeClr val="bg1">
                    <a:lumMod val="85000"/>
                    <a:alpha val="6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468A363-114C-AAE0-65B2-714B3E68A0D5}"/>
              </a:ext>
            </a:extLst>
          </p:cNvPr>
          <p:cNvSpPr/>
          <p:nvPr userDrawn="1"/>
        </p:nvSpPr>
        <p:spPr>
          <a:xfrm>
            <a:off x="166175" y="3091615"/>
            <a:ext cx="11632248" cy="2755828"/>
          </a:xfrm>
          <a:custGeom>
            <a:avLst/>
            <a:gdLst>
              <a:gd name="connsiteX0" fmla="*/ 0 w 5425440"/>
              <a:gd name="connsiteY0" fmla="*/ 871328 h 1260710"/>
              <a:gd name="connsiteX1" fmla="*/ 937260 w 5425440"/>
              <a:gd name="connsiteY1" fmla="*/ 871328 h 1260710"/>
              <a:gd name="connsiteX2" fmla="*/ 1028700 w 5425440"/>
              <a:gd name="connsiteY2" fmla="*/ 657968 h 1260710"/>
              <a:gd name="connsiteX3" fmla="*/ 1112520 w 5425440"/>
              <a:gd name="connsiteY3" fmla="*/ 901808 h 1260710"/>
              <a:gd name="connsiteX4" fmla="*/ 1280160 w 5425440"/>
              <a:gd name="connsiteY4" fmla="*/ 2648 h 1260710"/>
              <a:gd name="connsiteX5" fmla="*/ 1440180 w 5425440"/>
              <a:gd name="connsiteY5" fmla="*/ 1237088 h 1260710"/>
              <a:gd name="connsiteX6" fmla="*/ 1607820 w 5425440"/>
              <a:gd name="connsiteY6" fmla="*/ 825608 h 1260710"/>
              <a:gd name="connsiteX7" fmla="*/ 1722120 w 5425440"/>
              <a:gd name="connsiteY7" fmla="*/ 962768 h 1260710"/>
              <a:gd name="connsiteX8" fmla="*/ 1859280 w 5425440"/>
              <a:gd name="connsiteY8" fmla="*/ 383648 h 1260710"/>
              <a:gd name="connsiteX9" fmla="*/ 1973580 w 5425440"/>
              <a:gd name="connsiteY9" fmla="*/ 825608 h 1260710"/>
              <a:gd name="connsiteX10" fmla="*/ 2034540 w 5425440"/>
              <a:gd name="connsiteY10" fmla="*/ 657968 h 1260710"/>
              <a:gd name="connsiteX11" fmla="*/ 2095500 w 5425440"/>
              <a:gd name="connsiteY11" fmla="*/ 856088 h 1260710"/>
              <a:gd name="connsiteX12" fmla="*/ 4587240 w 5425440"/>
              <a:gd name="connsiteY12" fmla="*/ 856088 h 1260710"/>
              <a:gd name="connsiteX13" fmla="*/ 4701540 w 5425440"/>
              <a:gd name="connsiteY13" fmla="*/ 970388 h 1260710"/>
              <a:gd name="connsiteX14" fmla="*/ 4770120 w 5425440"/>
              <a:gd name="connsiteY14" fmla="*/ 749408 h 1260710"/>
              <a:gd name="connsiteX15" fmla="*/ 4853940 w 5425440"/>
              <a:gd name="connsiteY15" fmla="*/ 932288 h 1260710"/>
              <a:gd name="connsiteX16" fmla="*/ 4907280 w 5425440"/>
              <a:gd name="connsiteY16" fmla="*/ 863708 h 1260710"/>
              <a:gd name="connsiteX17" fmla="*/ 5425440 w 5425440"/>
              <a:gd name="connsiteY17" fmla="*/ 863708 h 126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25440" h="1260710">
                <a:moveTo>
                  <a:pt x="0" y="871328"/>
                </a:moveTo>
                <a:lnTo>
                  <a:pt x="937260" y="871328"/>
                </a:lnTo>
                <a:cubicBezTo>
                  <a:pt x="967740" y="800208"/>
                  <a:pt x="999490" y="652888"/>
                  <a:pt x="1028700" y="657968"/>
                </a:cubicBezTo>
                <a:cubicBezTo>
                  <a:pt x="1057910" y="663048"/>
                  <a:pt x="1070610" y="1011028"/>
                  <a:pt x="1112520" y="901808"/>
                </a:cubicBezTo>
                <a:cubicBezTo>
                  <a:pt x="1154430" y="792588"/>
                  <a:pt x="1225550" y="-53232"/>
                  <a:pt x="1280160" y="2648"/>
                </a:cubicBezTo>
                <a:cubicBezTo>
                  <a:pt x="1334770" y="58528"/>
                  <a:pt x="1385570" y="1099928"/>
                  <a:pt x="1440180" y="1237088"/>
                </a:cubicBezTo>
                <a:cubicBezTo>
                  <a:pt x="1494790" y="1374248"/>
                  <a:pt x="1560830" y="871328"/>
                  <a:pt x="1607820" y="825608"/>
                </a:cubicBezTo>
                <a:cubicBezTo>
                  <a:pt x="1654810" y="779888"/>
                  <a:pt x="1680210" y="1036428"/>
                  <a:pt x="1722120" y="962768"/>
                </a:cubicBezTo>
                <a:cubicBezTo>
                  <a:pt x="1764030" y="889108"/>
                  <a:pt x="1817370" y="406508"/>
                  <a:pt x="1859280" y="383648"/>
                </a:cubicBezTo>
                <a:cubicBezTo>
                  <a:pt x="1901190" y="360788"/>
                  <a:pt x="1944370" y="779888"/>
                  <a:pt x="1973580" y="825608"/>
                </a:cubicBezTo>
                <a:cubicBezTo>
                  <a:pt x="2002790" y="871328"/>
                  <a:pt x="2014220" y="652888"/>
                  <a:pt x="2034540" y="657968"/>
                </a:cubicBezTo>
                <a:cubicBezTo>
                  <a:pt x="2054860" y="663048"/>
                  <a:pt x="2099310" y="811638"/>
                  <a:pt x="2095500" y="856088"/>
                </a:cubicBezTo>
                <a:lnTo>
                  <a:pt x="4587240" y="856088"/>
                </a:lnTo>
                <a:cubicBezTo>
                  <a:pt x="4625340" y="894188"/>
                  <a:pt x="4671060" y="988168"/>
                  <a:pt x="4701540" y="970388"/>
                </a:cubicBezTo>
                <a:cubicBezTo>
                  <a:pt x="4732020" y="952608"/>
                  <a:pt x="4744720" y="755758"/>
                  <a:pt x="4770120" y="749408"/>
                </a:cubicBezTo>
                <a:cubicBezTo>
                  <a:pt x="4795520" y="743058"/>
                  <a:pt x="4831080" y="911968"/>
                  <a:pt x="4853940" y="932288"/>
                </a:cubicBezTo>
                <a:cubicBezTo>
                  <a:pt x="4871720" y="909428"/>
                  <a:pt x="4813300" y="875138"/>
                  <a:pt x="4907280" y="863708"/>
                </a:cubicBezTo>
                <a:cubicBezTo>
                  <a:pt x="5080000" y="863708"/>
                  <a:pt x="5356860" y="908158"/>
                  <a:pt x="5425440" y="863708"/>
                </a:cubicBezTo>
              </a:path>
            </a:pathLst>
          </a:custGeom>
          <a:noFill/>
          <a:ln w="34925">
            <a:gradFill flip="none" rotWithShape="1">
              <a:gsLst>
                <a:gs pos="51000">
                  <a:schemeClr val="accent1"/>
                </a:gs>
                <a:gs pos="26928">
                  <a:schemeClr val="accent1">
                    <a:alpha val="41000"/>
                  </a:schemeClr>
                </a:gs>
                <a:gs pos="0">
                  <a:schemeClr val="accent1">
                    <a:alpha val="0"/>
                  </a:schemeClr>
                </a:gs>
                <a:gs pos="95000">
                  <a:srgbClr val="2D3F83">
                    <a:alpha val="2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6238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raphic 67">
            <a:extLst>
              <a:ext uri="{FF2B5EF4-FFF2-40B4-BE49-F238E27FC236}">
                <a16:creationId xmlns:a16="http://schemas.microsoft.com/office/drawing/2014/main" id="{38891C3E-EDBD-1A5E-3C3A-E2FB9B17315A}"/>
              </a:ext>
            </a:extLst>
          </p:cNvPr>
          <p:cNvSpPr/>
          <p:nvPr userDrawn="1"/>
        </p:nvSpPr>
        <p:spPr>
          <a:xfrm>
            <a:off x="-13592" y="0"/>
            <a:ext cx="12060942" cy="6858000"/>
          </a:xfrm>
          <a:custGeom>
            <a:avLst/>
            <a:gdLst>
              <a:gd name="connsiteX0" fmla="*/ 11885809 w 12060942"/>
              <a:gd name="connsiteY0" fmla="*/ 1876187 h 6857999"/>
              <a:gd name="connsiteX1" fmla="*/ 12012809 w 12060942"/>
              <a:gd name="connsiteY1" fmla="*/ 2079387 h 6857999"/>
              <a:gd name="connsiteX2" fmla="*/ 12060942 w 12060942"/>
              <a:gd name="connsiteY2" fmla="*/ 2158381 h 6857999"/>
              <a:gd name="connsiteX3" fmla="*/ 12060942 w 12060942"/>
              <a:gd name="connsiteY3" fmla="*/ 6858142 h 6857999"/>
              <a:gd name="connsiteX4" fmla="*/ 135 w 12060942"/>
              <a:gd name="connsiteY4" fmla="*/ 6858142 h 6857999"/>
              <a:gd name="connsiteX5" fmla="*/ 135 w 12060942"/>
              <a:gd name="connsiteY5" fmla="*/ 143 h 6857999"/>
              <a:gd name="connsiteX6" fmla="*/ 12061069 w 12060942"/>
              <a:gd name="connsiteY6" fmla="*/ 143 h 6857999"/>
              <a:gd name="connsiteX7" fmla="*/ 12061069 w 12060942"/>
              <a:gd name="connsiteY7" fmla="*/ 1576213 h 6857999"/>
              <a:gd name="connsiteX8" fmla="*/ 12002141 w 12060942"/>
              <a:gd name="connsiteY8" fmla="*/ 1679337 h 6857999"/>
              <a:gd name="connsiteX9" fmla="*/ 11885809 w 12060942"/>
              <a:gd name="connsiteY9" fmla="*/ 18761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2" h="6857999">
                <a:moveTo>
                  <a:pt x="11885809" y="1876187"/>
                </a:moveTo>
                <a:cubicBezTo>
                  <a:pt x="11885479" y="1962727"/>
                  <a:pt x="11934869" y="2041767"/>
                  <a:pt x="12012809" y="2079387"/>
                </a:cubicBezTo>
                <a:cubicBezTo>
                  <a:pt x="12042642" y="2094346"/>
                  <a:pt x="12061323" y="2125011"/>
                  <a:pt x="12060942" y="2158381"/>
                </a:cubicBezTo>
                <a:lnTo>
                  <a:pt x="12060942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61069" y="143"/>
                </a:lnTo>
                <a:lnTo>
                  <a:pt x="12061069" y="1576213"/>
                </a:lnTo>
                <a:cubicBezTo>
                  <a:pt x="12061590" y="1618731"/>
                  <a:pt x="12039035" y="1658194"/>
                  <a:pt x="12002141" y="1679337"/>
                </a:cubicBezTo>
                <a:cubicBezTo>
                  <a:pt x="11930373" y="1718837"/>
                  <a:pt x="11885797" y="1794268"/>
                  <a:pt x="11885809" y="1876187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2ECD7FFD-7C79-8436-6727-239D2D98DA79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1CE06CC-5DD7-4C22-25B9-611BCEFEC889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3431B5C1-89EA-F34E-45F2-A11BAEEEFB79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7F1725B8-4D1C-9270-3AB5-3CE0970528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7150" y="953263"/>
            <a:ext cx="9017991" cy="2682240"/>
          </a:xfrm>
          <a:custGeom>
            <a:avLst/>
            <a:gdLst>
              <a:gd name="connsiteX0" fmla="*/ 0 w 18288000"/>
              <a:gd name="connsiteY0" fmla="*/ 0 h 5334000"/>
              <a:gd name="connsiteX1" fmla="*/ 18288000 w 18288000"/>
              <a:gd name="connsiteY1" fmla="*/ 0 h 5334000"/>
              <a:gd name="connsiteX2" fmla="*/ 18288000 w 18288000"/>
              <a:gd name="connsiteY2" fmla="*/ 5334000 h 5334000"/>
              <a:gd name="connsiteX3" fmla="*/ 0 w 18288000"/>
              <a:gd name="connsiteY3" fmla="*/ 5334000 h 53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5334000">
                <a:moveTo>
                  <a:pt x="0" y="0"/>
                </a:moveTo>
                <a:lnTo>
                  <a:pt x="18288000" y="0"/>
                </a:lnTo>
                <a:lnTo>
                  <a:pt x="18288000" y="5334000"/>
                </a:lnTo>
                <a:lnTo>
                  <a:pt x="0" y="5334000"/>
                </a:lnTo>
                <a:close/>
              </a:path>
            </a:pathLst>
          </a:custGeom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13C730D-7783-936D-E66C-4152A71120E3}"/>
              </a:ext>
            </a:extLst>
          </p:cNvPr>
          <p:cNvGrpSpPr/>
          <p:nvPr userDrawn="1"/>
        </p:nvGrpSpPr>
        <p:grpSpPr>
          <a:xfrm>
            <a:off x="9418976" y="159002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9231404-F31C-F072-A222-507257C51B65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5F2360B-3FD4-E782-2A94-1C4513DB13BE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BFAA9B3-2DA6-759D-37AB-7CC526870331}"/>
              </a:ext>
            </a:extLst>
          </p:cNvPr>
          <p:cNvSpPr/>
          <p:nvPr userDrawn="1"/>
        </p:nvSpPr>
        <p:spPr>
          <a:xfrm>
            <a:off x="11728096" y="1696928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948421C-7211-EBE8-5C80-6DD1A365C575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D8EE21-0DDA-B166-BC6E-1D0DBD9AF615}"/>
              </a:ext>
            </a:extLst>
          </p:cNvPr>
          <p:cNvGrpSpPr/>
          <p:nvPr userDrawn="1"/>
        </p:nvGrpSpPr>
        <p:grpSpPr>
          <a:xfrm>
            <a:off x="9666944" y="2356485"/>
            <a:ext cx="2238232" cy="588581"/>
            <a:chOff x="9745126" y="1644622"/>
            <a:chExt cx="2238232" cy="588581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3FB236B-7EB2-2ECF-C773-F0F812240530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B4C7E7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6560049-E2EA-F8A4-A481-C9E6F5C0D4BA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A1A719D-B0F4-116A-FA7D-2E6B0E20BFF2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DB561CA-4F4B-21C2-54DB-8B7F299B2B4F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7BBFBA-4EB6-0210-4FF1-BA3244DE3F96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9C04F33-6EF8-489A-0DF0-636A8D5666BD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AB922E3-DC42-7409-9148-8E0622879851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0B503AB-78E2-EDF2-D059-674F4F4D006F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0EBC01B-6A04-8170-A544-931A893585EB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57F1231-587A-6B6B-1941-F17F01367AF5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E7C0FE1-8920-D33D-6670-9C51856D0B5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7E35866-BAF7-D1E9-2D03-8BEDD836D626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FDCD2C39-C7CF-F190-F175-417AB775DD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253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raphic 67">
            <a:extLst>
              <a:ext uri="{FF2B5EF4-FFF2-40B4-BE49-F238E27FC236}">
                <a16:creationId xmlns:a16="http://schemas.microsoft.com/office/drawing/2014/main" id="{38891C3E-EDBD-1A5E-3C3A-E2FB9B17315A}"/>
              </a:ext>
            </a:extLst>
          </p:cNvPr>
          <p:cNvSpPr/>
          <p:nvPr userDrawn="1"/>
        </p:nvSpPr>
        <p:spPr>
          <a:xfrm>
            <a:off x="-13592" y="0"/>
            <a:ext cx="12060942" cy="6858000"/>
          </a:xfrm>
          <a:custGeom>
            <a:avLst/>
            <a:gdLst>
              <a:gd name="connsiteX0" fmla="*/ 11885809 w 12060942"/>
              <a:gd name="connsiteY0" fmla="*/ 1876187 h 6857999"/>
              <a:gd name="connsiteX1" fmla="*/ 12012809 w 12060942"/>
              <a:gd name="connsiteY1" fmla="*/ 2079387 h 6857999"/>
              <a:gd name="connsiteX2" fmla="*/ 12060942 w 12060942"/>
              <a:gd name="connsiteY2" fmla="*/ 2158381 h 6857999"/>
              <a:gd name="connsiteX3" fmla="*/ 12060942 w 12060942"/>
              <a:gd name="connsiteY3" fmla="*/ 6858142 h 6857999"/>
              <a:gd name="connsiteX4" fmla="*/ 135 w 12060942"/>
              <a:gd name="connsiteY4" fmla="*/ 6858142 h 6857999"/>
              <a:gd name="connsiteX5" fmla="*/ 135 w 12060942"/>
              <a:gd name="connsiteY5" fmla="*/ 143 h 6857999"/>
              <a:gd name="connsiteX6" fmla="*/ 12061069 w 12060942"/>
              <a:gd name="connsiteY6" fmla="*/ 143 h 6857999"/>
              <a:gd name="connsiteX7" fmla="*/ 12061069 w 12060942"/>
              <a:gd name="connsiteY7" fmla="*/ 1576213 h 6857999"/>
              <a:gd name="connsiteX8" fmla="*/ 12002141 w 12060942"/>
              <a:gd name="connsiteY8" fmla="*/ 1679337 h 6857999"/>
              <a:gd name="connsiteX9" fmla="*/ 11885809 w 12060942"/>
              <a:gd name="connsiteY9" fmla="*/ 18761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2" h="6857999">
                <a:moveTo>
                  <a:pt x="11885809" y="1876187"/>
                </a:moveTo>
                <a:cubicBezTo>
                  <a:pt x="11885479" y="1962727"/>
                  <a:pt x="11934869" y="2041767"/>
                  <a:pt x="12012809" y="2079387"/>
                </a:cubicBezTo>
                <a:cubicBezTo>
                  <a:pt x="12042642" y="2094346"/>
                  <a:pt x="12061323" y="2125011"/>
                  <a:pt x="12060942" y="2158381"/>
                </a:cubicBezTo>
                <a:lnTo>
                  <a:pt x="12060942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61069" y="143"/>
                </a:lnTo>
                <a:lnTo>
                  <a:pt x="12061069" y="1576213"/>
                </a:lnTo>
                <a:cubicBezTo>
                  <a:pt x="12061590" y="1618731"/>
                  <a:pt x="12039035" y="1658194"/>
                  <a:pt x="12002141" y="1679337"/>
                </a:cubicBezTo>
                <a:cubicBezTo>
                  <a:pt x="11930373" y="1718837"/>
                  <a:pt x="11885797" y="1794268"/>
                  <a:pt x="11885809" y="1876187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2ECD7FFD-7C79-8436-6727-239D2D98DA79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1CE06CC-5DD7-4C22-25B9-611BCEFEC889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3431B5C1-89EA-F34E-45F2-A11BAEEEFB79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86A97989-F96C-8D70-AAE4-0BE4538CFD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01177" y="964851"/>
            <a:ext cx="4875639" cy="4953609"/>
          </a:xfrm>
          <a:custGeom>
            <a:avLst/>
            <a:gdLst>
              <a:gd name="connsiteX0" fmla="*/ 3421804 w 8801100"/>
              <a:gd name="connsiteY0" fmla="*/ 0 h 8941845"/>
              <a:gd name="connsiteX1" fmla="*/ 8801100 w 8801100"/>
              <a:gd name="connsiteY1" fmla="*/ 0 h 8941845"/>
              <a:gd name="connsiteX2" fmla="*/ 8801100 w 8801100"/>
              <a:gd name="connsiteY2" fmla="*/ 5660789 h 8941845"/>
              <a:gd name="connsiteX3" fmla="*/ 6663281 w 8801100"/>
              <a:gd name="connsiteY3" fmla="*/ 7798608 h 8941845"/>
              <a:gd name="connsiteX4" fmla="*/ 1143238 w 8801100"/>
              <a:gd name="connsiteY4" fmla="*/ 7798608 h 8941845"/>
              <a:gd name="connsiteX5" fmla="*/ 1143238 w 8801100"/>
              <a:gd name="connsiteY5" fmla="*/ 2278565 h 894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01100" h="8941845">
                <a:moveTo>
                  <a:pt x="3421804" y="0"/>
                </a:moveTo>
                <a:lnTo>
                  <a:pt x="8801100" y="0"/>
                </a:lnTo>
                <a:lnTo>
                  <a:pt x="8801100" y="5660789"/>
                </a:lnTo>
                <a:lnTo>
                  <a:pt x="6663281" y="7798608"/>
                </a:lnTo>
                <a:cubicBezTo>
                  <a:pt x="5138964" y="9322925"/>
                  <a:pt x="2667556" y="9322925"/>
                  <a:pt x="1143238" y="7798608"/>
                </a:cubicBezTo>
                <a:cubicBezTo>
                  <a:pt x="-381079" y="6274291"/>
                  <a:pt x="-381079" y="3802884"/>
                  <a:pt x="1143238" y="227856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0717134-9F6A-190B-04D0-A5A6046D532E}"/>
              </a:ext>
            </a:extLst>
          </p:cNvPr>
          <p:cNvGrpSpPr/>
          <p:nvPr userDrawn="1"/>
        </p:nvGrpSpPr>
        <p:grpSpPr>
          <a:xfrm>
            <a:off x="9418976" y="159002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7BFC59F-567B-E5A2-F7CD-3C9924F9ED81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022BFEE-956B-43EB-0DBE-D9E6397668CF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F45CB86-BFAB-C139-9AE7-84F50E50B56F}"/>
              </a:ext>
            </a:extLst>
          </p:cNvPr>
          <p:cNvSpPr/>
          <p:nvPr userDrawn="1"/>
        </p:nvSpPr>
        <p:spPr>
          <a:xfrm>
            <a:off x="11728096" y="1696928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EFAEE20-BD3B-A90C-7B69-3C27C278FFEF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DEFADA5-75A8-3CDC-802A-60BDCBA348A7}"/>
              </a:ext>
            </a:extLst>
          </p:cNvPr>
          <p:cNvGrpSpPr/>
          <p:nvPr userDrawn="1"/>
        </p:nvGrpSpPr>
        <p:grpSpPr>
          <a:xfrm>
            <a:off x="9666944" y="2356485"/>
            <a:ext cx="2238232" cy="588581"/>
            <a:chOff x="9745126" y="1644622"/>
            <a:chExt cx="2238232" cy="588581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D61E774-A1A4-FE29-045C-BB6C3C622590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B4C7E7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52D24B5-5E43-2452-2415-48B7B7F73997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D55403-B796-29AB-367E-BFB66B5CFB9A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6C859EE-A8D5-53A0-F624-BB7DC221D41E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8BD2EE7-2421-045E-1915-703BCE57EDAD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1517CC6-B255-9F5E-E68E-B2236DDAB564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862127E-E444-AF0D-6005-AADC8938CAF5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7C45D70-EA6C-48B9-E570-718E71B4BB9A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5E3EF5B-12AD-98B0-2C15-E0AD7BAE8265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0D8FE3E-FBE9-02E1-255D-BB571737943C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1669BA6-4F9F-6961-81A6-A48195113DF9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3D60965-E98F-3048-523B-9EAE3056E2F7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FF8F53BA-B64A-5877-0BED-73921EAF5D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5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EEBAD4FE-BB15-F004-66CA-4D7E4EA22A3B}"/>
              </a:ext>
            </a:extLst>
          </p:cNvPr>
          <p:cNvSpPr/>
          <p:nvPr/>
        </p:nvSpPr>
        <p:spPr>
          <a:xfrm>
            <a:off x="0" y="-13674"/>
            <a:ext cx="12043300" cy="6871674"/>
          </a:xfrm>
          <a:custGeom>
            <a:avLst/>
            <a:gdLst>
              <a:gd name="connsiteX0" fmla="*/ 11868424 w 12043300"/>
              <a:gd name="connsiteY0" fmla="*/ 2649616 h 6857999"/>
              <a:gd name="connsiteX1" fmla="*/ 11984585 w 12043300"/>
              <a:gd name="connsiteY1" fmla="*/ 2846466 h 6857999"/>
              <a:gd name="connsiteX2" fmla="*/ 12043427 w 12043300"/>
              <a:gd name="connsiteY2" fmla="*/ 2949590 h 6857999"/>
              <a:gd name="connsiteX3" fmla="*/ 12043427 w 12043300"/>
              <a:gd name="connsiteY3" fmla="*/ 6858142 h 6857999"/>
              <a:gd name="connsiteX4" fmla="*/ 135 w 12043300"/>
              <a:gd name="connsiteY4" fmla="*/ 6858142 h 6857999"/>
              <a:gd name="connsiteX5" fmla="*/ 135 w 12043300"/>
              <a:gd name="connsiteY5" fmla="*/ 143 h 6857999"/>
              <a:gd name="connsiteX6" fmla="*/ 12043427 w 12043300"/>
              <a:gd name="connsiteY6" fmla="*/ 143 h 6857999"/>
              <a:gd name="connsiteX7" fmla="*/ 12043427 w 12043300"/>
              <a:gd name="connsiteY7" fmla="*/ 2349643 h 6857999"/>
              <a:gd name="connsiteX8" fmla="*/ 11984585 w 12043300"/>
              <a:gd name="connsiteY8" fmla="*/ 2452767 h 6857999"/>
              <a:gd name="connsiteX9" fmla="*/ 11868424 w 12043300"/>
              <a:gd name="connsiteY9" fmla="*/ 26496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43300" h="6857999">
                <a:moveTo>
                  <a:pt x="11868424" y="2649616"/>
                </a:moveTo>
                <a:cubicBezTo>
                  <a:pt x="11868386" y="2731543"/>
                  <a:pt x="11912910" y="2806986"/>
                  <a:pt x="11984585" y="2846466"/>
                </a:cubicBezTo>
                <a:cubicBezTo>
                  <a:pt x="12021425" y="2867609"/>
                  <a:pt x="12043947" y="2907072"/>
                  <a:pt x="12043427" y="2949590"/>
                </a:cubicBezTo>
                <a:lnTo>
                  <a:pt x="12043427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43427" y="143"/>
                </a:lnTo>
                <a:lnTo>
                  <a:pt x="12043427" y="2349643"/>
                </a:lnTo>
                <a:cubicBezTo>
                  <a:pt x="12043947" y="2392161"/>
                  <a:pt x="12021425" y="2431624"/>
                  <a:pt x="11984585" y="2452767"/>
                </a:cubicBezTo>
                <a:cubicBezTo>
                  <a:pt x="11912910" y="2492247"/>
                  <a:pt x="11868386" y="2567690"/>
                  <a:pt x="11868424" y="2649616"/>
                </a:cubicBezTo>
                <a:close/>
              </a:path>
            </a:pathLst>
          </a:custGeom>
          <a:solidFill>
            <a:srgbClr val="F2F2F2"/>
          </a:solidFill>
          <a:ln w="12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265BED2-E285-7109-6584-F0BE5F81D40A}"/>
              </a:ext>
            </a:extLst>
          </p:cNvPr>
          <p:cNvGrpSpPr/>
          <p:nvPr userDrawn="1"/>
        </p:nvGrpSpPr>
        <p:grpSpPr>
          <a:xfrm>
            <a:off x="9418976" y="2356485"/>
            <a:ext cx="2238232" cy="588581"/>
            <a:chOff x="9745126" y="1644622"/>
            <a:chExt cx="2238232" cy="588581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37C94632-A4C1-5706-B94B-9D8A7E7A1F78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E4A9FA0A-8B33-B337-A822-0520C98FBA08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EC59F612-105E-5FE8-65F1-C585220A00E0}"/>
              </a:ext>
            </a:extLst>
          </p:cNvPr>
          <p:cNvSpPr/>
          <p:nvPr userDrawn="1"/>
        </p:nvSpPr>
        <p:spPr>
          <a:xfrm>
            <a:off x="11728096" y="243640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A553415-F019-3901-960F-3F2E542C6A64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7B5428-9B57-766A-A975-0A9427578ADF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0315D1C-D8FD-2655-BCA7-FDDAC9636090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49B2E7C-0868-B8CA-F61E-FB8D38F36FEE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39CCF8B-98A2-499D-4040-86F8CA43B288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A6F483B-CB88-A050-0B14-1460C4F5278C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5CAB42F-834B-7190-99DF-5156E87596A3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AAEF7B4-1A51-2FA1-350F-9AA07A2D4EFA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71B4603-F70E-7D7B-D729-EB6002A7F01F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4790CD0-2350-12DE-31AC-93CEFDA2D214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5BB7F47-6797-4406-F62D-E6731A00F685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5055BCA-8829-8A32-2E03-D0F7E8701314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2A1FFC-0C99-789A-5983-ACE9A0ABCEEE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A9F059-98D0-0C8C-EF52-69569856E238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BC5B3B-3832-3081-4023-20E28C2332E3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EC42427-DEED-EEBE-B964-FB12821C66F6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Slide Number Placeholder 2">
            <a:extLst>
              <a:ext uri="{FF2B5EF4-FFF2-40B4-BE49-F238E27FC236}">
                <a16:creationId xmlns:a16="http://schemas.microsoft.com/office/drawing/2014/main" id="{81ADA3BF-E1E5-3673-B0FF-79AFD4EB0FF8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768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EEBAD4FE-BB15-F004-66CA-4D7E4EA22A3B}"/>
              </a:ext>
            </a:extLst>
          </p:cNvPr>
          <p:cNvSpPr/>
          <p:nvPr/>
        </p:nvSpPr>
        <p:spPr>
          <a:xfrm>
            <a:off x="0" y="-13674"/>
            <a:ext cx="12043300" cy="6871674"/>
          </a:xfrm>
          <a:custGeom>
            <a:avLst/>
            <a:gdLst>
              <a:gd name="connsiteX0" fmla="*/ 11868424 w 12043300"/>
              <a:gd name="connsiteY0" fmla="*/ 2649616 h 6857999"/>
              <a:gd name="connsiteX1" fmla="*/ 11984585 w 12043300"/>
              <a:gd name="connsiteY1" fmla="*/ 2846466 h 6857999"/>
              <a:gd name="connsiteX2" fmla="*/ 12043427 w 12043300"/>
              <a:gd name="connsiteY2" fmla="*/ 2949590 h 6857999"/>
              <a:gd name="connsiteX3" fmla="*/ 12043427 w 12043300"/>
              <a:gd name="connsiteY3" fmla="*/ 6858142 h 6857999"/>
              <a:gd name="connsiteX4" fmla="*/ 135 w 12043300"/>
              <a:gd name="connsiteY4" fmla="*/ 6858142 h 6857999"/>
              <a:gd name="connsiteX5" fmla="*/ 135 w 12043300"/>
              <a:gd name="connsiteY5" fmla="*/ 143 h 6857999"/>
              <a:gd name="connsiteX6" fmla="*/ 12043427 w 12043300"/>
              <a:gd name="connsiteY6" fmla="*/ 143 h 6857999"/>
              <a:gd name="connsiteX7" fmla="*/ 12043427 w 12043300"/>
              <a:gd name="connsiteY7" fmla="*/ 2349643 h 6857999"/>
              <a:gd name="connsiteX8" fmla="*/ 11984585 w 12043300"/>
              <a:gd name="connsiteY8" fmla="*/ 2452767 h 6857999"/>
              <a:gd name="connsiteX9" fmla="*/ 11868424 w 12043300"/>
              <a:gd name="connsiteY9" fmla="*/ 26496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43300" h="6857999">
                <a:moveTo>
                  <a:pt x="11868424" y="2649616"/>
                </a:moveTo>
                <a:cubicBezTo>
                  <a:pt x="11868386" y="2731543"/>
                  <a:pt x="11912910" y="2806986"/>
                  <a:pt x="11984585" y="2846466"/>
                </a:cubicBezTo>
                <a:cubicBezTo>
                  <a:pt x="12021425" y="2867609"/>
                  <a:pt x="12043947" y="2907072"/>
                  <a:pt x="12043427" y="2949590"/>
                </a:cubicBezTo>
                <a:lnTo>
                  <a:pt x="12043427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43427" y="143"/>
                </a:lnTo>
                <a:lnTo>
                  <a:pt x="12043427" y="2349643"/>
                </a:lnTo>
                <a:cubicBezTo>
                  <a:pt x="12043947" y="2392161"/>
                  <a:pt x="12021425" y="2431624"/>
                  <a:pt x="11984585" y="2452767"/>
                </a:cubicBezTo>
                <a:cubicBezTo>
                  <a:pt x="11912910" y="2492247"/>
                  <a:pt x="11868386" y="2567690"/>
                  <a:pt x="11868424" y="2649616"/>
                </a:cubicBezTo>
                <a:close/>
              </a:path>
            </a:pathLst>
          </a:custGeom>
          <a:solidFill>
            <a:srgbClr val="F2F2F2"/>
          </a:solidFill>
          <a:ln w="12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2A1FFC-0C99-789A-5983-ACE9A0ABCEEE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A9F059-98D0-0C8C-EF52-69569856E238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BC5B3B-3832-3081-4023-20E28C2332E3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8E7F9025-0931-5899-ED96-95957ADFBB1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8862" y="1977817"/>
            <a:ext cx="2403809" cy="1807454"/>
          </a:xfrm>
          <a:custGeom>
            <a:avLst/>
            <a:gdLst>
              <a:gd name="connsiteX0" fmla="*/ 107243 w 4564058"/>
              <a:gd name="connsiteY0" fmla="*/ 0 h 3256689"/>
              <a:gd name="connsiteX1" fmla="*/ 4456815 w 4564058"/>
              <a:gd name="connsiteY1" fmla="*/ 0 h 3256689"/>
              <a:gd name="connsiteX2" fmla="*/ 4564058 w 4564058"/>
              <a:gd name="connsiteY2" fmla="*/ 107243 h 3256689"/>
              <a:gd name="connsiteX3" fmla="*/ 4564058 w 4564058"/>
              <a:gd name="connsiteY3" fmla="*/ 3149446 h 3256689"/>
              <a:gd name="connsiteX4" fmla="*/ 4456815 w 4564058"/>
              <a:gd name="connsiteY4" fmla="*/ 3256689 h 3256689"/>
              <a:gd name="connsiteX5" fmla="*/ 107243 w 4564058"/>
              <a:gd name="connsiteY5" fmla="*/ 3256689 h 3256689"/>
              <a:gd name="connsiteX6" fmla="*/ 0 w 4564058"/>
              <a:gd name="connsiteY6" fmla="*/ 3149446 h 3256689"/>
              <a:gd name="connsiteX7" fmla="*/ 0 w 4564058"/>
              <a:gd name="connsiteY7" fmla="*/ 107243 h 3256689"/>
              <a:gd name="connsiteX8" fmla="*/ 107243 w 4564058"/>
              <a:gd name="connsiteY8" fmla="*/ 0 h 32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64058" h="3256689">
                <a:moveTo>
                  <a:pt x="107243" y="0"/>
                </a:moveTo>
                <a:lnTo>
                  <a:pt x="4456815" y="0"/>
                </a:lnTo>
                <a:cubicBezTo>
                  <a:pt x="4516044" y="0"/>
                  <a:pt x="4564058" y="48014"/>
                  <a:pt x="4564058" y="107243"/>
                </a:cubicBezTo>
                <a:lnTo>
                  <a:pt x="4564058" y="3149446"/>
                </a:lnTo>
                <a:cubicBezTo>
                  <a:pt x="4564058" y="3208675"/>
                  <a:pt x="4516044" y="3256689"/>
                  <a:pt x="4456815" y="3256689"/>
                </a:cubicBezTo>
                <a:lnTo>
                  <a:pt x="107243" y="3256689"/>
                </a:lnTo>
                <a:cubicBezTo>
                  <a:pt x="48014" y="3256689"/>
                  <a:pt x="0" y="3208675"/>
                  <a:pt x="0" y="3149446"/>
                </a:cubicBezTo>
                <a:lnTo>
                  <a:pt x="0" y="107243"/>
                </a:lnTo>
                <a:cubicBezTo>
                  <a:pt x="0" y="48014"/>
                  <a:pt x="48014" y="0"/>
                  <a:pt x="107243" y="0"/>
                </a:cubicBezTo>
                <a:close/>
              </a:path>
            </a:pathLst>
          </a:custGeom>
        </p:spPr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5212424-A9E4-9A7D-02CD-C57DEC98378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89540" y="1977817"/>
            <a:ext cx="2403809" cy="1807454"/>
          </a:xfrm>
          <a:custGeom>
            <a:avLst/>
            <a:gdLst>
              <a:gd name="connsiteX0" fmla="*/ 107243 w 4564058"/>
              <a:gd name="connsiteY0" fmla="*/ 0 h 3256689"/>
              <a:gd name="connsiteX1" fmla="*/ 4456815 w 4564058"/>
              <a:gd name="connsiteY1" fmla="*/ 0 h 3256689"/>
              <a:gd name="connsiteX2" fmla="*/ 4564058 w 4564058"/>
              <a:gd name="connsiteY2" fmla="*/ 107243 h 3256689"/>
              <a:gd name="connsiteX3" fmla="*/ 4564058 w 4564058"/>
              <a:gd name="connsiteY3" fmla="*/ 3149446 h 3256689"/>
              <a:gd name="connsiteX4" fmla="*/ 4456815 w 4564058"/>
              <a:gd name="connsiteY4" fmla="*/ 3256689 h 3256689"/>
              <a:gd name="connsiteX5" fmla="*/ 107243 w 4564058"/>
              <a:gd name="connsiteY5" fmla="*/ 3256689 h 3256689"/>
              <a:gd name="connsiteX6" fmla="*/ 0 w 4564058"/>
              <a:gd name="connsiteY6" fmla="*/ 3149446 h 3256689"/>
              <a:gd name="connsiteX7" fmla="*/ 0 w 4564058"/>
              <a:gd name="connsiteY7" fmla="*/ 107243 h 3256689"/>
              <a:gd name="connsiteX8" fmla="*/ 107243 w 4564058"/>
              <a:gd name="connsiteY8" fmla="*/ 0 h 32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64058" h="3256689">
                <a:moveTo>
                  <a:pt x="107243" y="0"/>
                </a:moveTo>
                <a:lnTo>
                  <a:pt x="4456815" y="0"/>
                </a:lnTo>
                <a:cubicBezTo>
                  <a:pt x="4516044" y="0"/>
                  <a:pt x="4564058" y="48014"/>
                  <a:pt x="4564058" y="107243"/>
                </a:cubicBezTo>
                <a:lnTo>
                  <a:pt x="4564058" y="3149446"/>
                </a:lnTo>
                <a:cubicBezTo>
                  <a:pt x="4564058" y="3208675"/>
                  <a:pt x="4516044" y="3256689"/>
                  <a:pt x="4456815" y="3256689"/>
                </a:cubicBezTo>
                <a:lnTo>
                  <a:pt x="107243" y="3256689"/>
                </a:lnTo>
                <a:cubicBezTo>
                  <a:pt x="48014" y="3256689"/>
                  <a:pt x="0" y="3208675"/>
                  <a:pt x="0" y="3149446"/>
                </a:cubicBezTo>
                <a:lnTo>
                  <a:pt x="0" y="107243"/>
                </a:lnTo>
                <a:cubicBezTo>
                  <a:pt x="0" y="48014"/>
                  <a:pt x="48014" y="0"/>
                  <a:pt x="107243" y="0"/>
                </a:cubicBezTo>
                <a:close/>
              </a:path>
            </a:pathLst>
          </a:custGeom>
        </p:spPr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9FE5EC5B-6FE5-93FC-9FF6-7E12CAE037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56783" y="1977817"/>
            <a:ext cx="2403809" cy="1807454"/>
          </a:xfrm>
          <a:custGeom>
            <a:avLst/>
            <a:gdLst>
              <a:gd name="connsiteX0" fmla="*/ 107243 w 4564058"/>
              <a:gd name="connsiteY0" fmla="*/ 0 h 3256689"/>
              <a:gd name="connsiteX1" fmla="*/ 4456815 w 4564058"/>
              <a:gd name="connsiteY1" fmla="*/ 0 h 3256689"/>
              <a:gd name="connsiteX2" fmla="*/ 4564058 w 4564058"/>
              <a:gd name="connsiteY2" fmla="*/ 107243 h 3256689"/>
              <a:gd name="connsiteX3" fmla="*/ 4564058 w 4564058"/>
              <a:gd name="connsiteY3" fmla="*/ 3149446 h 3256689"/>
              <a:gd name="connsiteX4" fmla="*/ 4456815 w 4564058"/>
              <a:gd name="connsiteY4" fmla="*/ 3256689 h 3256689"/>
              <a:gd name="connsiteX5" fmla="*/ 107243 w 4564058"/>
              <a:gd name="connsiteY5" fmla="*/ 3256689 h 3256689"/>
              <a:gd name="connsiteX6" fmla="*/ 0 w 4564058"/>
              <a:gd name="connsiteY6" fmla="*/ 3149446 h 3256689"/>
              <a:gd name="connsiteX7" fmla="*/ 0 w 4564058"/>
              <a:gd name="connsiteY7" fmla="*/ 107243 h 3256689"/>
              <a:gd name="connsiteX8" fmla="*/ 107243 w 4564058"/>
              <a:gd name="connsiteY8" fmla="*/ 0 h 32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64058" h="3256689">
                <a:moveTo>
                  <a:pt x="107243" y="0"/>
                </a:moveTo>
                <a:lnTo>
                  <a:pt x="4456815" y="0"/>
                </a:lnTo>
                <a:cubicBezTo>
                  <a:pt x="4516044" y="0"/>
                  <a:pt x="4564058" y="48014"/>
                  <a:pt x="4564058" y="107243"/>
                </a:cubicBezTo>
                <a:lnTo>
                  <a:pt x="4564058" y="3149446"/>
                </a:lnTo>
                <a:cubicBezTo>
                  <a:pt x="4564058" y="3208675"/>
                  <a:pt x="4516044" y="3256689"/>
                  <a:pt x="4456815" y="3256689"/>
                </a:cubicBezTo>
                <a:lnTo>
                  <a:pt x="107243" y="3256689"/>
                </a:lnTo>
                <a:cubicBezTo>
                  <a:pt x="48014" y="3256689"/>
                  <a:pt x="0" y="3208675"/>
                  <a:pt x="0" y="3149446"/>
                </a:cubicBezTo>
                <a:lnTo>
                  <a:pt x="0" y="107243"/>
                </a:lnTo>
                <a:cubicBezTo>
                  <a:pt x="0" y="48014"/>
                  <a:pt x="48014" y="0"/>
                  <a:pt x="107243" y="0"/>
                </a:cubicBezTo>
                <a:close/>
              </a:path>
            </a:pathLst>
          </a:custGeom>
        </p:spPr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9B58AA-1F59-35A7-15C6-2D2C64B5C28C}"/>
              </a:ext>
            </a:extLst>
          </p:cNvPr>
          <p:cNvGrpSpPr/>
          <p:nvPr userDrawn="1"/>
        </p:nvGrpSpPr>
        <p:grpSpPr>
          <a:xfrm>
            <a:off x="9418976" y="2356485"/>
            <a:ext cx="2238232" cy="588581"/>
            <a:chOff x="9745126" y="1644622"/>
            <a:chExt cx="2238232" cy="588581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B43EC938-4048-0F19-93E3-1739E0AC93C1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A3CAB4BD-0898-97D5-F0B0-7A1C111439E8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9D4ABCF-2CEC-56DB-AC3B-168BB3FCC63A}"/>
              </a:ext>
            </a:extLst>
          </p:cNvPr>
          <p:cNvSpPr/>
          <p:nvPr userDrawn="1"/>
        </p:nvSpPr>
        <p:spPr>
          <a:xfrm>
            <a:off x="11728096" y="243640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C0AAA0C-D869-4356-17A2-C28C0FA5BE77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A761FD2-6516-DACE-39BA-D8337AC04A64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CD441F0B-2822-A5A4-D57F-6F7ED1C5F021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A4443F8-3C75-2FA9-3241-C77A00955099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A01BE0-DBDB-B6BB-BFD2-BE21D355BD23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B023011-7198-AD1C-7677-A563782E9AE7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B31C156-7119-C4B3-D4AC-7B11BD752A71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3EC9765-FDFE-F560-62EF-0CCDAA855FBA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7BBCBEAC-9FEA-9194-0DA0-833C3C50FBE3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A452699F-96F8-793E-5B11-C78D11BB3401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9B1B8F2-D78E-6F05-FFD9-CB615273D2D2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7986914-157C-BC3A-A008-2F0BC814413B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7503A305-E8FD-60F5-F9BE-3E64A44E7E26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50" name="Slide Number Placeholder 2">
            <a:extLst>
              <a:ext uri="{FF2B5EF4-FFF2-40B4-BE49-F238E27FC236}">
                <a16:creationId xmlns:a16="http://schemas.microsoft.com/office/drawing/2014/main" id="{431B7AE4-CAAD-107E-16EF-564808DC90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207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EEBAD4FE-BB15-F004-66CA-4D7E4EA22A3B}"/>
              </a:ext>
            </a:extLst>
          </p:cNvPr>
          <p:cNvSpPr/>
          <p:nvPr/>
        </p:nvSpPr>
        <p:spPr>
          <a:xfrm>
            <a:off x="0" y="-13674"/>
            <a:ext cx="12043300" cy="6871674"/>
          </a:xfrm>
          <a:custGeom>
            <a:avLst/>
            <a:gdLst>
              <a:gd name="connsiteX0" fmla="*/ 11868424 w 12043300"/>
              <a:gd name="connsiteY0" fmla="*/ 2649616 h 6857999"/>
              <a:gd name="connsiteX1" fmla="*/ 11984585 w 12043300"/>
              <a:gd name="connsiteY1" fmla="*/ 2846466 h 6857999"/>
              <a:gd name="connsiteX2" fmla="*/ 12043427 w 12043300"/>
              <a:gd name="connsiteY2" fmla="*/ 2949590 h 6857999"/>
              <a:gd name="connsiteX3" fmla="*/ 12043427 w 12043300"/>
              <a:gd name="connsiteY3" fmla="*/ 6858142 h 6857999"/>
              <a:gd name="connsiteX4" fmla="*/ 135 w 12043300"/>
              <a:gd name="connsiteY4" fmla="*/ 6858142 h 6857999"/>
              <a:gd name="connsiteX5" fmla="*/ 135 w 12043300"/>
              <a:gd name="connsiteY5" fmla="*/ 143 h 6857999"/>
              <a:gd name="connsiteX6" fmla="*/ 12043427 w 12043300"/>
              <a:gd name="connsiteY6" fmla="*/ 143 h 6857999"/>
              <a:gd name="connsiteX7" fmla="*/ 12043427 w 12043300"/>
              <a:gd name="connsiteY7" fmla="*/ 2349643 h 6857999"/>
              <a:gd name="connsiteX8" fmla="*/ 11984585 w 12043300"/>
              <a:gd name="connsiteY8" fmla="*/ 2452767 h 6857999"/>
              <a:gd name="connsiteX9" fmla="*/ 11868424 w 12043300"/>
              <a:gd name="connsiteY9" fmla="*/ 26496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43300" h="6857999">
                <a:moveTo>
                  <a:pt x="11868424" y="2649616"/>
                </a:moveTo>
                <a:cubicBezTo>
                  <a:pt x="11868386" y="2731543"/>
                  <a:pt x="11912910" y="2806986"/>
                  <a:pt x="11984585" y="2846466"/>
                </a:cubicBezTo>
                <a:cubicBezTo>
                  <a:pt x="12021425" y="2867609"/>
                  <a:pt x="12043947" y="2907072"/>
                  <a:pt x="12043427" y="2949590"/>
                </a:cubicBezTo>
                <a:lnTo>
                  <a:pt x="12043427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43427" y="143"/>
                </a:lnTo>
                <a:lnTo>
                  <a:pt x="12043427" y="2349643"/>
                </a:lnTo>
                <a:cubicBezTo>
                  <a:pt x="12043947" y="2392161"/>
                  <a:pt x="12021425" y="2431624"/>
                  <a:pt x="11984585" y="2452767"/>
                </a:cubicBezTo>
                <a:cubicBezTo>
                  <a:pt x="11912910" y="2492247"/>
                  <a:pt x="11868386" y="2567690"/>
                  <a:pt x="11868424" y="2649616"/>
                </a:cubicBezTo>
                <a:close/>
              </a:path>
            </a:pathLst>
          </a:custGeom>
          <a:solidFill>
            <a:srgbClr val="F2F2F2"/>
          </a:solidFill>
          <a:ln w="12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2A1FFC-0C99-789A-5983-ACE9A0ABCEEE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A9F059-98D0-0C8C-EF52-69569856E238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BC5B3B-3832-3081-4023-20E28C2332E3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9096A320-72FF-A670-F3A1-650386208DB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9501" y="953264"/>
            <a:ext cx="4689868" cy="5277556"/>
          </a:xfrm>
          <a:custGeom>
            <a:avLst/>
            <a:gdLst>
              <a:gd name="connsiteX0" fmla="*/ 5416 w 8711540"/>
              <a:gd name="connsiteY0" fmla="*/ 0 h 10287000"/>
              <a:gd name="connsiteX1" fmla="*/ 8711540 w 8711540"/>
              <a:gd name="connsiteY1" fmla="*/ 0 h 10287000"/>
              <a:gd name="connsiteX2" fmla="*/ 8711540 w 8711540"/>
              <a:gd name="connsiteY2" fmla="*/ 10287000 h 10287000"/>
              <a:gd name="connsiteX3" fmla="*/ 3195318 w 8711540"/>
              <a:gd name="connsiteY3" fmla="*/ 10287000 h 10287000"/>
              <a:gd name="connsiteX4" fmla="*/ 3194115 w 8711540"/>
              <a:gd name="connsiteY4" fmla="*/ 10284244 h 10287000"/>
              <a:gd name="connsiteX5" fmla="*/ 3015703 w 8711540"/>
              <a:gd name="connsiteY5" fmla="*/ 7248444 h 10287000"/>
              <a:gd name="connsiteX6" fmla="*/ 518 w 8711540"/>
              <a:gd name="connsiteY6" fmla="*/ 225797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11540" h="10287000">
                <a:moveTo>
                  <a:pt x="5416" y="0"/>
                </a:moveTo>
                <a:lnTo>
                  <a:pt x="8711540" y="0"/>
                </a:lnTo>
                <a:lnTo>
                  <a:pt x="8711540" y="10287000"/>
                </a:lnTo>
                <a:lnTo>
                  <a:pt x="3195318" y="10287000"/>
                </a:lnTo>
                <a:lnTo>
                  <a:pt x="3194115" y="10284244"/>
                </a:lnTo>
                <a:cubicBezTo>
                  <a:pt x="2851252" y="9412299"/>
                  <a:pt x="2856650" y="8318588"/>
                  <a:pt x="3015703" y="7248444"/>
                </a:cubicBezTo>
                <a:cubicBezTo>
                  <a:pt x="3650177" y="2979574"/>
                  <a:pt x="-50237" y="5226081"/>
                  <a:pt x="518" y="225797"/>
                </a:cubicBez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7A968D-D753-11D3-E507-D0FD9EBB7AEC}"/>
              </a:ext>
            </a:extLst>
          </p:cNvPr>
          <p:cNvGrpSpPr/>
          <p:nvPr userDrawn="1"/>
        </p:nvGrpSpPr>
        <p:grpSpPr>
          <a:xfrm>
            <a:off x="9418976" y="2356485"/>
            <a:ext cx="2238232" cy="588581"/>
            <a:chOff x="9745126" y="1644622"/>
            <a:chExt cx="2238232" cy="5885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0AA7B179-63D1-1DB0-B792-8F9600E5E74B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04EEA09-A4C8-C47E-5366-FD7111F8FEF2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EE661E6-A045-E6A3-7D36-D832F612CAAB}"/>
              </a:ext>
            </a:extLst>
          </p:cNvPr>
          <p:cNvSpPr/>
          <p:nvPr userDrawn="1"/>
        </p:nvSpPr>
        <p:spPr>
          <a:xfrm>
            <a:off x="11728096" y="243640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C53617B-2AA8-EBD3-7A97-A3B4AC8C1E18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06A002D-CE22-D6D2-9B70-7FDFD415C28B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41B78E3-0F64-45F7-8E50-33F68DBBD815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99BC246-8CEE-5374-6DFF-72CAABFBD51E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DBD42DA-7354-DCF8-5238-4B84734169D3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7EAC791A-C2FF-F651-E317-E26C6353A765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38ADFE5D-0A3F-2B5C-14D3-735F06A3F762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8448F1C7-3C4B-CD20-F6A1-2EE35D05CFC3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334D35FF-F3BF-19F6-1706-9D5DE83A99A2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B93CDDC-BB67-E513-52C5-6872853D2627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16A0EBF-2988-7991-75D5-1CE82D6998CF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DCB9A52-81A7-20A7-F9EA-DBD2CF90F9A1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A7D8F96-C9F9-0316-14EB-5633230B53BA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40D99BD3-D077-301E-38F6-589CA7D95A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969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EEBAD4FE-BB15-F004-66CA-4D7E4EA22A3B}"/>
              </a:ext>
            </a:extLst>
          </p:cNvPr>
          <p:cNvSpPr/>
          <p:nvPr/>
        </p:nvSpPr>
        <p:spPr>
          <a:xfrm>
            <a:off x="0" y="-13674"/>
            <a:ext cx="12043300" cy="6871674"/>
          </a:xfrm>
          <a:custGeom>
            <a:avLst/>
            <a:gdLst>
              <a:gd name="connsiteX0" fmla="*/ 11868424 w 12043300"/>
              <a:gd name="connsiteY0" fmla="*/ 2649616 h 6857999"/>
              <a:gd name="connsiteX1" fmla="*/ 11984585 w 12043300"/>
              <a:gd name="connsiteY1" fmla="*/ 2846466 h 6857999"/>
              <a:gd name="connsiteX2" fmla="*/ 12043427 w 12043300"/>
              <a:gd name="connsiteY2" fmla="*/ 2949590 h 6857999"/>
              <a:gd name="connsiteX3" fmla="*/ 12043427 w 12043300"/>
              <a:gd name="connsiteY3" fmla="*/ 6858142 h 6857999"/>
              <a:gd name="connsiteX4" fmla="*/ 135 w 12043300"/>
              <a:gd name="connsiteY4" fmla="*/ 6858142 h 6857999"/>
              <a:gd name="connsiteX5" fmla="*/ 135 w 12043300"/>
              <a:gd name="connsiteY5" fmla="*/ 143 h 6857999"/>
              <a:gd name="connsiteX6" fmla="*/ 12043427 w 12043300"/>
              <a:gd name="connsiteY6" fmla="*/ 143 h 6857999"/>
              <a:gd name="connsiteX7" fmla="*/ 12043427 w 12043300"/>
              <a:gd name="connsiteY7" fmla="*/ 2349643 h 6857999"/>
              <a:gd name="connsiteX8" fmla="*/ 11984585 w 12043300"/>
              <a:gd name="connsiteY8" fmla="*/ 2452767 h 6857999"/>
              <a:gd name="connsiteX9" fmla="*/ 11868424 w 12043300"/>
              <a:gd name="connsiteY9" fmla="*/ 26496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43300" h="6857999">
                <a:moveTo>
                  <a:pt x="11868424" y="2649616"/>
                </a:moveTo>
                <a:cubicBezTo>
                  <a:pt x="11868386" y="2731543"/>
                  <a:pt x="11912910" y="2806986"/>
                  <a:pt x="11984585" y="2846466"/>
                </a:cubicBezTo>
                <a:cubicBezTo>
                  <a:pt x="12021425" y="2867609"/>
                  <a:pt x="12043947" y="2907072"/>
                  <a:pt x="12043427" y="2949590"/>
                </a:cubicBezTo>
                <a:lnTo>
                  <a:pt x="12043427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43427" y="143"/>
                </a:lnTo>
                <a:lnTo>
                  <a:pt x="12043427" y="2349643"/>
                </a:lnTo>
                <a:cubicBezTo>
                  <a:pt x="12043947" y="2392161"/>
                  <a:pt x="12021425" y="2431624"/>
                  <a:pt x="11984585" y="2452767"/>
                </a:cubicBezTo>
                <a:cubicBezTo>
                  <a:pt x="11912910" y="2492247"/>
                  <a:pt x="11868386" y="2567690"/>
                  <a:pt x="11868424" y="2649616"/>
                </a:cubicBezTo>
                <a:close/>
              </a:path>
            </a:pathLst>
          </a:custGeom>
          <a:solidFill>
            <a:srgbClr val="F2F2F2"/>
          </a:solidFill>
          <a:ln w="12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2A1FFC-0C99-789A-5983-ACE9A0ABCEEE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A9F059-98D0-0C8C-EF52-69569856E238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BC5B3B-3832-3081-4023-20E28C2332E3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410F938F-D5CD-E5DA-C969-4BBA59A1A5F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05573" y="2201300"/>
            <a:ext cx="3797764" cy="3797765"/>
          </a:xfrm>
          <a:custGeom>
            <a:avLst/>
            <a:gdLst>
              <a:gd name="connsiteX0" fmla="*/ 3337158 w 6534165"/>
              <a:gd name="connsiteY0" fmla="*/ 820 h 6534166"/>
              <a:gd name="connsiteX1" fmla="*/ 6095988 w 6534165"/>
              <a:gd name="connsiteY1" fmla="*/ 1633815 h 6534166"/>
              <a:gd name="connsiteX2" fmla="*/ 6095987 w 6534165"/>
              <a:gd name="connsiteY2" fmla="*/ 1633815 h 6534166"/>
              <a:gd name="connsiteX3" fmla="*/ 4900352 w 6534165"/>
              <a:gd name="connsiteY3" fmla="*/ 6095989 h 6534166"/>
              <a:gd name="connsiteX4" fmla="*/ 4900352 w 6534165"/>
              <a:gd name="connsiteY4" fmla="*/ 6095988 h 6534166"/>
              <a:gd name="connsiteX5" fmla="*/ 438178 w 6534165"/>
              <a:gd name="connsiteY5" fmla="*/ 4900352 h 6534166"/>
              <a:gd name="connsiteX6" fmla="*/ 438179 w 6534165"/>
              <a:gd name="connsiteY6" fmla="*/ 4900353 h 6534166"/>
              <a:gd name="connsiteX7" fmla="*/ 1633815 w 6534165"/>
              <a:gd name="connsiteY7" fmla="*/ 438179 h 6534166"/>
              <a:gd name="connsiteX8" fmla="*/ 3337158 w 6534165"/>
              <a:gd name="connsiteY8" fmla="*/ 820 h 6534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34165" h="6534166">
                <a:moveTo>
                  <a:pt x="3337158" y="820"/>
                </a:moveTo>
                <a:cubicBezTo>
                  <a:pt x="4440173" y="25532"/>
                  <a:pt x="5504031" y="608515"/>
                  <a:pt x="6095988" y="1633815"/>
                </a:cubicBezTo>
                <a:lnTo>
                  <a:pt x="6095987" y="1633815"/>
                </a:lnTo>
                <a:cubicBezTo>
                  <a:pt x="6998017" y="3196176"/>
                  <a:pt x="6462712" y="5193960"/>
                  <a:pt x="4900352" y="6095989"/>
                </a:cubicBezTo>
                <a:lnTo>
                  <a:pt x="4900352" y="6095988"/>
                </a:lnTo>
                <a:cubicBezTo>
                  <a:pt x="3337991" y="6998017"/>
                  <a:pt x="1340208" y="6462713"/>
                  <a:pt x="438178" y="4900352"/>
                </a:cubicBezTo>
                <a:lnTo>
                  <a:pt x="438179" y="4900353"/>
                </a:lnTo>
                <a:cubicBezTo>
                  <a:pt x="-463851" y="3337992"/>
                  <a:pt x="71453" y="1340208"/>
                  <a:pt x="1633815" y="438179"/>
                </a:cubicBezTo>
                <a:cubicBezTo>
                  <a:pt x="2170876" y="128106"/>
                  <a:pt x="2759389" y="-12125"/>
                  <a:pt x="3337158" y="820"/>
                </a:cubicBezTo>
                <a:close/>
              </a:path>
            </a:pathLst>
          </a:custGeom>
        </p:spPr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4238408-9A3A-4D3B-9D71-581E6CB2C01A}"/>
              </a:ext>
            </a:extLst>
          </p:cNvPr>
          <p:cNvSpPr/>
          <p:nvPr userDrawn="1"/>
        </p:nvSpPr>
        <p:spPr>
          <a:xfrm>
            <a:off x="364634" y="1054075"/>
            <a:ext cx="2629362" cy="2629362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4C14B8A1-A88F-9A72-09A7-728B6F51CF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2226" y="1241667"/>
            <a:ext cx="2254178" cy="2254178"/>
          </a:xfrm>
          <a:custGeom>
            <a:avLst/>
            <a:gdLst>
              <a:gd name="connsiteX0" fmla="*/ 1562100 w 3124200"/>
              <a:gd name="connsiteY0" fmla="*/ 0 h 3124200"/>
              <a:gd name="connsiteX1" fmla="*/ 3124200 w 3124200"/>
              <a:gd name="connsiteY1" fmla="*/ 1562100 h 3124200"/>
              <a:gd name="connsiteX2" fmla="*/ 1562100 w 3124200"/>
              <a:gd name="connsiteY2" fmla="*/ 3124200 h 3124200"/>
              <a:gd name="connsiteX3" fmla="*/ 0 w 3124200"/>
              <a:gd name="connsiteY3" fmla="*/ 1562100 h 3124200"/>
              <a:gd name="connsiteX4" fmla="*/ 1562100 w 3124200"/>
              <a:gd name="connsiteY4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4200" h="3124200">
                <a:moveTo>
                  <a:pt x="1562100" y="0"/>
                </a:moveTo>
                <a:cubicBezTo>
                  <a:pt x="2424824" y="0"/>
                  <a:pt x="3124200" y="699376"/>
                  <a:pt x="3124200" y="1562100"/>
                </a:cubicBezTo>
                <a:cubicBezTo>
                  <a:pt x="3124200" y="2424824"/>
                  <a:pt x="2424824" y="3124200"/>
                  <a:pt x="1562100" y="3124200"/>
                </a:cubicBezTo>
                <a:cubicBezTo>
                  <a:pt x="699376" y="3124200"/>
                  <a:pt x="0" y="2424824"/>
                  <a:pt x="0" y="1562100"/>
                </a:cubicBezTo>
                <a:cubicBezTo>
                  <a:pt x="0" y="699376"/>
                  <a:pt x="699376" y="0"/>
                  <a:pt x="1562100" y="0"/>
                </a:cubicBezTo>
                <a:close/>
              </a:path>
            </a:pathLst>
          </a:custGeom>
        </p:spPr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F00066-AA14-6751-E229-6CAE43C83EDF}"/>
              </a:ext>
            </a:extLst>
          </p:cNvPr>
          <p:cNvGrpSpPr/>
          <p:nvPr userDrawn="1"/>
        </p:nvGrpSpPr>
        <p:grpSpPr>
          <a:xfrm>
            <a:off x="9418976" y="2356485"/>
            <a:ext cx="2238232" cy="588581"/>
            <a:chOff x="9745126" y="1644622"/>
            <a:chExt cx="2238232" cy="588581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8BE1498-7BED-B026-6D4E-2EEBA8CB9E24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9BD491F-6D5F-6055-65F3-6306B3327BD0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AE7D95-9BB6-FC68-5BCF-6A1F652C5BCC}"/>
              </a:ext>
            </a:extLst>
          </p:cNvPr>
          <p:cNvSpPr/>
          <p:nvPr userDrawn="1"/>
        </p:nvSpPr>
        <p:spPr>
          <a:xfrm>
            <a:off x="11728096" y="243640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164927E-121B-F8B3-856C-515313431014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AC17DC4-3662-E2B4-CF7E-A204DF523605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E97FDA0-3F5D-62FA-7A6D-8BDD66996419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7B4A97C-3A59-E26B-5084-D6129BF2958F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EDCF66B-04B4-E71B-64FB-448B04DCBBF1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D957A382-4EEB-0873-003F-13E8DA1A2677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E55C64E3-97A7-B6B2-5C05-38A3B64DDEE8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D67BDECB-426B-287B-DDFF-5BC74F35CADA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47262C5-E3ED-3F98-4973-B8B44D4D49AE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2F4AC25-1DB0-E17A-B8A1-C000B5E54A3C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59B5829-A1DA-86D5-AB5F-53560843EFB7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9662043-CE16-AAE6-C567-4DB63EA3E89F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5E00049E-0539-EA94-BDCA-EFD6752646C4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08173593-6B2B-A7D2-92AC-905A83CBC9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9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32A7A6-9AA7-5BD5-4673-669802FBE6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A7E9C-5498-435B-9942-F8BB8D724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822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8" r:id="rId2"/>
    <p:sldLayoutId id="2147483672" r:id="rId3"/>
    <p:sldLayoutId id="2147483666" r:id="rId4"/>
    <p:sldLayoutId id="2147483660" r:id="rId5"/>
    <p:sldLayoutId id="2147483651" r:id="rId6"/>
    <p:sldLayoutId id="2147483679" r:id="rId7"/>
    <p:sldLayoutId id="2147483673" r:id="rId8"/>
    <p:sldLayoutId id="2147483667" r:id="rId9"/>
    <p:sldLayoutId id="2147483661" r:id="rId10"/>
    <p:sldLayoutId id="2147483652" r:id="rId11"/>
    <p:sldLayoutId id="2147483680" r:id="rId12"/>
    <p:sldLayoutId id="2147483674" r:id="rId13"/>
    <p:sldLayoutId id="2147483668" r:id="rId14"/>
    <p:sldLayoutId id="2147483662" r:id="rId15"/>
    <p:sldLayoutId id="2147483653" r:id="rId16"/>
    <p:sldLayoutId id="2147483675" r:id="rId17"/>
    <p:sldLayoutId id="2147483669" r:id="rId18"/>
    <p:sldLayoutId id="2147483663" r:id="rId19"/>
    <p:sldLayoutId id="2147483654" r:id="rId20"/>
    <p:sldLayoutId id="2147483676" r:id="rId21"/>
    <p:sldLayoutId id="2147483670" r:id="rId22"/>
    <p:sldLayoutId id="2147483664" r:id="rId23"/>
    <p:sldLayoutId id="2147483655" r:id="rId24"/>
    <p:sldLayoutId id="2147483677" r:id="rId25"/>
    <p:sldLayoutId id="2147483671" r:id="rId26"/>
    <p:sldLayoutId id="2147483665" r:id="rId27"/>
    <p:sldLayoutId id="2147483681" r:id="rId28"/>
    <p:sldLayoutId id="2147483657" r:id="rId29"/>
    <p:sldLayoutId id="2147483659" r:id="rId30"/>
    <p:sldLayoutId id="2147483658" r:id="rId31"/>
    <p:sldLayoutId id="2147483656" r:id="rId32"/>
    <p:sldLayoutId id="2147483682" r:id="rId3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3.png"/><Relationship Id="rId3" Type="http://schemas.openxmlformats.org/officeDocument/2006/relationships/image" Target="../media/image15.png"/><Relationship Id="rId7" Type="http://schemas.openxmlformats.org/officeDocument/2006/relationships/image" Target="../media/image7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2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image" Target="../media/image33.png"/><Relationship Id="rId15" Type="http://schemas.openxmlformats.org/officeDocument/2006/relationships/image" Target="../media/image31.png"/><Relationship Id="rId10" Type="http://schemas.openxmlformats.org/officeDocument/2006/relationships/image" Target="../media/image19.png"/><Relationship Id="rId4" Type="http://schemas.openxmlformats.org/officeDocument/2006/relationships/image" Target="../media/image16.sv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17" Type="http://schemas.openxmlformats.org/officeDocument/2006/relationships/image" Target="../media/image36.svg"/><Relationship Id="rId2" Type="http://schemas.openxmlformats.org/officeDocument/2006/relationships/image" Target="../media/image34.jpe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11" Type="http://schemas.openxmlformats.org/officeDocument/2006/relationships/image" Target="../media/image21.png"/><Relationship Id="rId5" Type="http://schemas.openxmlformats.org/officeDocument/2006/relationships/image" Target="../media/image6.png"/><Relationship Id="rId15" Type="http://schemas.openxmlformats.org/officeDocument/2006/relationships/image" Target="../media/image32.svg"/><Relationship Id="rId10" Type="http://schemas.openxmlformats.org/officeDocument/2006/relationships/image" Target="../media/image20.png"/><Relationship Id="rId4" Type="http://schemas.openxmlformats.org/officeDocument/2006/relationships/image" Target="../media/image16.svg"/><Relationship Id="rId9" Type="http://schemas.openxmlformats.org/officeDocument/2006/relationships/image" Target="../media/image19.png"/><Relationship Id="rId1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6.sv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svg"/><Relationship Id="rId11" Type="http://schemas.openxmlformats.org/officeDocument/2006/relationships/image" Target="../media/image21.png"/><Relationship Id="rId5" Type="http://schemas.openxmlformats.org/officeDocument/2006/relationships/image" Target="../media/image6.png"/><Relationship Id="rId15" Type="http://schemas.openxmlformats.org/officeDocument/2006/relationships/image" Target="../media/image40.svg"/><Relationship Id="rId10" Type="http://schemas.openxmlformats.org/officeDocument/2006/relationships/image" Target="../media/image20.png"/><Relationship Id="rId4" Type="http://schemas.openxmlformats.org/officeDocument/2006/relationships/image" Target="../media/image38.jpeg"/><Relationship Id="rId9" Type="http://schemas.openxmlformats.org/officeDocument/2006/relationships/image" Target="../media/image19.png"/><Relationship Id="rId1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chart" Target="../charts/chart1.xml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3.png"/><Relationship Id="rId3" Type="http://schemas.openxmlformats.org/officeDocument/2006/relationships/image" Target="../media/image42.jpeg"/><Relationship Id="rId7" Type="http://schemas.openxmlformats.org/officeDocument/2006/relationships/image" Target="../media/image7.svg"/><Relationship Id="rId12" Type="http://schemas.openxmlformats.org/officeDocument/2006/relationships/image" Target="../media/image21.png"/><Relationship Id="rId2" Type="http://schemas.openxmlformats.org/officeDocument/2006/relationships/image" Target="../media/image41.jpeg"/><Relationship Id="rId16" Type="http://schemas.openxmlformats.org/officeDocument/2006/relationships/image" Target="../media/image28.sv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image" Target="../media/image16.svg"/><Relationship Id="rId15" Type="http://schemas.openxmlformats.org/officeDocument/2006/relationships/image" Target="../media/image27.png"/><Relationship Id="rId10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21.png"/><Relationship Id="rId18" Type="http://schemas.openxmlformats.org/officeDocument/2006/relationships/image" Target="../media/image27.png"/><Relationship Id="rId3" Type="http://schemas.openxmlformats.org/officeDocument/2006/relationships/image" Target="../media/image16.svg"/><Relationship Id="rId21" Type="http://schemas.openxmlformats.org/officeDocument/2006/relationships/image" Target="../media/image30.svg"/><Relationship Id="rId7" Type="http://schemas.openxmlformats.org/officeDocument/2006/relationships/image" Target="../media/image6.png"/><Relationship Id="rId12" Type="http://schemas.openxmlformats.org/officeDocument/2006/relationships/image" Target="../media/image20.png"/><Relationship Id="rId17" Type="http://schemas.openxmlformats.org/officeDocument/2006/relationships/image" Target="../media/image26.svg"/><Relationship Id="rId2" Type="http://schemas.openxmlformats.org/officeDocument/2006/relationships/image" Target="../media/image15.pn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11" Type="http://schemas.openxmlformats.org/officeDocument/2006/relationships/image" Target="../media/image19.png"/><Relationship Id="rId5" Type="http://schemas.openxmlformats.org/officeDocument/2006/relationships/image" Target="../media/image44.jpeg"/><Relationship Id="rId15" Type="http://schemas.openxmlformats.org/officeDocument/2006/relationships/image" Target="../media/image22.png"/><Relationship Id="rId10" Type="http://schemas.openxmlformats.org/officeDocument/2006/relationships/image" Target="../media/image18.png"/><Relationship Id="rId19" Type="http://schemas.openxmlformats.org/officeDocument/2006/relationships/image" Target="../media/image28.svg"/><Relationship Id="rId4" Type="http://schemas.openxmlformats.org/officeDocument/2006/relationships/image" Target="../media/image43.jpeg"/><Relationship Id="rId9" Type="http://schemas.openxmlformats.org/officeDocument/2006/relationships/image" Target="../media/image17.png"/><Relationship Id="rId1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7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6.sv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svg"/><Relationship Id="rId11" Type="http://schemas.openxmlformats.org/officeDocument/2006/relationships/image" Target="../media/image21.png"/><Relationship Id="rId5" Type="http://schemas.openxmlformats.org/officeDocument/2006/relationships/image" Target="../media/image6.png"/><Relationship Id="rId10" Type="http://schemas.openxmlformats.org/officeDocument/2006/relationships/image" Target="../media/image20.png"/><Relationship Id="rId4" Type="http://schemas.openxmlformats.org/officeDocument/2006/relationships/image" Target="../media/image46.png"/><Relationship Id="rId9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3.png"/><Relationship Id="rId3" Type="http://schemas.openxmlformats.org/officeDocument/2006/relationships/image" Target="../media/image15.png"/><Relationship Id="rId7" Type="http://schemas.openxmlformats.org/officeDocument/2006/relationships/image" Target="../media/image7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6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image" Target="../media/image48.jpeg"/><Relationship Id="rId15" Type="http://schemas.openxmlformats.org/officeDocument/2006/relationships/image" Target="../media/image25.png"/><Relationship Id="rId10" Type="http://schemas.openxmlformats.org/officeDocument/2006/relationships/image" Target="../media/image19.png"/><Relationship Id="rId4" Type="http://schemas.openxmlformats.org/officeDocument/2006/relationships/image" Target="../media/image16.sv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21.png"/><Relationship Id="rId18" Type="http://schemas.openxmlformats.org/officeDocument/2006/relationships/image" Target="../media/image54.png"/><Relationship Id="rId3" Type="http://schemas.openxmlformats.org/officeDocument/2006/relationships/image" Target="../media/image16.svg"/><Relationship Id="rId21" Type="http://schemas.openxmlformats.org/officeDocument/2006/relationships/image" Target="../media/image57.svg"/><Relationship Id="rId7" Type="http://schemas.openxmlformats.org/officeDocument/2006/relationships/image" Target="../media/image6.png"/><Relationship Id="rId12" Type="http://schemas.openxmlformats.org/officeDocument/2006/relationships/image" Target="../media/image20.png"/><Relationship Id="rId17" Type="http://schemas.openxmlformats.org/officeDocument/2006/relationships/image" Target="../media/image53.svg"/><Relationship Id="rId2" Type="http://schemas.openxmlformats.org/officeDocument/2006/relationships/image" Target="../media/image15.png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jpeg"/><Relationship Id="rId11" Type="http://schemas.openxmlformats.org/officeDocument/2006/relationships/image" Target="../media/image19.png"/><Relationship Id="rId5" Type="http://schemas.openxmlformats.org/officeDocument/2006/relationships/image" Target="../media/image50.jpeg"/><Relationship Id="rId15" Type="http://schemas.openxmlformats.org/officeDocument/2006/relationships/image" Target="../media/image22.png"/><Relationship Id="rId10" Type="http://schemas.openxmlformats.org/officeDocument/2006/relationships/image" Target="../media/image18.png"/><Relationship Id="rId19" Type="http://schemas.openxmlformats.org/officeDocument/2006/relationships/image" Target="../media/image55.svg"/><Relationship Id="rId4" Type="http://schemas.openxmlformats.org/officeDocument/2006/relationships/image" Target="../media/image49.jpeg"/><Relationship Id="rId9" Type="http://schemas.openxmlformats.org/officeDocument/2006/relationships/image" Target="../media/image17.png"/><Relationship Id="rId1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21.png"/><Relationship Id="rId3" Type="http://schemas.openxmlformats.org/officeDocument/2006/relationships/image" Target="../media/image15.png"/><Relationship Id="rId7" Type="http://schemas.openxmlformats.org/officeDocument/2006/relationships/image" Target="../media/image6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png"/><Relationship Id="rId11" Type="http://schemas.openxmlformats.org/officeDocument/2006/relationships/image" Target="../media/image19.png"/><Relationship Id="rId5" Type="http://schemas.openxmlformats.org/officeDocument/2006/relationships/image" Target="../media/image58.jpeg"/><Relationship Id="rId15" Type="http://schemas.openxmlformats.org/officeDocument/2006/relationships/image" Target="../media/image22.png"/><Relationship Id="rId10" Type="http://schemas.openxmlformats.org/officeDocument/2006/relationships/image" Target="../media/image18.png"/><Relationship Id="rId4" Type="http://schemas.openxmlformats.org/officeDocument/2006/relationships/image" Target="../media/image16.svg"/><Relationship Id="rId9" Type="http://schemas.openxmlformats.org/officeDocument/2006/relationships/image" Target="../media/image17.png"/><Relationship Id="rId1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6.sv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11" Type="http://schemas.openxmlformats.org/officeDocument/2006/relationships/image" Target="../media/image21.png"/><Relationship Id="rId5" Type="http://schemas.openxmlformats.org/officeDocument/2006/relationships/image" Target="../media/image6.png"/><Relationship Id="rId10" Type="http://schemas.openxmlformats.org/officeDocument/2006/relationships/image" Target="../media/image20.png"/><Relationship Id="rId4" Type="http://schemas.openxmlformats.org/officeDocument/2006/relationships/image" Target="../media/image60.jpe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slide" Target="slide30.xml"/><Relationship Id="rId1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slide" Target="slide12.xml"/><Relationship Id="rId12" Type="http://schemas.openxmlformats.org/officeDocument/2006/relationships/image" Target="../media/image11.png"/><Relationship Id="rId17" Type="http://schemas.openxmlformats.org/officeDocument/2006/relationships/image" Target="../media/image120.png"/><Relationship Id="rId2" Type="http://schemas.openxmlformats.org/officeDocument/2006/relationships/notesSlide" Target="../notesSlides/notesSlide2.xml"/><Relationship Id="rId16" Type="http://schemas.openxmlformats.org/officeDocument/2006/relationships/slide" Target="slide38.xml"/><Relationship Id="rId20" Type="http://schemas.openxmlformats.org/officeDocument/2006/relationships/image" Target="../media/image130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9.png"/><Relationship Id="rId11" Type="http://schemas.openxmlformats.org/officeDocument/2006/relationships/image" Target="../media/image100.png"/><Relationship Id="rId5" Type="http://schemas.openxmlformats.org/officeDocument/2006/relationships/image" Target="../media/image80.png"/><Relationship Id="rId15" Type="http://schemas.openxmlformats.org/officeDocument/2006/relationships/image" Target="../media/image12.png"/><Relationship Id="rId10" Type="http://schemas.openxmlformats.org/officeDocument/2006/relationships/slide" Target="slide21.xml"/><Relationship Id="rId19" Type="http://schemas.openxmlformats.org/officeDocument/2006/relationships/slide" Target="slide45.xml"/><Relationship Id="rId4" Type="http://schemas.openxmlformats.org/officeDocument/2006/relationships/slide" Target="slide4.xml"/><Relationship Id="rId9" Type="http://schemas.openxmlformats.org/officeDocument/2006/relationships/image" Target="../media/image10.png"/><Relationship Id="rId14" Type="http://schemas.openxmlformats.org/officeDocument/2006/relationships/image" Target="../media/image1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3.png"/><Relationship Id="rId3" Type="http://schemas.openxmlformats.org/officeDocument/2006/relationships/image" Target="../media/image16.svg"/><Relationship Id="rId7" Type="http://schemas.openxmlformats.org/officeDocument/2006/relationships/image" Target="../media/image7.svg"/><Relationship Id="rId12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image" Target="../media/image63.jpeg"/><Relationship Id="rId10" Type="http://schemas.openxmlformats.org/officeDocument/2006/relationships/image" Target="../media/image19.png"/><Relationship Id="rId4" Type="http://schemas.openxmlformats.org/officeDocument/2006/relationships/image" Target="../media/image62.jpe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3.png"/><Relationship Id="rId3" Type="http://schemas.openxmlformats.org/officeDocument/2006/relationships/image" Target="../media/image16.svg"/><Relationship Id="rId7" Type="http://schemas.openxmlformats.org/officeDocument/2006/relationships/image" Target="../media/image7.svg"/><Relationship Id="rId12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image" Target="../media/image65.jpeg"/><Relationship Id="rId10" Type="http://schemas.openxmlformats.org/officeDocument/2006/relationships/image" Target="../media/image19.png"/><Relationship Id="rId4" Type="http://schemas.openxmlformats.org/officeDocument/2006/relationships/image" Target="../media/image64.jpe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68.jpeg"/><Relationship Id="rId12" Type="http://schemas.openxmlformats.org/officeDocument/2006/relationships/image" Target="../media/image18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7.jpeg"/><Relationship Id="rId11" Type="http://schemas.openxmlformats.org/officeDocument/2006/relationships/image" Target="../media/image17.png"/><Relationship Id="rId5" Type="http://schemas.openxmlformats.org/officeDocument/2006/relationships/image" Target="../media/image66.jpeg"/><Relationship Id="rId15" Type="http://schemas.openxmlformats.org/officeDocument/2006/relationships/image" Target="../media/image21.png"/><Relationship Id="rId10" Type="http://schemas.openxmlformats.org/officeDocument/2006/relationships/image" Target="../media/image7.svg"/><Relationship Id="rId4" Type="http://schemas.openxmlformats.org/officeDocument/2006/relationships/image" Target="../media/image16.svg"/><Relationship Id="rId9" Type="http://schemas.openxmlformats.org/officeDocument/2006/relationships/image" Target="../media/image6.png"/><Relationship Id="rId1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7.sv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6.sv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svg"/><Relationship Id="rId11" Type="http://schemas.openxmlformats.org/officeDocument/2006/relationships/image" Target="../media/image21.png"/><Relationship Id="rId5" Type="http://schemas.openxmlformats.org/officeDocument/2006/relationships/image" Target="../media/image6.png"/><Relationship Id="rId10" Type="http://schemas.openxmlformats.org/officeDocument/2006/relationships/image" Target="../media/image20.png"/><Relationship Id="rId4" Type="http://schemas.openxmlformats.org/officeDocument/2006/relationships/image" Target="../media/image71.jpeg"/><Relationship Id="rId9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svg"/><Relationship Id="rId11" Type="http://schemas.openxmlformats.org/officeDocument/2006/relationships/image" Target="../media/image21.png"/><Relationship Id="rId5" Type="http://schemas.openxmlformats.org/officeDocument/2006/relationships/image" Target="../media/image6.png"/><Relationship Id="rId15" Type="http://schemas.openxmlformats.org/officeDocument/2006/relationships/image" Target="../media/image32.svg"/><Relationship Id="rId10" Type="http://schemas.openxmlformats.org/officeDocument/2006/relationships/image" Target="../media/image20.png"/><Relationship Id="rId4" Type="http://schemas.openxmlformats.org/officeDocument/2006/relationships/image" Target="../media/image16.svg"/><Relationship Id="rId9" Type="http://schemas.openxmlformats.org/officeDocument/2006/relationships/image" Target="../media/image19.png"/><Relationship Id="rId14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5.png"/><Relationship Id="rId21" Type="http://schemas.openxmlformats.org/officeDocument/2006/relationships/image" Target="../media/image75.sv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17" Type="http://schemas.openxmlformats.org/officeDocument/2006/relationships/image" Target="../media/image36.svg"/><Relationship Id="rId2" Type="http://schemas.openxmlformats.org/officeDocument/2006/relationships/image" Target="../media/image73.jpeg"/><Relationship Id="rId16" Type="http://schemas.openxmlformats.org/officeDocument/2006/relationships/image" Target="../media/image35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.svg"/><Relationship Id="rId11" Type="http://schemas.openxmlformats.org/officeDocument/2006/relationships/image" Target="../media/image21.png"/><Relationship Id="rId5" Type="http://schemas.openxmlformats.org/officeDocument/2006/relationships/image" Target="../media/image6.png"/><Relationship Id="rId15" Type="http://schemas.openxmlformats.org/officeDocument/2006/relationships/image" Target="../media/image32.svg"/><Relationship Id="rId10" Type="http://schemas.openxmlformats.org/officeDocument/2006/relationships/image" Target="../media/image20.png"/><Relationship Id="rId19" Type="http://schemas.openxmlformats.org/officeDocument/2006/relationships/image" Target="../media/image28.svg"/><Relationship Id="rId4" Type="http://schemas.openxmlformats.org/officeDocument/2006/relationships/image" Target="../media/image16.svg"/><Relationship Id="rId9" Type="http://schemas.openxmlformats.org/officeDocument/2006/relationships/image" Target="../media/image19.png"/><Relationship Id="rId14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3.png"/><Relationship Id="rId3" Type="http://schemas.openxmlformats.org/officeDocument/2006/relationships/image" Target="../media/image15.png"/><Relationship Id="rId7" Type="http://schemas.openxmlformats.org/officeDocument/2006/relationships/image" Target="../media/image7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image" Target="../media/image77.png"/><Relationship Id="rId10" Type="http://schemas.openxmlformats.org/officeDocument/2006/relationships/image" Target="../media/image19.png"/><Relationship Id="rId4" Type="http://schemas.openxmlformats.org/officeDocument/2006/relationships/image" Target="../media/image16.sv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6.sv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.svg"/><Relationship Id="rId11" Type="http://schemas.openxmlformats.org/officeDocument/2006/relationships/image" Target="../media/image21.png"/><Relationship Id="rId5" Type="http://schemas.openxmlformats.org/officeDocument/2006/relationships/image" Target="../media/image6.png"/><Relationship Id="rId10" Type="http://schemas.openxmlformats.org/officeDocument/2006/relationships/image" Target="../media/image20.png"/><Relationship Id="rId4" Type="http://schemas.openxmlformats.org/officeDocument/2006/relationships/image" Target="../media/image78.jpeg"/><Relationship Id="rId9" Type="http://schemas.openxmlformats.org/officeDocument/2006/relationships/image" Target="../media/image1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7.svg"/><Relationship Id="rId9" Type="http://schemas.openxmlformats.org/officeDocument/2006/relationships/image" Target="../media/image19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6.sv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.svg"/><Relationship Id="rId11" Type="http://schemas.openxmlformats.org/officeDocument/2006/relationships/image" Target="../media/image21.png"/><Relationship Id="rId5" Type="http://schemas.openxmlformats.org/officeDocument/2006/relationships/image" Target="../media/image6.png"/><Relationship Id="rId15" Type="http://schemas.openxmlformats.org/officeDocument/2006/relationships/image" Target="../media/image55.svg"/><Relationship Id="rId10" Type="http://schemas.openxmlformats.org/officeDocument/2006/relationships/image" Target="../media/image20.png"/><Relationship Id="rId4" Type="http://schemas.openxmlformats.org/officeDocument/2006/relationships/image" Target="../media/image79.jpeg"/><Relationship Id="rId9" Type="http://schemas.openxmlformats.org/officeDocument/2006/relationships/image" Target="../media/image19.png"/><Relationship Id="rId14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80.jpeg"/><Relationship Id="rId3" Type="http://schemas.openxmlformats.org/officeDocument/2006/relationships/image" Target="../media/image16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7.svg"/><Relationship Id="rId10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2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sv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5.png"/><Relationship Id="rId3" Type="http://schemas.openxmlformats.org/officeDocument/2006/relationships/image" Target="../media/image24.jpe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7.svg"/><Relationship Id="rId10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20.png"/><Relationship Id="rId14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7.sv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18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32.sv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17" Type="http://schemas.openxmlformats.org/officeDocument/2006/relationships/image" Target="../media/image28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6.svg"/><Relationship Id="rId10" Type="http://schemas.openxmlformats.org/officeDocument/2006/relationships/image" Target="../media/image20.png"/><Relationship Id="rId19" Type="http://schemas.openxmlformats.org/officeDocument/2006/relationships/image" Target="../media/image30.svg"/><Relationship Id="rId4" Type="http://schemas.openxmlformats.org/officeDocument/2006/relationships/image" Target="../media/image7.svg"/><Relationship Id="rId9" Type="http://schemas.openxmlformats.org/officeDocument/2006/relationships/image" Target="../media/image19.png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7.sv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5ECE25-73A6-2906-AA2F-C9FEB85DE3DB}"/>
              </a:ext>
            </a:extLst>
          </p:cNvPr>
          <p:cNvSpPr txBox="1"/>
          <p:nvPr/>
        </p:nvSpPr>
        <p:spPr>
          <a:xfrm>
            <a:off x="569421" y="5710184"/>
            <a:ext cx="112938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Shabnam" panose="020B0603030804020204" pitchFamily="34" charset="-78"/>
              </a:rPr>
              <a:t>تا همتت ای پزشک باقیست دستان تو نعمتی الهیست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7BAAB8-84D2-6A5F-C2E9-84851E0ED4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93" t="41277" r="23038" b="43404"/>
          <a:stretch/>
        </p:blipFill>
        <p:spPr>
          <a:xfrm>
            <a:off x="1431234" y="965718"/>
            <a:ext cx="10058400" cy="227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79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90AD0F99-9149-0073-4B3B-8FF0C728C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6602A1-7D28-4C32-C414-BB99DFDCE5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6F047899-1592-3709-7B18-31214DF852D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41CABA5-41B0-F19B-4768-5C8C0DB62A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9D0605-0B30-7DE4-060A-0D5B4ACAE3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1904B8-7A5C-4D00-7700-68416531FAD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677ADA-9966-5FD3-FA15-94D41522C02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CE9471-3303-6646-8A5E-1E026199746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56BA6C-22BA-3C1B-63B0-A72C77AC7B3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B8E082F-A587-E568-48C4-67A0DD7B54E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EC090F-5D71-20E2-8F36-1AB48954C20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F59A66-9DFF-DCA1-7B06-1503A202C8EC}"/>
              </a:ext>
            </a:extLst>
          </p:cNvPr>
          <p:cNvSpPr txBox="1"/>
          <p:nvPr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4CD559-CE01-4B92-548A-D293FD8E7027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751828-9513-08DC-2BB5-FD694658941C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E6F91D-2610-2E2D-82B2-9A6FEF4AFF85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8190DF-E0B2-0221-67BC-EF75AFEAB611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F12007-AEB2-5701-33D8-C4327584A9E5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C2EF162D-DDE5-1BF7-330A-CBEFDD3C5A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0AE2AA9-F2D9-BB67-ECDC-D69ECF5E45AA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9FA43C5-5BBE-CFE7-8401-F0DFC0B6FE7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1097FFC-738B-08D0-8567-15116A082889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89045C0-6B42-CCDB-9E67-9F68A5EC2489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A5985F6-8046-EA6A-3167-9C30EE25F3D4}"/>
              </a:ext>
            </a:extLst>
          </p:cNvPr>
          <p:cNvSpPr/>
          <p:nvPr/>
        </p:nvSpPr>
        <p:spPr>
          <a:xfrm>
            <a:off x="7314898" y="4963564"/>
            <a:ext cx="954895" cy="954895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7" name="Graphic 26" descr="First aid kit with solid fill">
            <a:extLst>
              <a:ext uri="{FF2B5EF4-FFF2-40B4-BE49-F238E27FC236}">
                <a16:creationId xmlns:a16="http://schemas.microsoft.com/office/drawing/2014/main" id="{601DBDAF-34B9-5D35-C920-40A8A499C93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522345" y="5171011"/>
            <a:ext cx="540000" cy="54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9334086-7B5C-01C7-5431-33E87229AFBC}"/>
              </a:ext>
            </a:extLst>
          </p:cNvPr>
          <p:cNvSpPr txBox="1"/>
          <p:nvPr/>
        </p:nvSpPr>
        <p:spPr>
          <a:xfrm>
            <a:off x="728133" y="1344871"/>
            <a:ext cx="376167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4" name="Picture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D9AD7AA-AA49-F560-F74D-979BE837C7B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245750C-DDF8-F140-8BE4-4CCE7A468F4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8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C2F4848F-695A-1FC6-4297-87257202D08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6DEAB1D1-BFB6-DFCA-64AB-11E9C93E8E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ED2333-5A9C-8209-B531-998D76DBC6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6AC44A40-D1D4-1757-B5D6-6E2CF5C506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F6EBE7-8457-D6F8-663B-2013A7FC59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D516C7-C916-508C-3331-7E6D5249826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01C28A-990F-FFAD-FD14-869B5320846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1033B1-8382-DE59-2779-D80CA7E3A7C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951FD2-831B-C0A7-B302-7C1582D653B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BC0B3EA-9FFF-63D7-656F-B9A909A6AA9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71F4F5-EAD4-83CD-44F0-EA38718EFB8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071005C-DC30-105A-ACBC-D1EB7669830E}"/>
              </a:ext>
            </a:extLst>
          </p:cNvPr>
          <p:cNvSpPr txBox="1"/>
          <p:nvPr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5ADDB3-DD99-E381-0D17-029B76FA4634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492C8B-B01A-24D9-2C8F-6E2B8B14F79B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0AA6FB-3EA9-9DFB-0A4B-9AAAFB75BBDE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4669D4C-5796-C3B1-D846-7598DF0F8D41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1A69AD-05F2-02B1-09C2-81888918CA46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AC186914-1261-7D99-6DAB-FDC5CAB22D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402860A-C8DE-A2F1-5B3D-3E062695D281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1908FCC-282A-5DC5-114B-F8CE4D6DD5CE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8021301-8C2F-FF29-CEE0-4181EC14D676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2BA7E5-215E-46CD-9BA0-27B86450E4A1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DF772AD-585B-D4A2-9742-C9453E71EF29}"/>
              </a:ext>
            </a:extLst>
          </p:cNvPr>
          <p:cNvSpPr/>
          <p:nvPr/>
        </p:nvSpPr>
        <p:spPr>
          <a:xfrm rot="10800000" flipV="1">
            <a:off x="5374667" y="2548259"/>
            <a:ext cx="3562967" cy="3034790"/>
          </a:xfrm>
          <a:prstGeom prst="roundRect">
            <a:avLst>
              <a:gd name="adj" fmla="val 3540"/>
            </a:avLst>
          </a:prstGeom>
          <a:solidFill>
            <a:schemeClr val="bg1"/>
          </a:solidFill>
          <a:ln>
            <a:noFill/>
          </a:ln>
          <a:effectLst>
            <a:outerShdw blurRad="635000" dist="571500" dir="8100000" algn="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E94129E-31F0-6D05-23D1-319463CD135C}"/>
              </a:ext>
            </a:extLst>
          </p:cNvPr>
          <p:cNvGrpSpPr/>
          <p:nvPr/>
        </p:nvGrpSpPr>
        <p:grpSpPr>
          <a:xfrm>
            <a:off x="5765207" y="2940602"/>
            <a:ext cx="413771" cy="413771"/>
            <a:chOff x="5594342" y="3340316"/>
            <a:chExt cx="290805" cy="290805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8182FCA-AFBD-3A7E-08A1-64AE94BB91F0}"/>
                </a:ext>
              </a:extLst>
            </p:cNvPr>
            <p:cNvSpPr/>
            <p:nvPr/>
          </p:nvSpPr>
          <p:spPr>
            <a:xfrm>
              <a:off x="5594342" y="3340316"/>
              <a:ext cx="290805" cy="290805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9" name="Graphic 28" descr="First aid kit with solid fill">
              <a:extLst>
                <a:ext uri="{FF2B5EF4-FFF2-40B4-BE49-F238E27FC236}">
                  <a16:creationId xmlns:a16="http://schemas.microsoft.com/office/drawing/2014/main" id="{A9D262C1-F6C7-72C1-018F-B21774F7EF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675677" y="3421651"/>
              <a:ext cx="128135" cy="128135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60C76EA-009B-08B4-5170-7165F2873D1A}"/>
              </a:ext>
            </a:extLst>
          </p:cNvPr>
          <p:cNvGrpSpPr/>
          <p:nvPr/>
        </p:nvGrpSpPr>
        <p:grpSpPr>
          <a:xfrm>
            <a:off x="5770817" y="4154594"/>
            <a:ext cx="402551" cy="402551"/>
            <a:chOff x="5594342" y="4588028"/>
            <a:chExt cx="290805" cy="290805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3EDE3AE-ACFF-6EA3-A7B8-FD9E8689E1DC}"/>
                </a:ext>
              </a:extLst>
            </p:cNvPr>
            <p:cNvSpPr/>
            <p:nvPr/>
          </p:nvSpPr>
          <p:spPr>
            <a:xfrm>
              <a:off x="5594342" y="4588028"/>
              <a:ext cx="290805" cy="290805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2" name="Graphic 31" descr="Stethoscope with solid fill">
              <a:extLst>
                <a:ext uri="{FF2B5EF4-FFF2-40B4-BE49-F238E27FC236}">
                  <a16:creationId xmlns:a16="http://schemas.microsoft.com/office/drawing/2014/main" id="{537CF62C-1DE2-A78C-FBC9-1CE2D6F94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675458" y="4669144"/>
              <a:ext cx="128573" cy="128573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937C2F6-141D-F4E8-5B10-8025974E20B7}"/>
              </a:ext>
            </a:extLst>
          </p:cNvPr>
          <p:cNvSpPr txBox="1"/>
          <p:nvPr/>
        </p:nvSpPr>
        <p:spPr>
          <a:xfrm>
            <a:off x="6244618" y="2552155"/>
            <a:ext cx="251101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84871C-8F3F-56C7-AC9F-4BDC79968C4B}"/>
              </a:ext>
            </a:extLst>
          </p:cNvPr>
          <p:cNvSpPr txBox="1"/>
          <p:nvPr/>
        </p:nvSpPr>
        <p:spPr>
          <a:xfrm>
            <a:off x="6244618" y="3763044"/>
            <a:ext cx="251101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4401DC9-31AE-7E26-FEBF-DF12F68E0630}"/>
              </a:ext>
            </a:extLst>
          </p:cNvPr>
          <p:cNvSpPr txBox="1"/>
          <p:nvPr/>
        </p:nvSpPr>
        <p:spPr>
          <a:xfrm>
            <a:off x="513990" y="3380891"/>
            <a:ext cx="4507739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4" name="Picture 3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029A6F0-4F17-1695-03D7-1E12D928364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5" name="Picture 3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719636-7B49-B65E-DDCC-E212E98A9A1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33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/>
      <p:bldP spid="24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7CA507-3855-CCA6-8C7A-ABED0A48FF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1119" y="590204"/>
            <a:ext cx="1756035" cy="175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D13AF7-DC8A-BA79-745D-D5EA6C800799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649135-DB52-CE93-DB26-D590A3510639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405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1BECF-77D4-3B6F-0BA7-516C3660C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1BAD317-37B6-32A8-A808-7D6FD20BE9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5DA0146-DC78-A3E7-DABB-037C976732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54E2E5-8D82-1A04-A1F9-12E22D7588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3E5FD9-106A-9380-1FC8-9C2CBA2309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374D63-9AA8-95E8-CAE7-9078019DED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C3B31F-A4AB-12C1-682B-DE3F8479F3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9F25D5-7769-A368-93E6-97930AC58B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903D74-1572-068F-ADB3-234D8532FF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4E0333-E0D2-5790-1CCB-8D243AB7DB9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6723"/>
            <a:ext cx="210539" cy="21053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124C781-6381-16CB-DCBC-E7C4D5F0BACC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B3729D-C819-0628-C981-572D7B86014F}"/>
              </a:ext>
            </a:extLst>
          </p:cNvPr>
          <p:cNvSpPr txBox="1"/>
          <p:nvPr/>
        </p:nvSpPr>
        <p:spPr>
          <a:xfrm>
            <a:off x="9900263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067347-B01C-0287-EDE5-1DD4EE8F3CD2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AE67DB-9CA9-659E-E119-BE537D3B1CA7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D2D2C0-F3D9-82C0-AF8A-1B9461319676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3C0914-3C72-77DE-F453-3C55C9096551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AC2A458A-6E22-1C08-AFB5-937F61B93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43F6A8-E89C-6E05-BDA5-E6B1D9DB0D7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261686A-A333-EFA3-34FB-1AD26A63A381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3FBCDD-4D28-79B7-8CF3-F8FC5EB42E1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C630FD-C026-3644-292F-0702FCB38DDA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2E1D784-2526-7298-0722-D837A76BA28D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E659516-4AEB-298A-1C75-3E90E8E4A88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0C48F6D-03A8-640F-9922-289D4A3D3D7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1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2C531CD4-E932-EB74-8B6F-9DD44723C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0F8829-57F0-2401-D420-7BBE5717F7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E580793F-C240-8F3F-436B-769D374BC9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CB965D8-E4B6-7AF3-4EB7-721588F0E2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101301-5818-EC0F-DCA6-D891E77E43C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BEE92C-1E76-29AA-7C9D-822A3B545D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45B696-38E6-7117-99D0-7897D2BF5F6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CD43B4-12D6-3057-DE0B-E4D8E7CF86A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60B58E-5B13-3AE2-889C-2441C30CE2F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701E68-A5D4-E80E-E8DC-5C36495C88B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1E3721-51A5-F697-908A-ED294DFD559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6723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0C75574-CDBB-A7B5-8549-7FA75123B179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BC6E5B-004D-FC2A-82B3-4D553A7F08BC}"/>
              </a:ext>
            </a:extLst>
          </p:cNvPr>
          <p:cNvSpPr txBox="1"/>
          <p:nvPr/>
        </p:nvSpPr>
        <p:spPr>
          <a:xfrm>
            <a:off x="9900263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A01873-0027-5B51-46BA-1135E39B08E3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D1E5AE-BE87-35AB-0973-7CB16D122043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760DCC-BF28-879E-5424-F50855D8593C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DBA14E-0A6E-FC4B-58D0-57AEBB22184D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CD733BCE-66CA-1052-3AB2-4D7C9AC64A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3044646-3FE8-90A7-1C67-6B9BF0766908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014C89-3E1E-50F5-2EBA-2BF3364E0AA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8E46878-6716-22A6-AB99-7C3784035D38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21DDD4-29ED-E40E-11C5-E64381A9DC83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3593D3A-A3B3-83DA-6CDF-E33852E0E3FE}"/>
              </a:ext>
            </a:extLst>
          </p:cNvPr>
          <p:cNvGrpSpPr/>
          <p:nvPr/>
        </p:nvGrpSpPr>
        <p:grpSpPr>
          <a:xfrm>
            <a:off x="4852005" y="4581347"/>
            <a:ext cx="736829" cy="736829"/>
            <a:chOff x="5046049" y="4288562"/>
            <a:chExt cx="508638" cy="508638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147F7ED-D186-7B51-A14C-C560F691B602}"/>
                </a:ext>
              </a:extLst>
            </p:cNvPr>
            <p:cNvSpPr/>
            <p:nvPr/>
          </p:nvSpPr>
          <p:spPr>
            <a:xfrm>
              <a:off x="5046049" y="4288562"/>
              <a:ext cx="508638" cy="50863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5" name="Graphic 24" descr="Medical with solid fill">
              <a:extLst>
                <a:ext uri="{FF2B5EF4-FFF2-40B4-BE49-F238E27FC236}">
                  <a16:creationId xmlns:a16="http://schemas.microsoft.com/office/drawing/2014/main" id="{68C8B786-622C-D354-75AE-5895CA1C5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138368" y="4380881"/>
              <a:ext cx="324000" cy="324000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B9D1065-9452-903B-F29A-F555BC999294}"/>
              </a:ext>
            </a:extLst>
          </p:cNvPr>
          <p:cNvSpPr txBox="1"/>
          <p:nvPr/>
        </p:nvSpPr>
        <p:spPr>
          <a:xfrm>
            <a:off x="4918086" y="1284471"/>
            <a:ext cx="4047784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75416B-93DE-7182-D145-5942587C7192}"/>
              </a:ext>
            </a:extLst>
          </p:cNvPr>
          <p:cNvSpPr txBox="1"/>
          <p:nvPr/>
        </p:nvSpPr>
        <p:spPr>
          <a:xfrm>
            <a:off x="5769271" y="3899475"/>
            <a:ext cx="312420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9727A1C-3402-2849-6732-C761B4ADAF5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0" name="Picture 2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CDB23E9-07F1-F378-D6F0-FB0F1C4FEAF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9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1BECF-77D4-3B6F-0BA7-516C3660C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1BAD317-37B6-32A8-A808-7D6FD20BE9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5DA0146-DC78-A3E7-DABB-037C976732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54E2E5-8D82-1A04-A1F9-12E22D7588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3E5FD9-106A-9380-1FC8-9C2CBA2309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374D63-9AA8-95E8-CAE7-9078019DED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C3B31F-A4AB-12C1-682B-DE3F8479F3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9F25D5-7769-A368-93E6-97930AC58B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903D74-1572-068F-ADB3-234D8532FF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4E0333-E0D2-5790-1CCB-8D243AB7DB9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6723"/>
            <a:ext cx="210539" cy="21053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124C781-6381-16CB-DCBC-E7C4D5F0BACC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B3729D-C819-0628-C981-572D7B86014F}"/>
              </a:ext>
            </a:extLst>
          </p:cNvPr>
          <p:cNvSpPr txBox="1"/>
          <p:nvPr/>
        </p:nvSpPr>
        <p:spPr>
          <a:xfrm>
            <a:off x="9900263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067347-B01C-0287-EDE5-1DD4EE8F3CD2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AE67DB-9CA9-659E-E119-BE537D3B1CA7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D2D2C0-F3D9-82C0-AF8A-1B9461319676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3C0914-3C72-77DE-F453-3C55C9096551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AC2A458A-6E22-1C08-AFB5-937F61B93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43F6A8-E89C-6E05-BDA5-E6B1D9DB0D7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261686A-A333-EFA3-34FB-1AD26A63A381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3FBCDD-4D28-79B7-8CF3-F8FC5EB42E1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C630FD-C026-3644-292F-0702FCB38DDA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B2BEE8DC-09D1-9132-5F93-D020DEB45BFF}"/>
              </a:ext>
            </a:extLst>
          </p:cNvPr>
          <p:cNvGrpSpPr/>
          <p:nvPr/>
        </p:nvGrpSpPr>
        <p:grpSpPr>
          <a:xfrm>
            <a:off x="5233938" y="1232706"/>
            <a:ext cx="3721640" cy="4622738"/>
            <a:chOff x="6240502" y="2323430"/>
            <a:chExt cx="2800270" cy="3478282"/>
          </a:xfrm>
        </p:grpSpPr>
        <p:graphicFrame>
          <p:nvGraphicFramePr>
            <p:cNvPr id="167" name="Chart 166">
              <a:extLst>
                <a:ext uri="{FF2B5EF4-FFF2-40B4-BE49-F238E27FC236}">
                  <a16:creationId xmlns:a16="http://schemas.microsoft.com/office/drawing/2014/main" id="{2C57A1F5-7142-8F0B-88EC-6AE494B0828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6879659"/>
                </p:ext>
              </p:extLst>
            </p:nvPr>
          </p:nvGraphicFramePr>
          <p:xfrm>
            <a:off x="6240502" y="2323430"/>
            <a:ext cx="2743552" cy="15663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graphicFrame>
          <p:nvGraphicFramePr>
            <p:cNvPr id="168" name="Chart 167">
              <a:extLst>
                <a:ext uri="{FF2B5EF4-FFF2-40B4-BE49-F238E27FC236}">
                  <a16:creationId xmlns:a16="http://schemas.microsoft.com/office/drawing/2014/main" id="{863138B6-7D3A-2470-10C4-9F84A3B017D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44516910"/>
                </p:ext>
              </p:extLst>
            </p:nvPr>
          </p:nvGraphicFramePr>
          <p:xfrm>
            <a:off x="6297220" y="4235326"/>
            <a:ext cx="2743552" cy="15663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</p:grpSp>
      <p:sp>
        <p:nvSpPr>
          <p:cNvPr id="171" name="TextBox 170">
            <a:extLst>
              <a:ext uri="{FF2B5EF4-FFF2-40B4-BE49-F238E27FC236}">
                <a16:creationId xmlns:a16="http://schemas.microsoft.com/office/drawing/2014/main" id="{05C165AD-B53B-962C-B09B-D8C17E0FDFD1}"/>
              </a:ext>
            </a:extLst>
          </p:cNvPr>
          <p:cNvSpPr txBox="1"/>
          <p:nvPr/>
        </p:nvSpPr>
        <p:spPr>
          <a:xfrm>
            <a:off x="728133" y="1571769"/>
            <a:ext cx="4226524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73456B-BDE4-DE8D-88EA-71C179F6DE6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DD4BDFD-0706-C1C8-60B5-BC968C0EFE8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51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72CB67B5-7CCE-2C9B-C162-D5EC783A5A3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B5161A6-3BBF-4463-8136-42B7E3833EE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758B2C5D-DE5E-59A8-448E-652A44C5D1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CAEBFC-15B9-8AE8-4CDD-CACCA56993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7913F25-036F-6C2F-561E-5EA6E55F92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48BC39-9DC2-9B12-BC1D-AEB1ED1D167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DF2A4D-D48B-E0B9-06B6-229E252CBD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B84C8F-F604-2FB1-627C-A17372977F2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CACE44-F9F3-FB55-0FE8-5DE250D21D1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797D34-7690-D28D-7D4E-91F09E01E1D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A4CB12D-6F5B-0F71-8BE1-F79B932B16B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3D55DA9-934A-D9CF-E0EA-C103A4C0599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6723"/>
            <a:ext cx="210539" cy="2105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BA4DDD2-689B-0800-972E-8AC50E5A82FF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77CC60-7660-D15E-3805-22AFA8FD7B35}"/>
              </a:ext>
            </a:extLst>
          </p:cNvPr>
          <p:cNvSpPr txBox="1"/>
          <p:nvPr/>
        </p:nvSpPr>
        <p:spPr>
          <a:xfrm>
            <a:off x="9900263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98EB4C-8715-3617-F9C2-C73BE512F52A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B269DA-EFE5-09CF-51B2-483B6D7955D5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B660B9-7932-B8FE-590E-C4B8FCEDA2D8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C63B94-C574-ECB5-870D-8089AF4E6660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E6BBB79D-6012-37FD-037F-6849DF722A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BC97B25-CF5B-019D-60BD-A70BD7DBEFA2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DD2B814-F3EE-E19E-B56D-5B4B3368AC08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37DF300-1FD3-6232-79DC-55CF75681CAC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960D70-29BD-BF12-BA17-C232558AFC32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4F4B70-C12D-6F57-012F-9FFA77316F63}"/>
              </a:ext>
            </a:extLst>
          </p:cNvPr>
          <p:cNvGrpSpPr/>
          <p:nvPr/>
        </p:nvGrpSpPr>
        <p:grpSpPr>
          <a:xfrm>
            <a:off x="3359751" y="2020304"/>
            <a:ext cx="696903" cy="696903"/>
            <a:chOff x="6693827" y="2636586"/>
            <a:chExt cx="1225548" cy="1225548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02B1E98-8871-F417-4E60-01972FBE3786}"/>
                </a:ext>
              </a:extLst>
            </p:cNvPr>
            <p:cNvSpPr/>
            <p:nvPr/>
          </p:nvSpPr>
          <p:spPr>
            <a:xfrm>
              <a:off x="6693827" y="2636586"/>
              <a:ext cx="1225548" cy="122554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0" name="Graphic 29" descr="Care with solid fill">
              <a:extLst>
                <a:ext uri="{FF2B5EF4-FFF2-40B4-BE49-F238E27FC236}">
                  <a16:creationId xmlns:a16="http://schemas.microsoft.com/office/drawing/2014/main" id="{7A034BAF-2B83-6C83-0194-318A7C4F3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977541" y="2920300"/>
              <a:ext cx="658119" cy="658119"/>
            </a:xfrm>
            <a:prstGeom prst="rect">
              <a:avLst/>
            </a:prstGeom>
          </p:spPr>
        </p:pic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6A4D0BD-09CF-2F92-1709-FF2DEB18F14A}"/>
              </a:ext>
            </a:extLst>
          </p:cNvPr>
          <p:cNvSpPr/>
          <p:nvPr/>
        </p:nvSpPr>
        <p:spPr>
          <a:xfrm rot="10800000" flipV="1">
            <a:off x="5788058" y="5494153"/>
            <a:ext cx="2250623" cy="456672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noFill/>
          </a:ln>
          <a:effectLst>
            <a:outerShdw blurRad="571500" dist="444500" dir="8100000" algn="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69DAA8-6209-69E4-D550-4A579BB35B7E}"/>
              </a:ext>
            </a:extLst>
          </p:cNvPr>
          <p:cNvSpPr txBox="1"/>
          <p:nvPr/>
        </p:nvSpPr>
        <p:spPr>
          <a:xfrm>
            <a:off x="5088306" y="1225060"/>
            <a:ext cx="3897498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BDBE4E-1D8E-D2B3-D0C2-A6F1FFB6048F}"/>
              </a:ext>
            </a:extLst>
          </p:cNvPr>
          <p:cNvSpPr txBox="1"/>
          <p:nvPr/>
        </p:nvSpPr>
        <p:spPr>
          <a:xfrm>
            <a:off x="5788056" y="5535055"/>
            <a:ext cx="22223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A034535-FAFC-63A6-D15B-7D5D51D74FF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3" name="Picture 3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5767A42-81DE-9440-5EA7-2F7617BB6E6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7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1BECF-77D4-3B6F-0BA7-516C3660C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1BAD317-37B6-32A8-A808-7D6FD20BE9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5DA0146-DC78-A3E7-DABB-037C976732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54E2E5-8D82-1A04-A1F9-12E22D7588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3E5FD9-106A-9380-1FC8-9C2CBA2309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374D63-9AA8-95E8-CAE7-9078019DED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C3B31F-A4AB-12C1-682B-DE3F8479F3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9F25D5-7769-A368-93E6-97930AC58B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903D74-1572-068F-ADB3-234D8532FF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4E0333-E0D2-5790-1CCB-8D243AB7DB9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6723"/>
            <a:ext cx="210539" cy="21053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124C781-6381-16CB-DCBC-E7C4D5F0BACC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B3729D-C819-0628-C981-572D7B86014F}"/>
              </a:ext>
            </a:extLst>
          </p:cNvPr>
          <p:cNvSpPr txBox="1"/>
          <p:nvPr/>
        </p:nvSpPr>
        <p:spPr>
          <a:xfrm>
            <a:off x="9900263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067347-B01C-0287-EDE5-1DD4EE8F3CD2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AE67DB-9CA9-659E-E119-BE537D3B1CA7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D2D2C0-F3D9-82C0-AF8A-1B9461319676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3C0914-3C72-77DE-F453-3C55C9096551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AC2A458A-6E22-1C08-AFB5-937F61B93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43F6A8-E89C-6E05-BDA5-E6B1D9DB0D7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261686A-A333-EFA3-34FB-1AD26A63A381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3FBCDD-4D28-79B7-8CF3-F8FC5EB42E1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C630FD-C026-3644-292F-0702FCB38DDA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F2412BD-C06D-47D9-ECC8-247018481510}"/>
              </a:ext>
            </a:extLst>
          </p:cNvPr>
          <p:cNvGrpSpPr/>
          <p:nvPr/>
        </p:nvGrpSpPr>
        <p:grpSpPr>
          <a:xfrm>
            <a:off x="2704276" y="1626318"/>
            <a:ext cx="4398646" cy="3846296"/>
            <a:chOff x="3230880" y="1458590"/>
            <a:chExt cx="5601080" cy="4897737"/>
          </a:xfrm>
        </p:grpSpPr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C993D959-1206-A574-3BBA-2E9DB59A9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465" y="3464294"/>
              <a:ext cx="414243" cy="410643"/>
            </a:xfrm>
            <a:custGeom>
              <a:avLst/>
              <a:gdLst>
                <a:gd name="T0" fmla="*/ 263 w 521"/>
                <a:gd name="T1" fmla="*/ 517 h 517"/>
                <a:gd name="T2" fmla="*/ 259 w 521"/>
                <a:gd name="T3" fmla="*/ 517 h 517"/>
                <a:gd name="T4" fmla="*/ 0 w 521"/>
                <a:gd name="T5" fmla="*/ 259 h 517"/>
                <a:gd name="T6" fmla="*/ 259 w 521"/>
                <a:gd name="T7" fmla="*/ 0 h 517"/>
                <a:gd name="T8" fmla="*/ 263 w 521"/>
                <a:gd name="T9" fmla="*/ 0 h 517"/>
                <a:gd name="T10" fmla="*/ 521 w 521"/>
                <a:gd name="T11" fmla="*/ 259 h 517"/>
                <a:gd name="T12" fmla="*/ 263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3" y="517"/>
                  </a:moveTo>
                  <a:cubicBezTo>
                    <a:pt x="259" y="517"/>
                    <a:pt x="259" y="517"/>
                    <a:pt x="259" y="517"/>
                  </a:cubicBezTo>
                  <a:cubicBezTo>
                    <a:pt x="116" y="517"/>
                    <a:pt x="0" y="401"/>
                    <a:pt x="0" y="259"/>
                  </a:cubicBezTo>
                  <a:cubicBezTo>
                    <a:pt x="0" y="116"/>
                    <a:pt x="11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405" y="0"/>
                    <a:pt x="521" y="116"/>
                    <a:pt x="521" y="259"/>
                  </a:cubicBezTo>
                  <a:cubicBezTo>
                    <a:pt x="521" y="401"/>
                    <a:pt x="405" y="517"/>
                    <a:pt x="263" y="517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007B4933-E7A4-DBAC-CB68-72AF4F6D3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123" y="3045093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5" y="516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CECD4051-75F0-2B24-6E0C-2518E88A9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225" y="3184029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6" y="516"/>
                    <a:pt x="0" y="401"/>
                    <a:pt x="0" y="258"/>
                  </a:cubicBezTo>
                  <a:cubicBezTo>
                    <a:pt x="0" y="115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F84F7550-C605-DBFE-3ED6-F354C5F80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72" y="3932597"/>
              <a:ext cx="414243" cy="414246"/>
            </a:xfrm>
            <a:custGeom>
              <a:avLst/>
              <a:gdLst>
                <a:gd name="T0" fmla="*/ 262 w 521"/>
                <a:gd name="T1" fmla="*/ 517 h 517"/>
                <a:gd name="T2" fmla="*/ 258 w 521"/>
                <a:gd name="T3" fmla="*/ 517 h 517"/>
                <a:gd name="T4" fmla="*/ 0 w 521"/>
                <a:gd name="T5" fmla="*/ 259 h 517"/>
                <a:gd name="T6" fmla="*/ 258 w 521"/>
                <a:gd name="T7" fmla="*/ 0 h 517"/>
                <a:gd name="T8" fmla="*/ 262 w 521"/>
                <a:gd name="T9" fmla="*/ 0 h 517"/>
                <a:gd name="T10" fmla="*/ 521 w 521"/>
                <a:gd name="T11" fmla="*/ 259 h 517"/>
                <a:gd name="T12" fmla="*/ 262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2" y="517"/>
                  </a:moveTo>
                  <a:cubicBezTo>
                    <a:pt x="258" y="517"/>
                    <a:pt x="258" y="517"/>
                    <a:pt x="258" y="517"/>
                  </a:cubicBezTo>
                  <a:cubicBezTo>
                    <a:pt x="116" y="517"/>
                    <a:pt x="0" y="401"/>
                    <a:pt x="0" y="259"/>
                  </a:cubicBezTo>
                  <a:cubicBezTo>
                    <a:pt x="0" y="116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6"/>
                    <a:pt x="521" y="259"/>
                  </a:cubicBezTo>
                  <a:cubicBezTo>
                    <a:pt x="521" y="401"/>
                    <a:pt x="405" y="517"/>
                    <a:pt x="262" y="517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27A0C18F-F340-AB2D-4D7B-DA3F92F7D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320" y="4064903"/>
              <a:ext cx="417846" cy="414246"/>
            </a:xfrm>
            <a:custGeom>
              <a:avLst/>
              <a:gdLst>
                <a:gd name="T0" fmla="*/ 262 w 521"/>
                <a:gd name="T1" fmla="*/ 517 h 517"/>
                <a:gd name="T2" fmla="*/ 258 w 521"/>
                <a:gd name="T3" fmla="*/ 517 h 517"/>
                <a:gd name="T4" fmla="*/ 0 w 521"/>
                <a:gd name="T5" fmla="*/ 258 h 517"/>
                <a:gd name="T6" fmla="*/ 258 w 521"/>
                <a:gd name="T7" fmla="*/ 0 h 517"/>
                <a:gd name="T8" fmla="*/ 262 w 521"/>
                <a:gd name="T9" fmla="*/ 0 h 517"/>
                <a:gd name="T10" fmla="*/ 521 w 521"/>
                <a:gd name="T11" fmla="*/ 258 h 517"/>
                <a:gd name="T12" fmla="*/ 262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2" y="517"/>
                  </a:moveTo>
                  <a:cubicBezTo>
                    <a:pt x="258" y="517"/>
                    <a:pt x="258" y="517"/>
                    <a:pt x="258" y="517"/>
                  </a:cubicBezTo>
                  <a:cubicBezTo>
                    <a:pt x="115" y="517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7"/>
                    <a:pt x="262" y="517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87B17E34-0594-7B5A-F1DD-2CC5D7F9C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157" y="3876555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5" y="516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B28B508B-E7D7-975C-F12E-0A20F3086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0973" y="4430117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6" y="516"/>
                    <a:pt x="0" y="401"/>
                    <a:pt x="0" y="258"/>
                  </a:cubicBezTo>
                  <a:cubicBezTo>
                    <a:pt x="0" y="115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4D0CD235-81C8-6D20-4F19-4925C1779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066" y="4791325"/>
              <a:ext cx="417846" cy="414246"/>
            </a:xfrm>
            <a:custGeom>
              <a:avLst/>
              <a:gdLst>
                <a:gd name="T0" fmla="*/ 262 w 521"/>
                <a:gd name="T1" fmla="*/ 517 h 517"/>
                <a:gd name="T2" fmla="*/ 258 w 521"/>
                <a:gd name="T3" fmla="*/ 517 h 517"/>
                <a:gd name="T4" fmla="*/ 0 w 521"/>
                <a:gd name="T5" fmla="*/ 258 h 517"/>
                <a:gd name="T6" fmla="*/ 258 w 521"/>
                <a:gd name="T7" fmla="*/ 0 h 517"/>
                <a:gd name="T8" fmla="*/ 262 w 521"/>
                <a:gd name="T9" fmla="*/ 0 h 517"/>
                <a:gd name="T10" fmla="*/ 521 w 521"/>
                <a:gd name="T11" fmla="*/ 258 h 517"/>
                <a:gd name="T12" fmla="*/ 262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2" y="517"/>
                  </a:moveTo>
                  <a:cubicBezTo>
                    <a:pt x="258" y="517"/>
                    <a:pt x="258" y="517"/>
                    <a:pt x="258" y="517"/>
                  </a:cubicBezTo>
                  <a:cubicBezTo>
                    <a:pt x="115" y="517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7"/>
                    <a:pt x="262" y="517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DAC36620-7863-D10F-893B-2688916BA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350" y="4373561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6" y="516"/>
                    <a:pt x="0" y="401"/>
                    <a:pt x="0" y="258"/>
                  </a:cubicBezTo>
                  <a:cubicBezTo>
                    <a:pt x="0" y="115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9E77C19F-F0C4-0B2F-CE01-953BCE813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354" y="5133733"/>
              <a:ext cx="414243" cy="410643"/>
            </a:xfrm>
            <a:custGeom>
              <a:avLst/>
              <a:gdLst>
                <a:gd name="T0" fmla="*/ 263 w 521"/>
                <a:gd name="T1" fmla="*/ 517 h 517"/>
                <a:gd name="T2" fmla="*/ 259 w 521"/>
                <a:gd name="T3" fmla="*/ 517 h 517"/>
                <a:gd name="T4" fmla="*/ 0 w 521"/>
                <a:gd name="T5" fmla="*/ 259 h 517"/>
                <a:gd name="T6" fmla="*/ 259 w 521"/>
                <a:gd name="T7" fmla="*/ 0 h 517"/>
                <a:gd name="T8" fmla="*/ 263 w 521"/>
                <a:gd name="T9" fmla="*/ 0 h 517"/>
                <a:gd name="T10" fmla="*/ 521 w 521"/>
                <a:gd name="T11" fmla="*/ 259 h 517"/>
                <a:gd name="T12" fmla="*/ 263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3" y="517"/>
                  </a:moveTo>
                  <a:cubicBezTo>
                    <a:pt x="259" y="517"/>
                    <a:pt x="259" y="517"/>
                    <a:pt x="259" y="517"/>
                  </a:cubicBezTo>
                  <a:cubicBezTo>
                    <a:pt x="116" y="517"/>
                    <a:pt x="0" y="401"/>
                    <a:pt x="0" y="259"/>
                  </a:cubicBezTo>
                  <a:cubicBezTo>
                    <a:pt x="0" y="116"/>
                    <a:pt x="11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405" y="0"/>
                    <a:pt x="521" y="116"/>
                    <a:pt x="521" y="259"/>
                  </a:cubicBezTo>
                  <a:cubicBezTo>
                    <a:pt x="521" y="401"/>
                    <a:pt x="405" y="517"/>
                    <a:pt x="263" y="517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056DD0D6-22D5-4B89-E6BF-99119FE7D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514" y="4677657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5" y="516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B8090192-233C-6301-0589-F0B08F7E8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604" y="4846958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5" y="516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6F729BCF-4A01-A65C-B5D7-9697DECEC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324" y="5290144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6" y="516"/>
                    <a:pt x="0" y="401"/>
                    <a:pt x="0" y="258"/>
                  </a:cubicBezTo>
                  <a:cubicBezTo>
                    <a:pt x="0" y="115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1FC94C92-B050-AF19-27AC-DECA687A8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7776" y="5637882"/>
              <a:ext cx="417846" cy="414246"/>
            </a:xfrm>
            <a:custGeom>
              <a:avLst/>
              <a:gdLst>
                <a:gd name="T0" fmla="*/ 262 w 521"/>
                <a:gd name="T1" fmla="*/ 517 h 517"/>
                <a:gd name="T2" fmla="*/ 258 w 521"/>
                <a:gd name="T3" fmla="*/ 517 h 517"/>
                <a:gd name="T4" fmla="*/ 0 w 521"/>
                <a:gd name="T5" fmla="*/ 258 h 517"/>
                <a:gd name="T6" fmla="*/ 258 w 521"/>
                <a:gd name="T7" fmla="*/ 0 h 517"/>
                <a:gd name="T8" fmla="*/ 262 w 521"/>
                <a:gd name="T9" fmla="*/ 0 h 517"/>
                <a:gd name="T10" fmla="*/ 521 w 521"/>
                <a:gd name="T11" fmla="*/ 258 h 517"/>
                <a:gd name="T12" fmla="*/ 262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2" y="517"/>
                  </a:moveTo>
                  <a:cubicBezTo>
                    <a:pt x="258" y="517"/>
                    <a:pt x="258" y="517"/>
                    <a:pt x="258" y="517"/>
                  </a:cubicBezTo>
                  <a:cubicBezTo>
                    <a:pt x="115" y="517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7"/>
                    <a:pt x="262" y="517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62C46787-8E77-B9AF-7A53-04D819E21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0443" y="5117485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6" y="516"/>
                    <a:pt x="0" y="401"/>
                    <a:pt x="0" y="258"/>
                  </a:cubicBezTo>
                  <a:cubicBezTo>
                    <a:pt x="0" y="115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D4CC4595-7A9B-EA2B-8558-765D59B24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167" y="5945684"/>
              <a:ext cx="414243" cy="410643"/>
            </a:xfrm>
            <a:custGeom>
              <a:avLst/>
              <a:gdLst>
                <a:gd name="T0" fmla="*/ 263 w 521"/>
                <a:gd name="T1" fmla="*/ 517 h 517"/>
                <a:gd name="T2" fmla="*/ 259 w 521"/>
                <a:gd name="T3" fmla="*/ 517 h 517"/>
                <a:gd name="T4" fmla="*/ 0 w 521"/>
                <a:gd name="T5" fmla="*/ 259 h 517"/>
                <a:gd name="T6" fmla="*/ 259 w 521"/>
                <a:gd name="T7" fmla="*/ 0 h 517"/>
                <a:gd name="T8" fmla="*/ 263 w 521"/>
                <a:gd name="T9" fmla="*/ 0 h 517"/>
                <a:gd name="T10" fmla="*/ 521 w 521"/>
                <a:gd name="T11" fmla="*/ 259 h 517"/>
                <a:gd name="T12" fmla="*/ 263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3" y="517"/>
                  </a:moveTo>
                  <a:cubicBezTo>
                    <a:pt x="259" y="517"/>
                    <a:pt x="259" y="517"/>
                    <a:pt x="259" y="517"/>
                  </a:cubicBezTo>
                  <a:cubicBezTo>
                    <a:pt x="116" y="517"/>
                    <a:pt x="0" y="401"/>
                    <a:pt x="0" y="259"/>
                  </a:cubicBezTo>
                  <a:cubicBezTo>
                    <a:pt x="0" y="116"/>
                    <a:pt x="11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405" y="0"/>
                    <a:pt x="521" y="116"/>
                    <a:pt x="521" y="259"/>
                  </a:cubicBezTo>
                  <a:cubicBezTo>
                    <a:pt x="521" y="401"/>
                    <a:pt x="405" y="517"/>
                    <a:pt x="263" y="517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38783375-7ECD-B203-954C-6C0043115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4207" y="5588046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5" y="516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1566268-3560-E49D-863F-AF3DC5D5D38B}"/>
                </a:ext>
              </a:extLst>
            </p:cNvPr>
            <p:cNvGrpSpPr/>
            <p:nvPr/>
          </p:nvGrpSpPr>
          <p:grpSpPr>
            <a:xfrm>
              <a:off x="4171157" y="1458590"/>
              <a:ext cx="1825624" cy="1852613"/>
              <a:chOff x="4171157" y="1458590"/>
              <a:chExt cx="1825624" cy="1852613"/>
            </a:xfrm>
          </p:grpSpPr>
          <p:sp>
            <p:nvSpPr>
              <p:cNvPr id="43" name="Freeform 5">
                <a:extLst>
                  <a:ext uri="{FF2B5EF4-FFF2-40B4-BE49-F238E27FC236}">
                    <a16:creationId xmlns:a16="http://schemas.microsoft.com/office/drawing/2014/main" id="{9239C425-F270-1AB6-1D18-F13C2792C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1157" y="1458590"/>
                <a:ext cx="1778000" cy="1798638"/>
              </a:xfrm>
              <a:custGeom>
                <a:avLst/>
                <a:gdLst>
                  <a:gd name="T0" fmla="*/ 3440 w 5056"/>
                  <a:gd name="T1" fmla="*/ 836 h 5112"/>
                  <a:gd name="T2" fmla="*/ 864 w 5056"/>
                  <a:gd name="T3" fmla="*/ 664 h 5112"/>
                  <a:gd name="T4" fmla="*/ 836 w 5056"/>
                  <a:gd name="T5" fmla="*/ 688 h 5112"/>
                  <a:gd name="T6" fmla="*/ 664 w 5056"/>
                  <a:gd name="T7" fmla="*/ 3264 h 5112"/>
                  <a:gd name="T8" fmla="*/ 2281 w 5056"/>
                  <a:gd name="T9" fmla="*/ 5112 h 5112"/>
                  <a:gd name="T10" fmla="*/ 5056 w 5056"/>
                  <a:gd name="T11" fmla="*/ 2684 h 5112"/>
                  <a:gd name="T12" fmla="*/ 3440 w 5056"/>
                  <a:gd name="T13" fmla="*/ 836 h 5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56" h="5112">
                    <a:moveTo>
                      <a:pt x="3440" y="836"/>
                    </a:moveTo>
                    <a:cubicBezTo>
                      <a:pt x="2776" y="78"/>
                      <a:pt x="1623" y="0"/>
                      <a:pt x="864" y="664"/>
                    </a:cubicBezTo>
                    <a:cubicBezTo>
                      <a:pt x="836" y="688"/>
                      <a:pt x="836" y="688"/>
                      <a:pt x="836" y="688"/>
                    </a:cubicBezTo>
                    <a:cubicBezTo>
                      <a:pt x="78" y="1352"/>
                      <a:pt x="0" y="2505"/>
                      <a:pt x="664" y="3264"/>
                    </a:cubicBezTo>
                    <a:cubicBezTo>
                      <a:pt x="2281" y="5112"/>
                      <a:pt x="2281" y="5112"/>
                      <a:pt x="2281" y="5112"/>
                    </a:cubicBezTo>
                    <a:cubicBezTo>
                      <a:pt x="5056" y="2684"/>
                      <a:pt x="5056" y="2684"/>
                      <a:pt x="5056" y="2684"/>
                    </a:cubicBezTo>
                    <a:lnTo>
                      <a:pt x="3440" y="836"/>
                    </a:ln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53D622C4-408F-721F-36AD-B86F9871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5694" y="2336478"/>
                <a:ext cx="1081087" cy="974725"/>
              </a:xfrm>
              <a:custGeom>
                <a:avLst/>
                <a:gdLst>
                  <a:gd name="T0" fmla="*/ 2925 w 3074"/>
                  <a:gd name="T1" fmla="*/ 171 h 2769"/>
                  <a:gd name="T2" fmla="*/ 1807 w 3074"/>
                  <a:gd name="T3" fmla="*/ 1693 h 2769"/>
                  <a:gd name="T4" fmla="*/ 149 w 3074"/>
                  <a:gd name="T5" fmla="*/ 2598 h 2769"/>
                  <a:gd name="T6" fmla="*/ 1267 w 3074"/>
                  <a:gd name="T7" fmla="*/ 1076 h 2769"/>
                  <a:gd name="T8" fmla="*/ 2925 w 3074"/>
                  <a:gd name="T9" fmla="*/ 171 h 2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4" h="2769">
                    <a:moveTo>
                      <a:pt x="2925" y="171"/>
                    </a:moveTo>
                    <a:cubicBezTo>
                      <a:pt x="3074" y="341"/>
                      <a:pt x="2573" y="1023"/>
                      <a:pt x="1807" y="1693"/>
                    </a:cubicBezTo>
                    <a:cubicBezTo>
                      <a:pt x="1040" y="2363"/>
                      <a:pt x="298" y="2769"/>
                      <a:pt x="149" y="2598"/>
                    </a:cubicBezTo>
                    <a:cubicBezTo>
                      <a:pt x="0" y="2428"/>
                      <a:pt x="501" y="1746"/>
                      <a:pt x="1267" y="1076"/>
                    </a:cubicBezTo>
                    <a:cubicBezTo>
                      <a:pt x="2033" y="406"/>
                      <a:pt x="2776" y="0"/>
                      <a:pt x="2925" y="17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C9B22BA-C662-56EB-91F5-5F255B9F40E3}"/>
                </a:ext>
              </a:extLst>
            </p:cNvPr>
            <p:cNvGrpSpPr/>
            <p:nvPr/>
          </p:nvGrpSpPr>
          <p:grpSpPr>
            <a:xfrm>
              <a:off x="6172994" y="1506215"/>
              <a:ext cx="1847849" cy="1703388"/>
              <a:chOff x="6172994" y="1506215"/>
              <a:chExt cx="1847849" cy="1703388"/>
            </a:xfrm>
          </p:grpSpPr>
          <p:sp>
            <p:nvSpPr>
              <p:cNvPr id="46" name="Freeform 7">
                <a:extLst>
                  <a:ext uri="{FF2B5EF4-FFF2-40B4-BE49-F238E27FC236}">
                    <a16:creationId xmlns:a16="http://schemas.microsoft.com/office/drawing/2014/main" id="{5F73D3E5-A754-1A78-3372-FA85BA126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8081" y="1506215"/>
                <a:ext cx="1782762" cy="1674813"/>
              </a:xfrm>
              <a:custGeom>
                <a:avLst/>
                <a:gdLst>
                  <a:gd name="T0" fmla="*/ 4668 w 5069"/>
                  <a:gd name="T1" fmla="*/ 1384 h 4761"/>
                  <a:gd name="T2" fmla="*/ 4654 w 5069"/>
                  <a:gd name="T3" fmla="*/ 1351 h 4761"/>
                  <a:gd name="T4" fmla="*/ 2253 w 5069"/>
                  <a:gd name="T5" fmla="*/ 401 h 4761"/>
                  <a:gd name="T6" fmla="*/ 0 w 5069"/>
                  <a:gd name="T7" fmla="*/ 1377 h 4761"/>
                  <a:gd name="T8" fmla="*/ 1466 w 5069"/>
                  <a:gd name="T9" fmla="*/ 4761 h 4761"/>
                  <a:gd name="T10" fmla="*/ 3719 w 5069"/>
                  <a:gd name="T11" fmla="*/ 3785 h 4761"/>
                  <a:gd name="T12" fmla="*/ 4668 w 5069"/>
                  <a:gd name="T13" fmla="*/ 1384 h 4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69" h="4761">
                    <a:moveTo>
                      <a:pt x="4668" y="1384"/>
                    </a:moveTo>
                    <a:cubicBezTo>
                      <a:pt x="4654" y="1351"/>
                      <a:pt x="4654" y="1351"/>
                      <a:pt x="4654" y="1351"/>
                    </a:cubicBezTo>
                    <a:cubicBezTo>
                      <a:pt x="4253" y="426"/>
                      <a:pt x="3178" y="0"/>
                      <a:pt x="2253" y="401"/>
                    </a:cubicBezTo>
                    <a:cubicBezTo>
                      <a:pt x="0" y="1377"/>
                      <a:pt x="0" y="1377"/>
                      <a:pt x="0" y="1377"/>
                    </a:cubicBezTo>
                    <a:cubicBezTo>
                      <a:pt x="1466" y="4761"/>
                      <a:pt x="1466" y="4761"/>
                      <a:pt x="1466" y="4761"/>
                    </a:cubicBezTo>
                    <a:cubicBezTo>
                      <a:pt x="3719" y="3785"/>
                      <a:pt x="3719" y="3785"/>
                      <a:pt x="3719" y="3785"/>
                    </a:cubicBezTo>
                    <a:cubicBezTo>
                      <a:pt x="4644" y="3384"/>
                      <a:pt x="5069" y="2310"/>
                      <a:pt x="4668" y="1384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8">
                <a:extLst>
                  <a:ext uri="{FF2B5EF4-FFF2-40B4-BE49-F238E27FC236}">
                    <a16:creationId xmlns:a16="http://schemas.microsoft.com/office/drawing/2014/main" id="{FAC56195-A84D-3511-CBDE-2516A58C4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994" y="1955478"/>
                <a:ext cx="660400" cy="1254125"/>
              </a:xfrm>
              <a:custGeom>
                <a:avLst/>
                <a:gdLst>
                  <a:gd name="T0" fmla="*/ 1673 w 1881"/>
                  <a:gd name="T1" fmla="*/ 3474 h 3564"/>
                  <a:gd name="T2" fmla="*/ 564 w 1881"/>
                  <a:gd name="T3" fmla="*/ 1945 h 3564"/>
                  <a:gd name="T4" fmla="*/ 207 w 1881"/>
                  <a:gd name="T5" fmla="*/ 90 h 3564"/>
                  <a:gd name="T6" fmla="*/ 1316 w 1881"/>
                  <a:gd name="T7" fmla="*/ 1619 h 3564"/>
                  <a:gd name="T8" fmla="*/ 1673 w 1881"/>
                  <a:gd name="T9" fmla="*/ 3474 h 3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1" h="3564">
                    <a:moveTo>
                      <a:pt x="1673" y="3474"/>
                    </a:moveTo>
                    <a:cubicBezTo>
                      <a:pt x="1465" y="3564"/>
                      <a:pt x="969" y="2879"/>
                      <a:pt x="564" y="1945"/>
                    </a:cubicBezTo>
                    <a:cubicBezTo>
                      <a:pt x="159" y="1010"/>
                      <a:pt x="0" y="180"/>
                      <a:pt x="207" y="90"/>
                    </a:cubicBezTo>
                    <a:cubicBezTo>
                      <a:pt x="415" y="0"/>
                      <a:pt x="912" y="685"/>
                      <a:pt x="1316" y="1619"/>
                    </a:cubicBezTo>
                    <a:cubicBezTo>
                      <a:pt x="1721" y="2553"/>
                      <a:pt x="1881" y="3384"/>
                      <a:pt x="1673" y="3474"/>
                    </a:cubicBezTo>
                    <a:close/>
                  </a:path>
                </a:pathLst>
              </a:custGeom>
              <a:solidFill>
                <a:srgbClr val="B4C7E7">
                  <a:alpha val="4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DAC8D016-E0AF-6315-D3E0-71C63AC08DD6}"/>
                </a:ext>
              </a:extLst>
            </p:cNvPr>
            <p:cNvGrpSpPr/>
            <p:nvPr/>
          </p:nvGrpSpPr>
          <p:grpSpPr>
            <a:xfrm>
              <a:off x="3230880" y="2226482"/>
              <a:ext cx="2416635" cy="1001807"/>
              <a:chOff x="4173927" y="2744741"/>
              <a:chExt cx="1473587" cy="610870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B5D480BB-0340-511B-9F4C-B278F41D4F23}"/>
                  </a:ext>
                </a:extLst>
              </p:cNvPr>
              <p:cNvCxnSpPr/>
              <p:nvPr/>
            </p:nvCxnSpPr>
            <p:spPr>
              <a:xfrm flipH="1" flipV="1">
                <a:off x="5036644" y="2744741"/>
                <a:ext cx="610870" cy="610870"/>
              </a:xfrm>
              <a:prstGeom prst="line">
                <a:avLst/>
              </a:prstGeom>
              <a:ln w="19050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81717607-A629-4F73-A8B9-77EFF4D094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73927" y="2745453"/>
                <a:ext cx="871703" cy="0"/>
              </a:xfrm>
              <a:prstGeom prst="straightConnector1">
                <a:avLst/>
              </a:prstGeom>
              <a:ln w="19050">
                <a:solidFill>
                  <a:srgbClr val="2D3F8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91D03BD8-F546-9E9D-5A29-3DBE397DD2B2}"/>
                </a:ext>
              </a:extLst>
            </p:cNvPr>
            <p:cNvGrpSpPr/>
            <p:nvPr/>
          </p:nvGrpSpPr>
          <p:grpSpPr>
            <a:xfrm flipH="1">
              <a:off x="6164018" y="2603533"/>
              <a:ext cx="2667942" cy="945718"/>
              <a:chOff x="3916356" y="2741959"/>
              <a:chExt cx="1731158" cy="613652"/>
            </a:xfrm>
          </p:grpSpPr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2595E7BB-C014-14A5-AF73-0E89E79D417C}"/>
                  </a:ext>
                </a:extLst>
              </p:cNvPr>
              <p:cNvCxnSpPr/>
              <p:nvPr/>
            </p:nvCxnSpPr>
            <p:spPr>
              <a:xfrm flipH="1" flipV="1">
                <a:off x="5036644" y="2744741"/>
                <a:ext cx="610870" cy="610870"/>
              </a:xfrm>
              <a:prstGeom prst="line">
                <a:avLst/>
              </a:prstGeom>
              <a:ln w="19050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8F904359-F7BE-E988-484C-51EBA24678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16355" y="2741959"/>
                <a:ext cx="1129076" cy="0"/>
              </a:xfrm>
              <a:prstGeom prst="straightConnector1">
                <a:avLst/>
              </a:prstGeom>
              <a:ln w="19050">
                <a:solidFill>
                  <a:srgbClr val="2D3F8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DABA2A9D-913B-A926-B005-D43408EDB7A2}"/>
                </a:ext>
              </a:extLst>
            </p:cNvPr>
            <p:cNvGrpSpPr/>
            <p:nvPr/>
          </p:nvGrpSpPr>
          <p:grpSpPr>
            <a:xfrm rot="10800000" flipH="1">
              <a:off x="3553584" y="5338624"/>
              <a:ext cx="1980547" cy="610870"/>
              <a:chOff x="3666967" y="2744741"/>
              <a:chExt cx="1980547" cy="610870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C2BA3917-4B83-B989-D991-6764189CBC47}"/>
                  </a:ext>
                </a:extLst>
              </p:cNvPr>
              <p:cNvCxnSpPr/>
              <p:nvPr/>
            </p:nvCxnSpPr>
            <p:spPr>
              <a:xfrm flipH="1" flipV="1">
                <a:off x="5036644" y="2744741"/>
                <a:ext cx="610870" cy="610870"/>
              </a:xfrm>
              <a:prstGeom prst="line">
                <a:avLst/>
              </a:prstGeom>
              <a:ln w="12700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1E73516C-7640-BD2D-2195-44194C4F48F2}"/>
                  </a:ext>
                </a:extLst>
              </p:cNvPr>
              <p:cNvCxnSpPr/>
              <p:nvPr/>
            </p:nvCxnSpPr>
            <p:spPr>
              <a:xfrm flipH="1">
                <a:off x="3666967" y="2748551"/>
                <a:ext cx="1376680" cy="0"/>
              </a:xfrm>
              <a:prstGeom prst="straightConnector1">
                <a:avLst/>
              </a:prstGeom>
              <a:ln w="12700">
                <a:solidFill>
                  <a:srgbClr val="2D3F8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9F649D4E-206A-FE95-2548-2111CA6C712B}"/>
                </a:ext>
              </a:extLst>
            </p:cNvPr>
            <p:cNvGrpSpPr/>
            <p:nvPr/>
          </p:nvGrpSpPr>
          <p:grpSpPr>
            <a:xfrm rot="10800000">
              <a:off x="6537555" y="5133733"/>
              <a:ext cx="1775865" cy="610870"/>
              <a:chOff x="3871649" y="2744741"/>
              <a:chExt cx="1775865" cy="610870"/>
            </a:xfrm>
          </p:grpSpPr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D6E2A178-6DBC-4A46-C087-DD726E7C5970}"/>
                  </a:ext>
                </a:extLst>
              </p:cNvPr>
              <p:cNvCxnSpPr/>
              <p:nvPr/>
            </p:nvCxnSpPr>
            <p:spPr>
              <a:xfrm flipH="1" flipV="1">
                <a:off x="5036644" y="2744741"/>
                <a:ext cx="610870" cy="610870"/>
              </a:xfrm>
              <a:prstGeom prst="line">
                <a:avLst/>
              </a:prstGeom>
              <a:ln w="12700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8BA14324-60C3-1009-6EA5-EAA9EFA7E26C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871649" y="2748551"/>
                <a:ext cx="1171998" cy="0"/>
              </a:xfrm>
              <a:prstGeom prst="straightConnector1">
                <a:avLst/>
              </a:prstGeom>
              <a:ln w="12700">
                <a:solidFill>
                  <a:srgbClr val="2D3F8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28EC2596-6BB5-6A51-0482-D3072BDCB7C1}"/>
                </a:ext>
              </a:extLst>
            </p:cNvPr>
            <p:cNvCxnSpPr/>
            <p:nvPr/>
          </p:nvCxnSpPr>
          <p:spPr>
            <a:xfrm flipH="1">
              <a:off x="3398736" y="4288968"/>
              <a:ext cx="2257711" cy="0"/>
            </a:xfrm>
            <a:prstGeom prst="straightConnector1">
              <a:avLst/>
            </a:prstGeom>
            <a:ln w="19050">
              <a:solidFill>
                <a:srgbClr val="2D3F8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7208F14C-BA49-CB45-7548-37994E1F7ABA}"/>
                </a:ext>
              </a:extLst>
            </p:cNvPr>
            <p:cNvCxnSpPr>
              <a:cxnSpLocks/>
            </p:cNvCxnSpPr>
            <p:nvPr/>
          </p:nvCxnSpPr>
          <p:spPr>
            <a:xfrm>
              <a:off x="6710315" y="4139720"/>
              <a:ext cx="1504045" cy="0"/>
            </a:xfrm>
            <a:prstGeom prst="straightConnector1">
              <a:avLst/>
            </a:prstGeom>
            <a:ln w="19050">
              <a:solidFill>
                <a:srgbClr val="2D3F8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B47AE044-1BEF-A39B-BFBB-956DBEBE2ABA}"/>
              </a:ext>
            </a:extLst>
          </p:cNvPr>
          <p:cNvSpPr txBox="1"/>
          <p:nvPr/>
        </p:nvSpPr>
        <p:spPr>
          <a:xfrm>
            <a:off x="6807261" y="2091454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9A67A92-0EC0-41C7-359F-6B926C78600F}"/>
              </a:ext>
            </a:extLst>
          </p:cNvPr>
          <p:cNvSpPr txBox="1"/>
          <p:nvPr/>
        </p:nvSpPr>
        <p:spPr>
          <a:xfrm>
            <a:off x="6255493" y="3277088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11AC79C-1FC8-13AD-BF1F-FD563AAF3F26}"/>
              </a:ext>
            </a:extLst>
          </p:cNvPr>
          <p:cNvSpPr txBox="1"/>
          <p:nvPr/>
        </p:nvSpPr>
        <p:spPr>
          <a:xfrm>
            <a:off x="6339812" y="4557122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90D91FD-895C-BA96-65A9-43F7F60DE954}"/>
              </a:ext>
            </a:extLst>
          </p:cNvPr>
          <p:cNvSpPr txBox="1"/>
          <p:nvPr/>
        </p:nvSpPr>
        <p:spPr>
          <a:xfrm>
            <a:off x="518246" y="1569323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146BCB7-F7C4-EC90-3063-B882D783F661}"/>
              </a:ext>
            </a:extLst>
          </p:cNvPr>
          <p:cNvSpPr txBox="1"/>
          <p:nvPr/>
        </p:nvSpPr>
        <p:spPr>
          <a:xfrm>
            <a:off x="717409" y="3248237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066F42A-BCFB-3D26-F8BD-D0E359DC6427}"/>
              </a:ext>
            </a:extLst>
          </p:cNvPr>
          <p:cNvSpPr txBox="1"/>
          <p:nvPr/>
        </p:nvSpPr>
        <p:spPr>
          <a:xfrm>
            <a:off x="818550" y="4583888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69" name="Picture 6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4373106-C7C1-156D-D02E-6B63EB0E9DC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622CCFF-3325-7823-0967-9EAFEAAFC3F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6232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3540203-B811-64B7-FA25-CC420849B487}"/>
              </a:ext>
            </a:extLst>
          </p:cNvPr>
          <p:cNvSpPr/>
          <p:nvPr/>
        </p:nvSpPr>
        <p:spPr>
          <a:xfrm rot="10800000" flipV="1">
            <a:off x="6480150" y="1822670"/>
            <a:ext cx="2700768" cy="3734486"/>
          </a:xfrm>
          <a:prstGeom prst="roundRect">
            <a:avLst>
              <a:gd name="adj" fmla="val 3293"/>
            </a:avLst>
          </a:prstGeom>
          <a:solidFill>
            <a:schemeClr val="bg1"/>
          </a:solidFill>
          <a:ln>
            <a:noFill/>
          </a:ln>
          <a:effectLst>
            <a:outerShdw blurRad="762000" dist="4445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A4094C9-14EC-E1A5-0065-77FC23476061}"/>
              </a:ext>
            </a:extLst>
          </p:cNvPr>
          <p:cNvSpPr/>
          <p:nvPr/>
        </p:nvSpPr>
        <p:spPr>
          <a:xfrm>
            <a:off x="6658293" y="4682849"/>
            <a:ext cx="854474" cy="1361655"/>
          </a:xfrm>
          <a:prstGeom prst="roundRect">
            <a:avLst>
              <a:gd name="adj" fmla="val 9076"/>
            </a:avLst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FABF0D0-74B5-D450-B495-19E53C4E88C0}"/>
              </a:ext>
            </a:extLst>
          </p:cNvPr>
          <p:cNvSpPr/>
          <p:nvPr/>
        </p:nvSpPr>
        <p:spPr>
          <a:xfrm rot="10800000" flipV="1">
            <a:off x="3430104" y="1790589"/>
            <a:ext cx="2700768" cy="3734486"/>
          </a:xfrm>
          <a:prstGeom prst="roundRect">
            <a:avLst>
              <a:gd name="adj" fmla="val 3293"/>
            </a:avLst>
          </a:prstGeom>
          <a:solidFill>
            <a:schemeClr val="bg1"/>
          </a:solidFill>
          <a:ln>
            <a:noFill/>
          </a:ln>
          <a:effectLst>
            <a:outerShdw blurRad="762000" dist="4445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51DFF5B-4C7E-A94A-99A4-DDCAC98F87D3}"/>
              </a:ext>
            </a:extLst>
          </p:cNvPr>
          <p:cNvSpPr/>
          <p:nvPr/>
        </p:nvSpPr>
        <p:spPr>
          <a:xfrm>
            <a:off x="3608247" y="4650768"/>
            <a:ext cx="854474" cy="1361655"/>
          </a:xfrm>
          <a:prstGeom prst="roundRect">
            <a:avLst>
              <a:gd name="adj" fmla="val 9076"/>
            </a:avLst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99298B5-DEEA-0C08-A72A-65A544028DF7}"/>
              </a:ext>
            </a:extLst>
          </p:cNvPr>
          <p:cNvSpPr/>
          <p:nvPr/>
        </p:nvSpPr>
        <p:spPr>
          <a:xfrm rot="10800000" flipV="1">
            <a:off x="423783" y="1759667"/>
            <a:ext cx="2700768" cy="3734486"/>
          </a:xfrm>
          <a:prstGeom prst="roundRect">
            <a:avLst>
              <a:gd name="adj" fmla="val 3293"/>
            </a:avLst>
          </a:prstGeom>
          <a:solidFill>
            <a:schemeClr val="bg1"/>
          </a:solidFill>
          <a:ln>
            <a:noFill/>
          </a:ln>
          <a:effectLst>
            <a:outerShdw blurRad="762000" dist="4445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6A9021C5-8A7D-4E54-7E23-E90CEE7B7E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E29164-B979-6115-EB4C-9F29E440FF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50ECB1F9-66B2-24B9-E6C2-F8F6913DBC5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3A00F022-DCFD-761B-89D9-830E9986AAA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2CF4F918-786D-ACAC-0E44-E4BAD3F8FA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87BAEC2-FB77-7BE6-08F1-D8D08BF1C8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44FE2D-3567-042D-B97E-0FCE0582C4D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7CD6E0-28FB-A042-A130-C3077A3BE06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C9C068-BE23-E539-A17E-038E92D03CD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9A3548-AC0D-257C-F00A-FA21DB8F787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62A7EC-2138-B786-91EC-BFEC243CD7A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C95BF1B-CD36-A143-B84B-F63D1BDA6C3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4F8EEF8-381D-986C-393B-CA8D9201313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6723"/>
            <a:ext cx="210539" cy="21053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40522FA-22C4-B848-486E-BE0ED464D9B9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BE668A-D322-335A-8B84-CB907CD041C4}"/>
              </a:ext>
            </a:extLst>
          </p:cNvPr>
          <p:cNvSpPr txBox="1"/>
          <p:nvPr/>
        </p:nvSpPr>
        <p:spPr>
          <a:xfrm>
            <a:off x="9900263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D74CF5-51A1-1DD5-45A7-46707859B9A5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3F873E-B8DF-0DAF-4B0C-43B9C03A0336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D37B83-9884-195F-83AB-5780E3F6FECA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233D27-9478-B24E-A57E-8E29C19967D8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927E3D67-8946-0E96-7597-E5B673797D3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8F9FCD9-E423-2E22-0E90-57A85F869FFE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D673FEA-9462-E274-B0F3-ED6123788BFA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33B9DC0-2E0D-EFA2-06A7-FE852185A2F8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226FDB-8A7C-03DE-9DBC-CFF8157E8DA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F5F29A6A-D558-07F8-42E2-7DE86761ECAB}"/>
              </a:ext>
            </a:extLst>
          </p:cNvPr>
          <p:cNvSpPr/>
          <p:nvPr/>
        </p:nvSpPr>
        <p:spPr>
          <a:xfrm>
            <a:off x="601926" y="4619846"/>
            <a:ext cx="854474" cy="1361655"/>
          </a:xfrm>
          <a:prstGeom prst="roundRect">
            <a:avLst>
              <a:gd name="adj" fmla="val 9076"/>
            </a:avLst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7EB9E6-D4D0-5F3F-301E-031EDE5BA7DF}"/>
              </a:ext>
            </a:extLst>
          </p:cNvPr>
          <p:cNvSpPr txBox="1"/>
          <p:nvPr/>
        </p:nvSpPr>
        <p:spPr>
          <a:xfrm>
            <a:off x="6863318" y="3765137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7D32C4-7655-725F-275E-430E65FF3A05}"/>
              </a:ext>
            </a:extLst>
          </p:cNvPr>
          <p:cNvSpPr txBox="1"/>
          <p:nvPr/>
        </p:nvSpPr>
        <p:spPr>
          <a:xfrm>
            <a:off x="3816660" y="3765137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735F95-90F6-7C23-2B37-519866F1FC25}"/>
              </a:ext>
            </a:extLst>
          </p:cNvPr>
          <p:cNvSpPr txBox="1"/>
          <p:nvPr/>
        </p:nvSpPr>
        <p:spPr>
          <a:xfrm>
            <a:off x="775187" y="3765137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2" name="Graphic 31" descr="Shield Tick with solid fill">
            <a:extLst>
              <a:ext uri="{FF2B5EF4-FFF2-40B4-BE49-F238E27FC236}">
                <a16:creationId xmlns:a16="http://schemas.microsoft.com/office/drawing/2014/main" id="{666BA9B6-504C-5546-0317-667AB042C86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flipH="1">
            <a:off x="846397" y="4782578"/>
            <a:ext cx="351190" cy="351190"/>
          </a:xfrm>
          <a:prstGeom prst="rect">
            <a:avLst/>
          </a:prstGeom>
        </p:spPr>
      </p:pic>
      <p:pic>
        <p:nvPicPr>
          <p:cNvPr id="34" name="Graphic 33" descr="Care with solid fill">
            <a:extLst>
              <a:ext uri="{FF2B5EF4-FFF2-40B4-BE49-F238E27FC236}">
                <a16:creationId xmlns:a16="http://schemas.microsoft.com/office/drawing/2014/main" id="{41E9F0C8-5533-100E-D303-71573FF1D10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3871679" y="4782578"/>
            <a:ext cx="351190" cy="351190"/>
          </a:xfrm>
          <a:prstGeom prst="rect">
            <a:avLst/>
          </a:prstGeom>
        </p:spPr>
      </p:pic>
      <p:pic>
        <p:nvPicPr>
          <p:cNvPr id="36" name="Graphic 35" descr="Ambulance with solid fill">
            <a:extLst>
              <a:ext uri="{FF2B5EF4-FFF2-40B4-BE49-F238E27FC236}">
                <a16:creationId xmlns:a16="http://schemas.microsoft.com/office/drawing/2014/main" id="{A13B0D6E-66B7-5DCF-2DCD-43B86AF2CBA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flipH="1">
            <a:off x="6909935" y="4782578"/>
            <a:ext cx="351190" cy="351190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1589DFF-2DF5-DDE5-773C-439C5AB3F3B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603D3E7-6847-C070-E646-9B6BCB9133D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28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7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2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7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725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28" grpId="0" animBg="1"/>
      <p:bldP spid="29" grpId="0" animBg="1"/>
      <p:bldP spid="26" grpId="0" animBg="1"/>
      <p:bldP spid="27" grpId="0" animBg="1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1BECF-77D4-3B6F-0BA7-516C3660C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1BAD317-37B6-32A8-A808-7D6FD20BE9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5DA0146-DC78-A3E7-DABB-037C976732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54E2E5-8D82-1A04-A1F9-12E22D7588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3E5FD9-106A-9380-1FC8-9C2CBA2309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374D63-9AA8-95E8-CAE7-9078019DED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C3B31F-A4AB-12C1-682B-DE3F8479F3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9F25D5-7769-A368-93E6-97930AC58B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903D74-1572-068F-ADB3-234D8532FF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4E0333-E0D2-5790-1CCB-8D243AB7DB9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6723"/>
            <a:ext cx="210539" cy="21053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124C781-6381-16CB-DCBC-E7C4D5F0BACC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B3729D-C819-0628-C981-572D7B86014F}"/>
              </a:ext>
            </a:extLst>
          </p:cNvPr>
          <p:cNvSpPr txBox="1"/>
          <p:nvPr/>
        </p:nvSpPr>
        <p:spPr>
          <a:xfrm>
            <a:off x="9900263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067347-B01C-0287-EDE5-1DD4EE8F3CD2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AE67DB-9CA9-659E-E119-BE537D3B1CA7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D2D2C0-F3D9-82C0-AF8A-1B9461319676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3C0914-3C72-77DE-F453-3C55C9096551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AC2A458A-6E22-1C08-AFB5-937F61B93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43F6A8-E89C-6E05-BDA5-E6B1D9DB0D7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261686A-A333-EFA3-34FB-1AD26A63A381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3FBCDD-4D28-79B7-8CF3-F8FC5EB42E1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C630FD-C026-3644-292F-0702FCB38DDA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5D464FA-17F9-33F5-6473-7FB48F45DDCB}"/>
              </a:ext>
            </a:extLst>
          </p:cNvPr>
          <p:cNvGrpSpPr/>
          <p:nvPr/>
        </p:nvGrpSpPr>
        <p:grpSpPr>
          <a:xfrm>
            <a:off x="465555" y="1759907"/>
            <a:ext cx="8021167" cy="4467280"/>
            <a:chOff x="481013" y="1390651"/>
            <a:chExt cx="9232494" cy="514191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FBF9B5E-8DB6-94EF-3187-4F42B4BEB782}"/>
                </a:ext>
              </a:extLst>
            </p:cNvPr>
            <p:cNvGrpSpPr/>
            <p:nvPr/>
          </p:nvGrpSpPr>
          <p:grpSpPr>
            <a:xfrm>
              <a:off x="481013" y="1390651"/>
              <a:ext cx="3097213" cy="5141912"/>
              <a:chOff x="481013" y="1390651"/>
              <a:chExt cx="3097213" cy="5141912"/>
            </a:xfrm>
          </p:grpSpPr>
          <p:sp>
            <p:nvSpPr>
              <p:cNvPr id="135" name="Freeform 6">
                <a:extLst>
                  <a:ext uri="{FF2B5EF4-FFF2-40B4-BE49-F238E27FC236}">
                    <a16:creationId xmlns:a16="http://schemas.microsoft.com/office/drawing/2014/main" id="{AAB0313D-F54B-A9A8-400D-C428D6363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829" y="2335213"/>
                <a:ext cx="2792413" cy="4087813"/>
              </a:xfrm>
              <a:custGeom>
                <a:avLst/>
                <a:gdLst>
                  <a:gd name="T0" fmla="*/ 1315 w 1759"/>
                  <a:gd name="T1" fmla="*/ 0 h 2575"/>
                  <a:gd name="T2" fmla="*/ 882 w 1759"/>
                  <a:gd name="T3" fmla="*/ 0 h 2575"/>
                  <a:gd name="T4" fmla="*/ 451 w 1759"/>
                  <a:gd name="T5" fmla="*/ 0 h 2575"/>
                  <a:gd name="T6" fmla="*/ 0 w 1759"/>
                  <a:gd name="T7" fmla="*/ 0 h 2575"/>
                  <a:gd name="T8" fmla="*/ 0 w 1759"/>
                  <a:gd name="T9" fmla="*/ 2575 h 2575"/>
                  <a:gd name="T10" fmla="*/ 882 w 1759"/>
                  <a:gd name="T11" fmla="*/ 2575 h 2575"/>
                  <a:gd name="T12" fmla="*/ 1759 w 1759"/>
                  <a:gd name="T13" fmla="*/ 2575 h 2575"/>
                  <a:gd name="T14" fmla="*/ 1759 w 1759"/>
                  <a:gd name="T15" fmla="*/ 0 h 2575"/>
                  <a:gd name="T16" fmla="*/ 1315 w 1759"/>
                  <a:gd name="T17" fmla="*/ 0 h 2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9" h="2575">
                    <a:moveTo>
                      <a:pt x="1315" y="0"/>
                    </a:moveTo>
                    <a:lnTo>
                      <a:pt x="882" y="0"/>
                    </a:lnTo>
                    <a:lnTo>
                      <a:pt x="451" y="0"/>
                    </a:lnTo>
                    <a:lnTo>
                      <a:pt x="0" y="0"/>
                    </a:lnTo>
                    <a:lnTo>
                      <a:pt x="0" y="2575"/>
                    </a:lnTo>
                    <a:lnTo>
                      <a:pt x="882" y="2575"/>
                    </a:lnTo>
                    <a:lnTo>
                      <a:pt x="1759" y="2575"/>
                    </a:lnTo>
                    <a:lnTo>
                      <a:pt x="1759" y="0"/>
                    </a:lnTo>
                    <a:lnTo>
                      <a:pt x="131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5">
                <a:extLst>
                  <a:ext uri="{FF2B5EF4-FFF2-40B4-BE49-F238E27FC236}">
                    <a16:creationId xmlns:a16="http://schemas.microsoft.com/office/drawing/2014/main" id="{3C60456F-BE3F-F32C-4451-BE71CB431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4451" y="1390651"/>
                <a:ext cx="1441450" cy="841375"/>
              </a:xfrm>
              <a:custGeom>
                <a:avLst/>
                <a:gdLst>
                  <a:gd name="T0" fmla="*/ 581 w 669"/>
                  <a:gd name="T1" fmla="*/ 0 h 391"/>
                  <a:gd name="T2" fmla="*/ 334 w 669"/>
                  <a:gd name="T3" fmla="*/ 0 h 391"/>
                  <a:gd name="T4" fmla="*/ 88 w 669"/>
                  <a:gd name="T5" fmla="*/ 0 h 391"/>
                  <a:gd name="T6" fmla="*/ 0 w 669"/>
                  <a:gd name="T7" fmla="*/ 89 h 391"/>
                  <a:gd name="T8" fmla="*/ 0 w 669"/>
                  <a:gd name="T9" fmla="*/ 391 h 391"/>
                  <a:gd name="T10" fmla="*/ 334 w 669"/>
                  <a:gd name="T11" fmla="*/ 391 h 391"/>
                  <a:gd name="T12" fmla="*/ 669 w 669"/>
                  <a:gd name="T13" fmla="*/ 391 h 391"/>
                  <a:gd name="T14" fmla="*/ 669 w 669"/>
                  <a:gd name="T15" fmla="*/ 89 h 391"/>
                  <a:gd name="T16" fmla="*/ 581 w 669"/>
                  <a:gd name="T17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9" h="391">
                    <a:moveTo>
                      <a:pt x="581" y="0"/>
                    </a:moveTo>
                    <a:cubicBezTo>
                      <a:pt x="334" y="0"/>
                      <a:pt x="334" y="0"/>
                      <a:pt x="33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39" y="0"/>
                      <a:pt x="0" y="40"/>
                      <a:pt x="0" y="89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334" y="391"/>
                      <a:pt x="334" y="391"/>
                      <a:pt x="334" y="391"/>
                    </a:cubicBezTo>
                    <a:cubicBezTo>
                      <a:pt x="669" y="391"/>
                      <a:pt x="669" y="391"/>
                      <a:pt x="669" y="391"/>
                    </a:cubicBezTo>
                    <a:cubicBezTo>
                      <a:pt x="669" y="89"/>
                      <a:pt x="669" y="89"/>
                      <a:pt x="669" y="89"/>
                    </a:cubicBezTo>
                    <a:cubicBezTo>
                      <a:pt x="669" y="40"/>
                      <a:pt x="630" y="0"/>
                      <a:pt x="58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7" name="Freeform 7">
                <a:extLst>
                  <a:ext uri="{FF2B5EF4-FFF2-40B4-BE49-F238E27FC236}">
                    <a16:creationId xmlns:a16="http://schemas.microsoft.com/office/drawing/2014/main" id="{AB29F19A-2F93-857D-85C2-AD0AE54F8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738" y="2232026"/>
                <a:ext cx="2936875" cy="111125"/>
              </a:xfrm>
              <a:custGeom>
                <a:avLst/>
                <a:gdLst>
                  <a:gd name="T0" fmla="*/ 1379 w 1850"/>
                  <a:gd name="T1" fmla="*/ 0 h 70"/>
                  <a:gd name="T2" fmla="*/ 924 w 1850"/>
                  <a:gd name="T3" fmla="*/ 0 h 70"/>
                  <a:gd name="T4" fmla="*/ 471 w 1850"/>
                  <a:gd name="T5" fmla="*/ 0 h 70"/>
                  <a:gd name="T6" fmla="*/ 0 w 1850"/>
                  <a:gd name="T7" fmla="*/ 0 h 70"/>
                  <a:gd name="T8" fmla="*/ 0 w 1850"/>
                  <a:gd name="T9" fmla="*/ 70 h 70"/>
                  <a:gd name="T10" fmla="*/ 42 w 1850"/>
                  <a:gd name="T11" fmla="*/ 70 h 70"/>
                  <a:gd name="T12" fmla="*/ 493 w 1850"/>
                  <a:gd name="T13" fmla="*/ 70 h 70"/>
                  <a:gd name="T14" fmla="*/ 924 w 1850"/>
                  <a:gd name="T15" fmla="*/ 70 h 70"/>
                  <a:gd name="T16" fmla="*/ 1357 w 1850"/>
                  <a:gd name="T17" fmla="*/ 70 h 70"/>
                  <a:gd name="T18" fmla="*/ 1801 w 1850"/>
                  <a:gd name="T19" fmla="*/ 70 h 70"/>
                  <a:gd name="T20" fmla="*/ 1850 w 1850"/>
                  <a:gd name="T21" fmla="*/ 70 h 70"/>
                  <a:gd name="T22" fmla="*/ 1850 w 1850"/>
                  <a:gd name="T23" fmla="*/ 0 h 70"/>
                  <a:gd name="T24" fmla="*/ 1379 w 1850"/>
                  <a:gd name="T2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50" h="70">
                    <a:moveTo>
                      <a:pt x="1379" y="0"/>
                    </a:moveTo>
                    <a:lnTo>
                      <a:pt x="924" y="0"/>
                    </a:lnTo>
                    <a:lnTo>
                      <a:pt x="471" y="0"/>
                    </a:lnTo>
                    <a:lnTo>
                      <a:pt x="0" y="0"/>
                    </a:lnTo>
                    <a:lnTo>
                      <a:pt x="0" y="70"/>
                    </a:lnTo>
                    <a:lnTo>
                      <a:pt x="42" y="70"/>
                    </a:lnTo>
                    <a:lnTo>
                      <a:pt x="493" y="70"/>
                    </a:lnTo>
                    <a:lnTo>
                      <a:pt x="924" y="70"/>
                    </a:lnTo>
                    <a:lnTo>
                      <a:pt x="1357" y="70"/>
                    </a:lnTo>
                    <a:lnTo>
                      <a:pt x="1801" y="70"/>
                    </a:lnTo>
                    <a:lnTo>
                      <a:pt x="1850" y="70"/>
                    </a:lnTo>
                    <a:lnTo>
                      <a:pt x="1850" y="0"/>
                    </a:lnTo>
                    <a:lnTo>
                      <a:pt x="1379" y="0"/>
                    </a:ln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8">
                <a:extLst>
                  <a:ext uri="{FF2B5EF4-FFF2-40B4-BE49-F238E27FC236}">
                    <a16:creationId xmlns:a16="http://schemas.microsoft.com/office/drawing/2014/main" id="{77C6BC3F-F69D-1218-F48F-0C1537CD5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4026" y="1541463"/>
                <a:ext cx="628650" cy="604838"/>
              </a:xfrm>
              <a:custGeom>
                <a:avLst/>
                <a:gdLst>
                  <a:gd name="T0" fmla="*/ 259 w 292"/>
                  <a:gd name="T1" fmla="*/ 21 h 281"/>
                  <a:gd name="T2" fmla="*/ 254 w 292"/>
                  <a:gd name="T3" fmla="*/ 17 h 281"/>
                  <a:gd name="T4" fmla="*/ 251 w 292"/>
                  <a:gd name="T5" fmla="*/ 15 h 281"/>
                  <a:gd name="T6" fmla="*/ 248 w 292"/>
                  <a:gd name="T7" fmla="*/ 13 h 281"/>
                  <a:gd name="T8" fmla="*/ 245 w 292"/>
                  <a:gd name="T9" fmla="*/ 11 h 281"/>
                  <a:gd name="T10" fmla="*/ 242 w 292"/>
                  <a:gd name="T11" fmla="*/ 9 h 281"/>
                  <a:gd name="T12" fmla="*/ 238 w 292"/>
                  <a:gd name="T13" fmla="*/ 7 h 281"/>
                  <a:gd name="T14" fmla="*/ 235 w 292"/>
                  <a:gd name="T15" fmla="*/ 6 h 281"/>
                  <a:gd name="T16" fmla="*/ 231 w 292"/>
                  <a:gd name="T17" fmla="*/ 4 h 281"/>
                  <a:gd name="T18" fmla="*/ 228 w 292"/>
                  <a:gd name="T19" fmla="*/ 3 h 281"/>
                  <a:gd name="T20" fmla="*/ 224 w 292"/>
                  <a:gd name="T21" fmla="*/ 2 h 281"/>
                  <a:gd name="T22" fmla="*/ 220 w 292"/>
                  <a:gd name="T23" fmla="*/ 1 h 281"/>
                  <a:gd name="T24" fmla="*/ 216 w 292"/>
                  <a:gd name="T25" fmla="*/ 1 h 281"/>
                  <a:gd name="T26" fmla="*/ 212 w 292"/>
                  <a:gd name="T27" fmla="*/ 0 h 281"/>
                  <a:gd name="T28" fmla="*/ 208 w 292"/>
                  <a:gd name="T29" fmla="*/ 0 h 281"/>
                  <a:gd name="T30" fmla="*/ 200 w 292"/>
                  <a:gd name="T31" fmla="*/ 0 h 281"/>
                  <a:gd name="T32" fmla="*/ 195 w 292"/>
                  <a:gd name="T33" fmla="*/ 0 h 281"/>
                  <a:gd name="T34" fmla="*/ 191 w 292"/>
                  <a:gd name="T35" fmla="*/ 1 h 281"/>
                  <a:gd name="T36" fmla="*/ 187 w 292"/>
                  <a:gd name="T37" fmla="*/ 1 h 281"/>
                  <a:gd name="T38" fmla="*/ 182 w 292"/>
                  <a:gd name="T39" fmla="*/ 2 h 281"/>
                  <a:gd name="T40" fmla="*/ 178 w 292"/>
                  <a:gd name="T41" fmla="*/ 4 h 281"/>
                  <a:gd name="T42" fmla="*/ 174 w 292"/>
                  <a:gd name="T43" fmla="*/ 5 h 281"/>
                  <a:gd name="T44" fmla="*/ 170 w 292"/>
                  <a:gd name="T45" fmla="*/ 7 h 281"/>
                  <a:gd name="T46" fmla="*/ 167 w 292"/>
                  <a:gd name="T47" fmla="*/ 9 h 281"/>
                  <a:gd name="T48" fmla="*/ 163 w 292"/>
                  <a:gd name="T49" fmla="*/ 11 h 281"/>
                  <a:gd name="T50" fmla="*/ 143 w 292"/>
                  <a:gd name="T51" fmla="*/ 26 h 281"/>
                  <a:gd name="T52" fmla="*/ 138 w 292"/>
                  <a:gd name="T53" fmla="*/ 21 h 281"/>
                  <a:gd name="T54" fmla="*/ 135 w 292"/>
                  <a:gd name="T55" fmla="*/ 19 h 281"/>
                  <a:gd name="T56" fmla="*/ 132 w 292"/>
                  <a:gd name="T57" fmla="*/ 16 h 281"/>
                  <a:gd name="T58" fmla="*/ 129 w 292"/>
                  <a:gd name="T59" fmla="*/ 14 h 281"/>
                  <a:gd name="T60" fmla="*/ 125 w 292"/>
                  <a:gd name="T61" fmla="*/ 12 h 281"/>
                  <a:gd name="T62" fmla="*/ 122 w 292"/>
                  <a:gd name="T63" fmla="*/ 10 h 281"/>
                  <a:gd name="T64" fmla="*/ 119 w 292"/>
                  <a:gd name="T65" fmla="*/ 8 h 281"/>
                  <a:gd name="T66" fmla="*/ 112 w 292"/>
                  <a:gd name="T67" fmla="*/ 5 h 281"/>
                  <a:gd name="T68" fmla="*/ 109 w 292"/>
                  <a:gd name="T69" fmla="*/ 4 h 281"/>
                  <a:gd name="T70" fmla="*/ 105 w 292"/>
                  <a:gd name="T71" fmla="*/ 3 h 281"/>
                  <a:gd name="T72" fmla="*/ 101 w 292"/>
                  <a:gd name="T73" fmla="*/ 2 h 281"/>
                  <a:gd name="T74" fmla="*/ 97 w 292"/>
                  <a:gd name="T75" fmla="*/ 1 h 281"/>
                  <a:gd name="T76" fmla="*/ 92 w 292"/>
                  <a:gd name="T77" fmla="*/ 0 h 281"/>
                  <a:gd name="T78" fmla="*/ 88 w 292"/>
                  <a:gd name="T79" fmla="*/ 0 h 281"/>
                  <a:gd name="T80" fmla="*/ 82 w 292"/>
                  <a:gd name="T81" fmla="*/ 0 h 281"/>
                  <a:gd name="T82" fmla="*/ 27 w 292"/>
                  <a:gd name="T83" fmla="*/ 21 h 281"/>
                  <a:gd name="T84" fmla="*/ 16 w 292"/>
                  <a:gd name="T85" fmla="*/ 33 h 281"/>
                  <a:gd name="T86" fmla="*/ 4 w 292"/>
                  <a:gd name="T87" fmla="*/ 57 h 281"/>
                  <a:gd name="T88" fmla="*/ 0 w 292"/>
                  <a:gd name="T89" fmla="*/ 73 h 281"/>
                  <a:gd name="T90" fmla="*/ 0 w 292"/>
                  <a:gd name="T91" fmla="*/ 85 h 281"/>
                  <a:gd name="T92" fmla="*/ 0 w 292"/>
                  <a:gd name="T93" fmla="*/ 89 h 281"/>
                  <a:gd name="T94" fmla="*/ 1 w 292"/>
                  <a:gd name="T95" fmla="*/ 93 h 281"/>
                  <a:gd name="T96" fmla="*/ 1 w 292"/>
                  <a:gd name="T97" fmla="*/ 96 h 281"/>
                  <a:gd name="T98" fmla="*/ 2 w 292"/>
                  <a:gd name="T99" fmla="*/ 100 h 281"/>
                  <a:gd name="T100" fmla="*/ 3 w 292"/>
                  <a:gd name="T101" fmla="*/ 104 h 281"/>
                  <a:gd name="T102" fmla="*/ 4 w 292"/>
                  <a:gd name="T103" fmla="*/ 108 h 281"/>
                  <a:gd name="T104" fmla="*/ 6 w 292"/>
                  <a:gd name="T105" fmla="*/ 111 h 281"/>
                  <a:gd name="T106" fmla="*/ 7 w 292"/>
                  <a:gd name="T107" fmla="*/ 115 h 281"/>
                  <a:gd name="T108" fmla="*/ 9 w 292"/>
                  <a:gd name="T109" fmla="*/ 119 h 281"/>
                  <a:gd name="T110" fmla="*/ 11 w 292"/>
                  <a:gd name="T111" fmla="*/ 123 h 281"/>
                  <a:gd name="T112" fmla="*/ 12 w 292"/>
                  <a:gd name="T113" fmla="*/ 125 h 281"/>
                  <a:gd name="T114" fmla="*/ 145 w 292"/>
                  <a:gd name="T115" fmla="*/ 281 h 281"/>
                  <a:gd name="T116" fmla="*/ 279 w 292"/>
                  <a:gd name="T117" fmla="*/ 49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81">
                    <a:moveTo>
                      <a:pt x="279" y="49"/>
                    </a:moveTo>
                    <a:cubicBezTo>
                      <a:pt x="274" y="38"/>
                      <a:pt x="267" y="29"/>
                      <a:pt x="259" y="21"/>
                    </a:cubicBezTo>
                    <a:cubicBezTo>
                      <a:pt x="258" y="20"/>
                      <a:pt x="257" y="19"/>
                      <a:pt x="256" y="19"/>
                    </a:cubicBezTo>
                    <a:cubicBezTo>
                      <a:pt x="255" y="18"/>
                      <a:pt x="255" y="18"/>
                      <a:pt x="254" y="17"/>
                    </a:cubicBezTo>
                    <a:cubicBezTo>
                      <a:pt x="254" y="17"/>
                      <a:pt x="253" y="17"/>
                      <a:pt x="253" y="16"/>
                    </a:cubicBezTo>
                    <a:cubicBezTo>
                      <a:pt x="252" y="16"/>
                      <a:pt x="252" y="15"/>
                      <a:pt x="251" y="15"/>
                    </a:cubicBezTo>
                    <a:cubicBezTo>
                      <a:pt x="251" y="15"/>
                      <a:pt x="250" y="14"/>
                      <a:pt x="250" y="14"/>
                    </a:cubicBezTo>
                    <a:cubicBezTo>
                      <a:pt x="249" y="14"/>
                      <a:pt x="249" y="13"/>
                      <a:pt x="248" y="13"/>
                    </a:cubicBezTo>
                    <a:cubicBezTo>
                      <a:pt x="248" y="12"/>
                      <a:pt x="247" y="12"/>
                      <a:pt x="247" y="12"/>
                    </a:cubicBezTo>
                    <a:cubicBezTo>
                      <a:pt x="246" y="11"/>
                      <a:pt x="246" y="11"/>
                      <a:pt x="245" y="11"/>
                    </a:cubicBezTo>
                    <a:cubicBezTo>
                      <a:pt x="245" y="10"/>
                      <a:pt x="244" y="10"/>
                      <a:pt x="243" y="10"/>
                    </a:cubicBezTo>
                    <a:cubicBezTo>
                      <a:pt x="243" y="10"/>
                      <a:pt x="242" y="9"/>
                      <a:pt x="242" y="9"/>
                    </a:cubicBezTo>
                    <a:cubicBezTo>
                      <a:pt x="241" y="9"/>
                      <a:pt x="241" y="8"/>
                      <a:pt x="240" y="8"/>
                    </a:cubicBezTo>
                    <a:cubicBezTo>
                      <a:pt x="239" y="8"/>
                      <a:pt x="239" y="8"/>
                      <a:pt x="238" y="7"/>
                    </a:cubicBezTo>
                    <a:cubicBezTo>
                      <a:pt x="238" y="7"/>
                      <a:pt x="237" y="7"/>
                      <a:pt x="237" y="6"/>
                    </a:cubicBezTo>
                    <a:cubicBezTo>
                      <a:pt x="236" y="6"/>
                      <a:pt x="235" y="6"/>
                      <a:pt x="235" y="6"/>
                    </a:cubicBezTo>
                    <a:cubicBezTo>
                      <a:pt x="234" y="5"/>
                      <a:pt x="234" y="5"/>
                      <a:pt x="233" y="5"/>
                    </a:cubicBezTo>
                    <a:cubicBezTo>
                      <a:pt x="232" y="5"/>
                      <a:pt x="232" y="5"/>
                      <a:pt x="231" y="4"/>
                    </a:cubicBezTo>
                    <a:cubicBezTo>
                      <a:pt x="231" y="4"/>
                      <a:pt x="230" y="4"/>
                      <a:pt x="229" y="4"/>
                    </a:cubicBezTo>
                    <a:cubicBezTo>
                      <a:pt x="229" y="3"/>
                      <a:pt x="228" y="3"/>
                      <a:pt x="228" y="3"/>
                    </a:cubicBezTo>
                    <a:cubicBezTo>
                      <a:pt x="227" y="3"/>
                      <a:pt x="226" y="3"/>
                      <a:pt x="226" y="3"/>
                    </a:cubicBezTo>
                    <a:cubicBezTo>
                      <a:pt x="225" y="2"/>
                      <a:pt x="225" y="2"/>
                      <a:pt x="224" y="2"/>
                    </a:cubicBezTo>
                    <a:cubicBezTo>
                      <a:pt x="223" y="2"/>
                      <a:pt x="223" y="2"/>
                      <a:pt x="222" y="2"/>
                    </a:cubicBezTo>
                    <a:cubicBezTo>
                      <a:pt x="221" y="1"/>
                      <a:pt x="221" y="1"/>
                      <a:pt x="220" y="1"/>
                    </a:cubicBezTo>
                    <a:cubicBezTo>
                      <a:pt x="219" y="1"/>
                      <a:pt x="219" y="1"/>
                      <a:pt x="218" y="1"/>
                    </a:cubicBezTo>
                    <a:cubicBezTo>
                      <a:pt x="217" y="1"/>
                      <a:pt x="217" y="1"/>
                      <a:pt x="216" y="1"/>
                    </a:cubicBezTo>
                    <a:cubicBezTo>
                      <a:pt x="215" y="0"/>
                      <a:pt x="215" y="0"/>
                      <a:pt x="214" y="0"/>
                    </a:cubicBezTo>
                    <a:cubicBezTo>
                      <a:pt x="213" y="0"/>
                      <a:pt x="213" y="0"/>
                      <a:pt x="212" y="0"/>
                    </a:cubicBezTo>
                    <a:cubicBezTo>
                      <a:pt x="211" y="0"/>
                      <a:pt x="210" y="0"/>
                      <a:pt x="210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7" y="0"/>
                      <a:pt x="206" y="0"/>
                      <a:pt x="204" y="0"/>
                    </a:cubicBezTo>
                    <a:cubicBezTo>
                      <a:pt x="203" y="0"/>
                      <a:pt x="201" y="0"/>
                      <a:pt x="200" y="0"/>
                    </a:cubicBezTo>
                    <a:cubicBezTo>
                      <a:pt x="199" y="0"/>
                      <a:pt x="198" y="0"/>
                      <a:pt x="198" y="0"/>
                    </a:cubicBezTo>
                    <a:cubicBezTo>
                      <a:pt x="197" y="0"/>
                      <a:pt x="196" y="0"/>
                      <a:pt x="195" y="0"/>
                    </a:cubicBezTo>
                    <a:cubicBezTo>
                      <a:pt x="194" y="0"/>
                      <a:pt x="194" y="0"/>
                      <a:pt x="193" y="0"/>
                    </a:cubicBezTo>
                    <a:cubicBezTo>
                      <a:pt x="192" y="1"/>
                      <a:pt x="192" y="1"/>
                      <a:pt x="191" y="1"/>
                    </a:cubicBezTo>
                    <a:cubicBezTo>
                      <a:pt x="190" y="1"/>
                      <a:pt x="189" y="1"/>
                      <a:pt x="188" y="1"/>
                    </a:cubicBezTo>
                    <a:cubicBezTo>
                      <a:pt x="188" y="1"/>
                      <a:pt x="187" y="1"/>
                      <a:pt x="187" y="1"/>
                    </a:cubicBezTo>
                    <a:cubicBezTo>
                      <a:pt x="186" y="2"/>
                      <a:pt x="185" y="2"/>
                      <a:pt x="184" y="2"/>
                    </a:cubicBezTo>
                    <a:cubicBezTo>
                      <a:pt x="183" y="2"/>
                      <a:pt x="183" y="2"/>
                      <a:pt x="182" y="2"/>
                    </a:cubicBezTo>
                    <a:cubicBezTo>
                      <a:pt x="181" y="3"/>
                      <a:pt x="180" y="3"/>
                      <a:pt x="179" y="3"/>
                    </a:cubicBezTo>
                    <a:cubicBezTo>
                      <a:pt x="179" y="4"/>
                      <a:pt x="179" y="4"/>
                      <a:pt x="178" y="4"/>
                    </a:cubicBezTo>
                    <a:cubicBezTo>
                      <a:pt x="177" y="4"/>
                      <a:pt x="176" y="5"/>
                      <a:pt x="175" y="5"/>
                    </a:cubicBezTo>
                    <a:cubicBezTo>
                      <a:pt x="175" y="5"/>
                      <a:pt x="175" y="5"/>
                      <a:pt x="174" y="5"/>
                    </a:cubicBezTo>
                    <a:cubicBezTo>
                      <a:pt x="173" y="6"/>
                      <a:pt x="172" y="6"/>
                      <a:pt x="171" y="7"/>
                    </a:cubicBezTo>
                    <a:cubicBezTo>
                      <a:pt x="171" y="7"/>
                      <a:pt x="171" y="7"/>
                      <a:pt x="170" y="7"/>
                    </a:cubicBezTo>
                    <a:cubicBezTo>
                      <a:pt x="169" y="7"/>
                      <a:pt x="168" y="8"/>
                      <a:pt x="167" y="9"/>
                    </a:cubicBezTo>
                    <a:cubicBezTo>
                      <a:pt x="167" y="9"/>
                      <a:pt x="167" y="9"/>
                      <a:pt x="167" y="9"/>
                    </a:cubicBezTo>
                    <a:cubicBezTo>
                      <a:pt x="165" y="9"/>
                      <a:pt x="164" y="10"/>
                      <a:pt x="163" y="11"/>
                    </a:cubicBezTo>
                    <a:cubicBezTo>
                      <a:pt x="163" y="11"/>
                      <a:pt x="163" y="11"/>
                      <a:pt x="163" y="11"/>
                    </a:cubicBezTo>
                    <a:cubicBezTo>
                      <a:pt x="156" y="15"/>
                      <a:pt x="149" y="20"/>
                      <a:pt x="143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26"/>
                      <a:pt x="143" y="27"/>
                      <a:pt x="143" y="27"/>
                    </a:cubicBezTo>
                    <a:cubicBezTo>
                      <a:pt x="141" y="25"/>
                      <a:pt x="140" y="23"/>
                      <a:pt x="138" y="21"/>
                    </a:cubicBezTo>
                    <a:cubicBezTo>
                      <a:pt x="137" y="21"/>
                      <a:pt x="136" y="20"/>
                      <a:pt x="135" y="19"/>
                    </a:cubicBezTo>
                    <a:cubicBezTo>
                      <a:pt x="135" y="19"/>
                      <a:pt x="135" y="19"/>
                      <a:pt x="135" y="19"/>
                    </a:cubicBezTo>
                    <a:cubicBezTo>
                      <a:pt x="134" y="18"/>
                      <a:pt x="133" y="17"/>
                      <a:pt x="132" y="17"/>
                    </a:cubicBezTo>
                    <a:cubicBezTo>
                      <a:pt x="132" y="17"/>
                      <a:pt x="132" y="16"/>
                      <a:pt x="132" y="16"/>
                    </a:cubicBezTo>
                    <a:cubicBezTo>
                      <a:pt x="131" y="16"/>
                      <a:pt x="130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8" y="13"/>
                      <a:pt x="127" y="13"/>
                      <a:pt x="126" y="12"/>
                    </a:cubicBezTo>
                    <a:cubicBezTo>
                      <a:pt x="126" y="12"/>
                      <a:pt x="126" y="12"/>
                      <a:pt x="125" y="12"/>
                    </a:cubicBezTo>
                    <a:cubicBezTo>
                      <a:pt x="124" y="11"/>
                      <a:pt x="124" y="11"/>
                      <a:pt x="123" y="10"/>
                    </a:cubicBezTo>
                    <a:cubicBezTo>
                      <a:pt x="123" y="10"/>
                      <a:pt x="122" y="10"/>
                      <a:pt x="122" y="10"/>
                    </a:cubicBezTo>
                    <a:cubicBezTo>
                      <a:pt x="121" y="9"/>
                      <a:pt x="120" y="9"/>
                      <a:pt x="119" y="9"/>
                    </a:cubicBezTo>
                    <a:cubicBezTo>
                      <a:pt x="119" y="9"/>
                      <a:pt x="119" y="8"/>
                      <a:pt x="119" y="8"/>
                    </a:cubicBezTo>
                    <a:cubicBezTo>
                      <a:pt x="117" y="7"/>
                      <a:pt x="115" y="7"/>
                      <a:pt x="113" y="6"/>
                    </a:cubicBezTo>
                    <a:cubicBezTo>
                      <a:pt x="113" y="6"/>
                      <a:pt x="113" y="5"/>
                      <a:pt x="112" y="5"/>
                    </a:cubicBezTo>
                    <a:cubicBezTo>
                      <a:pt x="112" y="5"/>
                      <a:pt x="111" y="5"/>
                      <a:pt x="110" y="5"/>
                    </a:cubicBezTo>
                    <a:cubicBezTo>
                      <a:pt x="110" y="4"/>
                      <a:pt x="109" y="4"/>
                      <a:pt x="109" y="4"/>
                    </a:cubicBezTo>
                    <a:cubicBezTo>
                      <a:pt x="108" y="4"/>
                      <a:pt x="107" y="4"/>
                      <a:pt x="107" y="3"/>
                    </a:cubicBezTo>
                    <a:cubicBezTo>
                      <a:pt x="106" y="3"/>
                      <a:pt x="105" y="3"/>
                      <a:pt x="105" y="3"/>
                    </a:cubicBezTo>
                    <a:cubicBezTo>
                      <a:pt x="104" y="3"/>
                      <a:pt x="103" y="2"/>
                      <a:pt x="103" y="2"/>
                    </a:cubicBezTo>
                    <a:cubicBezTo>
                      <a:pt x="102" y="2"/>
                      <a:pt x="101" y="2"/>
                      <a:pt x="101" y="2"/>
                    </a:cubicBezTo>
                    <a:cubicBezTo>
                      <a:pt x="100" y="2"/>
                      <a:pt x="99" y="1"/>
                      <a:pt x="99" y="1"/>
                    </a:cubicBezTo>
                    <a:cubicBezTo>
                      <a:pt x="98" y="1"/>
                      <a:pt x="97" y="1"/>
                      <a:pt x="97" y="1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0"/>
                      <a:pt x="93" y="0"/>
                      <a:pt x="92" y="0"/>
                    </a:cubicBezTo>
                    <a:cubicBezTo>
                      <a:pt x="92" y="0"/>
                      <a:pt x="91" y="0"/>
                      <a:pt x="91" y="0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87" y="0"/>
                      <a:pt x="87" y="0"/>
                      <a:pt x="86" y="0"/>
                    </a:cubicBezTo>
                    <a:cubicBezTo>
                      <a:pt x="85" y="0"/>
                      <a:pt x="84" y="0"/>
                      <a:pt x="82" y="0"/>
                    </a:cubicBezTo>
                    <a:cubicBezTo>
                      <a:pt x="65" y="0"/>
                      <a:pt x="49" y="5"/>
                      <a:pt x="36" y="14"/>
                    </a:cubicBezTo>
                    <a:cubicBezTo>
                      <a:pt x="33" y="16"/>
                      <a:pt x="30" y="18"/>
                      <a:pt x="27" y="21"/>
                    </a:cubicBezTo>
                    <a:cubicBezTo>
                      <a:pt x="25" y="23"/>
                      <a:pt x="23" y="25"/>
                      <a:pt x="21" y="27"/>
                    </a:cubicBezTo>
                    <a:cubicBezTo>
                      <a:pt x="19" y="28"/>
                      <a:pt x="18" y="31"/>
                      <a:pt x="16" y="33"/>
                    </a:cubicBezTo>
                    <a:cubicBezTo>
                      <a:pt x="14" y="36"/>
                      <a:pt x="12" y="39"/>
                      <a:pt x="10" y="43"/>
                    </a:cubicBezTo>
                    <a:cubicBezTo>
                      <a:pt x="7" y="47"/>
                      <a:pt x="5" y="52"/>
                      <a:pt x="4" y="57"/>
                    </a:cubicBezTo>
                    <a:cubicBezTo>
                      <a:pt x="3" y="60"/>
                      <a:pt x="2" y="63"/>
                      <a:pt x="2" y="65"/>
                    </a:cubicBezTo>
                    <a:cubicBezTo>
                      <a:pt x="1" y="68"/>
                      <a:pt x="1" y="71"/>
                      <a:pt x="0" y="73"/>
                    </a:cubicBezTo>
                    <a:cubicBezTo>
                      <a:pt x="0" y="76"/>
                      <a:pt x="0" y="79"/>
                      <a:pt x="0" y="82"/>
                    </a:cubicBezTo>
                    <a:cubicBezTo>
                      <a:pt x="0" y="83"/>
                      <a:pt x="0" y="84"/>
                      <a:pt x="0" y="85"/>
                    </a:cubicBezTo>
                    <a:cubicBezTo>
                      <a:pt x="0" y="86"/>
                      <a:pt x="0" y="86"/>
                      <a:pt x="0" y="87"/>
                    </a:cubicBezTo>
                    <a:cubicBezTo>
                      <a:pt x="0" y="87"/>
                      <a:pt x="0" y="88"/>
                      <a:pt x="0" y="89"/>
                    </a:cubicBezTo>
                    <a:cubicBezTo>
                      <a:pt x="0" y="89"/>
                      <a:pt x="0" y="90"/>
                      <a:pt x="0" y="90"/>
                    </a:cubicBezTo>
                    <a:cubicBezTo>
                      <a:pt x="0" y="91"/>
                      <a:pt x="1" y="92"/>
                      <a:pt x="1" y="93"/>
                    </a:cubicBezTo>
                    <a:cubicBezTo>
                      <a:pt x="1" y="93"/>
                      <a:pt x="1" y="94"/>
                      <a:pt x="1" y="94"/>
                    </a:cubicBezTo>
                    <a:cubicBezTo>
                      <a:pt x="1" y="95"/>
                      <a:pt x="1" y="96"/>
                      <a:pt x="1" y="96"/>
                    </a:cubicBezTo>
                    <a:cubicBezTo>
                      <a:pt x="1" y="97"/>
                      <a:pt x="2" y="97"/>
                      <a:pt x="2" y="98"/>
                    </a:cubicBezTo>
                    <a:cubicBezTo>
                      <a:pt x="2" y="99"/>
                      <a:pt x="2" y="99"/>
                      <a:pt x="2" y="100"/>
                    </a:cubicBezTo>
                    <a:cubicBezTo>
                      <a:pt x="2" y="101"/>
                      <a:pt x="2" y="101"/>
                      <a:pt x="3" y="102"/>
                    </a:cubicBezTo>
                    <a:cubicBezTo>
                      <a:pt x="3" y="102"/>
                      <a:pt x="3" y="103"/>
                      <a:pt x="3" y="104"/>
                    </a:cubicBezTo>
                    <a:cubicBezTo>
                      <a:pt x="3" y="104"/>
                      <a:pt x="4" y="105"/>
                      <a:pt x="4" y="105"/>
                    </a:cubicBezTo>
                    <a:cubicBezTo>
                      <a:pt x="4" y="106"/>
                      <a:pt x="4" y="107"/>
                      <a:pt x="4" y="108"/>
                    </a:cubicBezTo>
                    <a:cubicBezTo>
                      <a:pt x="5" y="108"/>
                      <a:pt x="5" y="109"/>
                      <a:pt x="5" y="109"/>
                    </a:cubicBezTo>
                    <a:cubicBezTo>
                      <a:pt x="5" y="110"/>
                      <a:pt x="5" y="111"/>
                      <a:pt x="6" y="111"/>
                    </a:cubicBezTo>
                    <a:cubicBezTo>
                      <a:pt x="6" y="112"/>
                      <a:pt x="6" y="113"/>
                      <a:pt x="6" y="113"/>
                    </a:cubicBezTo>
                    <a:cubicBezTo>
                      <a:pt x="7" y="114"/>
                      <a:pt x="7" y="115"/>
                      <a:pt x="7" y="115"/>
                    </a:cubicBezTo>
                    <a:cubicBezTo>
                      <a:pt x="7" y="116"/>
                      <a:pt x="8" y="116"/>
                      <a:pt x="8" y="117"/>
                    </a:cubicBezTo>
                    <a:cubicBezTo>
                      <a:pt x="8" y="118"/>
                      <a:pt x="8" y="118"/>
                      <a:pt x="9" y="119"/>
                    </a:cubicBezTo>
                    <a:cubicBezTo>
                      <a:pt x="9" y="120"/>
                      <a:pt x="9" y="120"/>
                      <a:pt x="10" y="121"/>
                    </a:cubicBezTo>
                    <a:cubicBezTo>
                      <a:pt x="10" y="122"/>
                      <a:pt x="10" y="122"/>
                      <a:pt x="11" y="123"/>
                    </a:cubicBezTo>
                    <a:cubicBezTo>
                      <a:pt x="11" y="124"/>
                      <a:pt x="11" y="124"/>
                      <a:pt x="11" y="125"/>
                    </a:cubicBezTo>
                    <a:cubicBezTo>
                      <a:pt x="11" y="125"/>
                      <a:pt x="12" y="125"/>
                      <a:pt x="12" y="125"/>
                    </a:cubicBezTo>
                    <a:cubicBezTo>
                      <a:pt x="42" y="193"/>
                      <a:pt x="132" y="270"/>
                      <a:pt x="143" y="280"/>
                    </a:cubicBezTo>
                    <a:cubicBezTo>
                      <a:pt x="144" y="280"/>
                      <a:pt x="145" y="281"/>
                      <a:pt x="145" y="281"/>
                    </a:cubicBezTo>
                    <a:cubicBezTo>
                      <a:pt x="145" y="281"/>
                      <a:pt x="292" y="158"/>
                      <a:pt x="288" y="85"/>
                    </a:cubicBezTo>
                    <a:cubicBezTo>
                      <a:pt x="287" y="72"/>
                      <a:pt x="284" y="60"/>
                      <a:pt x="279" y="49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9">
                <a:extLst>
                  <a:ext uri="{FF2B5EF4-FFF2-40B4-BE49-F238E27FC236}">
                    <a16:creationId xmlns:a16="http://schemas.microsoft.com/office/drawing/2014/main" id="{C49B659D-D1C1-2237-04B0-65BB47D4E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7063" y="1668463"/>
                <a:ext cx="274638" cy="269875"/>
              </a:xfrm>
              <a:custGeom>
                <a:avLst/>
                <a:gdLst>
                  <a:gd name="T0" fmla="*/ 172 w 173"/>
                  <a:gd name="T1" fmla="*/ 47 h 170"/>
                  <a:gd name="T2" fmla="*/ 170 w 173"/>
                  <a:gd name="T3" fmla="*/ 47 h 170"/>
                  <a:gd name="T4" fmla="*/ 126 w 173"/>
                  <a:gd name="T5" fmla="*/ 47 h 170"/>
                  <a:gd name="T6" fmla="*/ 126 w 173"/>
                  <a:gd name="T7" fmla="*/ 0 h 170"/>
                  <a:gd name="T8" fmla="*/ 124 w 173"/>
                  <a:gd name="T9" fmla="*/ 0 h 170"/>
                  <a:gd name="T10" fmla="*/ 124 w 173"/>
                  <a:gd name="T11" fmla="*/ 0 h 170"/>
                  <a:gd name="T12" fmla="*/ 85 w 173"/>
                  <a:gd name="T13" fmla="*/ 0 h 170"/>
                  <a:gd name="T14" fmla="*/ 48 w 173"/>
                  <a:gd name="T15" fmla="*/ 0 h 170"/>
                  <a:gd name="T16" fmla="*/ 47 w 173"/>
                  <a:gd name="T17" fmla="*/ 0 h 170"/>
                  <a:gd name="T18" fmla="*/ 47 w 173"/>
                  <a:gd name="T19" fmla="*/ 47 h 170"/>
                  <a:gd name="T20" fmla="*/ 2 w 173"/>
                  <a:gd name="T21" fmla="*/ 47 h 170"/>
                  <a:gd name="T22" fmla="*/ 0 w 173"/>
                  <a:gd name="T23" fmla="*/ 47 h 170"/>
                  <a:gd name="T24" fmla="*/ 0 w 173"/>
                  <a:gd name="T25" fmla="*/ 124 h 170"/>
                  <a:gd name="T26" fmla="*/ 2 w 173"/>
                  <a:gd name="T27" fmla="*/ 124 h 170"/>
                  <a:gd name="T28" fmla="*/ 47 w 173"/>
                  <a:gd name="T29" fmla="*/ 124 h 170"/>
                  <a:gd name="T30" fmla="*/ 47 w 173"/>
                  <a:gd name="T31" fmla="*/ 170 h 170"/>
                  <a:gd name="T32" fmla="*/ 48 w 173"/>
                  <a:gd name="T33" fmla="*/ 170 h 170"/>
                  <a:gd name="T34" fmla="*/ 85 w 173"/>
                  <a:gd name="T35" fmla="*/ 170 h 170"/>
                  <a:gd name="T36" fmla="*/ 123 w 173"/>
                  <a:gd name="T37" fmla="*/ 170 h 170"/>
                  <a:gd name="T38" fmla="*/ 124 w 173"/>
                  <a:gd name="T39" fmla="*/ 170 h 170"/>
                  <a:gd name="T40" fmla="*/ 126 w 173"/>
                  <a:gd name="T41" fmla="*/ 170 h 170"/>
                  <a:gd name="T42" fmla="*/ 126 w 173"/>
                  <a:gd name="T43" fmla="*/ 124 h 170"/>
                  <a:gd name="T44" fmla="*/ 170 w 173"/>
                  <a:gd name="T45" fmla="*/ 124 h 170"/>
                  <a:gd name="T46" fmla="*/ 173 w 173"/>
                  <a:gd name="T47" fmla="*/ 124 h 170"/>
                  <a:gd name="T48" fmla="*/ 173 w 173"/>
                  <a:gd name="T49" fmla="*/ 47 h 170"/>
                  <a:gd name="T50" fmla="*/ 172 w 173"/>
                  <a:gd name="T51" fmla="*/ 4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3" h="170">
                    <a:moveTo>
                      <a:pt x="172" y="47"/>
                    </a:moveTo>
                    <a:lnTo>
                      <a:pt x="170" y="47"/>
                    </a:lnTo>
                    <a:lnTo>
                      <a:pt x="126" y="47"/>
                    </a:lnTo>
                    <a:lnTo>
                      <a:pt x="126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85" y="0"/>
                    </a:lnTo>
                    <a:lnTo>
                      <a:pt x="48" y="0"/>
                    </a:lnTo>
                    <a:lnTo>
                      <a:pt x="47" y="0"/>
                    </a:lnTo>
                    <a:lnTo>
                      <a:pt x="47" y="47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124"/>
                    </a:lnTo>
                    <a:lnTo>
                      <a:pt x="2" y="124"/>
                    </a:lnTo>
                    <a:lnTo>
                      <a:pt x="47" y="124"/>
                    </a:lnTo>
                    <a:lnTo>
                      <a:pt x="47" y="170"/>
                    </a:lnTo>
                    <a:lnTo>
                      <a:pt x="48" y="170"/>
                    </a:lnTo>
                    <a:lnTo>
                      <a:pt x="85" y="170"/>
                    </a:lnTo>
                    <a:lnTo>
                      <a:pt x="123" y="170"/>
                    </a:lnTo>
                    <a:lnTo>
                      <a:pt x="124" y="170"/>
                    </a:lnTo>
                    <a:lnTo>
                      <a:pt x="126" y="170"/>
                    </a:lnTo>
                    <a:lnTo>
                      <a:pt x="126" y="124"/>
                    </a:lnTo>
                    <a:lnTo>
                      <a:pt x="170" y="124"/>
                    </a:lnTo>
                    <a:lnTo>
                      <a:pt x="173" y="124"/>
                    </a:lnTo>
                    <a:lnTo>
                      <a:pt x="173" y="47"/>
                    </a:lnTo>
                    <a:lnTo>
                      <a:pt x="172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Rectangle 50">
                <a:extLst>
                  <a:ext uri="{FF2B5EF4-FFF2-40B4-BE49-F238E27FC236}">
                    <a16:creationId xmlns:a16="http://schemas.microsoft.com/office/drawing/2014/main" id="{582F89E1-FE94-3420-BB0F-A2C1C6EB19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0326" y="5684838"/>
                <a:ext cx="1409700" cy="742950"/>
              </a:xfrm>
              <a:prstGeom prst="rect">
                <a:avLst/>
              </a:pr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Rectangle 51">
                <a:extLst>
                  <a:ext uri="{FF2B5EF4-FFF2-40B4-BE49-F238E27FC236}">
                    <a16:creationId xmlns:a16="http://schemas.microsoft.com/office/drawing/2014/main" id="{D0CD6685-3628-78E9-2D14-9E8178FC6A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5238" y="5611813"/>
                <a:ext cx="1528763" cy="73025"/>
              </a:xfrm>
              <a:prstGeom prst="rect">
                <a:avLst/>
              </a:pr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52">
                <a:extLst>
                  <a:ext uri="{FF2B5EF4-FFF2-40B4-BE49-F238E27FC236}">
                    <a16:creationId xmlns:a16="http://schemas.microsoft.com/office/drawing/2014/main" id="{22C1A81A-81A2-E933-186A-F26A76A793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8588" y="5697538"/>
                <a:ext cx="560388" cy="725488"/>
              </a:xfrm>
              <a:custGeom>
                <a:avLst/>
                <a:gdLst>
                  <a:gd name="T0" fmla="*/ 353 w 353"/>
                  <a:gd name="T1" fmla="*/ 457 h 457"/>
                  <a:gd name="T2" fmla="*/ 0 w 353"/>
                  <a:gd name="T3" fmla="*/ 457 h 457"/>
                  <a:gd name="T4" fmla="*/ 0 w 353"/>
                  <a:gd name="T5" fmla="*/ 0 h 457"/>
                  <a:gd name="T6" fmla="*/ 353 w 353"/>
                  <a:gd name="T7" fmla="*/ 0 h 457"/>
                  <a:gd name="T8" fmla="*/ 353 w 353"/>
                  <a:gd name="T9" fmla="*/ 457 h 457"/>
                  <a:gd name="T10" fmla="*/ 16 w 353"/>
                  <a:gd name="T11" fmla="*/ 441 h 457"/>
                  <a:gd name="T12" fmla="*/ 337 w 353"/>
                  <a:gd name="T13" fmla="*/ 441 h 457"/>
                  <a:gd name="T14" fmla="*/ 337 w 353"/>
                  <a:gd name="T15" fmla="*/ 16 h 457"/>
                  <a:gd name="T16" fmla="*/ 16 w 353"/>
                  <a:gd name="T17" fmla="*/ 16 h 457"/>
                  <a:gd name="T18" fmla="*/ 16 w 353"/>
                  <a:gd name="T19" fmla="*/ 441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3" h="457">
                    <a:moveTo>
                      <a:pt x="353" y="457"/>
                    </a:moveTo>
                    <a:lnTo>
                      <a:pt x="0" y="457"/>
                    </a:lnTo>
                    <a:lnTo>
                      <a:pt x="0" y="0"/>
                    </a:lnTo>
                    <a:lnTo>
                      <a:pt x="353" y="0"/>
                    </a:lnTo>
                    <a:lnTo>
                      <a:pt x="353" y="457"/>
                    </a:lnTo>
                    <a:close/>
                    <a:moveTo>
                      <a:pt x="16" y="441"/>
                    </a:moveTo>
                    <a:lnTo>
                      <a:pt x="337" y="441"/>
                    </a:lnTo>
                    <a:lnTo>
                      <a:pt x="337" y="16"/>
                    </a:lnTo>
                    <a:lnTo>
                      <a:pt x="16" y="16"/>
                    </a:lnTo>
                    <a:lnTo>
                      <a:pt x="16" y="441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Rectangle 53">
                <a:extLst>
                  <a:ext uri="{FF2B5EF4-FFF2-40B4-BE49-F238E27FC236}">
                    <a16:creationId xmlns:a16="http://schemas.microsoft.com/office/drawing/2014/main" id="{B5883774-E219-30C3-02CF-29BD464FFE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1938" y="5794376"/>
                <a:ext cx="293688" cy="161925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Rectangle 54">
                <a:extLst>
                  <a:ext uri="{FF2B5EF4-FFF2-40B4-BE49-F238E27FC236}">
                    <a16:creationId xmlns:a16="http://schemas.microsoft.com/office/drawing/2014/main" id="{49416AD9-8015-0EF7-89DD-96EDEBD3C1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47813" y="5807076"/>
                <a:ext cx="261938" cy="133350"/>
              </a:xfrm>
              <a:prstGeom prst="rect">
                <a:avLst/>
              </a:pr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Rectangle 55">
                <a:extLst>
                  <a:ext uri="{FF2B5EF4-FFF2-40B4-BE49-F238E27FC236}">
                    <a16:creationId xmlns:a16="http://schemas.microsoft.com/office/drawing/2014/main" id="{24C41CC3-9D3A-C792-1AD3-5A678BBE6D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5626" y="6091238"/>
                <a:ext cx="57150" cy="5556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56">
                <a:extLst>
                  <a:ext uri="{FF2B5EF4-FFF2-40B4-BE49-F238E27FC236}">
                    <a16:creationId xmlns:a16="http://schemas.microsoft.com/office/drawing/2014/main" id="{A99ED1F4-60BC-064A-32A0-D69ADA8BD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13" y="6427788"/>
                <a:ext cx="3097213" cy="104775"/>
              </a:xfrm>
              <a:custGeom>
                <a:avLst/>
                <a:gdLst>
                  <a:gd name="T0" fmla="*/ 1935 w 1951"/>
                  <a:gd name="T1" fmla="*/ 33 h 66"/>
                  <a:gd name="T2" fmla="*/ 1935 w 1951"/>
                  <a:gd name="T3" fmla="*/ 0 h 66"/>
                  <a:gd name="T4" fmla="*/ 16 w 1951"/>
                  <a:gd name="T5" fmla="*/ 0 h 66"/>
                  <a:gd name="T6" fmla="*/ 16 w 1951"/>
                  <a:gd name="T7" fmla="*/ 33 h 66"/>
                  <a:gd name="T8" fmla="*/ 0 w 1951"/>
                  <a:gd name="T9" fmla="*/ 33 h 66"/>
                  <a:gd name="T10" fmla="*/ 0 w 1951"/>
                  <a:gd name="T11" fmla="*/ 66 h 66"/>
                  <a:gd name="T12" fmla="*/ 1951 w 1951"/>
                  <a:gd name="T13" fmla="*/ 66 h 66"/>
                  <a:gd name="T14" fmla="*/ 1951 w 1951"/>
                  <a:gd name="T15" fmla="*/ 33 h 66"/>
                  <a:gd name="T16" fmla="*/ 1935 w 1951"/>
                  <a:gd name="T17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1" h="66">
                    <a:moveTo>
                      <a:pt x="1935" y="33"/>
                    </a:moveTo>
                    <a:lnTo>
                      <a:pt x="1935" y="0"/>
                    </a:lnTo>
                    <a:lnTo>
                      <a:pt x="16" y="0"/>
                    </a:lnTo>
                    <a:lnTo>
                      <a:pt x="16" y="33"/>
                    </a:lnTo>
                    <a:lnTo>
                      <a:pt x="0" y="33"/>
                    </a:lnTo>
                    <a:lnTo>
                      <a:pt x="0" y="66"/>
                    </a:lnTo>
                    <a:lnTo>
                      <a:pt x="1951" y="66"/>
                    </a:lnTo>
                    <a:lnTo>
                      <a:pt x="1951" y="33"/>
                    </a:lnTo>
                    <a:lnTo>
                      <a:pt x="1935" y="33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7" name="Rectangle 10">
              <a:extLst>
                <a:ext uri="{FF2B5EF4-FFF2-40B4-BE49-F238E27FC236}">
                  <a16:creationId xmlns:a16="http://schemas.microsoft.com/office/drawing/2014/main" id="{B1B74E0D-943F-97C9-7AC7-2DD6A1751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963" y="2894013"/>
              <a:ext cx="360363" cy="523875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4C78D3C9-2627-9E56-A4A6-AB88C9FB0C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126" y="2921001"/>
              <a:ext cx="300038" cy="4714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Rectangle 12">
              <a:extLst>
                <a:ext uri="{FF2B5EF4-FFF2-40B4-BE49-F238E27FC236}">
                  <a16:creationId xmlns:a16="http://schemas.microsoft.com/office/drawing/2014/main" id="{1B9C5FEA-409C-F62E-63D3-7DB4B13AA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288" y="2894013"/>
              <a:ext cx="360363" cy="523875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Rectangle 13">
              <a:extLst>
                <a:ext uri="{FF2B5EF4-FFF2-40B4-BE49-F238E27FC236}">
                  <a16:creationId xmlns:a16="http://schemas.microsoft.com/office/drawing/2014/main" id="{D8749732-3B89-9593-026A-F18FC92E2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626" y="2921001"/>
              <a:ext cx="296863" cy="4714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Rectangle 14">
              <a:extLst>
                <a:ext uri="{FF2B5EF4-FFF2-40B4-BE49-F238E27FC236}">
                  <a16:creationId xmlns:a16="http://schemas.microsoft.com/office/drawing/2014/main" id="{49E539DF-CA27-566F-6556-31DF2BE4E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5788" y="2894013"/>
              <a:ext cx="358775" cy="523875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Rectangle 15">
              <a:extLst>
                <a:ext uri="{FF2B5EF4-FFF2-40B4-BE49-F238E27FC236}">
                  <a16:creationId xmlns:a16="http://schemas.microsoft.com/office/drawing/2014/main" id="{21A578F8-187C-8ADC-5583-4BF7CCA7A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1" y="2921001"/>
              <a:ext cx="298450" cy="4714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Rectangle 16">
              <a:extLst>
                <a:ext uri="{FF2B5EF4-FFF2-40B4-BE49-F238E27FC236}">
                  <a16:creationId xmlns:a16="http://schemas.microsoft.com/office/drawing/2014/main" id="{5445F632-E13F-E8FC-0D9C-7EB9CA226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113" y="2894013"/>
              <a:ext cx="360363" cy="523875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3FAD6D63-CAA4-464A-2D15-BDC397B24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276" y="2921001"/>
              <a:ext cx="300038" cy="4714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E59AE924-C05A-4328-5DC1-F07702A62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0026" y="2894013"/>
              <a:ext cx="360363" cy="523875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Rectangle 19">
              <a:extLst>
                <a:ext uri="{FF2B5EF4-FFF2-40B4-BE49-F238E27FC236}">
                  <a16:creationId xmlns:a16="http://schemas.microsoft.com/office/drawing/2014/main" id="{6FE1DB5D-3BF8-2E4E-75F1-B4CE850E7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188" y="2921001"/>
              <a:ext cx="300038" cy="4714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id="{931CDC85-E47B-9BEA-8F54-5647AE249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963" y="3529013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Rectangle 21">
              <a:extLst>
                <a:ext uri="{FF2B5EF4-FFF2-40B4-BE49-F238E27FC236}">
                  <a16:creationId xmlns:a16="http://schemas.microsoft.com/office/drawing/2014/main" id="{A852DA3A-0F7A-D52B-0930-F7E4A6C97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126" y="3556001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Rectangle 22">
              <a:extLst>
                <a:ext uri="{FF2B5EF4-FFF2-40B4-BE49-F238E27FC236}">
                  <a16:creationId xmlns:a16="http://schemas.microsoft.com/office/drawing/2014/main" id="{260CA56A-591C-D2F4-496E-38ABDB26A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288" y="3529013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Rectangle 23">
              <a:extLst>
                <a:ext uri="{FF2B5EF4-FFF2-40B4-BE49-F238E27FC236}">
                  <a16:creationId xmlns:a16="http://schemas.microsoft.com/office/drawing/2014/main" id="{F168B264-87CE-EEED-093F-4819D01A6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626" y="3556001"/>
              <a:ext cx="296863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Rectangle 24">
              <a:extLst>
                <a:ext uri="{FF2B5EF4-FFF2-40B4-BE49-F238E27FC236}">
                  <a16:creationId xmlns:a16="http://schemas.microsoft.com/office/drawing/2014/main" id="{379FB269-380D-F93E-46F6-64D4679BE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5788" y="3529013"/>
              <a:ext cx="358775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Rectangle 25">
              <a:extLst>
                <a:ext uri="{FF2B5EF4-FFF2-40B4-BE49-F238E27FC236}">
                  <a16:creationId xmlns:a16="http://schemas.microsoft.com/office/drawing/2014/main" id="{9A6D5718-2CBF-8EF7-53CC-6CFE19B40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1" y="3556001"/>
              <a:ext cx="298450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Rectangle 26">
              <a:extLst>
                <a:ext uri="{FF2B5EF4-FFF2-40B4-BE49-F238E27FC236}">
                  <a16:creationId xmlns:a16="http://schemas.microsoft.com/office/drawing/2014/main" id="{97213E9F-9C20-45C1-73BD-7C8649B89F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113" y="3529013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Rectangle 27">
              <a:extLst>
                <a:ext uri="{FF2B5EF4-FFF2-40B4-BE49-F238E27FC236}">
                  <a16:creationId xmlns:a16="http://schemas.microsoft.com/office/drawing/2014/main" id="{3525FEA2-0ED4-253E-C214-9E01F8780A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276" y="3556001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Rectangle 28">
              <a:extLst>
                <a:ext uri="{FF2B5EF4-FFF2-40B4-BE49-F238E27FC236}">
                  <a16:creationId xmlns:a16="http://schemas.microsoft.com/office/drawing/2014/main" id="{1FA94CB7-4DCD-CE69-1E1A-DD3301EE6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0026" y="3529013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Rectangle 29">
              <a:extLst>
                <a:ext uri="{FF2B5EF4-FFF2-40B4-BE49-F238E27FC236}">
                  <a16:creationId xmlns:a16="http://schemas.microsoft.com/office/drawing/2014/main" id="{97118DDF-AC43-50AB-2136-50D303D4C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188" y="3556001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Rectangle 30">
              <a:extLst>
                <a:ext uri="{FF2B5EF4-FFF2-40B4-BE49-F238E27FC236}">
                  <a16:creationId xmlns:a16="http://schemas.microsoft.com/office/drawing/2014/main" id="{43D4CC1A-5292-0A5A-794E-99C45915D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963" y="4162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Rectangle 31">
              <a:extLst>
                <a:ext uri="{FF2B5EF4-FFF2-40B4-BE49-F238E27FC236}">
                  <a16:creationId xmlns:a16="http://schemas.microsoft.com/office/drawing/2014/main" id="{E0FD9FC7-B749-E295-64D7-D52897087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126" y="4187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Rectangle 32">
              <a:extLst>
                <a:ext uri="{FF2B5EF4-FFF2-40B4-BE49-F238E27FC236}">
                  <a16:creationId xmlns:a16="http://schemas.microsoft.com/office/drawing/2014/main" id="{D03572E8-79A6-CF50-7B28-D7EA5C3A6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288" y="4162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Rectangle 33">
              <a:extLst>
                <a:ext uri="{FF2B5EF4-FFF2-40B4-BE49-F238E27FC236}">
                  <a16:creationId xmlns:a16="http://schemas.microsoft.com/office/drawing/2014/main" id="{DC4BBD8A-1CD6-B685-57E3-8F4B8D09E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626" y="4187826"/>
              <a:ext cx="296863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Rectangle 34">
              <a:extLst>
                <a:ext uri="{FF2B5EF4-FFF2-40B4-BE49-F238E27FC236}">
                  <a16:creationId xmlns:a16="http://schemas.microsoft.com/office/drawing/2014/main" id="{45AD66E3-E812-D77D-BD73-BD2A480EE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5788" y="4162426"/>
              <a:ext cx="358775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Rectangle 35">
              <a:extLst>
                <a:ext uri="{FF2B5EF4-FFF2-40B4-BE49-F238E27FC236}">
                  <a16:creationId xmlns:a16="http://schemas.microsoft.com/office/drawing/2014/main" id="{514CD9DC-4F0A-E35C-297D-E6440C22B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1" y="4187826"/>
              <a:ext cx="298450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Rectangle 36">
              <a:extLst>
                <a:ext uri="{FF2B5EF4-FFF2-40B4-BE49-F238E27FC236}">
                  <a16:creationId xmlns:a16="http://schemas.microsoft.com/office/drawing/2014/main" id="{EEF0D904-554B-8301-8683-06A0551E5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113" y="4162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Rectangle 37">
              <a:extLst>
                <a:ext uri="{FF2B5EF4-FFF2-40B4-BE49-F238E27FC236}">
                  <a16:creationId xmlns:a16="http://schemas.microsoft.com/office/drawing/2014/main" id="{5A8DA1E5-A7F6-21D6-98F8-494A12DBF6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276" y="4187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Rectangle 38">
              <a:extLst>
                <a:ext uri="{FF2B5EF4-FFF2-40B4-BE49-F238E27FC236}">
                  <a16:creationId xmlns:a16="http://schemas.microsoft.com/office/drawing/2014/main" id="{A0C17EC7-773A-1F5D-4FF2-C2850765E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0026" y="4162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Rectangle 39">
              <a:extLst>
                <a:ext uri="{FF2B5EF4-FFF2-40B4-BE49-F238E27FC236}">
                  <a16:creationId xmlns:a16="http://schemas.microsoft.com/office/drawing/2014/main" id="{5DEE5FDD-BA01-EF18-758D-84C20FEA6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188" y="4187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Rectangle 40">
              <a:extLst>
                <a:ext uri="{FF2B5EF4-FFF2-40B4-BE49-F238E27FC236}">
                  <a16:creationId xmlns:a16="http://schemas.microsoft.com/office/drawing/2014/main" id="{C8F6AD39-74F9-DA2E-CE7A-2F181B8F15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963" y="4797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Rectangle 41">
              <a:extLst>
                <a:ext uri="{FF2B5EF4-FFF2-40B4-BE49-F238E27FC236}">
                  <a16:creationId xmlns:a16="http://schemas.microsoft.com/office/drawing/2014/main" id="{3EAFBA75-F11A-B266-04F7-5374FF1899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126" y="4822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Rectangle 42">
              <a:extLst>
                <a:ext uri="{FF2B5EF4-FFF2-40B4-BE49-F238E27FC236}">
                  <a16:creationId xmlns:a16="http://schemas.microsoft.com/office/drawing/2014/main" id="{2748B61F-8326-298C-65DC-3530CDB0FE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288" y="4797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Rectangle 43">
              <a:extLst>
                <a:ext uri="{FF2B5EF4-FFF2-40B4-BE49-F238E27FC236}">
                  <a16:creationId xmlns:a16="http://schemas.microsoft.com/office/drawing/2014/main" id="{B869ABC2-6562-4545-311B-BD9E9995C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626" y="4822826"/>
              <a:ext cx="296863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Rectangle 44">
              <a:extLst>
                <a:ext uri="{FF2B5EF4-FFF2-40B4-BE49-F238E27FC236}">
                  <a16:creationId xmlns:a16="http://schemas.microsoft.com/office/drawing/2014/main" id="{938FE5EB-975F-417D-4188-E4721B81D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5788" y="4797426"/>
              <a:ext cx="358775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Rectangle 45">
              <a:extLst>
                <a:ext uri="{FF2B5EF4-FFF2-40B4-BE49-F238E27FC236}">
                  <a16:creationId xmlns:a16="http://schemas.microsoft.com/office/drawing/2014/main" id="{E09C7E57-8AF7-8241-4BFF-DC42BC7755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1" y="4822826"/>
              <a:ext cx="298450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Rectangle 46">
              <a:extLst>
                <a:ext uri="{FF2B5EF4-FFF2-40B4-BE49-F238E27FC236}">
                  <a16:creationId xmlns:a16="http://schemas.microsoft.com/office/drawing/2014/main" id="{D06E77F6-62E3-F041-F2AD-779A10913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113" y="4797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Rectangle 47">
              <a:extLst>
                <a:ext uri="{FF2B5EF4-FFF2-40B4-BE49-F238E27FC236}">
                  <a16:creationId xmlns:a16="http://schemas.microsoft.com/office/drawing/2014/main" id="{B6A1E1FC-F97B-2F14-2E5A-4C1E55334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276" y="4822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Rectangle 48">
              <a:extLst>
                <a:ext uri="{FF2B5EF4-FFF2-40B4-BE49-F238E27FC236}">
                  <a16:creationId xmlns:a16="http://schemas.microsoft.com/office/drawing/2014/main" id="{4D982540-8295-0924-97F7-8B8226BCD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0026" y="4797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Rectangle 49">
              <a:extLst>
                <a:ext uri="{FF2B5EF4-FFF2-40B4-BE49-F238E27FC236}">
                  <a16:creationId xmlns:a16="http://schemas.microsoft.com/office/drawing/2014/main" id="{5659ABE0-4070-D9B1-CB8D-4472F4093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188" y="4822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83E5E3C4-5FB7-85D4-2087-E0B0DB26DEF3}"/>
                </a:ext>
              </a:extLst>
            </p:cNvPr>
            <p:cNvGrpSpPr/>
            <p:nvPr/>
          </p:nvGrpSpPr>
          <p:grpSpPr>
            <a:xfrm>
              <a:off x="4294120" y="4364126"/>
              <a:ext cx="5325383" cy="554037"/>
              <a:chOff x="4294120" y="4364126"/>
              <a:chExt cx="5325383" cy="554037"/>
            </a:xfrm>
          </p:grpSpPr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C7F9D885-B18C-EAE4-B015-191DECFACA61}"/>
                  </a:ext>
                </a:extLst>
              </p:cNvPr>
              <p:cNvGrpSpPr/>
              <p:nvPr/>
            </p:nvGrpSpPr>
            <p:grpSpPr>
              <a:xfrm>
                <a:off x="4294120" y="4364126"/>
                <a:ext cx="482599" cy="554037"/>
                <a:chOff x="4111626" y="4367213"/>
                <a:chExt cx="482599" cy="554037"/>
              </a:xfrm>
              <a:solidFill>
                <a:schemeClr val="accent4"/>
              </a:solidFill>
            </p:grpSpPr>
            <p:sp>
              <p:nvSpPr>
                <p:cNvPr id="132" name="Freeform 60">
                  <a:extLst>
                    <a:ext uri="{FF2B5EF4-FFF2-40B4-BE49-F238E27FC236}">
                      <a16:creationId xmlns:a16="http://schemas.microsoft.com/office/drawing/2014/main" id="{22D0D976-6991-45E0-C630-B290B12BB4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3" name="Freeform 61">
                  <a:extLst>
                    <a:ext uri="{FF2B5EF4-FFF2-40B4-BE49-F238E27FC236}">
                      <a16:creationId xmlns:a16="http://schemas.microsoft.com/office/drawing/2014/main" id="{51D59B03-64BC-5822-D723-4BFE902C8A1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4" name="Freeform 62">
                  <a:extLst>
                    <a:ext uri="{FF2B5EF4-FFF2-40B4-BE49-F238E27FC236}">
                      <a16:creationId xmlns:a16="http://schemas.microsoft.com/office/drawing/2014/main" id="{DF6B8CE2-32B5-933A-CED6-06CCCD59E6C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solidFill>
                  <a:srgbClr val="B4C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 dirty="0"/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B9A71C8B-CF62-6EC5-001D-6058BF038E44}"/>
                  </a:ext>
                </a:extLst>
              </p:cNvPr>
              <p:cNvGrpSpPr/>
              <p:nvPr/>
            </p:nvGrpSpPr>
            <p:grpSpPr>
              <a:xfrm>
                <a:off x="4899468" y="4364126"/>
                <a:ext cx="482599" cy="554037"/>
                <a:chOff x="4111626" y="4367213"/>
                <a:chExt cx="482599" cy="554037"/>
              </a:xfrm>
              <a:solidFill>
                <a:schemeClr val="accent4"/>
              </a:solidFill>
            </p:grpSpPr>
            <p:sp>
              <p:nvSpPr>
                <p:cNvPr id="129" name="Freeform 60">
                  <a:extLst>
                    <a:ext uri="{FF2B5EF4-FFF2-40B4-BE49-F238E27FC236}">
                      <a16:creationId xmlns:a16="http://schemas.microsoft.com/office/drawing/2014/main" id="{52BCBB01-40C5-8D71-15DB-C815292BB3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0" name="Freeform 61">
                  <a:extLst>
                    <a:ext uri="{FF2B5EF4-FFF2-40B4-BE49-F238E27FC236}">
                      <a16:creationId xmlns:a16="http://schemas.microsoft.com/office/drawing/2014/main" id="{48B6D924-FB32-A45F-1F45-24DA9C3D57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1" name="Freeform 62">
                  <a:extLst>
                    <a:ext uri="{FF2B5EF4-FFF2-40B4-BE49-F238E27FC236}">
                      <a16:creationId xmlns:a16="http://schemas.microsoft.com/office/drawing/2014/main" id="{7DE91431-D385-3C03-3A2D-53659EE1B2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solidFill>
                  <a:srgbClr val="B4C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A2ABB679-30FE-4DB9-9B76-B78E8BEF5538}"/>
                  </a:ext>
                </a:extLst>
              </p:cNvPr>
              <p:cNvGrpSpPr/>
              <p:nvPr/>
            </p:nvGrpSpPr>
            <p:grpSpPr>
              <a:xfrm>
                <a:off x="5504816" y="4364126"/>
                <a:ext cx="482599" cy="554037"/>
                <a:chOff x="4111626" y="4367213"/>
                <a:chExt cx="482599" cy="554037"/>
              </a:xfrm>
              <a:solidFill>
                <a:schemeClr val="accent4"/>
              </a:solidFill>
            </p:grpSpPr>
            <p:sp>
              <p:nvSpPr>
                <p:cNvPr id="126" name="Freeform 60">
                  <a:extLst>
                    <a:ext uri="{FF2B5EF4-FFF2-40B4-BE49-F238E27FC236}">
                      <a16:creationId xmlns:a16="http://schemas.microsoft.com/office/drawing/2014/main" id="{DE4FFA2A-0A79-C931-77B5-6758970C76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7" name="Freeform 61">
                  <a:extLst>
                    <a:ext uri="{FF2B5EF4-FFF2-40B4-BE49-F238E27FC236}">
                      <a16:creationId xmlns:a16="http://schemas.microsoft.com/office/drawing/2014/main" id="{024B6FDE-A2AB-0906-2534-338BDD50C7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8" name="Freeform 62">
                  <a:extLst>
                    <a:ext uri="{FF2B5EF4-FFF2-40B4-BE49-F238E27FC236}">
                      <a16:creationId xmlns:a16="http://schemas.microsoft.com/office/drawing/2014/main" id="{627CB296-2C94-8A6D-827C-331C82D819E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solidFill>
                  <a:srgbClr val="B4C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E8DD4CEB-C2C0-FA8A-AE99-420E8ED6E42B}"/>
                  </a:ext>
                </a:extLst>
              </p:cNvPr>
              <p:cNvGrpSpPr/>
              <p:nvPr/>
            </p:nvGrpSpPr>
            <p:grpSpPr>
              <a:xfrm>
                <a:off x="6110164" y="4364126"/>
                <a:ext cx="482599" cy="554037"/>
                <a:chOff x="4111626" y="4367213"/>
                <a:chExt cx="482599" cy="554037"/>
              </a:xfrm>
              <a:solidFill>
                <a:schemeClr val="accent4"/>
              </a:solidFill>
            </p:grpSpPr>
            <p:sp>
              <p:nvSpPr>
                <p:cNvPr id="123" name="Freeform 60">
                  <a:extLst>
                    <a:ext uri="{FF2B5EF4-FFF2-40B4-BE49-F238E27FC236}">
                      <a16:creationId xmlns:a16="http://schemas.microsoft.com/office/drawing/2014/main" id="{ED5EED16-BAA5-898C-41E2-676D97AC8C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4" name="Freeform 61">
                  <a:extLst>
                    <a:ext uri="{FF2B5EF4-FFF2-40B4-BE49-F238E27FC236}">
                      <a16:creationId xmlns:a16="http://schemas.microsoft.com/office/drawing/2014/main" id="{8BD3B0CB-FA4C-AE47-54D4-F315B87F9BF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5" name="Freeform 62">
                  <a:extLst>
                    <a:ext uri="{FF2B5EF4-FFF2-40B4-BE49-F238E27FC236}">
                      <a16:creationId xmlns:a16="http://schemas.microsoft.com/office/drawing/2014/main" id="{70329712-F967-BB4D-05AB-AC1EE0BB19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solidFill>
                  <a:srgbClr val="B4C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335E233E-CFDA-647B-F234-F8BAF1356FC3}"/>
                  </a:ext>
                </a:extLst>
              </p:cNvPr>
              <p:cNvGrpSpPr/>
              <p:nvPr/>
            </p:nvGrpSpPr>
            <p:grpSpPr>
              <a:xfrm>
                <a:off x="6715512" y="4364126"/>
                <a:ext cx="482599" cy="554037"/>
                <a:chOff x="4111626" y="4367213"/>
                <a:chExt cx="482599" cy="554037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20" name="Freeform 60">
                  <a:extLst>
                    <a:ext uri="{FF2B5EF4-FFF2-40B4-BE49-F238E27FC236}">
                      <a16:creationId xmlns:a16="http://schemas.microsoft.com/office/drawing/2014/main" id="{473A1F78-99ED-FD2C-3E5B-DA0268D5255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1" name="Freeform 61">
                  <a:extLst>
                    <a:ext uri="{FF2B5EF4-FFF2-40B4-BE49-F238E27FC236}">
                      <a16:creationId xmlns:a16="http://schemas.microsoft.com/office/drawing/2014/main" id="{A3B9BE0C-305B-1017-84BE-E32C598532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2" name="Freeform 62">
                  <a:extLst>
                    <a:ext uri="{FF2B5EF4-FFF2-40B4-BE49-F238E27FC236}">
                      <a16:creationId xmlns:a16="http://schemas.microsoft.com/office/drawing/2014/main" id="{7945233C-A684-F969-D631-755AC666D8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2EF4FAA1-3BF4-E575-1DCB-9B5D16FA4D20}"/>
                  </a:ext>
                </a:extLst>
              </p:cNvPr>
              <p:cNvGrpSpPr/>
              <p:nvPr/>
            </p:nvGrpSpPr>
            <p:grpSpPr>
              <a:xfrm>
                <a:off x="7320860" y="4364126"/>
                <a:ext cx="482599" cy="554037"/>
                <a:chOff x="4111626" y="4367213"/>
                <a:chExt cx="482599" cy="554037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17" name="Freeform 60">
                  <a:extLst>
                    <a:ext uri="{FF2B5EF4-FFF2-40B4-BE49-F238E27FC236}">
                      <a16:creationId xmlns:a16="http://schemas.microsoft.com/office/drawing/2014/main" id="{1B18876B-9B9A-F1B7-5383-26D7D3FEC1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8" name="Freeform 61">
                  <a:extLst>
                    <a:ext uri="{FF2B5EF4-FFF2-40B4-BE49-F238E27FC236}">
                      <a16:creationId xmlns:a16="http://schemas.microsoft.com/office/drawing/2014/main" id="{C918ADA0-CCE6-7DEC-1728-4CB1D7FBD15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9" name="Freeform 62">
                  <a:extLst>
                    <a:ext uri="{FF2B5EF4-FFF2-40B4-BE49-F238E27FC236}">
                      <a16:creationId xmlns:a16="http://schemas.microsoft.com/office/drawing/2014/main" id="{FF6957B9-76A5-F2FC-D760-7BFD00BCE9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4D3D8C96-F87E-197A-22AC-947B9DC0FBDC}"/>
                  </a:ext>
                </a:extLst>
              </p:cNvPr>
              <p:cNvGrpSpPr/>
              <p:nvPr/>
            </p:nvGrpSpPr>
            <p:grpSpPr>
              <a:xfrm>
                <a:off x="7926208" y="4364126"/>
                <a:ext cx="482599" cy="554037"/>
                <a:chOff x="4111626" y="4367213"/>
                <a:chExt cx="482599" cy="554037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14" name="Freeform 60">
                  <a:extLst>
                    <a:ext uri="{FF2B5EF4-FFF2-40B4-BE49-F238E27FC236}">
                      <a16:creationId xmlns:a16="http://schemas.microsoft.com/office/drawing/2014/main" id="{945AF965-366B-BECC-CD9D-EEECD9BA79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5" name="Freeform 61">
                  <a:extLst>
                    <a:ext uri="{FF2B5EF4-FFF2-40B4-BE49-F238E27FC236}">
                      <a16:creationId xmlns:a16="http://schemas.microsoft.com/office/drawing/2014/main" id="{7341A381-CC65-D73D-4C49-CF9F09C5294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6" name="Freeform 62">
                  <a:extLst>
                    <a:ext uri="{FF2B5EF4-FFF2-40B4-BE49-F238E27FC236}">
                      <a16:creationId xmlns:a16="http://schemas.microsoft.com/office/drawing/2014/main" id="{15AB5BF9-EB21-7454-9645-2480C9462BA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874B105B-8C00-A613-7F02-28E2EC80EF00}"/>
                  </a:ext>
                </a:extLst>
              </p:cNvPr>
              <p:cNvGrpSpPr/>
              <p:nvPr/>
            </p:nvGrpSpPr>
            <p:grpSpPr>
              <a:xfrm>
                <a:off x="8531556" y="4364126"/>
                <a:ext cx="482599" cy="554037"/>
                <a:chOff x="4111626" y="4367213"/>
                <a:chExt cx="482599" cy="554037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11" name="Freeform 60">
                  <a:extLst>
                    <a:ext uri="{FF2B5EF4-FFF2-40B4-BE49-F238E27FC236}">
                      <a16:creationId xmlns:a16="http://schemas.microsoft.com/office/drawing/2014/main" id="{7875AFA4-97C2-2CE4-47FF-503CA0396D8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2" name="Freeform 61">
                  <a:extLst>
                    <a:ext uri="{FF2B5EF4-FFF2-40B4-BE49-F238E27FC236}">
                      <a16:creationId xmlns:a16="http://schemas.microsoft.com/office/drawing/2014/main" id="{EF262586-2877-32EC-5942-12036A52F5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3" name="Freeform 62">
                  <a:extLst>
                    <a:ext uri="{FF2B5EF4-FFF2-40B4-BE49-F238E27FC236}">
                      <a16:creationId xmlns:a16="http://schemas.microsoft.com/office/drawing/2014/main" id="{484F37A2-03D0-4664-FC84-5B7F04CCDA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31EC7442-F2E0-E533-404C-AF75D9C27CF3}"/>
                  </a:ext>
                </a:extLst>
              </p:cNvPr>
              <p:cNvGrpSpPr/>
              <p:nvPr/>
            </p:nvGrpSpPr>
            <p:grpSpPr>
              <a:xfrm>
                <a:off x="9136904" y="4364126"/>
                <a:ext cx="482599" cy="554037"/>
                <a:chOff x="4111626" y="4367213"/>
                <a:chExt cx="482599" cy="554037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08" name="Freeform 60">
                  <a:extLst>
                    <a:ext uri="{FF2B5EF4-FFF2-40B4-BE49-F238E27FC236}">
                      <a16:creationId xmlns:a16="http://schemas.microsoft.com/office/drawing/2014/main" id="{8B95D986-9DEF-19E9-FD0C-DB7FC97049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9" name="Freeform 61">
                  <a:extLst>
                    <a:ext uri="{FF2B5EF4-FFF2-40B4-BE49-F238E27FC236}">
                      <a16:creationId xmlns:a16="http://schemas.microsoft.com/office/drawing/2014/main" id="{854FEC3D-4333-237C-6CD0-5D01847E10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0" name="Freeform 62">
                  <a:extLst>
                    <a:ext uri="{FF2B5EF4-FFF2-40B4-BE49-F238E27FC236}">
                      <a16:creationId xmlns:a16="http://schemas.microsoft.com/office/drawing/2014/main" id="{6EC79A02-F79B-D8A3-2884-6D8AE8A27F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B5CB8930-51EF-57DC-17FB-B9CD7DB57909}"/>
                </a:ext>
              </a:extLst>
            </p:cNvPr>
            <p:cNvGrpSpPr/>
            <p:nvPr/>
          </p:nvGrpSpPr>
          <p:grpSpPr>
            <a:xfrm>
              <a:off x="4330632" y="5509297"/>
              <a:ext cx="5382875" cy="628651"/>
              <a:chOff x="4330632" y="5509297"/>
              <a:chExt cx="5382875" cy="628651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AE7D8530-D9E7-D9C3-D23F-8C36A5A103EA}"/>
                  </a:ext>
                </a:extLst>
              </p:cNvPr>
              <p:cNvGrpSpPr/>
              <p:nvPr/>
            </p:nvGrpSpPr>
            <p:grpSpPr>
              <a:xfrm>
                <a:off x="4330632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97" name="Freeform 72">
                  <a:extLst>
                    <a:ext uri="{FF2B5EF4-FFF2-40B4-BE49-F238E27FC236}">
                      <a16:creationId xmlns:a16="http://schemas.microsoft.com/office/drawing/2014/main" id="{E6163E39-E19D-0A8F-A1EF-AF709DA1115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8" name="Freeform 73">
                  <a:extLst>
                    <a:ext uri="{FF2B5EF4-FFF2-40B4-BE49-F238E27FC236}">
                      <a16:creationId xmlns:a16="http://schemas.microsoft.com/office/drawing/2014/main" id="{B281E199-C4EC-5789-BC7D-59E79069F4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715E8C64-E677-B41C-CDCD-FB31B58B38C5}"/>
                  </a:ext>
                </a:extLst>
              </p:cNvPr>
              <p:cNvGrpSpPr/>
              <p:nvPr/>
            </p:nvGrpSpPr>
            <p:grpSpPr>
              <a:xfrm>
                <a:off x="4880225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95" name="Freeform 72">
                  <a:extLst>
                    <a:ext uri="{FF2B5EF4-FFF2-40B4-BE49-F238E27FC236}">
                      <a16:creationId xmlns:a16="http://schemas.microsoft.com/office/drawing/2014/main" id="{04943352-7CF6-47B7-1E46-86AC097387A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Freeform 73">
                  <a:extLst>
                    <a:ext uri="{FF2B5EF4-FFF2-40B4-BE49-F238E27FC236}">
                      <a16:creationId xmlns:a16="http://schemas.microsoft.com/office/drawing/2014/main" id="{5A0EC45D-C389-5618-28BA-A70E42AB019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E4D5F7F2-356C-0744-7155-8EF517FD540C}"/>
                  </a:ext>
                </a:extLst>
              </p:cNvPr>
              <p:cNvGrpSpPr/>
              <p:nvPr/>
            </p:nvGrpSpPr>
            <p:grpSpPr>
              <a:xfrm>
                <a:off x="5440930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93" name="Freeform 72">
                  <a:extLst>
                    <a:ext uri="{FF2B5EF4-FFF2-40B4-BE49-F238E27FC236}">
                      <a16:creationId xmlns:a16="http://schemas.microsoft.com/office/drawing/2014/main" id="{9A1C07B3-B712-4E46-97B0-262FBD8B22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4" name="Freeform 73">
                  <a:extLst>
                    <a:ext uri="{FF2B5EF4-FFF2-40B4-BE49-F238E27FC236}">
                      <a16:creationId xmlns:a16="http://schemas.microsoft.com/office/drawing/2014/main" id="{DE985F9E-6524-D31D-E7A9-D775CE07DB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230C8820-AC8C-3241-A525-7145EE8A5BAA}"/>
                  </a:ext>
                </a:extLst>
              </p:cNvPr>
              <p:cNvGrpSpPr/>
              <p:nvPr/>
            </p:nvGrpSpPr>
            <p:grpSpPr>
              <a:xfrm>
                <a:off x="5990523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91" name="Freeform 72">
                  <a:extLst>
                    <a:ext uri="{FF2B5EF4-FFF2-40B4-BE49-F238E27FC236}">
                      <a16:creationId xmlns:a16="http://schemas.microsoft.com/office/drawing/2014/main" id="{32E39800-FF13-3C13-A73D-3BEC2FCC98F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2" name="Freeform 73">
                  <a:extLst>
                    <a:ext uri="{FF2B5EF4-FFF2-40B4-BE49-F238E27FC236}">
                      <a16:creationId xmlns:a16="http://schemas.microsoft.com/office/drawing/2014/main" id="{E43D39BE-F34E-738A-6A1B-E0FCEAD1AB4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020D7C07-B20C-D35E-781A-55E40E38B626}"/>
                  </a:ext>
                </a:extLst>
              </p:cNvPr>
              <p:cNvGrpSpPr/>
              <p:nvPr/>
            </p:nvGrpSpPr>
            <p:grpSpPr>
              <a:xfrm>
                <a:off x="6531202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89" name="Freeform 72">
                  <a:extLst>
                    <a:ext uri="{FF2B5EF4-FFF2-40B4-BE49-F238E27FC236}">
                      <a16:creationId xmlns:a16="http://schemas.microsoft.com/office/drawing/2014/main" id="{0E9649C1-AF51-9D21-7A8A-A26861DBB3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0" name="Freeform 73">
                  <a:extLst>
                    <a:ext uri="{FF2B5EF4-FFF2-40B4-BE49-F238E27FC236}">
                      <a16:creationId xmlns:a16="http://schemas.microsoft.com/office/drawing/2014/main" id="{48CD9D0E-2806-D056-3A72-6FCF08D2A13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E484F6C4-03FD-C564-ED1E-0F6D80E33A86}"/>
                  </a:ext>
                </a:extLst>
              </p:cNvPr>
              <p:cNvGrpSpPr/>
              <p:nvPr/>
            </p:nvGrpSpPr>
            <p:grpSpPr>
              <a:xfrm>
                <a:off x="7070635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87" name="Freeform 72">
                  <a:extLst>
                    <a:ext uri="{FF2B5EF4-FFF2-40B4-BE49-F238E27FC236}">
                      <a16:creationId xmlns:a16="http://schemas.microsoft.com/office/drawing/2014/main" id="{7B08D40F-53AF-E203-CBC4-7FE8D83BD63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8" name="Freeform 73">
                  <a:extLst>
                    <a:ext uri="{FF2B5EF4-FFF2-40B4-BE49-F238E27FC236}">
                      <a16:creationId xmlns:a16="http://schemas.microsoft.com/office/drawing/2014/main" id="{B04B4DED-0609-801D-B8A8-65FCE41A99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112E5606-DB02-0B82-7587-1882323A9EC5}"/>
                  </a:ext>
                </a:extLst>
              </p:cNvPr>
              <p:cNvGrpSpPr/>
              <p:nvPr/>
            </p:nvGrpSpPr>
            <p:grpSpPr>
              <a:xfrm>
                <a:off x="7631340" y="5509297"/>
                <a:ext cx="433388" cy="628651"/>
                <a:chOff x="4148138" y="5505450"/>
                <a:chExt cx="433388" cy="62865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85" name="Freeform 72">
                  <a:extLst>
                    <a:ext uri="{FF2B5EF4-FFF2-40B4-BE49-F238E27FC236}">
                      <a16:creationId xmlns:a16="http://schemas.microsoft.com/office/drawing/2014/main" id="{C7A25223-E3F2-EE3A-437E-5B1BC5B86FA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6" name="Freeform 73">
                  <a:extLst>
                    <a:ext uri="{FF2B5EF4-FFF2-40B4-BE49-F238E27FC236}">
                      <a16:creationId xmlns:a16="http://schemas.microsoft.com/office/drawing/2014/main" id="{881FD4F0-062A-262B-CECE-C591F485CEA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C2CF224E-AFF2-973E-9F69-B97B73C5E567}"/>
                  </a:ext>
                </a:extLst>
              </p:cNvPr>
              <p:cNvGrpSpPr/>
              <p:nvPr/>
            </p:nvGrpSpPr>
            <p:grpSpPr>
              <a:xfrm>
                <a:off x="8180933" y="5509297"/>
                <a:ext cx="433388" cy="628651"/>
                <a:chOff x="4148138" y="5505450"/>
                <a:chExt cx="433388" cy="62865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83" name="Freeform 72">
                  <a:extLst>
                    <a:ext uri="{FF2B5EF4-FFF2-40B4-BE49-F238E27FC236}">
                      <a16:creationId xmlns:a16="http://schemas.microsoft.com/office/drawing/2014/main" id="{F210FE75-65FC-26B3-AE6A-814AE6BA2FE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4" name="Freeform 73">
                  <a:extLst>
                    <a:ext uri="{FF2B5EF4-FFF2-40B4-BE49-F238E27FC236}">
                      <a16:creationId xmlns:a16="http://schemas.microsoft.com/office/drawing/2014/main" id="{DDF56D38-9AA7-577B-E502-C65F0BE0AAC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66B98CBA-6D12-367E-79AA-251786F43222}"/>
                  </a:ext>
                </a:extLst>
              </p:cNvPr>
              <p:cNvGrpSpPr/>
              <p:nvPr/>
            </p:nvGrpSpPr>
            <p:grpSpPr>
              <a:xfrm>
                <a:off x="8730526" y="5509297"/>
                <a:ext cx="433388" cy="628651"/>
                <a:chOff x="4148138" y="5505450"/>
                <a:chExt cx="433388" cy="62865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81" name="Freeform 72">
                  <a:extLst>
                    <a:ext uri="{FF2B5EF4-FFF2-40B4-BE49-F238E27FC236}">
                      <a16:creationId xmlns:a16="http://schemas.microsoft.com/office/drawing/2014/main" id="{80ABB3B1-8126-B255-B6FE-9A3D3617910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Freeform 73">
                  <a:extLst>
                    <a:ext uri="{FF2B5EF4-FFF2-40B4-BE49-F238E27FC236}">
                      <a16:creationId xmlns:a16="http://schemas.microsoft.com/office/drawing/2014/main" id="{E5DB309A-5547-0D50-74F3-9D0EFA98DB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F04A6824-B3B7-FDD8-E43C-9595C0FF4679}"/>
                  </a:ext>
                </a:extLst>
              </p:cNvPr>
              <p:cNvGrpSpPr/>
              <p:nvPr/>
            </p:nvGrpSpPr>
            <p:grpSpPr>
              <a:xfrm>
                <a:off x="9280119" y="5509297"/>
                <a:ext cx="433388" cy="628651"/>
                <a:chOff x="4148138" y="5505450"/>
                <a:chExt cx="433388" cy="62865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79" name="Freeform 72">
                  <a:extLst>
                    <a:ext uri="{FF2B5EF4-FFF2-40B4-BE49-F238E27FC236}">
                      <a16:creationId xmlns:a16="http://schemas.microsoft.com/office/drawing/2014/main" id="{415FA8AB-9C17-1B8F-CD7A-7AC13953790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73">
                  <a:extLst>
                    <a:ext uri="{FF2B5EF4-FFF2-40B4-BE49-F238E27FC236}">
                      <a16:creationId xmlns:a16="http://schemas.microsoft.com/office/drawing/2014/main" id="{34E39965-5B04-0444-5E36-A7B6F3CCC7C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sp>
        <p:nvSpPr>
          <p:cNvPr id="147" name="TextBox 146">
            <a:extLst>
              <a:ext uri="{FF2B5EF4-FFF2-40B4-BE49-F238E27FC236}">
                <a16:creationId xmlns:a16="http://schemas.microsoft.com/office/drawing/2014/main" id="{1FDC9EBB-AA6A-96F0-1047-A9C3866A11F1}"/>
              </a:ext>
            </a:extLst>
          </p:cNvPr>
          <p:cNvSpPr txBox="1"/>
          <p:nvPr/>
        </p:nvSpPr>
        <p:spPr>
          <a:xfrm>
            <a:off x="3221547" y="1302469"/>
            <a:ext cx="5797397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48" name="Picture 14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7310FFF-8D1E-C86C-A4FA-F8C77595112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49" name="Picture 14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306E238-2F0F-BA52-C92A-DE0211C75DA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21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3D9E8A15-7975-5B88-CE26-8DC343EA5E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63154" y="578905"/>
            <a:ext cx="1668350" cy="166835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ABF6771-3B1C-9EAB-3183-3034B07BADD8}"/>
              </a:ext>
            </a:extLst>
          </p:cNvPr>
          <p:cNvSpPr/>
          <p:nvPr/>
        </p:nvSpPr>
        <p:spPr>
          <a:xfrm>
            <a:off x="2861552" y="2519464"/>
            <a:ext cx="6671554" cy="564205"/>
          </a:xfrm>
          <a:prstGeom prst="roundRect">
            <a:avLst/>
          </a:prstGeom>
          <a:noFill/>
          <a:ln>
            <a:solidFill>
              <a:srgbClr val="2D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927BEB8-FCCF-7156-04FE-FA2296C25CF5}"/>
              </a:ext>
            </a:extLst>
          </p:cNvPr>
          <p:cNvSpPr/>
          <p:nvPr/>
        </p:nvSpPr>
        <p:spPr>
          <a:xfrm>
            <a:off x="2861552" y="3355878"/>
            <a:ext cx="6671554" cy="564205"/>
          </a:xfrm>
          <a:prstGeom prst="roundRect">
            <a:avLst/>
          </a:prstGeom>
          <a:noFill/>
          <a:ln>
            <a:solidFill>
              <a:srgbClr val="2D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77982B-054B-D4E7-93DA-0B5F6E5AB663}"/>
              </a:ext>
            </a:extLst>
          </p:cNvPr>
          <p:cNvSpPr/>
          <p:nvPr/>
        </p:nvSpPr>
        <p:spPr>
          <a:xfrm>
            <a:off x="2861552" y="4192292"/>
            <a:ext cx="6671554" cy="564205"/>
          </a:xfrm>
          <a:prstGeom prst="roundRect">
            <a:avLst/>
          </a:prstGeom>
          <a:noFill/>
          <a:ln>
            <a:solidFill>
              <a:srgbClr val="2D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332CF46-8EAE-9122-4CCA-9342DAEEA054}"/>
              </a:ext>
            </a:extLst>
          </p:cNvPr>
          <p:cNvSpPr/>
          <p:nvPr/>
        </p:nvSpPr>
        <p:spPr>
          <a:xfrm>
            <a:off x="2861552" y="5028706"/>
            <a:ext cx="6671554" cy="564205"/>
          </a:xfrm>
          <a:prstGeom prst="roundRect">
            <a:avLst/>
          </a:prstGeom>
          <a:noFill/>
          <a:ln>
            <a:solidFill>
              <a:srgbClr val="2D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C27559-4628-5079-79C2-76FEF028C2BF}"/>
              </a:ext>
            </a:extLst>
          </p:cNvPr>
          <p:cNvSpPr txBox="1"/>
          <p:nvPr/>
        </p:nvSpPr>
        <p:spPr>
          <a:xfrm>
            <a:off x="2861552" y="2599037"/>
            <a:ext cx="66715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</a:t>
            </a:r>
            <a:r>
              <a:rPr lang="fa-IR" sz="21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پزشکی</a:t>
            </a:r>
            <a:endParaRPr lang="en-US" sz="21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4CC48-F8C2-D07E-A32F-A8CCB3369706}"/>
              </a:ext>
            </a:extLst>
          </p:cNvPr>
          <p:cNvSpPr txBox="1"/>
          <p:nvPr/>
        </p:nvSpPr>
        <p:spPr>
          <a:xfrm>
            <a:off x="2861552" y="3429712"/>
            <a:ext cx="66715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پژوهشگر: </a:t>
            </a:r>
            <a:r>
              <a:rPr lang="fa-IR" sz="2100" dirty="0"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</a:t>
            </a:r>
            <a:endParaRPr lang="en-US" sz="21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1C4354-E43E-F174-D1E2-E41B884BAED3}"/>
              </a:ext>
            </a:extLst>
          </p:cNvPr>
          <p:cNvSpPr txBox="1"/>
          <p:nvPr/>
        </p:nvSpPr>
        <p:spPr>
          <a:xfrm>
            <a:off x="2861552" y="4260386"/>
            <a:ext cx="66715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</a:t>
            </a:r>
            <a:r>
              <a:rPr lang="fa-IR" sz="2100" dirty="0">
                <a:latin typeface="Shabnam" panose="020B0603030804020204" pitchFamily="34" charset="-78"/>
                <a:cs typeface="Shabnam" panose="020B0603030804020204" pitchFamily="34" charset="-78"/>
              </a:rPr>
              <a:t>علیرضا عزیزی</a:t>
            </a:r>
            <a:endParaRPr lang="en-US" sz="21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23F34C-1211-3561-CB32-FD14068FCA9E}"/>
              </a:ext>
            </a:extLst>
          </p:cNvPr>
          <p:cNvSpPr txBox="1"/>
          <p:nvPr/>
        </p:nvSpPr>
        <p:spPr>
          <a:xfrm>
            <a:off x="2861552" y="5110517"/>
            <a:ext cx="66715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تحصیلی: </a:t>
            </a:r>
            <a:r>
              <a:rPr lang="fa-IR" sz="2100" dirty="0">
                <a:latin typeface="Shabnam" panose="020B0603030804020204" pitchFamily="34" charset="-78"/>
                <a:cs typeface="Shabnam" panose="020B0603030804020204" pitchFamily="34" charset="-78"/>
              </a:rPr>
              <a:t>بهار ..................</a:t>
            </a:r>
            <a:endParaRPr lang="en-US" sz="21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7B9F1C-E602-E517-3F45-B7584C9B828D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596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BA982AF5-30F7-C806-CDE0-B88971A6F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F2C942-55AB-7271-2A3C-A5C1CFFA80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C63454D8-2740-751F-D6F2-466ABCFABFD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4"/>
          <a:stretch/>
        </p:blipFill>
        <p:spPr>
          <a:xfrm>
            <a:off x="4579501" y="953264"/>
            <a:ext cx="4689868" cy="5277556"/>
          </a:xfr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15E87A9-C69F-9984-DDC1-5A1D1CD831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9E9500-7F48-4816-516A-1C2EACFEB0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E65DDA-430F-773A-E4CF-B37A2810E4C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8C9A8F-130C-5703-976F-DFF72C3BB39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937844-804A-D02A-FD3F-748BFFCE84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35E602-776A-3413-D383-EB28A04E8D2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809DFB-FDC9-0E3D-8CAF-49E9F721F1F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9901FA-30DC-5F52-A76D-CE1FB47D05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6723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E6E450E-5A7C-715D-184C-4C8A4FA1CFCE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35F708-07F9-0BCB-1334-D02A1B67D1B1}"/>
              </a:ext>
            </a:extLst>
          </p:cNvPr>
          <p:cNvSpPr txBox="1"/>
          <p:nvPr/>
        </p:nvSpPr>
        <p:spPr>
          <a:xfrm>
            <a:off x="9900263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91220F-3FE1-D3E2-5B2D-89177BA59127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EBC152-4BD7-2406-0FA4-4C783659BEBB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ED2710-B13B-A8E5-F5F3-70EA6E289C7B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A7CF32-D219-1C46-6031-5C3D6FF28F36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9704E60E-6314-2C19-353C-D19F8784BA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BCA66F5-28F6-E34C-201D-8A42CFBB8FCF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8DC2918-4729-0A8D-3152-7BFFECEB27C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084DAD2-86B0-5E5D-17AC-679A31D6607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011D514-226B-53C3-93FF-78D72855DE6F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6508E1-EDB7-880B-D5A2-8ABCB71AFAFE}"/>
              </a:ext>
            </a:extLst>
          </p:cNvPr>
          <p:cNvSpPr txBox="1"/>
          <p:nvPr/>
        </p:nvSpPr>
        <p:spPr>
          <a:xfrm>
            <a:off x="728133" y="1571769"/>
            <a:ext cx="4226524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4" name="Picture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82C6201-4722-C99A-AF62-5080F91BDCF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BBED1BC-5AAE-5787-A426-CEC147A8F42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78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DED8E4-0497-8E47-153C-AF53A99841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1115" y="590199"/>
            <a:ext cx="1756035" cy="175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4116E9-468F-C5A6-9BE7-DEE148DB9FFF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92A182-D54E-ECF2-828B-C33D9D7D9242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7430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CDF322-ED78-6552-21B9-918FE0D29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70BFE9C-A6AA-6604-EEF9-ACA14EC9AC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EAB56C5-9175-077B-BF0E-A71ACE817F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91D6AB-6909-A27D-6329-D2BD72BC6E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D886DB-7551-A1F1-CC5B-182697767D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FC2C62-353D-4CE2-5B93-19CBE4F8285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5665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806B3D-99F7-689F-D9CD-C46958BCA01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A02B4D-B277-55F1-9CAA-F0A46FA4F7C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1D40A3-25C5-4758-021B-A2AA485E202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3E81A8-8A3A-A2E0-1578-439AD6A23A4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0499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C41C8C8-1FB9-914D-5546-502A8BB7EF60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909CC1-6725-8D47-321C-47DA3EC97654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B9F3AE-755A-85E6-B75D-B50F601F0B17}"/>
              </a:ext>
            </a:extLst>
          </p:cNvPr>
          <p:cNvSpPr txBox="1"/>
          <p:nvPr/>
        </p:nvSpPr>
        <p:spPr>
          <a:xfrm>
            <a:off x="993237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3CF570-FB51-6F46-1EC7-29DCBB3DC09B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953EED-2DA7-99B6-537F-84EFC1A957B1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C229E5-0E99-EC05-615E-3738E1A4821C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0B330883-9D6A-CFA5-DBAE-B5722F7442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E33411-3D17-0BEA-1159-51FF22D01BA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2922E9-3EB5-1D4E-9F11-E4D71B1E714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4CDC210-8615-2B3C-0E37-EE4B20EB9DF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437948-24C9-738B-6F98-FAC366D60FC3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1BC36FE-DE96-2422-5A8E-6C1E52275317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79A3EE6-1FE7-721F-7B5E-4B7CC0DDF88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F37637C-B3C6-8211-B789-29B2EA8758F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1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52B2273D-96F6-B67E-5E34-56D1544300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96B831-1B28-EA48-2A98-0D718FBAF7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6A4028A2-D830-C471-AD85-86AD4B7784D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4634" y="1449536"/>
            <a:ext cx="4223736" cy="2418086"/>
          </a:xfr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73C5F33-1818-A599-8CC5-3BABA2EAF2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79A3CC-6EEC-B395-9ABB-258D7B8EA7B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EFFC5C-8EC4-1E36-0784-1A21A30157D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5AB598-E99F-3A42-EDE6-2180FCFC14D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5665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C72D78-4874-23CE-E0DF-75A463DA4D7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C805DA-5B7F-4229-7563-3EFD17E0939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C441FE-3649-4958-F145-A44A72BDF58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F7C507E-880B-8631-B0BE-AF3C56168FD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0499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A1E478C-D30B-026D-C105-FADAD39F0578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7B5B04-A26B-3184-2D50-2118E3ABFED9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336190-E4E3-2A31-C5BD-2A385D3C0553}"/>
              </a:ext>
            </a:extLst>
          </p:cNvPr>
          <p:cNvSpPr txBox="1"/>
          <p:nvPr/>
        </p:nvSpPr>
        <p:spPr>
          <a:xfrm>
            <a:off x="993237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97685D-9B72-F87D-8B52-94AB2E5D4212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B2BB46-8B93-B3EB-BCE0-B53A99A1B66B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ABEE83-455D-3C07-2573-10A0F7A61FAF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3EC415C1-CA79-8103-DFBA-043F6BD40C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F0288F2-A216-C8D1-AEC3-8FAE247C64E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C51D85-31EA-D354-F850-548DA2D5B61E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E9DB0F8-71A3-955A-E01A-96D97D9EE388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F00699B-30F7-3E3A-E172-571099B6A81B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4ACD4CC9-BC8E-8035-90AD-128C1BA109DF}"/>
              </a:ext>
            </a:extLst>
          </p:cNvPr>
          <p:cNvSpPr/>
          <p:nvPr/>
        </p:nvSpPr>
        <p:spPr>
          <a:xfrm rot="10800000" flipV="1">
            <a:off x="1573343" y="3348118"/>
            <a:ext cx="3702042" cy="1883706"/>
          </a:xfrm>
          <a:prstGeom prst="roundRect">
            <a:avLst>
              <a:gd name="adj" fmla="val 6279"/>
            </a:avLst>
          </a:prstGeom>
          <a:solidFill>
            <a:srgbClr val="2D3F83"/>
          </a:solidFill>
          <a:ln>
            <a:noFill/>
          </a:ln>
          <a:effectLst>
            <a:outerShdw blurRad="571500" dist="444500" dir="8100000" algn="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BE7730-1187-2857-3F2F-8A39D88832D3}"/>
              </a:ext>
            </a:extLst>
          </p:cNvPr>
          <p:cNvSpPr txBox="1"/>
          <p:nvPr/>
        </p:nvSpPr>
        <p:spPr>
          <a:xfrm>
            <a:off x="4742825" y="1250056"/>
            <a:ext cx="4226524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4" name="Graphic 23" descr="Shield Tick with solid fill">
            <a:extLst>
              <a:ext uri="{FF2B5EF4-FFF2-40B4-BE49-F238E27FC236}">
                <a16:creationId xmlns:a16="http://schemas.microsoft.com/office/drawing/2014/main" id="{63E1573E-578E-8590-71CF-2F36AF36B39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4345865" y="3852154"/>
            <a:ext cx="796444" cy="79644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9AF2A3-DCD3-0AB1-ED01-F4076A92FCB4}"/>
              </a:ext>
            </a:extLst>
          </p:cNvPr>
          <p:cNvSpPr txBox="1"/>
          <p:nvPr/>
        </p:nvSpPr>
        <p:spPr>
          <a:xfrm>
            <a:off x="1695321" y="3349138"/>
            <a:ext cx="2642005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59EB143-6B91-AAE4-540F-E43FBCA591C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47ABDD6-A90E-F2E1-1934-B2A137FCD0C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87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CDF322-ED78-6552-21B9-918FE0D29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70BFE9C-A6AA-6604-EEF9-ACA14EC9AC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EAB56C5-9175-077B-BF0E-A71ACE817F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91D6AB-6909-A27D-6329-D2BD72BC6E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D886DB-7551-A1F1-CC5B-182697767D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FC2C62-353D-4CE2-5B93-19CBE4F8285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5665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806B3D-99F7-689F-D9CD-C46958BCA01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A02B4D-B277-55F1-9CAA-F0A46FA4F7C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1D40A3-25C5-4758-021B-A2AA485E202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3E81A8-8A3A-A2E0-1578-439AD6A23A4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0499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C41C8C8-1FB9-914D-5546-502A8BB7EF60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909CC1-6725-8D47-321C-47DA3EC97654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B9F3AE-755A-85E6-B75D-B50F601F0B17}"/>
              </a:ext>
            </a:extLst>
          </p:cNvPr>
          <p:cNvSpPr txBox="1"/>
          <p:nvPr/>
        </p:nvSpPr>
        <p:spPr>
          <a:xfrm>
            <a:off x="993237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3CF570-FB51-6F46-1EC7-29DCBB3DC09B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953EED-2DA7-99B6-537F-84EFC1A957B1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C229E5-0E99-EC05-615E-3738E1A4821C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0B330883-9D6A-CFA5-DBAE-B5722F7442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E33411-3D17-0BEA-1159-51FF22D01BA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2922E9-3EB5-1D4E-9F11-E4D71B1E714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4CDC210-8615-2B3C-0E37-EE4B20EB9DF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437948-24C9-738B-6F98-FAC366D60FC3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FEF45-0E67-AA42-486A-75842FDA1AA4}"/>
              </a:ext>
            </a:extLst>
          </p:cNvPr>
          <p:cNvSpPr txBox="1"/>
          <p:nvPr/>
        </p:nvSpPr>
        <p:spPr>
          <a:xfrm>
            <a:off x="6844410" y="4155946"/>
            <a:ext cx="1822358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F6AE39-6DF3-571E-F543-1C727BAC0FA2}"/>
              </a:ext>
            </a:extLst>
          </p:cNvPr>
          <p:cNvSpPr txBox="1"/>
          <p:nvPr/>
        </p:nvSpPr>
        <p:spPr>
          <a:xfrm>
            <a:off x="4920089" y="4155946"/>
            <a:ext cx="1822358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C77E43B-F171-4B0A-5B56-EB6DD7478434}"/>
              </a:ext>
            </a:extLst>
          </p:cNvPr>
          <p:cNvSpPr txBox="1"/>
          <p:nvPr/>
        </p:nvSpPr>
        <p:spPr>
          <a:xfrm>
            <a:off x="2869518" y="4155946"/>
            <a:ext cx="1822358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C2F2F9-2E1A-F42B-1F45-D0F6D33ECB3C}"/>
              </a:ext>
            </a:extLst>
          </p:cNvPr>
          <p:cNvSpPr txBox="1"/>
          <p:nvPr/>
        </p:nvSpPr>
        <p:spPr>
          <a:xfrm>
            <a:off x="945197" y="4155946"/>
            <a:ext cx="1822358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0278471-E3B9-DD97-A077-3468B014D58B}"/>
              </a:ext>
            </a:extLst>
          </p:cNvPr>
          <p:cNvGrpSpPr/>
          <p:nvPr/>
        </p:nvGrpSpPr>
        <p:grpSpPr>
          <a:xfrm>
            <a:off x="951128" y="1864546"/>
            <a:ext cx="7655577" cy="3062000"/>
            <a:chOff x="951128" y="1864546"/>
            <a:chExt cx="7655577" cy="3062000"/>
          </a:xfrm>
        </p:grpSpPr>
        <p:sp>
          <p:nvSpPr>
            <p:cNvPr id="25" name="Google Shape;64;p15">
              <a:extLst>
                <a:ext uri="{FF2B5EF4-FFF2-40B4-BE49-F238E27FC236}">
                  <a16:creationId xmlns:a16="http://schemas.microsoft.com/office/drawing/2014/main" id="{E5B403C5-46AE-A301-B52A-1F35D494084D}"/>
                </a:ext>
              </a:extLst>
            </p:cNvPr>
            <p:cNvSpPr/>
            <p:nvPr/>
          </p:nvSpPr>
          <p:spPr>
            <a:xfrm>
              <a:off x="1474368" y="1864546"/>
              <a:ext cx="655699" cy="655729"/>
            </a:xfrm>
            <a:custGeom>
              <a:avLst/>
              <a:gdLst/>
              <a:ahLst/>
              <a:cxnLst/>
              <a:rect l="l" t="t" r="r" b="b"/>
              <a:pathLst>
                <a:path w="21884" h="21885" extrusionOk="0">
                  <a:moveTo>
                    <a:pt x="10942" y="1"/>
                  </a:moveTo>
                  <a:cubicBezTo>
                    <a:pt x="4905" y="1"/>
                    <a:pt x="0" y="4906"/>
                    <a:pt x="0" y="10943"/>
                  </a:cubicBezTo>
                  <a:cubicBezTo>
                    <a:pt x="0" y="16991"/>
                    <a:pt x="4905" y="21885"/>
                    <a:pt x="10942" y="21885"/>
                  </a:cubicBezTo>
                  <a:cubicBezTo>
                    <a:pt x="16990" y="21885"/>
                    <a:pt x="21884" y="16991"/>
                    <a:pt x="21884" y="10943"/>
                  </a:cubicBezTo>
                  <a:cubicBezTo>
                    <a:pt x="21884" y="4906"/>
                    <a:pt x="16990" y="1"/>
                    <a:pt x="10942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2" name="Google Shape;56;p15">
              <a:extLst>
                <a:ext uri="{FF2B5EF4-FFF2-40B4-BE49-F238E27FC236}">
                  <a16:creationId xmlns:a16="http://schemas.microsoft.com/office/drawing/2014/main" id="{40FD06E4-ACC9-013F-E565-735600714EB2}"/>
                </a:ext>
              </a:extLst>
            </p:cNvPr>
            <p:cNvGrpSpPr/>
            <p:nvPr/>
          </p:nvGrpSpPr>
          <p:grpSpPr>
            <a:xfrm>
              <a:off x="951128" y="1883122"/>
              <a:ext cx="1702200" cy="3043424"/>
              <a:chOff x="744211" y="1318076"/>
              <a:chExt cx="1702200" cy="3043424"/>
            </a:xfrm>
          </p:grpSpPr>
          <p:sp>
            <p:nvSpPr>
              <p:cNvPr id="163" name="Google Shape;57;p15">
                <a:extLst>
                  <a:ext uri="{FF2B5EF4-FFF2-40B4-BE49-F238E27FC236}">
                    <a16:creationId xmlns:a16="http://schemas.microsoft.com/office/drawing/2014/main" id="{B25AF75A-EF86-611B-8463-80CC87F8C2A7}"/>
                  </a:ext>
                </a:extLst>
              </p:cNvPr>
              <p:cNvSpPr/>
              <p:nvPr/>
            </p:nvSpPr>
            <p:spPr>
              <a:xfrm>
                <a:off x="976875" y="1534606"/>
                <a:ext cx="1236852" cy="1409496"/>
              </a:xfrm>
              <a:custGeom>
                <a:avLst/>
                <a:gdLst/>
                <a:ahLst/>
                <a:cxnLst/>
                <a:rect l="l" t="t" r="r" b="b"/>
                <a:pathLst>
                  <a:path w="41280" h="47042" extrusionOk="0">
                    <a:moveTo>
                      <a:pt x="4096" y="0"/>
                    </a:moveTo>
                    <a:cubicBezTo>
                      <a:pt x="1834" y="0"/>
                      <a:pt x="0" y="1834"/>
                      <a:pt x="0" y="4096"/>
                    </a:cubicBezTo>
                    <a:lnTo>
                      <a:pt x="0" y="42946"/>
                    </a:lnTo>
                    <a:cubicBezTo>
                      <a:pt x="0" y="45208"/>
                      <a:pt x="1834" y="47042"/>
                      <a:pt x="4096" y="47042"/>
                    </a:cubicBezTo>
                    <a:lnTo>
                      <a:pt x="37184" y="47042"/>
                    </a:lnTo>
                    <a:cubicBezTo>
                      <a:pt x="39446" y="47042"/>
                      <a:pt x="41279" y="45208"/>
                      <a:pt x="41279" y="42946"/>
                    </a:cubicBezTo>
                    <a:lnTo>
                      <a:pt x="41279" y="4096"/>
                    </a:lnTo>
                    <a:cubicBezTo>
                      <a:pt x="41279" y="1834"/>
                      <a:pt x="39446" y="0"/>
                      <a:pt x="37184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58;p15">
                <a:extLst>
                  <a:ext uri="{FF2B5EF4-FFF2-40B4-BE49-F238E27FC236}">
                    <a16:creationId xmlns:a16="http://schemas.microsoft.com/office/drawing/2014/main" id="{131584AD-E9E0-B89D-2A53-BA19C5594269}"/>
                  </a:ext>
                </a:extLst>
              </p:cNvPr>
              <p:cNvSpPr/>
              <p:nvPr/>
            </p:nvSpPr>
            <p:spPr>
              <a:xfrm>
                <a:off x="1040725" y="1607712"/>
                <a:ext cx="1109152" cy="1263249"/>
              </a:xfrm>
              <a:custGeom>
                <a:avLst/>
                <a:gdLst/>
                <a:ahLst/>
                <a:cxnLst/>
                <a:rect l="l" t="t" r="r" b="b"/>
                <a:pathLst>
                  <a:path w="37018" h="42161" extrusionOk="0">
                    <a:moveTo>
                      <a:pt x="3430" y="1"/>
                    </a:moveTo>
                    <a:cubicBezTo>
                      <a:pt x="1537" y="1"/>
                      <a:pt x="1" y="1537"/>
                      <a:pt x="1" y="3430"/>
                    </a:cubicBezTo>
                    <a:lnTo>
                      <a:pt x="1" y="38732"/>
                    </a:lnTo>
                    <a:cubicBezTo>
                      <a:pt x="1" y="40625"/>
                      <a:pt x="1537" y="42161"/>
                      <a:pt x="3430" y="42161"/>
                    </a:cubicBezTo>
                    <a:lnTo>
                      <a:pt x="33588" y="42161"/>
                    </a:lnTo>
                    <a:cubicBezTo>
                      <a:pt x="35481" y="42161"/>
                      <a:pt x="37017" y="40625"/>
                      <a:pt x="37017" y="38732"/>
                    </a:cubicBezTo>
                    <a:lnTo>
                      <a:pt x="37017" y="3430"/>
                    </a:lnTo>
                    <a:cubicBezTo>
                      <a:pt x="37017" y="1537"/>
                      <a:pt x="35481" y="1"/>
                      <a:pt x="33588" y="1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59;p15">
                <a:extLst>
                  <a:ext uri="{FF2B5EF4-FFF2-40B4-BE49-F238E27FC236}">
                    <a16:creationId xmlns:a16="http://schemas.microsoft.com/office/drawing/2014/main" id="{8A6B33B2-C13B-C9B2-7449-5E922E82DD3A}"/>
                  </a:ext>
                </a:extLst>
              </p:cNvPr>
              <p:cNvSpPr/>
              <p:nvPr/>
            </p:nvSpPr>
            <p:spPr>
              <a:xfrm>
                <a:off x="1569428" y="3008943"/>
                <a:ext cx="51745" cy="232269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7752" extrusionOk="0">
                    <a:moveTo>
                      <a:pt x="1" y="1"/>
                    </a:moveTo>
                    <a:lnTo>
                      <a:pt x="1" y="7752"/>
                    </a:lnTo>
                    <a:lnTo>
                      <a:pt x="1727" y="7752"/>
                    </a:lnTo>
                    <a:lnTo>
                      <a:pt x="1727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60;p15">
                <a:extLst>
                  <a:ext uri="{FF2B5EF4-FFF2-40B4-BE49-F238E27FC236}">
                    <a16:creationId xmlns:a16="http://schemas.microsoft.com/office/drawing/2014/main" id="{06F08279-A301-2E8C-59F5-65C5DF00F78B}"/>
                  </a:ext>
                </a:extLst>
              </p:cNvPr>
              <p:cNvSpPr/>
              <p:nvPr/>
            </p:nvSpPr>
            <p:spPr>
              <a:xfrm>
                <a:off x="1515031" y="2944017"/>
                <a:ext cx="160539" cy="187685"/>
              </a:xfrm>
              <a:custGeom>
                <a:avLst/>
                <a:gdLst/>
                <a:ahLst/>
                <a:cxnLst/>
                <a:rect l="l" t="t" r="r" b="b"/>
                <a:pathLst>
                  <a:path w="5358" h="6264" extrusionOk="0">
                    <a:moveTo>
                      <a:pt x="0" y="1"/>
                    </a:moveTo>
                    <a:lnTo>
                      <a:pt x="0" y="3596"/>
                    </a:lnTo>
                    <a:cubicBezTo>
                      <a:pt x="0" y="5073"/>
                      <a:pt x="1203" y="6263"/>
                      <a:pt x="2679" y="6263"/>
                    </a:cubicBezTo>
                    <a:cubicBezTo>
                      <a:pt x="4167" y="6263"/>
                      <a:pt x="5358" y="5073"/>
                      <a:pt x="5358" y="3596"/>
                    </a:cubicBezTo>
                    <a:lnTo>
                      <a:pt x="5358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61;p15">
                <a:extLst>
                  <a:ext uri="{FF2B5EF4-FFF2-40B4-BE49-F238E27FC236}">
                    <a16:creationId xmlns:a16="http://schemas.microsoft.com/office/drawing/2014/main" id="{77334578-C150-5615-7E9C-5873A9AA0B06}"/>
                  </a:ext>
                </a:extLst>
              </p:cNvPr>
              <p:cNvSpPr/>
              <p:nvPr/>
            </p:nvSpPr>
            <p:spPr>
              <a:xfrm>
                <a:off x="1106013" y="2105369"/>
                <a:ext cx="978575" cy="666396"/>
              </a:xfrm>
              <a:custGeom>
                <a:avLst/>
                <a:gdLst/>
                <a:ahLst/>
                <a:cxnLst/>
                <a:rect l="l" t="t" r="r" b="b"/>
                <a:pathLst>
                  <a:path w="32660" h="22241" extrusionOk="0">
                    <a:moveTo>
                      <a:pt x="0" y="0"/>
                    </a:moveTo>
                    <a:lnTo>
                      <a:pt x="0" y="19645"/>
                    </a:lnTo>
                    <a:cubicBezTo>
                      <a:pt x="0" y="21074"/>
                      <a:pt x="1155" y="22241"/>
                      <a:pt x="2596" y="22241"/>
                    </a:cubicBezTo>
                    <a:lnTo>
                      <a:pt x="30064" y="22241"/>
                    </a:lnTo>
                    <a:cubicBezTo>
                      <a:pt x="31492" y="22241"/>
                      <a:pt x="32659" y="21074"/>
                      <a:pt x="32659" y="19645"/>
                    </a:cubicBezTo>
                    <a:lnTo>
                      <a:pt x="326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62;p15">
                <a:extLst>
                  <a:ext uri="{FF2B5EF4-FFF2-40B4-BE49-F238E27FC236}">
                    <a16:creationId xmlns:a16="http://schemas.microsoft.com/office/drawing/2014/main" id="{B5288559-CBEE-EB20-99FB-FD09CB535F77}"/>
                  </a:ext>
                </a:extLst>
              </p:cNvPr>
              <p:cNvSpPr/>
              <p:nvPr/>
            </p:nvSpPr>
            <p:spPr>
              <a:xfrm>
                <a:off x="1267451" y="1318076"/>
                <a:ext cx="655699" cy="655699"/>
              </a:xfrm>
              <a:custGeom>
                <a:avLst/>
                <a:gdLst/>
                <a:ahLst/>
                <a:cxnLst/>
                <a:rect l="l" t="t" r="r" b="b"/>
                <a:pathLst>
                  <a:path w="21884" h="21884" extrusionOk="0">
                    <a:moveTo>
                      <a:pt x="10942" y="0"/>
                    </a:moveTo>
                    <a:cubicBezTo>
                      <a:pt x="4905" y="0"/>
                      <a:pt x="0" y="4905"/>
                      <a:pt x="0" y="10942"/>
                    </a:cubicBezTo>
                    <a:cubicBezTo>
                      <a:pt x="0" y="16990"/>
                      <a:pt x="4905" y="21884"/>
                      <a:pt x="10942" y="21884"/>
                    </a:cubicBezTo>
                    <a:cubicBezTo>
                      <a:pt x="16990" y="21884"/>
                      <a:pt x="21884" y="16990"/>
                      <a:pt x="21884" y="10942"/>
                    </a:cubicBezTo>
                    <a:cubicBezTo>
                      <a:pt x="21884" y="4905"/>
                      <a:pt x="16990" y="0"/>
                      <a:pt x="10942" y="0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63;p15">
                <a:extLst>
                  <a:ext uri="{FF2B5EF4-FFF2-40B4-BE49-F238E27FC236}">
                    <a16:creationId xmlns:a16="http://schemas.microsoft.com/office/drawing/2014/main" id="{4AF79F94-CC08-E602-FFBB-F72377FEA8BC}"/>
                  </a:ext>
                </a:extLst>
              </p:cNvPr>
              <p:cNvSpPr/>
              <p:nvPr/>
            </p:nvSpPr>
            <p:spPr>
              <a:xfrm>
                <a:off x="976863" y="3241175"/>
                <a:ext cx="1236878" cy="348865"/>
              </a:xfrm>
              <a:custGeom>
                <a:avLst/>
                <a:gdLst/>
                <a:ahLst/>
                <a:cxnLst/>
                <a:rect l="l" t="t" r="r" b="b"/>
                <a:pathLst>
                  <a:path w="27445" h="6561" extrusionOk="0">
                    <a:moveTo>
                      <a:pt x="1" y="1"/>
                    </a:moveTo>
                    <a:lnTo>
                      <a:pt x="1" y="6561"/>
                    </a:lnTo>
                    <a:lnTo>
                      <a:pt x="27445" y="6561"/>
                    </a:lnTo>
                    <a:lnTo>
                      <a:pt x="27445" y="1"/>
                    </a:ln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1" name="Google Shape;65;p15">
                <a:extLst>
                  <a:ext uri="{FF2B5EF4-FFF2-40B4-BE49-F238E27FC236}">
                    <a16:creationId xmlns:a16="http://schemas.microsoft.com/office/drawing/2014/main" id="{397E17B2-7222-128A-F909-AEDCA24D828E}"/>
                  </a:ext>
                </a:extLst>
              </p:cNvPr>
              <p:cNvSpPr/>
              <p:nvPr/>
            </p:nvSpPr>
            <p:spPr>
              <a:xfrm>
                <a:off x="1308650" y="1340906"/>
                <a:ext cx="573302" cy="573302"/>
              </a:xfrm>
              <a:custGeom>
                <a:avLst/>
                <a:gdLst/>
                <a:ahLst/>
                <a:cxnLst/>
                <a:rect l="l" t="t" r="r" b="b"/>
                <a:pathLst>
                  <a:path w="19134" h="19134" extrusionOk="0">
                    <a:moveTo>
                      <a:pt x="9561" y="0"/>
                    </a:moveTo>
                    <a:cubicBezTo>
                      <a:pt x="4286" y="0"/>
                      <a:pt x="0" y="4286"/>
                      <a:pt x="0" y="9561"/>
                    </a:cubicBezTo>
                    <a:cubicBezTo>
                      <a:pt x="0" y="14847"/>
                      <a:pt x="4286" y="19133"/>
                      <a:pt x="9561" y="19133"/>
                    </a:cubicBezTo>
                    <a:cubicBezTo>
                      <a:pt x="14847" y="19133"/>
                      <a:pt x="19134" y="14847"/>
                      <a:pt x="19134" y="9561"/>
                    </a:cubicBezTo>
                    <a:cubicBezTo>
                      <a:pt x="19134" y="4286"/>
                      <a:pt x="14847" y="0"/>
                      <a:pt x="95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/>
              </a:p>
            </p:txBody>
          </p:sp>
          <p:sp>
            <p:nvSpPr>
              <p:cNvPr id="172" name="Google Shape;66;p15">
                <a:extLst>
                  <a:ext uri="{FF2B5EF4-FFF2-40B4-BE49-F238E27FC236}">
                    <a16:creationId xmlns:a16="http://schemas.microsoft.com/office/drawing/2014/main" id="{5B1264BE-DAF5-0FE5-E79E-7560A896D099}"/>
                  </a:ext>
                </a:extLst>
              </p:cNvPr>
              <p:cNvSpPr txBox="1"/>
              <p:nvPr/>
            </p:nvSpPr>
            <p:spPr>
              <a:xfrm>
                <a:off x="744211" y="3596500"/>
                <a:ext cx="1702200" cy="76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173" name="Google Shape;67;p15">
              <a:extLst>
                <a:ext uri="{FF2B5EF4-FFF2-40B4-BE49-F238E27FC236}">
                  <a16:creationId xmlns:a16="http://schemas.microsoft.com/office/drawing/2014/main" id="{25A5665C-25AF-A222-F6F6-A9DCADE33EBC}"/>
                </a:ext>
              </a:extLst>
            </p:cNvPr>
            <p:cNvGrpSpPr/>
            <p:nvPr/>
          </p:nvGrpSpPr>
          <p:grpSpPr>
            <a:xfrm>
              <a:off x="1657697" y="2827197"/>
              <a:ext cx="289039" cy="352833"/>
              <a:chOff x="-24694925" y="3518700"/>
              <a:chExt cx="242625" cy="296175"/>
            </a:xfrm>
            <a:solidFill>
              <a:srgbClr val="B4C7E7"/>
            </a:solidFill>
          </p:grpSpPr>
          <p:sp>
            <p:nvSpPr>
              <p:cNvPr id="174" name="Google Shape;68;p15">
                <a:extLst>
                  <a:ext uri="{FF2B5EF4-FFF2-40B4-BE49-F238E27FC236}">
                    <a16:creationId xmlns:a16="http://schemas.microsoft.com/office/drawing/2014/main" id="{8F909391-ED7B-B08B-3B03-E8590FBDB0D5}"/>
                  </a:ext>
                </a:extLst>
              </p:cNvPr>
              <p:cNvSpPr/>
              <p:nvPr/>
            </p:nvSpPr>
            <p:spPr>
              <a:xfrm>
                <a:off x="-24694925" y="3572250"/>
                <a:ext cx="104000" cy="112650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4506" extrusionOk="0">
                    <a:moveTo>
                      <a:pt x="2080" y="1"/>
                    </a:moveTo>
                    <a:cubicBezTo>
                      <a:pt x="946" y="1"/>
                      <a:pt x="1" y="946"/>
                      <a:pt x="1" y="2080"/>
                    </a:cubicBezTo>
                    <a:lnTo>
                      <a:pt x="1" y="4506"/>
                    </a:lnTo>
                    <a:lnTo>
                      <a:pt x="4160" y="4506"/>
                    </a:lnTo>
                    <a:lnTo>
                      <a:pt x="4160" y="2080"/>
                    </a:lnTo>
                    <a:cubicBezTo>
                      <a:pt x="4160" y="946"/>
                      <a:pt x="3214" y="1"/>
                      <a:pt x="20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69;p15">
                <a:extLst>
                  <a:ext uri="{FF2B5EF4-FFF2-40B4-BE49-F238E27FC236}">
                    <a16:creationId xmlns:a16="http://schemas.microsoft.com/office/drawing/2014/main" id="{5267A11A-F437-1F15-F4F8-EC4A5430690B}"/>
                  </a:ext>
                </a:extLst>
              </p:cNvPr>
              <p:cNvSpPr/>
              <p:nvPr/>
            </p:nvSpPr>
            <p:spPr>
              <a:xfrm>
                <a:off x="-24556300" y="3648650"/>
                <a:ext cx="104000" cy="113450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4538" extrusionOk="0">
                    <a:moveTo>
                      <a:pt x="1" y="1"/>
                    </a:moveTo>
                    <a:lnTo>
                      <a:pt x="1" y="2458"/>
                    </a:lnTo>
                    <a:cubicBezTo>
                      <a:pt x="1" y="3592"/>
                      <a:pt x="946" y="4537"/>
                      <a:pt x="2080" y="4537"/>
                    </a:cubicBezTo>
                    <a:cubicBezTo>
                      <a:pt x="3246" y="4537"/>
                      <a:pt x="4160" y="3592"/>
                      <a:pt x="4160" y="2458"/>
                    </a:cubicBezTo>
                    <a:lnTo>
                      <a:pt x="416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70;p15">
                <a:extLst>
                  <a:ext uri="{FF2B5EF4-FFF2-40B4-BE49-F238E27FC236}">
                    <a16:creationId xmlns:a16="http://schemas.microsoft.com/office/drawing/2014/main" id="{75FF62EB-3711-C0F4-DAE3-D1584296FCF8}"/>
                  </a:ext>
                </a:extLst>
              </p:cNvPr>
              <p:cNvSpPr/>
              <p:nvPr/>
            </p:nvSpPr>
            <p:spPr>
              <a:xfrm>
                <a:off x="-24694925" y="3702200"/>
                <a:ext cx="104000" cy="112675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4507" extrusionOk="0">
                    <a:moveTo>
                      <a:pt x="1734" y="694"/>
                    </a:moveTo>
                    <a:cubicBezTo>
                      <a:pt x="1923" y="694"/>
                      <a:pt x="2080" y="852"/>
                      <a:pt x="2080" y="1041"/>
                    </a:cubicBezTo>
                    <a:lnTo>
                      <a:pt x="2080" y="2427"/>
                    </a:lnTo>
                    <a:cubicBezTo>
                      <a:pt x="2269" y="2427"/>
                      <a:pt x="2427" y="2584"/>
                      <a:pt x="2427" y="2773"/>
                    </a:cubicBezTo>
                    <a:cubicBezTo>
                      <a:pt x="2427" y="2962"/>
                      <a:pt x="2269" y="3120"/>
                      <a:pt x="2080" y="3120"/>
                    </a:cubicBezTo>
                    <a:cubicBezTo>
                      <a:pt x="1702" y="3120"/>
                      <a:pt x="1356" y="2805"/>
                      <a:pt x="1356" y="2427"/>
                    </a:cubicBezTo>
                    <a:lnTo>
                      <a:pt x="1356" y="1041"/>
                    </a:lnTo>
                    <a:cubicBezTo>
                      <a:pt x="1356" y="852"/>
                      <a:pt x="1513" y="694"/>
                      <a:pt x="1734" y="694"/>
                    </a:cubicBezTo>
                    <a:close/>
                    <a:moveTo>
                      <a:pt x="1" y="1"/>
                    </a:moveTo>
                    <a:lnTo>
                      <a:pt x="1" y="2427"/>
                    </a:lnTo>
                    <a:cubicBezTo>
                      <a:pt x="1" y="3561"/>
                      <a:pt x="946" y="4506"/>
                      <a:pt x="2080" y="4506"/>
                    </a:cubicBezTo>
                    <a:cubicBezTo>
                      <a:pt x="3214" y="4506"/>
                      <a:pt x="4160" y="3561"/>
                      <a:pt x="4160" y="2427"/>
                    </a:cubicBezTo>
                    <a:lnTo>
                      <a:pt x="416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71;p15">
                <a:extLst>
                  <a:ext uri="{FF2B5EF4-FFF2-40B4-BE49-F238E27FC236}">
                    <a16:creationId xmlns:a16="http://schemas.microsoft.com/office/drawing/2014/main" id="{F48F85CD-4FCE-ECB9-D9E1-2A39CF27D30E}"/>
                  </a:ext>
                </a:extLst>
              </p:cNvPr>
              <p:cNvSpPr/>
              <p:nvPr/>
            </p:nvSpPr>
            <p:spPr>
              <a:xfrm>
                <a:off x="-24556300" y="3518700"/>
                <a:ext cx="104000" cy="113425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4537" extrusionOk="0">
                    <a:moveTo>
                      <a:pt x="2049" y="1387"/>
                    </a:moveTo>
                    <a:cubicBezTo>
                      <a:pt x="2427" y="1387"/>
                      <a:pt x="2742" y="1702"/>
                      <a:pt x="2742" y="2080"/>
                    </a:cubicBezTo>
                    <a:lnTo>
                      <a:pt x="2742" y="3466"/>
                    </a:lnTo>
                    <a:cubicBezTo>
                      <a:pt x="2742" y="3655"/>
                      <a:pt x="2584" y="3812"/>
                      <a:pt x="2395" y="3812"/>
                    </a:cubicBezTo>
                    <a:cubicBezTo>
                      <a:pt x="2206" y="3812"/>
                      <a:pt x="2049" y="3655"/>
                      <a:pt x="2049" y="3466"/>
                    </a:cubicBezTo>
                    <a:lnTo>
                      <a:pt x="2049" y="2080"/>
                    </a:lnTo>
                    <a:cubicBezTo>
                      <a:pt x="1860" y="2080"/>
                      <a:pt x="1702" y="1922"/>
                      <a:pt x="1702" y="1733"/>
                    </a:cubicBezTo>
                    <a:cubicBezTo>
                      <a:pt x="1702" y="1544"/>
                      <a:pt x="1860" y="1387"/>
                      <a:pt x="2049" y="1387"/>
                    </a:cubicBezTo>
                    <a:close/>
                    <a:moveTo>
                      <a:pt x="2080" y="0"/>
                    </a:moveTo>
                    <a:cubicBezTo>
                      <a:pt x="946" y="0"/>
                      <a:pt x="1" y="945"/>
                      <a:pt x="1" y="2080"/>
                    </a:cubicBezTo>
                    <a:lnTo>
                      <a:pt x="1" y="4537"/>
                    </a:lnTo>
                    <a:lnTo>
                      <a:pt x="4160" y="4537"/>
                    </a:lnTo>
                    <a:lnTo>
                      <a:pt x="4160" y="2080"/>
                    </a:lnTo>
                    <a:cubicBezTo>
                      <a:pt x="4160" y="945"/>
                      <a:pt x="3214" y="0"/>
                      <a:pt x="2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8" name="Google Shape;72;p15">
              <a:extLst>
                <a:ext uri="{FF2B5EF4-FFF2-40B4-BE49-F238E27FC236}">
                  <a16:creationId xmlns:a16="http://schemas.microsoft.com/office/drawing/2014/main" id="{D80DF403-AE7D-6339-88DB-8878DD2F7515}"/>
                </a:ext>
              </a:extLst>
            </p:cNvPr>
            <p:cNvGrpSpPr/>
            <p:nvPr/>
          </p:nvGrpSpPr>
          <p:grpSpPr>
            <a:xfrm>
              <a:off x="6904505" y="1864546"/>
              <a:ext cx="1702200" cy="3062000"/>
              <a:chOff x="6697588" y="1299500"/>
              <a:chExt cx="1702200" cy="3062000"/>
            </a:xfrm>
          </p:grpSpPr>
          <p:sp>
            <p:nvSpPr>
              <p:cNvPr id="179" name="Google Shape;73;p15">
                <a:extLst>
                  <a:ext uri="{FF2B5EF4-FFF2-40B4-BE49-F238E27FC236}">
                    <a16:creationId xmlns:a16="http://schemas.microsoft.com/office/drawing/2014/main" id="{16DE9B81-95F8-0827-97A7-DC4BF4E1FBFC}"/>
                  </a:ext>
                </a:extLst>
              </p:cNvPr>
              <p:cNvSpPr/>
              <p:nvPr/>
            </p:nvSpPr>
            <p:spPr>
              <a:xfrm>
                <a:off x="6922411" y="1534606"/>
                <a:ext cx="1236852" cy="1409496"/>
              </a:xfrm>
              <a:custGeom>
                <a:avLst/>
                <a:gdLst/>
                <a:ahLst/>
                <a:cxnLst/>
                <a:rect l="l" t="t" r="r" b="b"/>
                <a:pathLst>
                  <a:path w="41280" h="47042" extrusionOk="0">
                    <a:moveTo>
                      <a:pt x="4097" y="0"/>
                    </a:moveTo>
                    <a:cubicBezTo>
                      <a:pt x="1835" y="0"/>
                      <a:pt x="1" y="1834"/>
                      <a:pt x="1" y="4096"/>
                    </a:cubicBezTo>
                    <a:lnTo>
                      <a:pt x="1" y="42946"/>
                    </a:lnTo>
                    <a:cubicBezTo>
                      <a:pt x="1" y="45208"/>
                      <a:pt x="1835" y="47042"/>
                      <a:pt x="4097" y="47042"/>
                    </a:cubicBezTo>
                    <a:lnTo>
                      <a:pt x="37184" y="47042"/>
                    </a:lnTo>
                    <a:cubicBezTo>
                      <a:pt x="39446" y="47042"/>
                      <a:pt x="41280" y="45208"/>
                      <a:pt x="41280" y="42946"/>
                    </a:cubicBezTo>
                    <a:lnTo>
                      <a:pt x="41280" y="4096"/>
                    </a:lnTo>
                    <a:cubicBezTo>
                      <a:pt x="41280" y="1834"/>
                      <a:pt x="39446" y="0"/>
                      <a:pt x="37184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4;p15">
                <a:extLst>
                  <a:ext uri="{FF2B5EF4-FFF2-40B4-BE49-F238E27FC236}">
                    <a16:creationId xmlns:a16="http://schemas.microsoft.com/office/drawing/2014/main" id="{610C5364-B9E4-63C8-3B04-B306683A9D73}"/>
                  </a:ext>
                </a:extLst>
              </p:cNvPr>
              <p:cNvSpPr/>
              <p:nvPr/>
            </p:nvSpPr>
            <p:spPr>
              <a:xfrm>
                <a:off x="6986288" y="1607712"/>
                <a:ext cx="1109122" cy="1263249"/>
              </a:xfrm>
              <a:custGeom>
                <a:avLst/>
                <a:gdLst/>
                <a:ahLst/>
                <a:cxnLst/>
                <a:rect l="l" t="t" r="r" b="b"/>
                <a:pathLst>
                  <a:path w="37017" h="42161" extrusionOk="0">
                    <a:moveTo>
                      <a:pt x="3429" y="1"/>
                    </a:moveTo>
                    <a:cubicBezTo>
                      <a:pt x="1536" y="1"/>
                      <a:pt x="0" y="1537"/>
                      <a:pt x="0" y="3430"/>
                    </a:cubicBezTo>
                    <a:lnTo>
                      <a:pt x="0" y="38732"/>
                    </a:lnTo>
                    <a:cubicBezTo>
                      <a:pt x="0" y="40625"/>
                      <a:pt x="1536" y="42161"/>
                      <a:pt x="3429" y="42161"/>
                    </a:cubicBezTo>
                    <a:lnTo>
                      <a:pt x="33588" y="42161"/>
                    </a:lnTo>
                    <a:cubicBezTo>
                      <a:pt x="35481" y="42161"/>
                      <a:pt x="37017" y="40625"/>
                      <a:pt x="37017" y="38732"/>
                    </a:cubicBezTo>
                    <a:lnTo>
                      <a:pt x="37017" y="3430"/>
                    </a:lnTo>
                    <a:cubicBezTo>
                      <a:pt x="37017" y="1537"/>
                      <a:pt x="35481" y="1"/>
                      <a:pt x="33588" y="1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5;p15">
                <a:extLst>
                  <a:ext uri="{FF2B5EF4-FFF2-40B4-BE49-F238E27FC236}">
                    <a16:creationId xmlns:a16="http://schemas.microsoft.com/office/drawing/2014/main" id="{1888F71F-7F14-9DF8-BD6A-86F5902442C4}"/>
                  </a:ext>
                </a:extLst>
              </p:cNvPr>
              <p:cNvSpPr/>
              <p:nvPr/>
            </p:nvSpPr>
            <p:spPr>
              <a:xfrm>
                <a:off x="7514954" y="3008943"/>
                <a:ext cx="51745" cy="232269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7752" extrusionOk="0">
                    <a:moveTo>
                      <a:pt x="0" y="1"/>
                    </a:moveTo>
                    <a:lnTo>
                      <a:pt x="0" y="7752"/>
                    </a:lnTo>
                    <a:lnTo>
                      <a:pt x="1727" y="7752"/>
                    </a:lnTo>
                    <a:lnTo>
                      <a:pt x="1727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6;p15">
                <a:extLst>
                  <a:ext uri="{FF2B5EF4-FFF2-40B4-BE49-F238E27FC236}">
                    <a16:creationId xmlns:a16="http://schemas.microsoft.com/office/drawing/2014/main" id="{6A392736-F013-57FB-99D0-5387E82B94B6}"/>
                  </a:ext>
                </a:extLst>
              </p:cNvPr>
              <p:cNvSpPr/>
              <p:nvPr/>
            </p:nvSpPr>
            <p:spPr>
              <a:xfrm>
                <a:off x="7460724" y="2944017"/>
                <a:ext cx="160569" cy="187685"/>
              </a:xfrm>
              <a:custGeom>
                <a:avLst/>
                <a:gdLst/>
                <a:ahLst/>
                <a:cxnLst/>
                <a:rect l="l" t="t" r="r" b="b"/>
                <a:pathLst>
                  <a:path w="5359" h="6264" extrusionOk="0">
                    <a:moveTo>
                      <a:pt x="1" y="1"/>
                    </a:moveTo>
                    <a:lnTo>
                      <a:pt x="1" y="3596"/>
                    </a:lnTo>
                    <a:cubicBezTo>
                      <a:pt x="1" y="5073"/>
                      <a:pt x="1191" y="6263"/>
                      <a:pt x="2679" y="6263"/>
                    </a:cubicBezTo>
                    <a:cubicBezTo>
                      <a:pt x="4156" y="6263"/>
                      <a:pt x="5358" y="5073"/>
                      <a:pt x="5358" y="3596"/>
                    </a:cubicBezTo>
                    <a:lnTo>
                      <a:pt x="5358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;p15">
                <a:extLst>
                  <a:ext uri="{FF2B5EF4-FFF2-40B4-BE49-F238E27FC236}">
                    <a16:creationId xmlns:a16="http://schemas.microsoft.com/office/drawing/2014/main" id="{8CFCBBE6-62D0-816D-E480-D0120216FB06}"/>
                  </a:ext>
                </a:extLst>
              </p:cNvPr>
              <p:cNvSpPr/>
              <p:nvPr/>
            </p:nvSpPr>
            <p:spPr>
              <a:xfrm>
                <a:off x="7059393" y="2105369"/>
                <a:ext cx="978575" cy="666396"/>
              </a:xfrm>
              <a:custGeom>
                <a:avLst/>
                <a:gdLst/>
                <a:ahLst/>
                <a:cxnLst/>
                <a:rect l="l" t="t" r="r" b="b"/>
                <a:pathLst>
                  <a:path w="32660" h="22241" extrusionOk="0">
                    <a:moveTo>
                      <a:pt x="1" y="0"/>
                    </a:moveTo>
                    <a:lnTo>
                      <a:pt x="1" y="19645"/>
                    </a:lnTo>
                    <a:cubicBezTo>
                      <a:pt x="1" y="21074"/>
                      <a:pt x="1156" y="22241"/>
                      <a:pt x="2597" y="22241"/>
                    </a:cubicBezTo>
                    <a:lnTo>
                      <a:pt x="30064" y="22241"/>
                    </a:lnTo>
                    <a:cubicBezTo>
                      <a:pt x="31505" y="22241"/>
                      <a:pt x="32660" y="21074"/>
                      <a:pt x="32660" y="19645"/>
                    </a:cubicBezTo>
                    <a:lnTo>
                      <a:pt x="3266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8;p15">
                <a:extLst>
                  <a:ext uri="{FF2B5EF4-FFF2-40B4-BE49-F238E27FC236}">
                    <a16:creationId xmlns:a16="http://schemas.microsoft.com/office/drawing/2014/main" id="{0BF65BC7-EE2E-AF73-7A57-D0BEDA56726B}"/>
                  </a:ext>
                </a:extLst>
              </p:cNvPr>
              <p:cNvSpPr/>
              <p:nvPr/>
            </p:nvSpPr>
            <p:spPr>
              <a:xfrm>
                <a:off x="7221004" y="1318076"/>
                <a:ext cx="655370" cy="655699"/>
              </a:xfrm>
              <a:custGeom>
                <a:avLst/>
                <a:gdLst/>
                <a:ahLst/>
                <a:cxnLst/>
                <a:rect l="l" t="t" r="r" b="b"/>
                <a:pathLst>
                  <a:path w="21873" h="21884" extrusionOk="0">
                    <a:moveTo>
                      <a:pt x="10942" y="0"/>
                    </a:moveTo>
                    <a:cubicBezTo>
                      <a:pt x="4894" y="0"/>
                      <a:pt x="1" y="4905"/>
                      <a:pt x="1" y="10942"/>
                    </a:cubicBezTo>
                    <a:cubicBezTo>
                      <a:pt x="1" y="16990"/>
                      <a:pt x="4894" y="21884"/>
                      <a:pt x="10942" y="21884"/>
                    </a:cubicBezTo>
                    <a:cubicBezTo>
                      <a:pt x="16979" y="21884"/>
                      <a:pt x="21872" y="16990"/>
                      <a:pt x="21872" y="10942"/>
                    </a:cubicBezTo>
                    <a:cubicBezTo>
                      <a:pt x="21872" y="4905"/>
                      <a:pt x="16979" y="0"/>
                      <a:pt x="10942" y="0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9;p15">
                <a:extLst>
                  <a:ext uri="{FF2B5EF4-FFF2-40B4-BE49-F238E27FC236}">
                    <a16:creationId xmlns:a16="http://schemas.microsoft.com/office/drawing/2014/main" id="{A14006A3-8143-D0A7-BDC8-A67C8441372E}"/>
                  </a:ext>
                </a:extLst>
              </p:cNvPr>
              <p:cNvSpPr/>
              <p:nvPr/>
            </p:nvSpPr>
            <p:spPr>
              <a:xfrm>
                <a:off x="7221004" y="1299500"/>
                <a:ext cx="655370" cy="655729"/>
              </a:xfrm>
              <a:custGeom>
                <a:avLst/>
                <a:gdLst/>
                <a:ahLst/>
                <a:cxnLst/>
                <a:rect l="l" t="t" r="r" b="b"/>
                <a:pathLst>
                  <a:path w="21873" h="21885" extrusionOk="0">
                    <a:moveTo>
                      <a:pt x="10942" y="1"/>
                    </a:moveTo>
                    <a:cubicBezTo>
                      <a:pt x="4894" y="1"/>
                      <a:pt x="1" y="4906"/>
                      <a:pt x="1" y="10943"/>
                    </a:cubicBezTo>
                    <a:cubicBezTo>
                      <a:pt x="1" y="16991"/>
                      <a:pt x="4894" y="21885"/>
                      <a:pt x="10942" y="21885"/>
                    </a:cubicBezTo>
                    <a:cubicBezTo>
                      <a:pt x="16979" y="21885"/>
                      <a:pt x="21872" y="16991"/>
                      <a:pt x="21872" y="10943"/>
                    </a:cubicBezTo>
                    <a:cubicBezTo>
                      <a:pt x="21872" y="4906"/>
                      <a:pt x="16979" y="1"/>
                      <a:pt x="10942" y="1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80;p15">
                <a:extLst>
                  <a:ext uri="{FF2B5EF4-FFF2-40B4-BE49-F238E27FC236}">
                    <a16:creationId xmlns:a16="http://schemas.microsoft.com/office/drawing/2014/main" id="{C7EAF58D-3791-1946-91D4-2849398EB62C}"/>
                  </a:ext>
                </a:extLst>
              </p:cNvPr>
              <p:cNvSpPr/>
              <p:nvPr/>
            </p:nvSpPr>
            <p:spPr>
              <a:xfrm>
                <a:off x="7262021" y="1340906"/>
                <a:ext cx="573302" cy="573302"/>
              </a:xfrm>
              <a:custGeom>
                <a:avLst/>
                <a:gdLst/>
                <a:ahLst/>
                <a:cxnLst/>
                <a:rect l="l" t="t" r="r" b="b"/>
                <a:pathLst>
                  <a:path w="19134" h="19134" extrusionOk="0">
                    <a:moveTo>
                      <a:pt x="9573" y="0"/>
                    </a:moveTo>
                    <a:cubicBezTo>
                      <a:pt x="4287" y="0"/>
                      <a:pt x="1" y="4286"/>
                      <a:pt x="1" y="9561"/>
                    </a:cubicBezTo>
                    <a:cubicBezTo>
                      <a:pt x="1" y="14847"/>
                      <a:pt x="4287" y="19133"/>
                      <a:pt x="9573" y="19133"/>
                    </a:cubicBezTo>
                    <a:cubicBezTo>
                      <a:pt x="14848" y="19133"/>
                      <a:pt x="19134" y="14847"/>
                      <a:pt x="19134" y="9561"/>
                    </a:cubicBezTo>
                    <a:cubicBezTo>
                      <a:pt x="19134" y="4286"/>
                      <a:pt x="14848" y="0"/>
                      <a:pt x="957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2500" dirty="0">
                  <a:solidFill>
                    <a:srgbClr val="434343"/>
                  </a:solidFill>
                </a:endParaRPr>
              </a:p>
            </p:txBody>
          </p:sp>
          <p:sp>
            <p:nvSpPr>
              <p:cNvPr id="187" name="Google Shape;81;p15">
                <a:extLst>
                  <a:ext uri="{FF2B5EF4-FFF2-40B4-BE49-F238E27FC236}">
                    <a16:creationId xmlns:a16="http://schemas.microsoft.com/office/drawing/2014/main" id="{93756FF3-D334-02B0-697D-E3DB3503DD25}"/>
                  </a:ext>
                </a:extLst>
              </p:cNvPr>
              <p:cNvSpPr txBox="1"/>
              <p:nvPr/>
            </p:nvSpPr>
            <p:spPr>
              <a:xfrm>
                <a:off x="6697588" y="3596500"/>
                <a:ext cx="1702200" cy="76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88" name="Google Shape;82;p15">
                <a:extLst>
                  <a:ext uri="{FF2B5EF4-FFF2-40B4-BE49-F238E27FC236}">
                    <a16:creationId xmlns:a16="http://schemas.microsoft.com/office/drawing/2014/main" id="{07F27AAA-3DC9-34F0-2CB7-F6508D1DD495}"/>
                  </a:ext>
                </a:extLst>
              </p:cNvPr>
              <p:cNvSpPr/>
              <p:nvPr/>
            </p:nvSpPr>
            <p:spPr>
              <a:xfrm>
                <a:off x="6930249" y="3241175"/>
                <a:ext cx="1236878" cy="348865"/>
              </a:xfrm>
              <a:custGeom>
                <a:avLst/>
                <a:gdLst/>
                <a:ahLst/>
                <a:cxnLst/>
                <a:rect l="l" t="t" r="r" b="b"/>
                <a:pathLst>
                  <a:path w="27445" h="6561" extrusionOk="0">
                    <a:moveTo>
                      <a:pt x="1" y="1"/>
                    </a:moveTo>
                    <a:lnTo>
                      <a:pt x="1" y="6561"/>
                    </a:lnTo>
                    <a:lnTo>
                      <a:pt x="27445" y="6561"/>
                    </a:lnTo>
                    <a:lnTo>
                      <a:pt x="27445" y="1"/>
                    </a:ln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9" name="Google Shape;83;p15">
              <a:extLst>
                <a:ext uri="{FF2B5EF4-FFF2-40B4-BE49-F238E27FC236}">
                  <a16:creationId xmlns:a16="http://schemas.microsoft.com/office/drawing/2014/main" id="{E8C02056-9C36-3ABD-7575-69DD84CCCC28}"/>
                </a:ext>
              </a:extLst>
            </p:cNvPr>
            <p:cNvSpPr/>
            <p:nvPr/>
          </p:nvSpPr>
          <p:spPr>
            <a:xfrm>
              <a:off x="7611093" y="2827197"/>
              <a:ext cx="289009" cy="352833"/>
            </a:xfrm>
            <a:custGeom>
              <a:avLst/>
              <a:gdLst/>
              <a:ahLst/>
              <a:cxnLst/>
              <a:rect l="l" t="t" r="r" b="b"/>
              <a:pathLst>
                <a:path w="9704" h="11847" extrusionOk="0">
                  <a:moveTo>
                    <a:pt x="7687" y="662"/>
                  </a:moveTo>
                  <a:cubicBezTo>
                    <a:pt x="7813" y="945"/>
                    <a:pt x="7971" y="1134"/>
                    <a:pt x="8160" y="1386"/>
                  </a:cubicBezTo>
                  <a:lnTo>
                    <a:pt x="1008" y="1386"/>
                  </a:lnTo>
                  <a:cubicBezTo>
                    <a:pt x="788" y="1386"/>
                    <a:pt x="630" y="1229"/>
                    <a:pt x="630" y="1040"/>
                  </a:cubicBezTo>
                  <a:cubicBezTo>
                    <a:pt x="630" y="819"/>
                    <a:pt x="788" y="662"/>
                    <a:pt x="1008" y="662"/>
                  </a:cubicBezTo>
                  <a:close/>
                  <a:moveTo>
                    <a:pt x="6553" y="3466"/>
                  </a:moveTo>
                  <a:cubicBezTo>
                    <a:pt x="6742" y="3466"/>
                    <a:pt x="6900" y="3623"/>
                    <a:pt x="6900" y="3812"/>
                  </a:cubicBezTo>
                  <a:lnTo>
                    <a:pt x="6900" y="4852"/>
                  </a:lnTo>
                  <a:lnTo>
                    <a:pt x="7939" y="4852"/>
                  </a:lnTo>
                  <a:cubicBezTo>
                    <a:pt x="8128" y="4852"/>
                    <a:pt x="8286" y="5009"/>
                    <a:pt x="8286" y="5199"/>
                  </a:cubicBezTo>
                  <a:lnTo>
                    <a:pt x="8286" y="6585"/>
                  </a:lnTo>
                  <a:cubicBezTo>
                    <a:pt x="8286" y="6774"/>
                    <a:pt x="8128" y="6931"/>
                    <a:pt x="7939" y="6931"/>
                  </a:cubicBezTo>
                  <a:lnTo>
                    <a:pt x="6900" y="6931"/>
                  </a:lnTo>
                  <a:lnTo>
                    <a:pt x="6900" y="7971"/>
                  </a:lnTo>
                  <a:cubicBezTo>
                    <a:pt x="6900" y="8160"/>
                    <a:pt x="6742" y="8317"/>
                    <a:pt x="6553" y="8317"/>
                  </a:cubicBezTo>
                  <a:lnTo>
                    <a:pt x="5167" y="8317"/>
                  </a:lnTo>
                  <a:cubicBezTo>
                    <a:pt x="4978" y="8317"/>
                    <a:pt x="4820" y="8160"/>
                    <a:pt x="4820" y="7971"/>
                  </a:cubicBezTo>
                  <a:lnTo>
                    <a:pt x="4820" y="6931"/>
                  </a:lnTo>
                  <a:lnTo>
                    <a:pt x="3781" y="6931"/>
                  </a:lnTo>
                  <a:cubicBezTo>
                    <a:pt x="3592" y="6931"/>
                    <a:pt x="3434" y="6774"/>
                    <a:pt x="3434" y="6585"/>
                  </a:cubicBezTo>
                  <a:lnTo>
                    <a:pt x="3434" y="5199"/>
                  </a:lnTo>
                  <a:cubicBezTo>
                    <a:pt x="3434" y="5009"/>
                    <a:pt x="3592" y="4852"/>
                    <a:pt x="3781" y="4852"/>
                  </a:cubicBezTo>
                  <a:lnTo>
                    <a:pt x="4820" y="4852"/>
                  </a:lnTo>
                  <a:lnTo>
                    <a:pt x="4820" y="3812"/>
                  </a:lnTo>
                  <a:cubicBezTo>
                    <a:pt x="4820" y="3623"/>
                    <a:pt x="4978" y="3466"/>
                    <a:pt x="5167" y="3466"/>
                  </a:cubicBezTo>
                  <a:close/>
                  <a:moveTo>
                    <a:pt x="7939" y="9735"/>
                  </a:moveTo>
                  <a:cubicBezTo>
                    <a:pt x="8128" y="9735"/>
                    <a:pt x="8286" y="9893"/>
                    <a:pt x="8286" y="10082"/>
                  </a:cubicBezTo>
                  <a:cubicBezTo>
                    <a:pt x="8286" y="10334"/>
                    <a:pt x="8128" y="10428"/>
                    <a:pt x="7939" y="10428"/>
                  </a:cubicBezTo>
                  <a:lnTo>
                    <a:pt x="3749" y="10428"/>
                  </a:lnTo>
                  <a:cubicBezTo>
                    <a:pt x="3560" y="10428"/>
                    <a:pt x="3403" y="10271"/>
                    <a:pt x="3403" y="10082"/>
                  </a:cubicBezTo>
                  <a:cubicBezTo>
                    <a:pt x="3403" y="9893"/>
                    <a:pt x="3560" y="9735"/>
                    <a:pt x="3749" y="9735"/>
                  </a:cubicBezTo>
                  <a:close/>
                  <a:moveTo>
                    <a:pt x="1040" y="0"/>
                  </a:moveTo>
                  <a:cubicBezTo>
                    <a:pt x="441" y="0"/>
                    <a:pt x="0" y="473"/>
                    <a:pt x="0" y="1040"/>
                  </a:cubicBezTo>
                  <a:lnTo>
                    <a:pt x="0" y="10428"/>
                  </a:lnTo>
                  <a:cubicBezTo>
                    <a:pt x="0" y="11184"/>
                    <a:pt x="630" y="11815"/>
                    <a:pt x="1386" y="11815"/>
                  </a:cubicBezTo>
                  <a:lnTo>
                    <a:pt x="1386" y="2048"/>
                  </a:lnTo>
                  <a:lnTo>
                    <a:pt x="2111" y="2048"/>
                  </a:lnTo>
                  <a:lnTo>
                    <a:pt x="2111" y="11815"/>
                  </a:lnTo>
                  <a:lnTo>
                    <a:pt x="9357" y="11815"/>
                  </a:lnTo>
                  <a:lnTo>
                    <a:pt x="9357" y="11846"/>
                  </a:lnTo>
                  <a:cubicBezTo>
                    <a:pt x="9546" y="11846"/>
                    <a:pt x="9704" y="11688"/>
                    <a:pt x="9704" y="11499"/>
                  </a:cubicBezTo>
                  <a:lnTo>
                    <a:pt x="9704" y="1733"/>
                  </a:lnTo>
                  <a:cubicBezTo>
                    <a:pt x="9704" y="1607"/>
                    <a:pt x="9609" y="1449"/>
                    <a:pt x="9452" y="1418"/>
                  </a:cubicBezTo>
                  <a:cubicBezTo>
                    <a:pt x="8822" y="1166"/>
                    <a:pt x="8443" y="756"/>
                    <a:pt x="8286" y="252"/>
                  </a:cubicBezTo>
                  <a:cubicBezTo>
                    <a:pt x="8254" y="95"/>
                    <a:pt x="8097" y="0"/>
                    <a:pt x="7971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0" name="Google Shape;84;p15">
              <a:extLst>
                <a:ext uri="{FF2B5EF4-FFF2-40B4-BE49-F238E27FC236}">
                  <a16:creationId xmlns:a16="http://schemas.microsoft.com/office/drawing/2014/main" id="{E3A989A0-E3DD-9EBB-0BD2-FACAB505BA35}"/>
                </a:ext>
              </a:extLst>
            </p:cNvPr>
            <p:cNvGrpSpPr/>
            <p:nvPr/>
          </p:nvGrpSpPr>
          <p:grpSpPr>
            <a:xfrm>
              <a:off x="2935587" y="1864546"/>
              <a:ext cx="1702200" cy="3062000"/>
              <a:chOff x="2728670" y="1299500"/>
              <a:chExt cx="1702200" cy="3062000"/>
            </a:xfrm>
          </p:grpSpPr>
          <p:sp>
            <p:nvSpPr>
              <p:cNvPr id="191" name="Google Shape;85;p15">
                <a:extLst>
                  <a:ext uri="{FF2B5EF4-FFF2-40B4-BE49-F238E27FC236}">
                    <a16:creationId xmlns:a16="http://schemas.microsoft.com/office/drawing/2014/main" id="{233B1FB1-51FB-0371-20DC-AC728C03FD37}"/>
                  </a:ext>
                </a:extLst>
              </p:cNvPr>
              <p:cNvSpPr/>
              <p:nvPr/>
            </p:nvSpPr>
            <p:spPr>
              <a:xfrm>
                <a:off x="2961170" y="1534606"/>
                <a:ext cx="1237212" cy="1409496"/>
              </a:xfrm>
              <a:custGeom>
                <a:avLst/>
                <a:gdLst/>
                <a:ahLst/>
                <a:cxnLst/>
                <a:rect l="l" t="t" r="r" b="b"/>
                <a:pathLst>
                  <a:path w="41292" h="47042" extrusionOk="0">
                    <a:moveTo>
                      <a:pt x="4097" y="0"/>
                    </a:moveTo>
                    <a:cubicBezTo>
                      <a:pt x="1835" y="0"/>
                      <a:pt x="1" y="1834"/>
                      <a:pt x="1" y="4096"/>
                    </a:cubicBezTo>
                    <a:lnTo>
                      <a:pt x="1" y="42946"/>
                    </a:lnTo>
                    <a:cubicBezTo>
                      <a:pt x="1" y="45208"/>
                      <a:pt x="1835" y="47042"/>
                      <a:pt x="4097" y="47042"/>
                    </a:cubicBezTo>
                    <a:lnTo>
                      <a:pt x="37196" y="47042"/>
                    </a:lnTo>
                    <a:cubicBezTo>
                      <a:pt x="39458" y="47042"/>
                      <a:pt x="41292" y="45208"/>
                      <a:pt x="41292" y="42946"/>
                    </a:cubicBezTo>
                    <a:lnTo>
                      <a:pt x="41292" y="4096"/>
                    </a:lnTo>
                    <a:cubicBezTo>
                      <a:pt x="41292" y="1834"/>
                      <a:pt x="39458" y="0"/>
                      <a:pt x="37196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86;p15">
                <a:extLst>
                  <a:ext uri="{FF2B5EF4-FFF2-40B4-BE49-F238E27FC236}">
                    <a16:creationId xmlns:a16="http://schemas.microsoft.com/office/drawing/2014/main" id="{0D9667BA-6C6E-7F56-68F2-F4D8B633E5FF}"/>
                  </a:ext>
                </a:extLst>
              </p:cNvPr>
              <p:cNvSpPr/>
              <p:nvPr/>
            </p:nvSpPr>
            <p:spPr>
              <a:xfrm>
                <a:off x="3025407" y="1607712"/>
                <a:ext cx="1108762" cy="1263249"/>
              </a:xfrm>
              <a:custGeom>
                <a:avLst/>
                <a:gdLst/>
                <a:ahLst/>
                <a:cxnLst/>
                <a:rect l="l" t="t" r="r" b="b"/>
                <a:pathLst>
                  <a:path w="37005" h="42161" extrusionOk="0">
                    <a:moveTo>
                      <a:pt x="3429" y="1"/>
                    </a:moveTo>
                    <a:cubicBezTo>
                      <a:pt x="1536" y="1"/>
                      <a:pt x="0" y="1537"/>
                      <a:pt x="0" y="3430"/>
                    </a:cubicBezTo>
                    <a:lnTo>
                      <a:pt x="0" y="38732"/>
                    </a:lnTo>
                    <a:cubicBezTo>
                      <a:pt x="0" y="40625"/>
                      <a:pt x="1536" y="42161"/>
                      <a:pt x="3429" y="42161"/>
                    </a:cubicBezTo>
                    <a:lnTo>
                      <a:pt x="33576" y="42161"/>
                    </a:lnTo>
                    <a:cubicBezTo>
                      <a:pt x="35469" y="42161"/>
                      <a:pt x="37005" y="40625"/>
                      <a:pt x="37005" y="38732"/>
                    </a:cubicBezTo>
                    <a:lnTo>
                      <a:pt x="37005" y="3430"/>
                    </a:lnTo>
                    <a:cubicBezTo>
                      <a:pt x="37005" y="1537"/>
                      <a:pt x="35469" y="1"/>
                      <a:pt x="33576" y="1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87;p15">
                <a:extLst>
                  <a:ext uri="{FF2B5EF4-FFF2-40B4-BE49-F238E27FC236}">
                    <a16:creationId xmlns:a16="http://schemas.microsoft.com/office/drawing/2014/main" id="{FF2FDBF3-0ED9-6431-85FF-785AA320F79D}"/>
                  </a:ext>
                </a:extLst>
              </p:cNvPr>
              <p:cNvSpPr/>
              <p:nvPr/>
            </p:nvSpPr>
            <p:spPr>
              <a:xfrm>
                <a:off x="3554072" y="3008943"/>
                <a:ext cx="51745" cy="232269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7752" extrusionOk="0">
                    <a:moveTo>
                      <a:pt x="0" y="1"/>
                    </a:moveTo>
                    <a:lnTo>
                      <a:pt x="0" y="7752"/>
                    </a:lnTo>
                    <a:lnTo>
                      <a:pt x="1727" y="7752"/>
                    </a:lnTo>
                    <a:lnTo>
                      <a:pt x="1727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88;p15">
                <a:extLst>
                  <a:ext uri="{FF2B5EF4-FFF2-40B4-BE49-F238E27FC236}">
                    <a16:creationId xmlns:a16="http://schemas.microsoft.com/office/drawing/2014/main" id="{CA995802-CE55-B611-1911-AB29E4891291}"/>
                  </a:ext>
                </a:extLst>
              </p:cNvPr>
              <p:cNvSpPr/>
              <p:nvPr/>
            </p:nvSpPr>
            <p:spPr>
              <a:xfrm>
                <a:off x="3499483" y="2944017"/>
                <a:ext cx="160569" cy="187685"/>
              </a:xfrm>
              <a:custGeom>
                <a:avLst/>
                <a:gdLst/>
                <a:ahLst/>
                <a:cxnLst/>
                <a:rect l="l" t="t" r="r" b="b"/>
                <a:pathLst>
                  <a:path w="5359" h="6264" extrusionOk="0">
                    <a:moveTo>
                      <a:pt x="1" y="1"/>
                    </a:moveTo>
                    <a:lnTo>
                      <a:pt x="1" y="3596"/>
                    </a:lnTo>
                    <a:cubicBezTo>
                      <a:pt x="1" y="5073"/>
                      <a:pt x="1203" y="6263"/>
                      <a:pt x="2679" y="6263"/>
                    </a:cubicBezTo>
                    <a:cubicBezTo>
                      <a:pt x="4156" y="6263"/>
                      <a:pt x="5358" y="5073"/>
                      <a:pt x="5358" y="3596"/>
                    </a:cubicBezTo>
                    <a:lnTo>
                      <a:pt x="5358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89;p15">
                <a:extLst>
                  <a:ext uri="{FF2B5EF4-FFF2-40B4-BE49-F238E27FC236}">
                    <a16:creationId xmlns:a16="http://schemas.microsoft.com/office/drawing/2014/main" id="{87398C08-6C22-6F20-E556-DFCF1D01646A}"/>
                  </a:ext>
                </a:extLst>
              </p:cNvPr>
              <p:cNvSpPr/>
              <p:nvPr/>
            </p:nvSpPr>
            <p:spPr>
              <a:xfrm>
                <a:off x="3090332" y="2105369"/>
                <a:ext cx="978905" cy="666396"/>
              </a:xfrm>
              <a:custGeom>
                <a:avLst/>
                <a:gdLst/>
                <a:ahLst/>
                <a:cxnLst/>
                <a:rect l="l" t="t" r="r" b="b"/>
                <a:pathLst>
                  <a:path w="32671" h="22241" extrusionOk="0">
                    <a:moveTo>
                      <a:pt x="0" y="0"/>
                    </a:moveTo>
                    <a:lnTo>
                      <a:pt x="0" y="19645"/>
                    </a:lnTo>
                    <a:cubicBezTo>
                      <a:pt x="0" y="21074"/>
                      <a:pt x="1167" y="22241"/>
                      <a:pt x="2608" y="22241"/>
                    </a:cubicBezTo>
                    <a:lnTo>
                      <a:pt x="30075" y="22241"/>
                    </a:lnTo>
                    <a:cubicBezTo>
                      <a:pt x="31504" y="22241"/>
                      <a:pt x="32671" y="21074"/>
                      <a:pt x="32671" y="19645"/>
                    </a:cubicBezTo>
                    <a:lnTo>
                      <a:pt x="326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90;p15">
                <a:extLst>
                  <a:ext uri="{FF2B5EF4-FFF2-40B4-BE49-F238E27FC236}">
                    <a16:creationId xmlns:a16="http://schemas.microsoft.com/office/drawing/2014/main" id="{AA130C86-87F1-A55C-CA6F-4BD85CD4DE1B}"/>
                  </a:ext>
                </a:extLst>
              </p:cNvPr>
              <p:cNvSpPr/>
              <p:nvPr/>
            </p:nvSpPr>
            <p:spPr>
              <a:xfrm>
                <a:off x="3251913" y="1318076"/>
                <a:ext cx="655729" cy="655699"/>
              </a:xfrm>
              <a:custGeom>
                <a:avLst/>
                <a:gdLst/>
                <a:ahLst/>
                <a:cxnLst/>
                <a:rect l="l" t="t" r="r" b="b"/>
                <a:pathLst>
                  <a:path w="21885" h="21884" extrusionOk="0">
                    <a:moveTo>
                      <a:pt x="10942" y="0"/>
                    </a:moveTo>
                    <a:cubicBezTo>
                      <a:pt x="4906" y="0"/>
                      <a:pt x="1" y="4905"/>
                      <a:pt x="1" y="10942"/>
                    </a:cubicBezTo>
                    <a:cubicBezTo>
                      <a:pt x="1" y="16990"/>
                      <a:pt x="4906" y="21884"/>
                      <a:pt x="10942" y="21884"/>
                    </a:cubicBezTo>
                    <a:cubicBezTo>
                      <a:pt x="16991" y="21884"/>
                      <a:pt x="21884" y="16990"/>
                      <a:pt x="21884" y="10942"/>
                    </a:cubicBezTo>
                    <a:cubicBezTo>
                      <a:pt x="21884" y="4905"/>
                      <a:pt x="16991" y="0"/>
                      <a:pt x="10942" y="0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91;p15">
                <a:extLst>
                  <a:ext uri="{FF2B5EF4-FFF2-40B4-BE49-F238E27FC236}">
                    <a16:creationId xmlns:a16="http://schemas.microsoft.com/office/drawing/2014/main" id="{EBEEC288-6007-8893-70A1-9A4ABFE55009}"/>
                  </a:ext>
                </a:extLst>
              </p:cNvPr>
              <p:cNvSpPr/>
              <p:nvPr/>
            </p:nvSpPr>
            <p:spPr>
              <a:xfrm>
                <a:off x="3251913" y="1299500"/>
                <a:ext cx="655729" cy="655729"/>
              </a:xfrm>
              <a:custGeom>
                <a:avLst/>
                <a:gdLst/>
                <a:ahLst/>
                <a:cxnLst/>
                <a:rect l="l" t="t" r="r" b="b"/>
                <a:pathLst>
                  <a:path w="21885" h="21885" extrusionOk="0">
                    <a:moveTo>
                      <a:pt x="10942" y="1"/>
                    </a:moveTo>
                    <a:cubicBezTo>
                      <a:pt x="4906" y="1"/>
                      <a:pt x="1" y="4906"/>
                      <a:pt x="1" y="10943"/>
                    </a:cubicBezTo>
                    <a:cubicBezTo>
                      <a:pt x="1" y="16991"/>
                      <a:pt x="4906" y="21885"/>
                      <a:pt x="10942" y="21885"/>
                    </a:cubicBezTo>
                    <a:cubicBezTo>
                      <a:pt x="16991" y="21885"/>
                      <a:pt x="21884" y="16991"/>
                      <a:pt x="21884" y="10943"/>
                    </a:cubicBezTo>
                    <a:cubicBezTo>
                      <a:pt x="21884" y="4906"/>
                      <a:pt x="16991" y="1"/>
                      <a:pt x="10942" y="1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92;p15">
                <a:extLst>
                  <a:ext uri="{FF2B5EF4-FFF2-40B4-BE49-F238E27FC236}">
                    <a16:creationId xmlns:a16="http://schemas.microsoft.com/office/drawing/2014/main" id="{B83A8592-8F04-7C26-34C2-0B2A490CD762}"/>
                  </a:ext>
                </a:extLst>
              </p:cNvPr>
              <p:cNvSpPr/>
              <p:nvPr/>
            </p:nvSpPr>
            <p:spPr>
              <a:xfrm>
                <a:off x="3293290" y="1340906"/>
                <a:ext cx="573302" cy="573302"/>
              </a:xfrm>
              <a:custGeom>
                <a:avLst/>
                <a:gdLst/>
                <a:ahLst/>
                <a:cxnLst/>
                <a:rect l="l" t="t" r="r" b="b"/>
                <a:pathLst>
                  <a:path w="19134" h="19134" extrusionOk="0">
                    <a:moveTo>
                      <a:pt x="9561" y="0"/>
                    </a:moveTo>
                    <a:cubicBezTo>
                      <a:pt x="4275" y="0"/>
                      <a:pt x="1" y="4286"/>
                      <a:pt x="1" y="9561"/>
                    </a:cubicBezTo>
                    <a:cubicBezTo>
                      <a:pt x="1" y="14847"/>
                      <a:pt x="4275" y="19133"/>
                      <a:pt x="9561" y="19133"/>
                    </a:cubicBezTo>
                    <a:cubicBezTo>
                      <a:pt x="14848" y="19133"/>
                      <a:pt x="19134" y="14847"/>
                      <a:pt x="19134" y="9561"/>
                    </a:cubicBezTo>
                    <a:cubicBezTo>
                      <a:pt x="19134" y="4286"/>
                      <a:pt x="14848" y="0"/>
                      <a:pt x="95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/>
              </a:p>
            </p:txBody>
          </p:sp>
          <p:sp>
            <p:nvSpPr>
              <p:cNvPr id="199" name="Google Shape;93;p15">
                <a:extLst>
                  <a:ext uri="{FF2B5EF4-FFF2-40B4-BE49-F238E27FC236}">
                    <a16:creationId xmlns:a16="http://schemas.microsoft.com/office/drawing/2014/main" id="{76D695A6-B3FC-F950-6F16-BD41A7824B52}"/>
                  </a:ext>
                </a:extLst>
              </p:cNvPr>
              <p:cNvSpPr txBox="1"/>
              <p:nvPr/>
            </p:nvSpPr>
            <p:spPr>
              <a:xfrm>
                <a:off x="2728670" y="3596500"/>
                <a:ext cx="1702200" cy="76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00" name="Google Shape;94;p15">
                <a:extLst>
                  <a:ext uri="{FF2B5EF4-FFF2-40B4-BE49-F238E27FC236}">
                    <a16:creationId xmlns:a16="http://schemas.microsoft.com/office/drawing/2014/main" id="{167A9837-2941-05BD-C92B-B777EDEF2E7B}"/>
                  </a:ext>
                </a:extLst>
              </p:cNvPr>
              <p:cNvSpPr/>
              <p:nvPr/>
            </p:nvSpPr>
            <p:spPr>
              <a:xfrm>
                <a:off x="2961335" y="3241175"/>
                <a:ext cx="1236878" cy="348865"/>
              </a:xfrm>
              <a:custGeom>
                <a:avLst/>
                <a:gdLst/>
                <a:ahLst/>
                <a:cxnLst/>
                <a:rect l="l" t="t" r="r" b="b"/>
                <a:pathLst>
                  <a:path w="27445" h="6561" extrusionOk="0">
                    <a:moveTo>
                      <a:pt x="1" y="1"/>
                    </a:moveTo>
                    <a:lnTo>
                      <a:pt x="1" y="6561"/>
                    </a:lnTo>
                    <a:lnTo>
                      <a:pt x="27445" y="6561"/>
                    </a:lnTo>
                    <a:lnTo>
                      <a:pt x="27445" y="1"/>
                    </a:ln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1" name="Google Shape;95;p15">
              <a:extLst>
                <a:ext uri="{FF2B5EF4-FFF2-40B4-BE49-F238E27FC236}">
                  <a16:creationId xmlns:a16="http://schemas.microsoft.com/office/drawing/2014/main" id="{16FEF5F9-4756-BDF3-609D-61FD3D893229}"/>
                </a:ext>
              </a:extLst>
            </p:cNvPr>
            <p:cNvGrpSpPr/>
            <p:nvPr/>
          </p:nvGrpSpPr>
          <p:grpSpPr>
            <a:xfrm>
              <a:off x="3611700" y="2829550"/>
              <a:ext cx="350004" cy="348128"/>
              <a:chOff x="-24353075" y="3891250"/>
              <a:chExt cx="293800" cy="292225"/>
            </a:xfrm>
            <a:solidFill>
              <a:srgbClr val="2D3F83"/>
            </a:solidFill>
          </p:grpSpPr>
          <p:sp>
            <p:nvSpPr>
              <p:cNvPr id="202" name="Google Shape;96;p15">
                <a:extLst>
                  <a:ext uri="{FF2B5EF4-FFF2-40B4-BE49-F238E27FC236}">
                    <a16:creationId xmlns:a16="http://schemas.microsoft.com/office/drawing/2014/main" id="{AF1FC8B9-2E9D-6BBD-1C79-4C7965FDF511}"/>
                  </a:ext>
                </a:extLst>
              </p:cNvPr>
              <p:cNvSpPr/>
              <p:nvPr/>
            </p:nvSpPr>
            <p:spPr>
              <a:xfrm>
                <a:off x="-24251475" y="4012525"/>
                <a:ext cx="88225" cy="65400"/>
              </a:xfrm>
              <a:custGeom>
                <a:avLst/>
                <a:gdLst/>
                <a:ahLst/>
                <a:cxnLst/>
                <a:rect l="l" t="t" r="r" b="b"/>
                <a:pathLst>
                  <a:path w="3529" h="2616" extrusionOk="0">
                    <a:moveTo>
                      <a:pt x="725" y="1"/>
                    </a:moveTo>
                    <a:cubicBezTo>
                      <a:pt x="315" y="1"/>
                      <a:pt x="0" y="347"/>
                      <a:pt x="0" y="725"/>
                    </a:cubicBezTo>
                    <a:cubicBezTo>
                      <a:pt x="0" y="1356"/>
                      <a:pt x="1040" y="2049"/>
                      <a:pt x="1733" y="2616"/>
                    </a:cubicBezTo>
                    <a:cubicBezTo>
                      <a:pt x="2458" y="2017"/>
                      <a:pt x="3466" y="1356"/>
                      <a:pt x="3466" y="725"/>
                    </a:cubicBezTo>
                    <a:cubicBezTo>
                      <a:pt x="3529" y="410"/>
                      <a:pt x="3277" y="1"/>
                      <a:pt x="2804" y="1"/>
                    </a:cubicBezTo>
                    <a:cubicBezTo>
                      <a:pt x="2300" y="1"/>
                      <a:pt x="2111" y="599"/>
                      <a:pt x="2111" y="599"/>
                    </a:cubicBezTo>
                    <a:cubicBezTo>
                      <a:pt x="2063" y="745"/>
                      <a:pt x="1906" y="824"/>
                      <a:pt x="1753" y="824"/>
                    </a:cubicBezTo>
                    <a:cubicBezTo>
                      <a:pt x="1607" y="824"/>
                      <a:pt x="1464" y="753"/>
                      <a:pt x="1418" y="599"/>
                    </a:cubicBezTo>
                    <a:cubicBezTo>
                      <a:pt x="1418" y="568"/>
                      <a:pt x="1229" y="1"/>
                      <a:pt x="7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97;p15">
                <a:extLst>
                  <a:ext uri="{FF2B5EF4-FFF2-40B4-BE49-F238E27FC236}">
                    <a16:creationId xmlns:a16="http://schemas.microsoft.com/office/drawing/2014/main" id="{C7DFE9AB-C8AE-6B0B-251B-146D47517BC6}"/>
                  </a:ext>
                </a:extLst>
              </p:cNvPr>
              <p:cNvSpPr/>
              <p:nvPr/>
            </p:nvSpPr>
            <p:spPr>
              <a:xfrm>
                <a:off x="-24353075" y="3891250"/>
                <a:ext cx="293800" cy="292225"/>
              </a:xfrm>
              <a:custGeom>
                <a:avLst/>
                <a:gdLst/>
                <a:ahLst/>
                <a:cxnLst/>
                <a:rect l="l" t="t" r="r" b="b"/>
                <a:pathLst>
                  <a:path w="11752" h="11689" extrusionOk="0">
                    <a:moveTo>
                      <a:pt x="6837" y="4159"/>
                    </a:moveTo>
                    <a:cubicBezTo>
                      <a:pt x="7624" y="4159"/>
                      <a:pt x="8223" y="4789"/>
                      <a:pt x="8223" y="5576"/>
                    </a:cubicBezTo>
                    <a:cubicBezTo>
                      <a:pt x="8254" y="6616"/>
                      <a:pt x="7309" y="7183"/>
                      <a:pt x="6049" y="8223"/>
                    </a:cubicBezTo>
                    <a:cubicBezTo>
                      <a:pt x="5986" y="8286"/>
                      <a:pt x="5907" y="8317"/>
                      <a:pt x="5829" y="8317"/>
                    </a:cubicBezTo>
                    <a:cubicBezTo>
                      <a:pt x="5750" y="8317"/>
                      <a:pt x="5671" y="8286"/>
                      <a:pt x="5608" y="8223"/>
                    </a:cubicBezTo>
                    <a:cubicBezTo>
                      <a:pt x="4348" y="7183"/>
                      <a:pt x="3403" y="6585"/>
                      <a:pt x="3403" y="5576"/>
                    </a:cubicBezTo>
                    <a:cubicBezTo>
                      <a:pt x="3403" y="4789"/>
                      <a:pt x="4033" y="4159"/>
                      <a:pt x="4789" y="4159"/>
                    </a:cubicBezTo>
                    <a:cubicBezTo>
                      <a:pt x="5293" y="4159"/>
                      <a:pt x="5608" y="4411"/>
                      <a:pt x="5797" y="4663"/>
                    </a:cubicBezTo>
                    <a:cubicBezTo>
                      <a:pt x="6018" y="4411"/>
                      <a:pt x="6364" y="4159"/>
                      <a:pt x="6837" y="4159"/>
                    </a:cubicBezTo>
                    <a:close/>
                    <a:moveTo>
                      <a:pt x="4474" y="0"/>
                    </a:moveTo>
                    <a:cubicBezTo>
                      <a:pt x="3875" y="0"/>
                      <a:pt x="3466" y="473"/>
                      <a:pt x="3466" y="1008"/>
                    </a:cubicBezTo>
                    <a:lnTo>
                      <a:pt x="3466" y="3466"/>
                    </a:lnTo>
                    <a:lnTo>
                      <a:pt x="1008" y="3466"/>
                    </a:lnTo>
                    <a:cubicBezTo>
                      <a:pt x="410" y="3466"/>
                      <a:pt x="0" y="3938"/>
                      <a:pt x="0" y="4474"/>
                    </a:cubicBezTo>
                    <a:lnTo>
                      <a:pt x="0" y="7246"/>
                    </a:lnTo>
                    <a:cubicBezTo>
                      <a:pt x="0" y="7813"/>
                      <a:pt x="473" y="8254"/>
                      <a:pt x="1008" y="8254"/>
                    </a:cubicBezTo>
                    <a:lnTo>
                      <a:pt x="3466" y="8254"/>
                    </a:lnTo>
                    <a:lnTo>
                      <a:pt x="3466" y="10649"/>
                    </a:lnTo>
                    <a:cubicBezTo>
                      <a:pt x="3466" y="11247"/>
                      <a:pt x="3938" y="11688"/>
                      <a:pt x="4474" y="11688"/>
                    </a:cubicBezTo>
                    <a:lnTo>
                      <a:pt x="7246" y="11688"/>
                    </a:lnTo>
                    <a:cubicBezTo>
                      <a:pt x="7813" y="11688"/>
                      <a:pt x="8254" y="11216"/>
                      <a:pt x="8254" y="10649"/>
                    </a:cubicBezTo>
                    <a:lnTo>
                      <a:pt x="8254" y="8254"/>
                    </a:lnTo>
                    <a:lnTo>
                      <a:pt x="10680" y="8254"/>
                    </a:lnTo>
                    <a:cubicBezTo>
                      <a:pt x="11279" y="8254"/>
                      <a:pt x="11720" y="7782"/>
                      <a:pt x="11720" y="7246"/>
                    </a:cubicBezTo>
                    <a:lnTo>
                      <a:pt x="11720" y="4474"/>
                    </a:lnTo>
                    <a:cubicBezTo>
                      <a:pt x="11751" y="3938"/>
                      <a:pt x="11279" y="3466"/>
                      <a:pt x="10680" y="3466"/>
                    </a:cubicBezTo>
                    <a:lnTo>
                      <a:pt x="8254" y="3466"/>
                    </a:lnTo>
                    <a:lnTo>
                      <a:pt x="8254" y="1008"/>
                    </a:lnTo>
                    <a:cubicBezTo>
                      <a:pt x="8254" y="410"/>
                      <a:pt x="7782" y="0"/>
                      <a:pt x="72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4" name="Google Shape;98;p15">
              <a:extLst>
                <a:ext uri="{FF2B5EF4-FFF2-40B4-BE49-F238E27FC236}">
                  <a16:creationId xmlns:a16="http://schemas.microsoft.com/office/drawing/2014/main" id="{292AEE0E-070F-EDE4-9D2D-9A40CD616100}"/>
                </a:ext>
              </a:extLst>
            </p:cNvPr>
            <p:cNvGrpSpPr/>
            <p:nvPr/>
          </p:nvGrpSpPr>
          <p:grpSpPr>
            <a:xfrm>
              <a:off x="4920046" y="1864546"/>
              <a:ext cx="1702200" cy="3062000"/>
              <a:chOff x="4713129" y="1299500"/>
              <a:chExt cx="1702200" cy="3062000"/>
            </a:xfrm>
          </p:grpSpPr>
          <p:sp>
            <p:nvSpPr>
              <p:cNvPr id="205" name="Google Shape;99;p15">
                <a:extLst>
                  <a:ext uri="{FF2B5EF4-FFF2-40B4-BE49-F238E27FC236}">
                    <a16:creationId xmlns:a16="http://schemas.microsoft.com/office/drawing/2014/main" id="{871EE336-67D0-B5A3-62BA-F5A845885887}"/>
                  </a:ext>
                </a:extLst>
              </p:cNvPr>
              <p:cNvSpPr/>
              <p:nvPr/>
            </p:nvSpPr>
            <p:spPr>
              <a:xfrm>
                <a:off x="4945868" y="1534606"/>
                <a:ext cx="1237212" cy="1409496"/>
              </a:xfrm>
              <a:custGeom>
                <a:avLst/>
                <a:gdLst/>
                <a:ahLst/>
                <a:cxnLst/>
                <a:rect l="l" t="t" r="r" b="b"/>
                <a:pathLst>
                  <a:path w="41292" h="47042" extrusionOk="0">
                    <a:moveTo>
                      <a:pt x="4096" y="0"/>
                    </a:moveTo>
                    <a:cubicBezTo>
                      <a:pt x="1834" y="0"/>
                      <a:pt x="0" y="1834"/>
                      <a:pt x="0" y="4096"/>
                    </a:cubicBezTo>
                    <a:lnTo>
                      <a:pt x="0" y="42946"/>
                    </a:lnTo>
                    <a:cubicBezTo>
                      <a:pt x="0" y="45208"/>
                      <a:pt x="1834" y="47042"/>
                      <a:pt x="4096" y="47042"/>
                    </a:cubicBezTo>
                    <a:lnTo>
                      <a:pt x="37184" y="47042"/>
                    </a:lnTo>
                    <a:cubicBezTo>
                      <a:pt x="39458" y="47042"/>
                      <a:pt x="41291" y="45208"/>
                      <a:pt x="41291" y="42946"/>
                    </a:cubicBezTo>
                    <a:lnTo>
                      <a:pt x="41291" y="4096"/>
                    </a:lnTo>
                    <a:cubicBezTo>
                      <a:pt x="41291" y="1834"/>
                      <a:pt x="39458" y="0"/>
                      <a:pt x="37184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100;p15">
                <a:extLst>
                  <a:ext uri="{FF2B5EF4-FFF2-40B4-BE49-F238E27FC236}">
                    <a16:creationId xmlns:a16="http://schemas.microsoft.com/office/drawing/2014/main" id="{97AE5FE8-8618-73BB-FA75-6639AEA90C22}"/>
                  </a:ext>
                </a:extLst>
              </p:cNvPr>
              <p:cNvSpPr/>
              <p:nvPr/>
            </p:nvSpPr>
            <p:spPr>
              <a:xfrm>
                <a:off x="5010075" y="1607712"/>
                <a:ext cx="1108792" cy="1263249"/>
              </a:xfrm>
              <a:custGeom>
                <a:avLst/>
                <a:gdLst/>
                <a:ahLst/>
                <a:cxnLst/>
                <a:rect l="l" t="t" r="r" b="b"/>
                <a:pathLst>
                  <a:path w="37006" h="42161" extrusionOk="0">
                    <a:moveTo>
                      <a:pt x="3430" y="1"/>
                    </a:moveTo>
                    <a:cubicBezTo>
                      <a:pt x="1525" y="1"/>
                      <a:pt x="1" y="1537"/>
                      <a:pt x="1" y="3430"/>
                    </a:cubicBezTo>
                    <a:lnTo>
                      <a:pt x="1" y="38732"/>
                    </a:lnTo>
                    <a:cubicBezTo>
                      <a:pt x="1" y="40625"/>
                      <a:pt x="1525" y="42161"/>
                      <a:pt x="3430" y="42161"/>
                    </a:cubicBezTo>
                    <a:lnTo>
                      <a:pt x="33576" y="42161"/>
                    </a:lnTo>
                    <a:cubicBezTo>
                      <a:pt x="35469" y="42161"/>
                      <a:pt x="37005" y="40625"/>
                      <a:pt x="37005" y="38732"/>
                    </a:cubicBezTo>
                    <a:lnTo>
                      <a:pt x="37005" y="3430"/>
                    </a:lnTo>
                    <a:cubicBezTo>
                      <a:pt x="37005" y="1537"/>
                      <a:pt x="35469" y="1"/>
                      <a:pt x="33576" y="1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101;p15">
                <a:extLst>
                  <a:ext uri="{FF2B5EF4-FFF2-40B4-BE49-F238E27FC236}">
                    <a16:creationId xmlns:a16="http://schemas.microsoft.com/office/drawing/2014/main" id="{A20DAE36-8B60-ED78-ADB6-251ACF99A5F1}"/>
                  </a:ext>
                </a:extLst>
              </p:cNvPr>
              <p:cNvSpPr/>
              <p:nvPr/>
            </p:nvSpPr>
            <p:spPr>
              <a:xfrm>
                <a:off x="5538381" y="3008943"/>
                <a:ext cx="51775" cy="232269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7752" extrusionOk="0">
                    <a:moveTo>
                      <a:pt x="1" y="1"/>
                    </a:moveTo>
                    <a:lnTo>
                      <a:pt x="1" y="7752"/>
                    </a:lnTo>
                    <a:lnTo>
                      <a:pt x="1727" y="7752"/>
                    </a:lnTo>
                    <a:lnTo>
                      <a:pt x="1727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102;p15">
                <a:extLst>
                  <a:ext uri="{FF2B5EF4-FFF2-40B4-BE49-F238E27FC236}">
                    <a16:creationId xmlns:a16="http://schemas.microsoft.com/office/drawing/2014/main" id="{3ED4D469-0A26-7779-4B8F-E41242054862}"/>
                  </a:ext>
                </a:extLst>
              </p:cNvPr>
              <p:cNvSpPr/>
              <p:nvPr/>
            </p:nvSpPr>
            <p:spPr>
              <a:xfrm>
                <a:off x="5484181" y="2944017"/>
                <a:ext cx="160539" cy="187685"/>
              </a:xfrm>
              <a:custGeom>
                <a:avLst/>
                <a:gdLst/>
                <a:ahLst/>
                <a:cxnLst/>
                <a:rect l="l" t="t" r="r" b="b"/>
                <a:pathLst>
                  <a:path w="5358" h="6264" extrusionOk="0">
                    <a:moveTo>
                      <a:pt x="0" y="1"/>
                    </a:moveTo>
                    <a:lnTo>
                      <a:pt x="0" y="3596"/>
                    </a:lnTo>
                    <a:cubicBezTo>
                      <a:pt x="0" y="5073"/>
                      <a:pt x="1203" y="6263"/>
                      <a:pt x="2679" y="6263"/>
                    </a:cubicBezTo>
                    <a:cubicBezTo>
                      <a:pt x="4155" y="6263"/>
                      <a:pt x="5358" y="5073"/>
                      <a:pt x="5358" y="3596"/>
                    </a:cubicBezTo>
                    <a:lnTo>
                      <a:pt x="5358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103;p15">
                <a:extLst>
                  <a:ext uri="{FF2B5EF4-FFF2-40B4-BE49-F238E27FC236}">
                    <a16:creationId xmlns:a16="http://schemas.microsoft.com/office/drawing/2014/main" id="{E43A6494-D651-C44A-0FC9-687F05212B8C}"/>
                  </a:ext>
                </a:extLst>
              </p:cNvPr>
              <p:cNvSpPr/>
              <p:nvPr/>
            </p:nvSpPr>
            <p:spPr>
              <a:xfrm>
                <a:off x="5082850" y="2105369"/>
                <a:ext cx="978575" cy="666396"/>
              </a:xfrm>
              <a:custGeom>
                <a:avLst/>
                <a:gdLst/>
                <a:ahLst/>
                <a:cxnLst/>
                <a:rect l="l" t="t" r="r" b="b"/>
                <a:pathLst>
                  <a:path w="32660" h="22241" extrusionOk="0">
                    <a:moveTo>
                      <a:pt x="0" y="0"/>
                    </a:moveTo>
                    <a:lnTo>
                      <a:pt x="0" y="19645"/>
                    </a:lnTo>
                    <a:cubicBezTo>
                      <a:pt x="0" y="21074"/>
                      <a:pt x="1167" y="22241"/>
                      <a:pt x="2596" y="22241"/>
                    </a:cubicBezTo>
                    <a:lnTo>
                      <a:pt x="30064" y="22241"/>
                    </a:lnTo>
                    <a:cubicBezTo>
                      <a:pt x="31504" y="22241"/>
                      <a:pt x="32659" y="21074"/>
                      <a:pt x="32659" y="19645"/>
                    </a:cubicBezTo>
                    <a:lnTo>
                      <a:pt x="326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104;p15">
                <a:extLst>
                  <a:ext uri="{FF2B5EF4-FFF2-40B4-BE49-F238E27FC236}">
                    <a16:creationId xmlns:a16="http://schemas.microsoft.com/office/drawing/2014/main" id="{F1491066-FF6B-6144-171D-344EED33D661}"/>
                  </a:ext>
                </a:extLst>
              </p:cNvPr>
              <p:cNvSpPr/>
              <p:nvPr/>
            </p:nvSpPr>
            <p:spPr>
              <a:xfrm>
                <a:off x="5244461" y="1318076"/>
                <a:ext cx="655699" cy="655699"/>
              </a:xfrm>
              <a:custGeom>
                <a:avLst/>
                <a:gdLst/>
                <a:ahLst/>
                <a:cxnLst/>
                <a:rect l="l" t="t" r="r" b="b"/>
                <a:pathLst>
                  <a:path w="21884" h="21884" extrusionOk="0">
                    <a:moveTo>
                      <a:pt x="10942" y="0"/>
                    </a:moveTo>
                    <a:cubicBezTo>
                      <a:pt x="4893" y="0"/>
                      <a:pt x="0" y="4905"/>
                      <a:pt x="0" y="10942"/>
                    </a:cubicBezTo>
                    <a:cubicBezTo>
                      <a:pt x="0" y="16990"/>
                      <a:pt x="4893" y="21884"/>
                      <a:pt x="10942" y="21884"/>
                    </a:cubicBezTo>
                    <a:cubicBezTo>
                      <a:pt x="16978" y="21884"/>
                      <a:pt x="21884" y="16990"/>
                      <a:pt x="21884" y="10942"/>
                    </a:cubicBezTo>
                    <a:cubicBezTo>
                      <a:pt x="21884" y="4905"/>
                      <a:pt x="16978" y="0"/>
                      <a:pt x="10942" y="0"/>
                    </a:cubicBezTo>
                    <a:close/>
                  </a:path>
                </a:pathLst>
              </a:custGeom>
              <a:solidFill>
                <a:srgbClr val="4685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105;p15">
                <a:extLst>
                  <a:ext uri="{FF2B5EF4-FFF2-40B4-BE49-F238E27FC236}">
                    <a16:creationId xmlns:a16="http://schemas.microsoft.com/office/drawing/2014/main" id="{C2CE5056-B11A-4378-E626-D28C561A494E}"/>
                  </a:ext>
                </a:extLst>
              </p:cNvPr>
              <p:cNvSpPr/>
              <p:nvPr/>
            </p:nvSpPr>
            <p:spPr>
              <a:xfrm>
                <a:off x="5244461" y="1299500"/>
                <a:ext cx="655699" cy="655729"/>
              </a:xfrm>
              <a:custGeom>
                <a:avLst/>
                <a:gdLst/>
                <a:ahLst/>
                <a:cxnLst/>
                <a:rect l="l" t="t" r="r" b="b"/>
                <a:pathLst>
                  <a:path w="21884" h="21885" extrusionOk="0">
                    <a:moveTo>
                      <a:pt x="10942" y="1"/>
                    </a:moveTo>
                    <a:cubicBezTo>
                      <a:pt x="4893" y="1"/>
                      <a:pt x="0" y="4906"/>
                      <a:pt x="0" y="10943"/>
                    </a:cubicBezTo>
                    <a:cubicBezTo>
                      <a:pt x="0" y="16991"/>
                      <a:pt x="4893" y="21885"/>
                      <a:pt x="10942" y="21885"/>
                    </a:cubicBezTo>
                    <a:cubicBezTo>
                      <a:pt x="16978" y="21885"/>
                      <a:pt x="21884" y="16991"/>
                      <a:pt x="21884" y="10943"/>
                    </a:cubicBezTo>
                    <a:cubicBezTo>
                      <a:pt x="21884" y="4906"/>
                      <a:pt x="16978" y="1"/>
                      <a:pt x="10942" y="1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106;p15">
                <a:extLst>
                  <a:ext uri="{FF2B5EF4-FFF2-40B4-BE49-F238E27FC236}">
                    <a16:creationId xmlns:a16="http://schemas.microsoft.com/office/drawing/2014/main" id="{6EA119C8-DA84-3431-30CC-227ADC821B2F}"/>
                  </a:ext>
                </a:extLst>
              </p:cNvPr>
              <p:cNvSpPr/>
              <p:nvPr/>
            </p:nvSpPr>
            <p:spPr>
              <a:xfrm>
                <a:off x="5285478" y="1340906"/>
                <a:ext cx="573302" cy="573302"/>
              </a:xfrm>
              <a:custGeom>
                <a:avLst/>
                <a:gdLst/>
                <a:ahLst/>
                <a:cxnLst/>
                <a:rect l="l" t="t" r="r" b="b"/>
                <a:pathLst>
                  <a:path w="19134" h="19134" extrusionOk="0">
                    <a:moveTo>
                      <a:pt x="9573" y="0"/>
                    </a:moveTo>
                    <a:cubicBezTo>
                      <a:pt x="4286" y="0"/>
                      <a:pt x="0" y="4286"/>
                      <a:pt x="0" y="9561"/>
                    </a:cubicBezTo>
                    <a:cubicBezTo>
                      <a:pt x="0" y="14847"/>
                      <a:pt x="4286" y="19133"/>
                      <a:pt x="9573" y="19133"/>
                    </a:cubicBezTo>
                    <a:cubicBezTo>
                      <a:pt x="14859" y="19133"/>
                      <a:pt x="19134" y="14847"/>
                      <a:pt x="19134" y="9561"/>
                    </a:cubicBezTo>
                    <a:cubicBezTo>
                      <a:pt x="19134" y="4286"/>
                      <a:pt x="14859" y="0"/>
                      <a:pt x="957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/>
              </a:p>
            </p:txBody>
          </p:sp>
          <p:sp>
            <p:nvSpPr>
              <p:cNvPr id="213" name="Google Shape;107;p15">
                <a:extLst>
                  <a:ext uri="{FF2B5EF4-FFF2-40B4-BE49-F238E27FC236}">
                    <a16:creationId xmlns:a16="http://schemas.microsoft.com/office/drawing/2014/main" id="{F68374B6-7413-507E-B2B0-846954618572}"/>
                  </a:ext>
                </a:extLst>
              </p:cNvPr>
              <p:cNvSpPr txBox="1"/>
              <p:nvPr/>
            </p:nvSpPr>
            <p:spPr>
              <a:xfrm>
                <a:off x="4713129" y="3596500"/>
                <a:ext cx="1702200" cy="76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4" name="Google Shape;108;p15">
                <a:extLst>
                  <a:ext uri="{FF2B5EF4-FFF2-40B4-BE49-F238E27FC236}">
                    <a16:creationId xmlns:a16="http://schemas.microsoft.com/office/drawing/2014/main" id="{41FF8AB9-86D2-AA5A-35B0-D9D3006E167C}"/>
                  </a:ext>
                </a:extLst>
              </p:cNvPr>
              <p:cNvSpPr/>
              <p:nvPr/>
            </p:nvSpPr>
            <p:spPr>
              <a:xfrm>
                <a:off x="4946022" y="3241175"/>
                <a:ext cx="1236878" cy="348865"/>
              </a:xfrm>
              <a:custGeom>
                <a:avLst/>
                <a:gdLst/>
                <a:ahLst/>
                <a:cxnLst/>
                <a:rect l="l" t="t" r="r" b="b"/>
                <a:pathLst>
                  <a:path w="27445" h="6561" extrusionOk="0">
                    <a:moveTo>
                      <a:pt x="1" y="1"/>
                    </a:moveTo>
                    <a:lnTo>
                      <a:pt x="1" y="6561"/>
                    </a:lnTo>
                    <a:lnTo>
                      <a:pt x="27445" y="6561"/>
                    </a:lnTo>
                    <a:lnTo>
                      <a:pt x="27445" y="1"/>
                    </a:ln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5" name="Google Shape;109;p15">
              <a:extLst>
                <a:ext uri="{FF2B5EF4-FFF2-40B4-BE49-F238E27FC236}">
                  <a16:creationId xmlns:a16="http://schemas.microsoft.com/office/drawing/2014/main" id="{DCDA483A-E831-18D7-31DD-9DB742249C41}"/>
                </a:ext>
              </a:extLst>
            </p:cNvPr>
            <p:cNvGrpSpPr/>
            <p:nvPr/>
          </p:nvGrpSpPr>
          <p:grpSpPr>
            <a:xfrm>
              <a:off x="5621401" y="2827658"/>
              <a:ext cx="315307" cy="351910"/>
              <a:chOff x="-23962425" y="3519475"/>
              <a:chExt cx="264675" cy="295400"/>
            </a:xfrm>
            <a:solidFill>
              <a:srgbClr val="B4C7E7"/>
            </a:solidFill>
          </p:grpSpPr>
          <p:sp>
            <p:nvSpPr>
              <p:cNvPr id="216" name="Google Shape;110;p15">
                <a:extLst>
                  <a:ext uri="{FF2B5EF4-FFF2-40B4-BE49-F238E27FC236}">
                    <a16:creationId xmlns:a16="http://schemas.microsoft.com/office/drawing/2014/main" id="{46307090-9512-F2C1-6FFC-D307D037345B}"/>
                  </a:ext>
                </a:extLst>
              </p:cNvPr>
              <p:cNvSpPr/>
              <p:nvPr/>
            </p:nvSpPr>
            <p:spPr>
              <a:xfrm>
                <a:off x="-23961625" y="3580925"/>
                <a:ext cx="263875" cy="233950"/>
              </a:xfrm>
              <a:custGeom>
                <a:avLst/>
                <a:gdLst/>
                <a:ahLst/>
                <a:cxnLst/>
                <a:rect l="l" t="t" r="r" b="b"/>
                <a:pathLst>
                  <a:path w="10555" h="9358" extrusionOk="0">
                    <a:moveTo>
                      <a:pt x="1701" y="3119"/>
                    </a:moveTo>
                    <a:cubicBezTo>
                      <a:pt x="1890" y="3119"/>
                      <a:pt x="2048" y="3277"/>
                      <a:pt x="2048" y="3466"/>
                    </a:cubicBezTo>
                    <a:lnTo>
                      <a:pt x="2048" y="4159"/>
                    </a:lnTo>
                    <a:cubicBezTo>
                      <a:pt x="2048" y="4379"/>
                      <a:pt x="2205" y="4537"/>
                      <a:pt x="2394" y="4537"/>
                    </a:cubicBezTo>
                    <a:lnTo>
                      <a:pt x="3119" y="4537"/>
                    </a:lnTo>
                    <a:cubicBezTo>
                      <a:pt x="3308" y="4537"/>
                      <a:pt x="3466" y="4663"/>
                      <a:pt x="3466" y="4883"/>
                    </a:cubicBezTo>
                    <a:cubicBezTo>
                      <a:pt x="3466" y="5072"/>
                      <a:pt x="3308" y="5230"/>
                      <a:pt x="3119" y="5230"/>
                    </a:cubicBezTo>
                    <a:lnTo>
                      <a:pt x="2394" y="5230"/>
                    </a:lnTo>
                    <a:cubicBezTo>
                      <a:pt x="1796" y="5198"/>
                      <a:pt x="1323" y="4726"/>
                      <a:pt x="1323" y="4159"/>
                    </a:cubicBezTo>
                    <a:lnTo>
                      <a:pt x="1323" y="3466"/>
                    </a:lnTo>
                    <a:cubicBezTo>
                      <a:pt x="1323" y="3277"/>
                      <a:pt x="1512" y="3119"/>
                      <a:pt x="1701" y="3119"/>
                    </a:cubicBezTo>
                    <a:close/>
                    <a:moveTo>
                      <a:pt x="3781" y="6585"/>
                    </a:moveTo>
                    <a:lnTo>
                      <a:pt x="3781" y="6931"/>
                    </a:lnTo>
                    <a:cubicBezTo>
                      <a:pt x="3781" y="7120"/>
                      <a:pt x="3623" y="7278"/>
                      <a:pt x="3434" y="7278"/>
                    </a:cubicBezTo>
                    <a:cubicBezTo>
                      <a:pt x="3214" y="7278"/>
                      <a:pt x="3056" y="7120"/>
                      <a:pt x="3056" y="6931"/>
                    </a:cubicBezTo>
                    <a:lnTo>
                      <a:pt x="3056" y="6585"/>
                    </a:lnTo>
                    <a:close/>
                    <a:moveTo>
                      <a:pt x="6900" y="0"/>
                    </a:moveTo>
                    <a:cubicBezTo>
                      <a:pt x="5986" y="0"/>
                      <a:pt x="5293" y="693"/>
                      <a:pt x="5293" y="1607"/>
                    </a:cubicBezTo>
                    <a:cubicBezTo>
                      <a:pt x="5293" y="2363"/>
                      <a:pt x="5765" y="2741"/>
                      <a:pt x="6238" y="3182"/>
                    </a:cubicBezTo>
                    <a:lnTo>
                      <a:pt x="7561" y="4379"/>
                    </a:lnTo>
                    <a:lnTo>
                      <a:pt x="7561" y="7624"/>
                    </a:lnTo>
                    <a:cubicBezTo>
                      <a:pt x="7561" y="8223"/>
                      <a:pt x="7089" y="8664"/>
                      <a:pt x="6553" y="8664"/>
                    </a:cubicBezTo>
                    <a:lnTo>
                      <a:pt x="4820" y="8664"/>
                    </a:lnTo>
                    <a:cubicBezTo>
                      <a:pt x="4348" y="8664"/>
                      <a:pt x="3938" y="8349"/>
                      <a:pt x="3812" y="7876"/>
                    </a:cubicBezTo>
                    <a:cubicBezTo>
                      <a:pt x="4222" y="7719"/>
                      <a:pt x="4505" y="7372"/>
                      <a:pt x="4505" y="6931"/>
                    </a:cubicBezTo>
                    <a:lnTo>
                      <a:pt x="4505" y="6585"/>
                    </a:lnTo>
                    <a:lnTo>
                      <a:pt x="5198" y="6585"/>
                    </a:lnTo>
                    <a:cubicBezTo>
                      <a:pt x="6144" y="6585"/>
                      <a:pt x="6931" y="5797"/>
                      <a:pt x="6931" y="4852"/>
                    </a:cubicBezTo>
                    <a:lnTo>
                      <a:pt x="6931" y="4631"/>
                    </a:lnTo>
                    <a:lnTo>
                      <a:pt x="5829" y="3686"/>
                    </a:lnTo>
                    <a:cubicBezTo>
                      <a:pt x="5671" y="3529"/>
                      <a:pt x="5482" y="3371"/>
                      <a:pt x="5293" y="3182"/>
                    </a:cubicBezTo>
                    <a:cubicBezTo>
                      <a:pt x="4568" y="3151"/>
                      <a:pt x="3875" y="2899"/>
                      <a:pt x="3182" y="2332"/>
                    </a:cubicBezTo>
                    <a:cubicBezTo>
                      <a:pt x="2720" y="1911"/>
                      <a:pt x="1880" y="1701"/>
                      <a:pt x="1091" y="1701"/>
                    </a:cubicBezTo>
                    <a:cubicBezTo>
                      <a:pt x="697" y="1701"/>
                      <a:pt x="315" y="1754"/>
                      <a:pt x="0" y="1859"/>
                    </a:cubicBezTo>
                    <a:lnTo>
                      <a:pt x="0" y="4883"/>
                    </a:lnTo>
                    <a:cubicBezTo>
                      <a:pt x="0" y="5829"/>
                      <a:pt x="788" y="6616"/>
                      <a:pt x="1733" y="6616"/>
                    </a:cubicBezTo>
                    <a:lnTo>
                      <a:pt x="2457" y="6616"/>
                    </a:lnTo>
                    <a:lnTo>
                      <a:pt x="2457" y="6963"/>
                    </a:lnTo>
                    <a:cubicBezTo>
                      <a:pt x="2394" y="7404"/>
                      <a:pt x="2678" y="7782"/>
                      <a:pt x="3119" y="7908"/>
                    </a:cubicBezTo>
                    <a:cubicBezTo>
                      <a:pt x="3277" y="8727"/>
                      <a:pt x="3970" y="9357"/>
                      <a:pt x="4820" y="9357"/>
                    </a:cubicBezTo>
                    <a:lnTo>
                      <a:pt x="6553" y="9357"/>
                    </a:lnTo>
                    <a:cubicBezTo>
                      <a:pt x="7498" y="9357"/>
                      <a:pt x="8286" y="8569"/>
                      <a:pt x="8286" y="7624"/>
                    </a:cubicBezTo>
                    <a:lnTo>
                      <a:pt x="8286" y="4379"/>
                    </a:lnTo>
                    <a:cubicBezTo>
                      <a:pt x="9294" y="3497"/>
                      <a:pt x="9546" y="3277"/>
                      <a:pt x="9546" y="3277"/>
                    </a:cubicBezTo>
                    <a:cubicBezTo>
                      <a:pt x="9987" y="2867"/>
                      <a:pt x="10554" y="2395"/>
                      <a:pt x="10554" y="1607"/>
                    </a:cubicBezTo>
                    <a:cubicBezTo>
                      <a:pt x="10554" y="693"/>
                      <a:pt x="9830" y="0"/>
                      <a:pt x="8948" y="0"/>
                    </a:cubicBezTo>
                    <a:cubicBezTo>
                      <a:pt x="8538" y="0"/>
                      <a:pt x="8191" y="126"/>
                      <a:pt x="7908" y="347"/>
                    </a:cubicBezTo>
                    <a:cubicBezTo>
                      <a:pt x="7656" y="95"/>
                      <a:pt x="7278" y="0"/>
                      <a:pt x="69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111;p15">
                <a:extLst>
                  <a:ext uri="{FF2B5EF4-FFF2-40B4-BE49-F238E27FC236}">
                    <a16:creationId xmlns:a16="http://schemas.microsoft.com/office/drawing/2014/main" id="{1D5FCEDF-7809-F786-E9AF-0AA047460F14}"/>
                  </a:ext>
                </a:extLst>
              </p:cNvPr>
              <p:cNvSpPr/>
              <p:nvPr/>
            </p:nvSpPr>
            <p:spPr>
              <a:xfrm>
                <a:off x="-23962425" y="3519475"/>
                <a:ext cx="158350" cy="122125"/>
              </a:xfrm>
              <a:custGeom>
                <a:avLst/>
                <a:gdLst/>
                <a:ahLst/>
                <a:cxnLst/>
                <a:rect l="l" t="t" r="r" b="b"/>
                <a:pathLst>
                  <a:path w="6334" h="4885" extrusionOk="0">
                    <a:moveTo>
                      <a:pt x="3844" y="631"/>
                    </a:moveTo>
                    <a:cubicBezTo>
                      <a:pt x="4065" y="631"/>
                      <a:pt x="4222" y="788"/>
                      <a:pt x="4222" y="1009"/>
                    </a:cubicBezTo>
                    <a:lnTo>
                      <a:pt x="4222" y="1387"/>
                    </a:lnTo>
                    <a:lnTo>
                      <a:pt x="2773" y="1387"/>
                    </a:lnTo>
                    <a:lnTo>
                      <a:pt x="2773" y="1009"/>
                    </a:lnTo>
                    <a:cubicBezTo>
                      <a:pt x="2773" y="788"/>
                      <a:pt x="2931" y="631"/>
                      <a:pt x="3151" y="631"/>
                    </a:cubicBezTo>
                    <a:close/>
                    <a:moveTo>
                      <a:pt x="3088" y="1"/>
                    </a:moveTo>
                    <a:cubicBezTo>
                      <a:pt x="2521" y="1"/>
                      <a:pt x="2080" y="473"/>
                      <a:pt x="2080" y="1040"/>
                    </a:cubicBezTo>
                    <a:lnTo>
                      <a:pt x="2080" y="1419"/>
                    </a:lnTo>
                    <a:lnTo>
                      <a:pt x="1733" y="1419"/>
                    </a:lnTo>
                    <a:cubicBezTo>
                      <a:pt x="788" y="1419"/>
                      <a:pt x="1" y="2206"/>
                      <a:pt x="1" y="3151"/>
                    </a:cubicBezTo>
                    <a:lnTo>
                      <a:pt x="1" y="3592"/>
                    </a:lnTo>
                    <a:cubicBezTo>
                      <a:pt x="332" y="3503"/>
                      <a:pt x="705" y="3459"/>
                      <a:pt x="1087" y="3459"/>
                    </a:cubicBezTo>
                    <a:cubicBezTo>
                      <a:pt x="2048" y="3459"/>
                      <a:pt x="3069" y="3736"/>
                      <a:pt x="3655" y="4254"/>
                    </a:cubicBezTo>
                    <a:cubicBezTo>
                      <a:pt x="4002" y="4569"/>
                      <a:pt x="4411" y="4758"/>
                      <a:pt x="4789" y="4884"/>
                    </a:cubicBezTo>
                    <a:cubicBezTo>
                      <a:pt x="4726" y="4664"/>
                      <a:pt x="4632" y="4380"/>
                      <a:pt x="4632" y="4096"/>
                    </a:cubicBezTo>
                    <a:cubicBezTo>
                      <a:pt x="4632" y="2994"/>
                      <a:pt x="5356" y="2112"/>
                      <a:pt x="6333" y="1860"/>
                    </a:cubicBezTo>
                    <a:cubicBezTo>
                      <a:pt x="6018" y="1576"/>
                      <a:pt x="5608" y="1419"/>
                      <a:pt x="5199" y="1419"/>
                    </a:cubicBezTo>
                    <a:lnTo>
                      <a:pt x="4821" y="1419"/>
                    </a:lnTo>
                    <a:lnTo>
                      <a:pt x="4821" y="1040"/>
                    </a:lnTo>
                    <a:cubicBezTo>
                      <a:pt x="4821" y="442"/>
                      <a:pt x="4348" y="1"/>
                      <a:pt x="38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BBC9B29-8538-4643-410F-F44441C63148}"/>
                </a:ext>
              </a:extLst>
            </p:cNvPr>
            <p:cNvSpPr txBox="1"/>
            <p:nvPr/>
          </p:nvSpPr>
          <p:spPr>
            <a:xfrm>
              <a:off x="1540199" y="2026414"/>
              <a:ext cx="48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04</a:t>
              </a:r>
              <a:endParaRPr lang="en-US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CB450C8-8260-1504-2F33-BB79222D8664}"/>
                </a:ext>
              </a:extLst>
            </p:cNvPr>
            <p:cNvSpPr txBox="1"/>
            <p:nvPr/>
          </p:nvSpPr>
          <p:spPr>
            <a:xfrm>
              <a:off x="3538654" y="2026414"/>
              <a:ext cx="48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03</a:t>
              </a:r>
              <a:endParaRPr lang="en-US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3ABEAD9-CA15-F954-9823-E8079416B066}"/>
                </a:ext>
              </a:extLst>
            </p:cNvPr>
            <p:cNvSpPr txBox="1"/>
            <p:nvPr/>
          </p:nvSpPr>
          <p:spPr>
            <a:xfrm>
              <a:off x="5520876" y="2026414"/>
              <a:ext cx="48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02</a:t>
              </a:r>
              <a:endParaRPr lang="en-US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7572EDC-ECE4-8672-25F2-F94099444887}"/>
                </a:ext>
              </a:extLst>
            </p:cNvPr>
            <p:cNvSpPr txBox="1"/>
            <p:nvPr/>
          </p:nvSpPr>
          <p:spPr>
            <a:xfrm>
              <a:off x="7503099" y="2026414"/>
              <a:ext cx="48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01</a:t>
              </a:r>
              <a:endParaRPr lang="en-US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C2EA30E-2D24-9F09-E49C-CC8D94D3E4B8}"/>
                </a:ext>
              </a:extLst>
            </p:cNvPr>
            <p:cNvSpPr txBox="1"/>
            <p:nvPr/>
          </p:nvSpPr>
          <p:spPr>
            <a:xfrm>
              <a:off x="5155677" y="3833614"/>
              <a:ext cx="12281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4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31F5306-4F03-660A-9339-B139D021C19A}"/>
                </a:ext>
              </a:extLst>
            </p:cNvPr>
            <p:cNvSpPr txBox="1"/>
            <p:nvPr/>
          </p:nvSpPr>
          <p:spPr>
            <a:xfrm>
              <a:off x="7132220" y="3833614"/>
              <a:ext cx="12281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400" b="1" dirty="0">
                  <a:solidFill>
                    <a:srgbClr val="2D3F8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400" dirty="0">
                <a:solidFill>
                  <a:srgbClr val="2D3F83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2D04BF-5AAF-64D2-B7D1-EECF7F2F8108}"/>
                </a:ext>
              </a:extLst>
            </p:cNvPr>
            <p:cNvSpPr txBox="1"/>
            <p:nvPr/>
          </p:nvSpPr>
          <p:spPr>
            <a:xfrm>
              <a:off x="1178039" y="3833614"/>
              <a:ext cx="12281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4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6ACEE45-9676-4AFB-ADEE-8E1C8E4E16FB}"/>
                </a:ext>
              </a:extLst>
            </p:cNvPr>
            <p:cNvSpPr txBox="1"/>
            <p:nvPr/>
          </p:nvSpPr>
          <p:spPr>
            <a:xfrm>
              <a:off x="3154582" y="3833614"/>
              <a:ext cx="12281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400" b="1" dirty="0">
                  <a:solidFill>
                    <a:srgbClr val="2D3F8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400" dirty="0">
                <a:solidFill>
                  <a:srgbClr val="2D3F83"/>
                </a:solidFill>
              </a:endParaRPr>
            </a:p>
          </p:txBody>
        </p:sp>
      </p:grpSp>
      <p:pic>
        <p:nvPicPr>
          <p:cNvPr id="39" name="Picture 3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FA5C6A5-0B55-CA28-71FC-1F618805F59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9B47C7F-16FA-D993-CECC-5A7F840172A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6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CBEACA5-826A-D5F9-6B93-D70B2E3003C4}"/>
              </a:ext>
            </a:extLst>
          </p:cNvPr>
          <p:cNvSpPr/>
          <p:nvPr/>
        </p:nvSpPr>
        <p:spPr>
          <a:xfrm>
            <a:off x="6312524" y="1796980"/>
            <a:ext cx="2604575" cy="3857895"/>
          </a:xfrm>
          <a:prstGeom prst="roundRect">
            <a:avLst>
              <a:gd name="adj" fmla="val 7648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FFFC67F-18C1-7D0A-D601-91FCCA5F2E9D}"/>
              </a:ext>
            </a:extLst>
          </p:cNvPr>
          <p:cNvSpPr/>
          <p:nvPr/>
        </p:nvSpPr>
        <p:spPr>
          <a:xfrm>
            <a:off x="3690430" y="2631491"/>
            <a:ext cx="2484967" cy="3298141"/>
          </a:xfrm>
          <a:prstGeom prst="roundRect">
            <a:avLst>
              <a:gd name="adj" fmla="val 7648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F8B3C16-8941-6EAA-6FC5-32490FEBC1FC}"/>
              </a:ext>
            </a:extLst>
          </p:cNvPr>
          <p:cNvSpPr/>
          <p:nvPr/>
        </p:nvSpPr>
        <p:spPr>
          <a:xfrm>
            <a:off x="902299" y="1515679"/>
            <a:ext cx="2604575" cy="3857895"/>
          </a:xfrm>
          <a:prstGeom prst="roundRect">
            <a:avLst>
              <a:gd name="adj" fmla="val 7648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1B786909-3402-1B23-D281-E004462D5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6976DF-BB5F-B1B0-CCF7-155CEDA15F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2D1275A8-4E78-1F37-3E75-7EC59E557C4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2838" y="1690688"/>
            <a:ext cx="2200275" cy="1901825"/>
          </a:xfrm>
        </p:spPr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04372EB6-09C8-1C15-DD7F-5EDAB2EA019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00475" y="2823139"/>
            <a:ext cx="2200275" cy="1901825"/>
          </a:xfrm>
        </p:spPr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E2EE3376-BED6-416D-0E8F-F811B2ECABF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88113" y="2039938"/>
            <a:ext cx="2201862" cy="1901825"/>
          </a:xfr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3B92CEC-5D60-9A55-9413-A04CC19BB1D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8D5EAB-C796-06C8-9BA7-976DEA8F831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C5F0DC-61E1-D853-DB13-2B0451C83B1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62D6F1-35F6-7F36-5CEF-A70278E1A71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5665" y="322060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3E90307-F7BA-485E-09D8-AF3AF5C5928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FC3C88F-0A1E-F138-710C-F6833D83563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382F74F-909D-C1FC-BC09-CA16595CD33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A04DCBC-C282-6CF4-2372-217482EFCF9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0499"/>
            <a:ext cx="210539" cy="21053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48CDBD-99AD-E3E1-1BF2-A26B5BEF8A8E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BAC23E-4FA5-3FA8-ADC9-F6ECBD50E5B3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C12E4F-C4A0-90B5-155C-BDF98C8E31DB}"/>
              </a:ext>
            </a:extLst>
          </p:cNvPr>
          <p:cNvSpPr txBox="1"/>
          <p:nvPr/>
        </p:nvSpPr>
        <p:spPr>
          <a:xfrm>
            <a:off x="993237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3716BE-1777-012C-588E-962AAB31BC69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B28112-E72F-21B1-FCCE-32233EB5FF83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C409D8-57C9-6F2D-BBAA-56A9F373C2A4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1ED99EAE-CD01-DCAC-6498-E93B579626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A3963B7-DDBF-43ED-13F4-105A6B4CA27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97F00-1878-B650-3D77-85A1595FE1C0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5B1E888-E9F5-9883-B8A1-FEFBD90D89D8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656DFD4-AC2E-5073-3EE7-C78C55FFF58D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614DA8E-35B2-AA39-A529-00E1D2A3D97E}"/>
              </a:ext>
            </a:extLst>
          </p:cNvPr>
          <p:cNvSpPr/>
          <p:nvPr/>
        </p:nvSpPr>
        <p:spPr>
          <a:xfrm>
            <a:off x="2567765" y="5001394"/>
            <a:ext cx="618826" cy="618826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7587C45-A93F-3924-65EF-027F7C29360E}"/>
              </a:ext>
            </a:extLst>
          </p:cNvPr>
          <p:cNvSpPr/>
          <p:nvPr/>
        </p:nvSpPr>
        <p:spPr>
          <a:xfrm>
            <a:off x="5599476" y="5495314"/>
            <a:ext cx="618826" cy="618826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B788730-0556-ED8D-93FC-9177A8302088}"/>
              </a:ext>
            </a:extLst>
          </p:cNvPr>
          <p:cNvSpPr/>
          <p:nvPr/>
        </p:nvSpPr>
        <p:spPr>
          <a:xfrm>
            <a:off x="8405126" y="5310807"/>
            <a:ext cx="618826" cy="618826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8" name="Graphic 37" descr="Lungs with virus with solid fill">
            <a:extLst>
              <a:ext uri="{FF2B5EF4-FFF2-40B4-BE49-F238E27FC236}">
                <a16:creationId xmlns:a16="http://schemas.microsoft.com/office/drawing/2014/main" id="{EF56CFB4-83D2-F213-3A90-9D7A47D55C2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33178" y="5165968"/>
            <a:ext cx="288000" cy="288000"/>
          </a:xfrm>
          <a:prstGeom prst="rect">
            <a:avLst/>
          </a:prstGeom>
        </p:spPr>
      </p:pic>
      <p:pic>
        <p:nvPicPr>
          <p:cNvPr id="39" name="Graphic 38" descr="Sling with solid fill">
            <a:extLst>
              <a:ext uri="{FF2B5EF4-FFF2-40B4-BE49-F238E27FC236}">
                <a16:creationId xmlns:a16="http://schemas.microsoft.com/office/drawing/2014/main" id="{082ACE80-F930-4516-F4BC-F7D1CEEB96B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570539" y="5476220"/>
            <a:ext cx="288000" cy="288000"/>
          </a:xfrm>
          <a:prstGeom prst="rect">
            <a:avLst/>
          </a:prstGeom>
        </p:spPr>
      </p:pic>
      <p:pic>
        <p:nvPicPr>
          <p:cNvPr id="40" name="Graphic 39" descr="Dental Care with solid fill">
            <a:extLst>
              <a:ext uri="{FF2B5EF4-FFF2-40B4-BE49-F238E27FC236}">
                <a16:creationId xmlns:a16="http://schemas.microsoft.com/office/drawing/2014/main" id="{237EC1D1-BBCA-B1CF-7A13-2479684F88FD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764889" y="5660727"/>
            <a:ext cx="288000" cy="28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EBCF61-BFB9-2FC1-0153-F5A1C6FAF2C8}"/>
              </a:ext>
            </a:extLst>
          </p:cNvPr>
          <p:cNvSpPr txBox="1"/>
          <p:nvPr/>
        </p:nvSpPr>
        <p:spPr>
          <a:xfrm>
            <a:off x="6573405" y="4030731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5B849-5AF5-D79D-C56C-A3818CFD8B3A}"/>
              </a:ext>
            </a:extLst>
          </p:cNvPr>
          <p:cNvSpPr txBox="1"/>
          <p:nvPr/>
        </p:nvSpPr>
        <p:spPr>
          <a:xfrm>
            <a:off x="1155444" y="3620041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B5D0556-3DE6-33C8-7E63-948A7B1C7999}"/>
              </a:ext>
            </a:extLst>
          </p:cNvPr>
          <p:cNvSpPr txBox="1"/>
          <p:nvPr/>
        </p:nvSpPr>
        <p:spPr>
          <a:xfrm>
            <a:off x="3786558" y="4680061"/>
            <a:ext cx="2160473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3" name="Picture 3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D53C3BB-037A-72B9-187F-203B1D99AF1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F848A68-A3B0-4D26-63D2-582665704BA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7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26" grpId="0" animBg="1"/>
      <p:bldP spid="35" grpId="0" animBg="1"/>
      <p:bldP spid="36" grpId="0" animBg="1"/>
      <p:bldP spid="37" grpId="0" animBg="1"/>
      <p:bldP spid="3" grpId="0"/>
      <p:bldP spid="4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CDF322-ED78-6552-21B9-918FE0D29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70BFE9C-A6AA-6604-EEF9-ACA14EC9AC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EAB56C5-9175-077B-BF0E-A71ACE817F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91D6AB-6909-A27D-6329-D2BD72BC6E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D886DB-7551-A1F1-CC5B-182697767D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FC2C62-353D-4CE2-5B93-19CBE4F8285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5665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806B3D-99F7-689F-D9CD-C46958BCA01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A02B4D-B277-55F1-9CAA-F0A46FA4F7C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1D40A3-25C5-4758-021B-A2AA485E202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3E81A8-8A3A-A2E0-1578-439AD6A23A4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0499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C41C8C8-1FB9-914D-5546-502A8BB7EF60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909CC1-6725-8D47-321C-47DA3EC97654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B9F3AE-755A-85E6-B75D-B50F601F0B17}"/>
              </a:ext>
            </a:extLst>
          </p:cNvPr>
          <p:cNvSpPr txBox="1"/>
          <p:nvPr/>
        </p:nvSpPr>
        <p:spPr>
          <a:xfrm>
            <a:off x="993237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3CF570-FB51-6F46-1EC7-29DCBB3DC09B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953EED-2DA7-99B6-537F-84EFC1A957B1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C229E5-0E99-EC05-615E-3738E1A4821C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0B330883-9D6A-CFA5-DBAE-B5722F7442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E33411-3D17-0BEA-1159-51FF22D01BA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2922E9-3EB5-1D4E-9F11-E4D71B1E714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4CDC210-8615-2B3C-0E37-EE4B20EB9DF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437948-24C9-738B-6F98-FAC366D60FC3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oogle Shape;201;p18">
            <a:extLst>
              <a:ext uri="{FF2B5EF4-FFF2-40B4-BE49-F238E27FC236}">
                <a16:creationId xmlns:a16="http://schemas.microsoft.com/office/drawing/2014/main" id="{27D0F018-D889-CD5E-53BB-20C85655537F}"/>
              </a:ext>
            </a:extLst>
          </p:cNvPr>
          <p:cNvGrpSpPr/>
          <p:nvPr/>
        </p:nvGrpSpPr>
        <p:grpSpPr>
          <a:xfrm>
            <a:off x="2165708" y="4779519"/>
            <a:ext cx="329365" cy="351910"/>
            <a:chOff x="-24344425" y="3519475"/>
            <a:chExt cx="276475" cy="295400"/>
          </a:xfrm>
          <a:solidFill>
            <a:srgbClr val="2D3F83"/>
          </a:solidFill>
        </p:grpSpPr>
        <p:sp>
          <p:nvSpPr>
            <p:cNvPr id="26" name="Google Shape;202;p18">
              <a:extLst>
                <a:ext uri="{FF2B5EF4-FFF2-40B4-BE49-F238E27FC236}">
                  <a16:creationId xmlns:a16="http://schemas.microsoft.com/office/drawing/2014/main" id="{E696EF54-3752-CF4A-A349-B99F9E4167A5}"/>
                </a:ext>
              </a:extLst>
            </p:cNvPr>
            <p:cNvSpPr/>
            <p:nvPr/>
          </p:nvSpPr>
          <p:spPr>
            <a:xfrm>
              <a:off x="-24240450" y="3554150"/>
              <a:ext cx="69325" cy="34450"/>
            </a:xfrm>
            <a:custGeom>
              <a:avLst/>
              <a:gdLst/>
              <a:ahLst/>
              <a:cxnLst/>
              <a:rect l="l" t="t" r="r" b="b"/>
              <a:pathLst>
                <a:path w="2773" h="1378" extrusionOk="0">
                  <a:moveTo>
                    <a:pt x="1387" y="0"/>
                  </a:moveTo>
                  <a:cubicBezTo>
                    <a:pt x="788" y="0"/>
                    <a:pt x="284" y="347"/>
                    <a:pt x="95" y="914"/>
                  </a:cubicBezTo>
                  <a:cubicBezTo>
                    <a:pt x="0" y="1071"/>
                    <a:pt x="95" y="1260"/>
                    <a:pt x="284" y="1355"/>
                  </a:cubicBezTo>
                  <a:cubicBezTo>
                    <a:pt x="318" y="1366"/>
                    <a:pt x="352" y="1371"/>
                    <a:pt x="385" y="1371"/>
                  </a:cubicBezTo>
                  <a:cubicBezTo>
                    <a:pt x="537" y="1371"/>
                    <a:pt x="673" y="1263"/>
                    <a:pt x="725" y="1134"/>
                  </a:cubicBezTo>
                  <a:cubicBezTo>
                    <a:pt x="788" y="882"/>
                    <a:pt x="1072" y="662"/>
                    <a:pt x="1387" y="662"/>
                  </a:cubicBezTo>
                  <a:cubicBezTo>
                    <a:pt x="1702" y="662"/>
                    <a:pt x="1922" y="882"/>
                    <a:pt x="2048" y="1134"/>
                  </a:cubicBezTo>
                  <a:cubicBezTo>
                    <a:pt x="2120" y="1301"/>
                    <a:pt x="2246" y="1378"/>
                    <a:pt x="2371" y="1378"/>
                  </a:cubicBezTo>
                  <a:cubicBezTo>
                    <a:pt x="2411" y="1378"/>
                    <a:pt x="2451" y="1370"/>
                    <a:pt x="2489" y="1355"/>
                  </a:cubicBezTo>
                  <a:cubicBezTo>
                    <a:pt x="2678" y="1260"/>
                    <a:pt x="2773" y="1071"/>
                    <a:pt x="2678" y="914"/>
                  </a:cubicBezTo>
                  <a:cubicBezTo>
                    <a:pt x="2489" y="347"/>
                    <a:pt x="1985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3;p18">
              <a:extLst>
                <a:ext uri="{FF2B5EF4-FFF2-40B4-BE49-F238E27FC236}">
                  <a16:creationId xmlns:a16="http://schemas.microsoft.com/office/drawing/2014/main" id="{D74655E6-0301-5A82-4C1C-AAB867380CFC}"/>
                </a:ext>
              </a:extLst>
            </p:cNvPr>
            <p:cNvSpPr/>
            <p:nvPr/>
          </p:nvSpPr>
          <p:spPr>
            <a:xfrm>
              <a:off x="-24344425" y="3519475"/>
              <a:ext cx="276475" cy="295400"/>
            </a:xfrm>
            <a:custGeom>
              <a:avLst/>
              <a:gdLst/>
              <a:ahLst/>
              <a:cxnLst/>
              <a:rect l="l" t="t" r="r" b="b"/>
              <a:pathLst>
                <a:path w="11059" h="11816" extrusionOk="0">
                  <a:moveTo>
                    <a:pt x="5546" y="694"/>
                  </a:moveTo>
                  <a:cubicBezTo>
                    <a:pt x="6743" y="694"/>
                    <a:pt x="7625" y="1608"/>
                    <a:pt x="7625" y="2773"/>
                  </a:cubicBezTo>
                  <a:lnTo>
                    <a:pt x="7625" y="3120"/>
                  </a:lnTo>
                  <a:cubicBezTo>
                    <a:pt x="7625" y="3309"/>
                    <a:pt x="7467" y="3466"/>
                    <a:pt x="7278" y="3466"/>
                  </a:cubicBezTo>
                  <a:lnTo>
                    <a:pt x="5892" y="3466"/>
                  </a:lnTo>
                  <a:lnTo>
                    <a:pt x="5892" y="3120"/>
                  </a:lnTo>
                  <a:cubicBezTo>
                    <a:pt x="5892" y="2931"/>
                    <a:pt x="5735" y="2773"/>
                    <a:pt x="5546" y="2773"/>
                  </a:cubicBezTo>
                  <a:cubicBezTo>
                    <a:pt x="5357" y="2773"/>
                    <a:pt x="5199" y="2931"/>
                    <a:pt x="5199" y="3120"/>
                  </a:cubicBezTo>
                  <a:lnTo>
                    <a:pt x="5199" y="3466"/>
                  </a:lnTo>
                  <a:lnTo>
                    <a:pt x="3813" y="3466"/>
                  </a:lnTo>
                  <a:cubicBezTo>
                    <a:pt x="3624" y="3466"/>
                    <a:pt x="3466" y="3309"/>
                    <a:pt x="3466" y="3120"/>
                  </a:cubicBezTo>
                  <a:lnTo>
                    <a:pt x="3466" y="2773"/>
                  </a:lnTo>
                  <a:cubicBezTo>
                    <a:pt x="3466" y="1639"/>
                    <a:pt x="4411" y="694"/>
                    <a:pt x="5546" y="694"/>
                  </a:cubicBezTo>
                  <a:close/>
                  <a:moveTo>
                    <a:pt x="7940" y="4821"/>
                  </a:moveTo>
                  <a:cubicBezTo>
                    <a:pt x="8160" y="4821"/>
                    <a:pt x="8318" y="4979"/>
                    <a:pt x="8318" y="5168"/>
                  </a:cubicBezTo>
                  <a:cubicBezTo>
                    <a:pt x="8318" y="5357"/>
                    <a:pt x="8160" y="5514"/>
                    <a:pt x="7940" y="5514"/>
                  </a:cubicBezTo>
                  <a:lnTo>
                    <a:pt x="3088" y="5514"/>
                  </a:lnTo>
                  <a:cubicBezTo>
                    <a:pt x="2899" y="5514"/>
                    <a:pt x="2742" y="5357"/>
                    <a:pt x="2742" y="5168"/>
                  </a:cubicBezTo>
                  <a:cubicBezTo>
                    <a:pt x="2742" y="4979"/>
                    <a:pt x="2899" y="4821"/>
                    <a:pt x="3088" y="4821"/>
                  </a:cubicBezTo>
                  <a:close/>
                  <a:moveTo>
                    <a:pt x="4128" y="6932"/>
                  </a:moveTo>
                  <a:cubicBezTo>
                    <a:pt x="4317" y="6932"/>
                    <a:pt x="4474" y="7089"/>
                    <a:pt x="4474" y="7310"/>
                  </a:cubicBezTo>
                  <a:cubicBezTo>
                    <a:pt x="4474" y="7499"/>
                    <a:pt x="4317" y="7656"/>
                    <a:pt x="4128" y="7656"/>
                  </a:cubicBezTo>
                  <a:lnTo>
                    <a:pt x="3088" y="7656"/>
                  </a:lnTo>
                  <a:cubicBezTo>
                    <a:pt x="2899" y="7656"/>
                    <a:pt x="2742" y="7499"/>
                    <a:pt x="2742" y="7310"/>
                  </a:cubicBezTo>
                  <a:cubicBezTo>
                    <a:pt x="2742" y="7089"/>
                    <a:pt x="2899" y="6932"/>
                    <a:pt x="3088" y="6932"/>
                  </a:cubicBezTo>
                  <a:close/>
                  <a:moveTo>
                    <a:pt x="7940" y="6932"/>
                  </a:moveTo>
                  <a:cubicBezTo>
                    <a:pt x="8160" y="6932"/>
                    <a:pt x="8318" y="7089"/>
                    <a:pt x="8318" y="7310"/>
                  </a:cubicBezTo>
                  <a:cubicBezTo>
                    <a:pt x="8286" y="7499"/>
                    <a:pt x="8160" y="7656"/>
                    <a:pt x="7940" y="7656"/>
                  </a:cubicBezTo>
                  <a:lnTo>
                    <a:pt x="6932" y="7656"/>
                  </a:lnTo>
                  <a:cubicBezTo>
                    <a:pt x="6743" y="7656"/>
                    <a:pt x="6585" y="7499"/>
                    <a:pt x="6585" y="7310"/>
                  </a:cubicBezTo>
                  <a:cubicBezTo>
                    <a:pt x="6585" y="7089"/>
                    <a:pt x="6743" y="6932"/>
                    <a:pt x="6932" y="6932"/>
                  </a:cubicBezTo>
                  <a:close/>
                  <a:moveTo>
                    <a:pt x="3781" y="8318"/>
                  </a:moveTo>
                  <a:cubicBezTo>
                    <a:pt x="4002" y="8350"/>
                    <a:pt x="4128" y="8507"/>
                    <a:pt x="4128" y="8665"/>
                  </a:cubicBezTo>
                  <a:cubicBezTo>
                    <a:pt x="4128" y="8885"/>
                    <a:pt x="3970" y="9043"/>
                    <a:pt x="3781" y="9043"/>
                  </a:cubicBezTo>
                  <a:lnTo>
                    <a:pt x="3057" y="9043"/>
                  </a:lnTo>
                  <a:cubicBezTo>
                    <a:pt x="2868" y="9043"/>
                    <a:pt x="2710" y="8885"/>
                    <a:pt x="2710" y="8665"/>
                  </a:cubicBezTo>
                  <a:cubicBezTo>
                    <a:pt x="2710" y="8476"/>
                    <a:pt x="2868" y="8318"/>
                    <a:pt x="3057" y="8318"/>
                  </a:cubicBezTo>
                  <a:close/>
                  <a:moveTo>
                    <a:pt x="7940" y="8318"/>
                  </a:moveTo>
                  <a:cubicBezTo>
                    <a:pt x="8160" y="8350"/>
                    <a:pt x="8286" y="8507"/>
                    <a:pt x="8286" y="8665"/>
                  </a:cubicBezTo>
                  <a:cubicBezTo>
                    <a:pt x="8286" y="8885"/>
                    <a:pt x="8129" y="9043"/>
                    <a:pt x="7940" y="9043"/>
                  </a:cubicBezTo>
                  <a:lnTo>
                    <a:pt x="7247" y="9043"/>
                  </a:lnTo>
                  <a:cubicBezTo>
                    <a:pt x="7026" y="9043"/>
                    <a:pt x="6869" y="8885"/>
                    <a:pt x="6869" y="8665"/>
                  </a:cubicBezTo>
                  <a:cubicBezTo>
                    <a:pt x="6869" y="8476"/>
                    <a:pt x="7026" y="8318"/>
                    <a:pt x="7247" y="8318"/>
                  </a:cubicBezTo>
                  <a:close/>
                  <a:moveTo>
                    <a:pt x="2868" y="2049"/>
                  </a:moveTo>
                  <a:lnTo>
                    <a:pt x="2868" y="2049"/>
                  </a:lnTo>
                  <a:cubicBezTo>
                    <a:pt x="2805" y="2332"/>
                    <a:pt x="2805" y="2521"/>
                    <a:pt x="2805" y="2805"/>
                  </a:cubicBezTo>
                  <a:cubicBezTo>
                    <a:pt x="2395" y="2962"/>
                    <a:pt x="2080" y="3309"/>
                    <a:pt x="2080" y="3781"/>
                  </a:cubicBezTo>
                  <a:lnTo>
                    <a:pt x="2080" y="8665"/>
                  </a:lnTo>
                  <a:cubicBezTo>
                    <a:pt x="2080" y="9263"/>
                    <a:pt x="2553" y="9704"/>
                    <a:pt x="3088" y="9704"/>
                  </a:cubicBezTo>
                  <a:lnTo>
                    <a:pt x="5199" y="9704"/>
                  </a:lnTo>
                  <a:lnTo>
                    <a:pt x="5199" y="7247"/>
                  </a:lnTo>
                  <a:cubicBezTo>
                    <a:pt x="5199" y="7058"/>
                    <a:pt x="5357" y="6900"/>
                    <a:pt x="5546" y="6900"/>
                  </a:cubicBezTo>
                  <a:cubicBezTo>
                    <a:pt x="5735" y="6900"/>
                    <a:pt x="5892" y="7058"/>
                    <a:pt x="5892" y="7247"/>
                  </a:cubicBezTo>
                  <a:lnTo>
                    <a:pt x="5892" y="9704"/>
                  </a:lnTo>
                  <a:lnTo>
                    <a:pt x="8003" y="9704"/>
                  </a:lnTo>
                  <a:cubicBezTo>
                    <a:pt x="8570" y="9704"/>
                    <a:pt x="9011" y="9232"/>
                    <a:pt x="9011" y="8665"/>
                  </a:cubicBezTo>
                  <a:lnTo>
                    <a:pt x="9011" y="3844"/>
                  </a:lnTo>
                  <a:cubicBezTo>
                    <a:pt x="9011" y="3372"/>
                    <a:pt x="8728" y="2994"/>
                    <a:pt x="8318" y="2836"/>
                  </a:cubicBezTo>
                  <a:cubicBezTo>
                    <a:pt x="8318" y="2584"/>
                    <a:pt x="8318" y="2364"/>
                    <a:pt x="8223" y="2112"/>
                  </a:cubicBezTo>
                  <a:lnTo>
                    <a:pt x="8223" y="2112"/>
                  </a:lnTo>
                  <a:cubicBezTo>
                    <a:pt x="9043" y="2269"/>
                    <a:pt x="9736" y="2962"/>
                    <a:pt x="9736" y="3844"/>
                  </a:cubicBezTo>
                  <a:lnTo>
                    <a:pt x="9736" y="8696"/>
                  </a:lnTo>
                  <a:cubicBezTo>
                    <a:pt x="9736" y="9641"/>
                    <a:pt x="8948" y="10429"/>
                    <a:pt x="8003" y="10429"/>
                  </a:cubicBezTo>
                  <a:lnTo>
                    <a:pt x="3151" y="10429"/>
                  </a:lnTo>
                  <a:cubicBezTo>
                    <a:pt x="2206" y="10429"/>
                    <a:pt x="1418" y="9641"/>
                    <a:pt x="1418" y="8696"/>
                  </a:cubicBezTo>
                  <a:lnTo>
                    <a:pt x="1418" y="3781"/>
                  </a:lnTo>
                  <a:lnTo>
                    <a:pt x="1355" y="3781"/>
                  </a:lnTo>
                  <a:cubicBezTo>
                    <a:pt x="1355" y="2931"/>
                    <a:pt x="1985" y="2206"/>
                    <a:pt x="2868" y="2049"/>
                  </a:cubicBezTo>
                  <a:close/>
                  <a:moveTo>
                    <a:pt x="3088" y="1"/>
                  </a:moveTo>
                  <a:cubicBezTo>
                    <a:pt x="1355" y="1"/>
                    <a:pt x="1" y="1419"/>
                    <a:pt x="1" y="3120"/>
                  </a:cubicBezTo>
                  <a:lnTo>
                    <a:pt x="1" y="8728"/>
                  </a:lnTo>
                  <a:cubicBezTo>
                    <a:pt x="1" y="10397"/>
                    <a:pt x="1355" y="11815"/>
                    <a:pt x="3088" y="11815"/>
                  </a:cubicBezTo>
                  <a:lnTo>
                    <a:pt x="7940" y="11815"/>
                  </a:lnTo>
                  <a:cubicBezTo>
                    <a:pt x="9673" y="11815"/>
                    <a:pt x="11059" y="10397"/>
                    <a:pt x="11059" y="8728"/>
                  </a:cubicBezTo>
                  <a:lnTo>
                    <a:pt x="11059" y="3120"/>
                  </a:lnTo>
                  <a:cubicBezTo>
                    <a:pt x="11059" y="1387"/>
                    <a:pt x="9641" y="1"/>
                    <a:pt x="79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204;p18">
            <a:extLst>
              <a:ext uri="{FF2B5EF4-FFF2-40B4-BE49-F238E27FC236}">
                <a16:creationId xmlns:a16="http://schemas.microsoft.com/office/drawing/2014/main" id="{063A4926-A3D3-38A0-6AD7-56A93D62F85A}"/>
              </a:ext>
            </a:extLst>
          </p:cNvPr>
          <p:cNvGrpSpPr/>
          <p:nvPr/>
        </p:nvGrpSpPr>
        <p:grpSpPr>
          <a:xfrm>
            <a:off x="1770286" y="4460150"/>
            <a:ext cx="2731311" cy="1034003"/>
            <a:chOff x="2375700" y="3398532"/>
            <a:chExt cx="2731311" cy="1034003"/>
          </a:xfrm>
          <a:solidFill>
            <a:srgbClr val="B4C7E7"/>
          </a:solidFill>
        </p:grpSpPr>
        <p:sp>
          <p:nvSpPr>
            <p:cNvPr id="29" name="Google Shape;205;p18">
              <a:extLst>
                <a:ext uri="{FF2B5EF4-FFF2-40B4-BE49-F238E27FC236}">
                  <a16:creationId xmlns:a16="http://schemas.microsoft.com/office/drawing/2014/main" id="{764F9B6B-9660-15AE-B386-2DEF8B1F6B9D}"/>
                </a:ext>
              </a:extLst>
            </p:cNvPr>
            <p:cNvSpPr/>
            <p:nvPr/>
          </p:nvSpPr>
          <p:spPr>
            <a:xfrm>
              <a:off x="2409411" y="3436930"/>
              <a:ext cx="1055041" cy="913854"/>
            </a:xfrm>
            <a:custGeom>
              <a:avLst/>
              <a:gdLst/>
              <a:ahLst/>
              <a:cxnLst/>
              <a:rect l="l" t="t" r="r" b="b"/>
              <a:pathLst>
                <a:path w="45471" h="39386" extrusionOk="0">
                  <a:moveTo>
                    <a:pt x="33588" y="893"/>
                  </a:moveTo>
                  <a:lnTo>
                    <a:pt x="44446" y="19693"/>
                  </a:lnTo>
                  <a:lnTo>
                    <a:pt x="33588" y="38493"/>
                  </a:lnTo>
                  <a:lnTo>
                    <a:pt x="11883" y="38493"/>
                  </a:lnTo>
                  <a:lnTo>
                    <a:pt x="1024" y="19693"/>
                  </a:lnTo>
                  <a:lnTo>
                    <a:pt x="11883" y="893"/>
                  </a:lnTo>
                  <a:close/>
                  <a:moveTo>
                    <a:pt x="11371" y="0"/>
                  </a:moveTo>
                  <a:lnTo>
                    <a:pt x="0" y="19693"/>
                  </a:lnTo>
                  <a:lnTo>
                    <a:pt x="11240" y="39160"/>
                  </a:lnTo>
                  <a:lnTo>
                    <a:pt x="11371" y="39386"/>
                  </a:lnTo>
                  <a:lnTo>
                    <a:pt x="34100" y="39386"/>
                  </a:lnTo>
                  <a:lnTo>
                    <a:pt x="45470" y="19693"/>
                  </a:lnTo>
                  <a:lnTo>
                    <a:pt x="34231" y="226"/>
                  </a:lnTo>
                  <a:lnTo>
                    <a:pt x="341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06;p18">
              <a:extLst>
                <a:ext uri="{FF2B5EF4-FFF2-40B4-BE49-F238E27FC236}">
                  <a16:creationId xmlns:a16="http://schemas.microsoft.com/office/drawing/2014/main" id="{1165F422-7AD1-D38A-5D6F-7B674150EE50}"/>
                </a:ext>
              </a:extLst>
            </p:cNvPr>
            <p:cNvSpPr/>
            <p:nvPr/>
          </p:nvSpPr>
          <p:spPr>
            <a:xfrm>
              <a:off x="3088123" y="4225870"/>
              <a:ext cx="206386" cy="206665"/>
            </a:xfrm>
            <a:custGeom>
              <a:avLst/>
              <a:gdLst/>
              <a:ahLst/>
              <a:cxnLst/>
              <a:rect l="l" t="t" r="r" b="b"/>
              <a:pathLst>
                <a:path w="8895" h="8907" extrusionOk="0">
                  <a:moveTo>
                    <a:pt x="4454" y="0"/>
                  </a:moveTo>
                  <a:cubicBezTo>
                    <a:pt x="1989" y="0"/>
                    <a:pt x="1" y="2001"/>
                    <a:pt x="1" y="4453"/>
                  </a:cubicBezTo>
                  <a:cubicBezTo>
                    <a:pt x="1" y="6918"/>
                    <a:pt x="1989" y="8906"/>
                    <a:pt x="4454" y="8906"/>
                  </a:cubicBezTo>
                  <a:cubicBezTo>
                    <a:pt x="6906" y="8906"/>
                    <a:pt x="8895" y="6918"/>
                    <a:pt x="8895" y="4453"/>
                  </a:cubicBezTo>
                  <a:cubicBezTo>
                    <a:pt x="8895" y="2001"/>
                    <a:pt x="6906" y="0"/>
                    <a:pt x="4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07;p18">
              <a:extLst>
                <a:ext uri="{FF2B5EF4-FFF2-40B4-BE49-F238E27FC236}">
                  <a16:creationId xmlns:a16="http://schemas.microsoft.com/office/drawing/2014/main" id="{67C3684B-7A95-71F9-FB9D-7C37E2A28921}"/>
                </a:ext>
              </a:extLst>
            </p:cNvPr>
            <p:cNvSpPr/>
            <p:nvPr/>
          </p:nvSpPr>
          <p:spPr>
            <a:xfrm>
              <a:off x="3143110" y="4280834"/>
              <a:ext cx="96708" cy="96708"/>
            </a:xfrm>
            <a:custGeom>
              <a:avLst/>
              <a:gdLst/>
              <a:ahLst/>
              <a:cxnLst/>
              <a:rect l="l" t="t" r="r" b="b"/>
              <a:pathLst>
                <a:path w="4168" h="4168" extrusionOk="0">
                  <a:moveTo>
                    <a:pt x="2084" y="1"/>
                  </a:moveTo>
                  <a:cubicBezTo>
                    <a:pt x="929" y="1"/>
                    <a:pt x="0" y="941"/>
                    <a:pt x="0" y="2084"/>
                  </a:cubicBezTo>
                  <a:cubicBezTo>
                    <a:pt x="0" y="3239"/>
                    <a:pt x="929" y="4168"/>
                    <a:pt x="2084" y="4168"/>
                  </a:cubicBezTo>
                  <a:cubicBezTo>
                    <a:pt x="3227" y="4168"/>
                    <a:pt x="4167" y="3239"/>
                    <a:pt x="4167" y="2084"/>
                  </a:cubicBezTo>
                  <a:cubicBezTo>
                    <a:pt x="4167" y="941"/>
                    <a:pt x="3227" y="1"/>
                    <a:pt x="2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08;p18">
              <a:extLst>
                <a:ext uri="{FF2B5EF4-FFF2-40B4-BE49-F238E27FC236}">
                  <a16:creationId xmlns:a16="http://schemas.microsoft.com/office/drawing/2014/main" id="{C75F5359-1433-4326-C53E-DA016022E0E6}"/>
                </a:ext>
              </a:extLst>
            </p:cNvPr>
            <p:cNvSpPr/>
            <p:nvPr/>
          </p:nvSpPr>
          <p:spPr>
            <a:xfrm>
              <a:off x="2375700" y="3843558"/>
              <a:ext cx="97822" cy="97799"/>
            </a:xfrm>
            <a:custGeom>
              <a:avLst/>
              <a:gdLst/>
              <a:ahLst/>
              <a:cxnLst/>
              <a:rect l="l" t="t" r="r" b="b"/>
              <a:pathLst>
                <a:path w="4216" h="4215" extrusionOk="0">
                  <a:moveTo>
                    <a:pt x="2108" y="0"/>
                  </a:moveTo>
                  <a:cubicBezTo>
                    <a:pt x="941" y="0"/>
                    <a:pt x="1" y="941"/>
                    <a:pt x="1" y="2108"/>
                  </a:cubicBezTo>
                  <a:cubicBezTo>
                    <a:pt x="1" y="3274"/>
                    <a:pt x="941" y="4215"/>
                    <a:pt x="2108" y="4215"/>
                  </a:cubicBezTo>
                  <a:cubicBezTo>
                    <a:pt x="3263" y="4215"/>
                    <a:pt x="4215" y="3274"/>
                    <a:pt x="4215" y="2108"/>
                  </a:cubicBezTo>
                  <a:cubicBezTo>
                    <a:pt x="4215" y="941"/>
                    <a:pt x="3263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09;p18">
              <a:extLst>
                <a:ext uri="{FF2B5EF4-FFF2-40B4-BE49-F238E27FC236}">
                  <a16:creationId xmlns:a16="http://schemas.microsoft.com/office/drawing/2014/main" id="{97A85773-200E-995A-7B06-0E2958B7A99F}"/>
                </a:ext>
              </a:extLst>
            </p:cNvPr>
            <p:cNvSpPr/>
            <p:nvPr/>
          </p:nvSpPr>
          <p:spPr>
            <a:xfrm>
              <a:off x="2631217" y="4290509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0"/>
                  </a:moveTo>
                  <a:cubicBezTo>
                    <a:pt x="941" y="0"/>
                    <a:pt x="1" y="941"/>
                    <a:pt x="1" y="2108"/>
                  </a:cubicBezTo>
                  <a:cubicBezTo>
                    <a:pt x="1" y="3263"/>
                    <a:pt x="941" y="4215"/>
                    <a:pt x="2108" y="4215"/>
                  </a:cubicBezTo>
                  <a:cubicBezTo>
                    <a:pt x="3275" y="4215"/>
                    <a:pt x="4216" y="3263"/>
                    <a:pt x="4216" y="2108"/>
                  </a:cubicBezTo>
                  <a:cubicBezTo>
                    <a:pt x="4216" y="941"/>
                    <a:pt x="3275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10;p18">
              <a:extLst>
                <a:ext uri="{FF2B5EF4-FFF2-40B4-BE49-F238E27FC236}">
                  <a16:creationId xmlns:a16="http://schemas.microsoft.com/office/drawing/2014/main" id="{2AE56C3D-E89F-AFCC-B178-8CADA615CADE}"/>
                </a:ext>
              </a:extLst>
            </p:cNvPr>
            <p:cNvSpPr/>
            <p:nvPr/>
          </p:nvSpPr>
          <p:spPr>
            <a:xfrm>
              <a:off x="2631217" y="3398532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0"/>
                  </a:moveTo>
                  <a:cubicBezTo>
                    <a:pt x="941" y="0"/>
                    <a:pt x="1" y="953"/>
                    <a:pt x="1" y="2108"/>
                  </a:cubicBezTo>
                  <a:cubicBezTo>
                    <a:pt x="1" y="3275"/>
                    <a:pt x="941" y="4215"/>
                    <a:pt x="2108" y="4215"/>
                  </a:cubicBezTo>
                  <a:cubicBezTo>
                    <a:pt x="3275" y="4215"/>
                    <a:pt x="4216" y="3275"/>
                    <a:pt x="4216" y="2108"/>
                  </a:cubicBezTo>
                  <a:cubicBezTo>
                    <a:pt x="4216" y="953"/>
                    <a:pt x="3275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11;p18">
              <a:extLst>
                <a:ext uri="{FF2B5EF4-FFF2-40B4-BE49-F238E27FC236}">
                  <a16:creationId xmlns:a16="http://schemas.microsoft.com/office/drawing/2014/main" id="{C8646AB8-80B2-C239-AABD-FD08EB0795DE}"/>
                </a:ext>
              </a:extLst>
            </p:cNvPr>
            <p:cNvSpPr/>
            <p:nvPr/>
          </p:nvSpPr>
          <p:spPr>
            <a:xfrm>
              <a:off x="4258299" y="3469500"/>
              <a:ext cx="848712" cy="848712"/>
            </a:xfrm>
            <a:custGeom>
              <a:avLst/>
              <a:gdLst/>
              <a:ahLst/>
              <a:cxnLst/>
              <a:rect l="l" t="t" r="r" b="b"/>
              <a:pathLst>
                <a:path w="40887" h="40887" extrusionOk="0">
                  <a:moveTo>
                    <a:pt x="20444" y="1"/>
                  </a:moveTo>
                  <a:cubicBezTo>
                    <a:pt x="9157" y="1"/>
                    <a:pt x="1" y="9157"/>
                    <a:pt x="1" y="20444"/>
                  </a:cubicBezTo>
                  <a:cubicBezTo>
                    <a:pt x="1" y="31731"/>
                    <a:pt x="9157" y="40887"/>
                    <a:pt x="20444" y="40887"/>
                  </a:cubicBezTo>
                  <a:cubicBezTo>
                    <a:pt x="31731" y="40887"/>
                    <a:pt x="40887" y="31731"/>
                    <a:pt x="40887" y="20444"/>
                  </a:cubicBezTo>
                  <a:cubicBezTo>
                    <a:pt x="40887" y="9157"/>
                    <a:pt x="31731" y="1"/>
                    <a:pt x="20444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12;p18">
              <a:extLst>
                <a:ext uri="{FF2B5EF4-FFF2-40B4-BE49-F238E27FC236}">
                  <a16:creationId xmlns:a16="http://schemas.microsoft.com/office/drawing/2014/main" id="{C8121C17-0697-76F6-7FB2-88303BB029CB}"/>
                </a:ext>
              </a:extLst>
            </p:cNvPr>
            <p:cNvSpPr/>
            <p:nvPr/>
          </p:nvSpPr>
          <p:spPr>
            <a:xfrm>
              <a:off x="3445309" y="3612611"/>
              <a:ext cx="926313" cy="613312"/>
            </a:xfrm>
            <a:custGeom>
              <a:avLst/>
              <a:gdLst/>
              <a:ahLst/>
              <a:cxnLst/>
              <a:rect l="l" t="t" r="r" b="b"/>
              <a:pathLst>
                <a:path w="39923" h="26433" extrusionOk="0">
                  <a:moveTo>
                    <a:pt x="21682" y="1"/>
                  </a:moveTo>
                  <a:lnTo>
                    <a:pt x="17241" y="22444"/>
                  </a:lnTo>
                  <a:lnTo>
                    <a:pt x="12955" y="5847"/>
                  </a:lnTo>
                  <a:lnTo>
                    <a:pt x="10323" y="11871"/>
                  </a:lnTo>
                  <a:lnTo>
                    <a:pt x="1" y="11871"/>
                  </a:lnTo>
                  <a:lnTo>
                    <a:pt x="1" y="12764"/>
                  </a:lnTo>
                  <a:lnTo>
                    <a:pt x="10907" y="12764"/>
                  </a:lnTo>
                  <a:lnTo>
                    <a:pt x="12740" y="8561"/>
                  </a:lnTo>
                  <a:lnTo>
                    <a:pt x="17360" y="26432"/>
                  </a:lnTo>
                  <a:lnTo>
                    <a:pt x="21837" y="3775"/>
                  </a:lnTo>
                  <a:lnTo>
                    <a:pt x="26135" y="18741"/>
                  </a:lnTo>
                  <a:lnTo>
                    <a:pt x="28742" y="12764"/>
                  </a:lnTo>
                  <a:lnTo>
                    <a:pt x="39922" y="12764"/>
                  </a:lnTo>
                  <a:lnTo>
                    <a:pt x="39922" y="11871"/>
                  </a:lnTo>
                  <a:lnTo>
                    <a:pt x="28159" y="11871"/>
                  </a:lnTo>
                  <a:lnTo>
                    <a:pt x="26313" y="16122"/>
                  </a:lnTo>
                  <a:lnTo>
                    <a:pt x="216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13;p18">
              <a:extLst>
                <a:ext uri="{FF2B5EF4-FFF2-40B4-BE49-F238E27FC236}">
                  <a16:creationId xmlns:a16="http://schemas.microsoft.com/office/drawing/2014/main" id="{5CB46671-A346-8CBF-00D6-CB93CC452FE6}"/>
                </a:ext>
              </a:extLst>
            </p:cNvPr>
            <p:cNvSpPr/>
            <p:nvPr/>
          </p:nvSpPr>
          <p:spPr>
            <a:xfrm>
              <a:off x="4340346" y="3551554"/>
              <a:ext cx="684603" cy="684603"/>
            </a:xfrm>
            <a:custGeom>
              <a:avLst/>
              <a:gdLst/>
              <a:ahLst/>
              <a:cxnLst/>
              <a:rect l="l" t="t" r="r" b="b"/>
              <a:pathLst>
                <a:path w="32981" h="32981" extrusionOk="0">
                  <a:moveTo>
                    <a:pt x="16491" y="1"/>
                  </a:moveTo>
                  <a:cubicBezTo>
                    <a:pt x="7382" y="1"/>
                    <a:pt x="0" y="7382"/>
                    <a:pt x="0" y="16491"/>
                  </a:cubicBezTo>
                  <a:cubicBezTo>
                    <a:pt x="0" y="25599"/>
                    <a:pt x="7382" y="32981"/>
                    <a:pt x="16491" y="32981"/>
                  </a:cubicBezTo>
                  <a:cubicBezTo>
                    <a:pt x="25599" y="32981"/>
                    <a:pt x="32981" y="25599"/>
                    <a:pt x="32981" y="16491"/>
                  </a:cubicBezTo>
                  <a:cubicBezTo>
                    <a:pt x="32981" y="7382"/>
                    <a:pt x="25599" y="1"/>
                    <a:pt x="16491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chemeClr val="dk1"/>
                </a:solidFill>
              </a:endParaRPr>
            </a:p>
          </p:txBody>
        </p:sp>
        <p:sp>
          <p:nvSpPr>
            <p:cNvPr id="38" name="Google Shape;214;p18">
              <a:extLst>
                <a:ext uri="{FF2B5EF4-FFF2-40B4-BE49-F238E27FC236}">
                  <a16:creationId xmlns:a16="http://schemas.microsoft.com/office/drawing/2014/main" id="{B34F39B2-9C63-7F01-3B24-E839EA75A3BE}"/>
                </a:ext>
              </a:extLst>
            </p:cNvPr>
            <p:cNvSpPr/>
            <p:nvPr/>
          </p:nvSpPr>
          <p:spPr>
            <a:xfrm>
              <a:off x="3406354" y="3843558"/>
              <a:ext cx="97822" cy="97799"/>
            </a:xfrm>
            <a:custGeom>
              <a:avLst/>
              <a:gdLst/>
              <a:ahLst/>
              <a:cxnLst/>
              <a:rect l="l" t="t" r="r" b="b"/>
              <a:pathLst>
                <a:path w="4216" h="4215" extrusionOk="0">
                  <a:moveTo>
                    <a:pt x="2108" y="0"/>
                  </a:moveTo>
                  <a:cubicBezTo>
                    <a:pt x="941" y="0"/>
                    <a:pt x="1" y="941"/>
                    <a:pt x="1" y="2108"/>
                  </a:cubicBezTo>
                  <a:cubicBezTo>
                    <a:pt x="1" y="3274"/>
                    <a:pt x="941" y="4215"/>
                    <a:pt x="2108" y="4215"/>
                  </a:cubicBezTo>
                  <a:cubicBezTo>
                    <a:pt x="3263" y="4215"/>
                    <a:pt x="4216" y="3274"/>
                    <a:pt x="4216" y="2108"/>
                  </a:cubicBezTo>
                  <a:cubicBezTo>
                    <a:pt x="4216" y="941"/>
                    <a:pt x="3263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216;p18">
            <a:extLst>
              <a:ext uri="{FF2B5EF4-FFF2-40B4-BE49-F238E27FC236}">
                <a16:creationId xmlns:a16="http://schemas.microsoft.com/office/drawing/2014/main" id="{6CF17BC6-E89B-F0ED-3A95-4C60620DA5B2}"/>
              </a:ext>
            </a:extLst>
          </p:cNvPr>
          <p:cNvGrpSpPr/>
          <p:nvPr/>
        </p:nvGrpSpPr>
        <p:grpSpPr>
          <a:xfrm>
            <a:off x="2668617" y="3885430"/>
            <a:ext cx="352803" cy="352803"/>
            <a:chOff x="-23245675" y="3148525"/>
            <a:chExt cx="296150" cy="296150"/>
          </a:xfrm>
          <a:solidFill>
            <a:srgbClr val="B4C7E7"/>
          </a:solidFill>
        </p:grpSpPr>
        <p:sp>
          <p:nvSpPr>
            <p:cNvPr id="40" name="Google Shape;217;p18">
              <a:extLst>
                <a:ext uri="{FF2B5EF4-FFF2-40B4-BE49-F238E27FC236}">
                  <a16:creationId xmlns:a16="http://schemas.microsoft.com/office/drawing/2014/main" id="{1518D125-060D-16E5-FB26-69B282136E0C}"/>
                </a:ext>
              </a:extLst>
            </p:cNvPr>
            <p:cNvSpPr/>
            <p:nvPr/>
          </p:nvSpPr>
          <p:spPr>
            <a:xfrm>
              <a:off x="-23192925" y="3251700"/>
              <a:ext cx="192225" cy="105550"/>
            </a:xfrm>
            <a:custGeom>
              <a:avLst/>
              <a:gdLst/>
              <a:ahLst/>
              <a:cxnLst/>
              <a:rect l="l" t="t" r="r" b="b"/>
              <a:pathLst>
                <a:path w="7689" h="4222" extrusionOk="0">
                  <a:moveTo>
                    <a:pt x="3151" y="0"/>
                  </a:moveTo>
                  <a:lnTo>
                    <a:pt x="2616" y="1260"/>
                  </a:lnTo>
                  <a:cubicBezTo>
                    <a:pt x="2584" y="1386"/>
                    <a:pt x="2427" y="1481"/>
                    <a:pt x="2301" y="1481"/>
                  </a:cubicBezTo>
                  <a:lnTo>
                    <a:pt x="1" y="1481"/>
                  </a:lnTo>
                  <a:lnTo>
                    <a:pt x="1" y="4222"/>
                  </a:lnTo>
                  <a:lnTo>
                    <a:pt x="7688" y="4222"/>
                  </a:lnTo>
                  <a:lnTo>
                    <a:pt x="7688" y="1481"/>
                  </a:lnTo>
                  <a:lnTo>
                    <a:pt x="5672" y="1481"/>
                  </a:lnTo>
                  <a:lnTo>
                    <a:pt x="4884" y="3371"/>
                  </a:lnTo>
                  <a:cubicBezTo>
                    <a:pt x="4827" y="3513"/>
                    <a:pt x="4713" y="3578"/>
                    <a:pt x="4593" y="3578"/>
                  </a:cubicBezTo>
                  <a:cubicBezTo>
                    <a:pt x="4447" y="3578"/>
                    <a:pt x="4292" y="3481"/>
                    <a:pt x="4223" y="3308"/>
                  </a:cubicBezTo>
                  <a:lnTo>
                    <a:pt x="315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18;p18">
              <a:extLst>
                <a:ext uri="{FF2B5EF4-FFF2-40B4-BE49-F238E27FC236}">
                  <a16:creationId xmlns:a16="http://schemas.microsoft.com/office/drawing/2014/main" id="{BB102950-B5E4-5433-9AE0-1E3099276981}"/>
                </a:ext>
              </a:extLst>
            </p:cNvPr>
            <p:cNvSpPr/>
            <p:nvPr/>
          </p:nvSpPr>
          <p:spPr>
            <a:xfrm>
              <a:off x="-23193700" y="3200500"/>
              <a:ext cx="192200" cy="106350"/>
            </a:xfrm>
            <a:custGeom>
              <a:avLst/>
              <a:gdLst/>
              <a:ahLst/>
              <a:cxnLst/>
              <a:rect l="l" t="t" r="r" b="b"/>
              <a:pathLst>
                <a:path w="7688" h="4254" extrusionOk="0">
                  <a:moveTo>
                    <a:pt x="0" y="0"/>
                  </a:moveTo>
                  <a:lnTo>
                    <a:pt x="0" y="2836"/>
                  </a:lnTo>
                  <a:lnTo>
                    <a:pt x="2111" y="2836"/>
                  </a:lnTo>
                  <a:lnTo>
                    <a:pt x="2962" y="945"/>
                  </a:lnTo>
                  <a:cubicBezTo>
                    <a:pt x="3020" y="800"/>
                    <a:pt x="3138" y="735"/>
                    <a:pt x="3258" y="735"/>
                  </a:cubicBezTo>
                  <a:cubicBezTo>
                    <a:pt x="3399" y="735"/>
                    <a:pt x="3541" y="824"/>
                    <a:pt x="3592" y="977"/>
                  </a:cubicBezTo>
                  <a:lnTo>
                    <a:pt x="4632" y="4253"/>
                  </a:lnTo>
                  <a:lnTo>
                    <a:pt x="5104" y="3056"/>
                  </a:lnTo>
                  <a:cubicBezTo>
                    <a:pt x="5167" y="2930"/>
                    <a:pt x="5325" y="2836"/>
                    <a:pt x="5419" y="2836"/>
                  </a:cubicBezTo>
                  <a:lnTo>
                    <a:pt x="7688" y="2836"/>
                  </a:lnTo>
                  <a:lnTo>
                    <a:pt x="76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19;p18">
              <a:extLst>
                <a:ext uri="{FF2B5EF4-FFF2-40B4-BE49-F238E27FC236}">
                  <a16:creationId xmlns:a16="http://schemas.microsoft.com/office/drawing/2014/main" id="{6C54AE9E-CDF0-2408-B6C6-36C2789A7A68}"/>
                </a:ext>
              </a:extLst>
            </p:cNvPr>
            <p:cNvSpPr/>
            <p:nvPr/>
          </p:nvSpPr>
          <p:spPr>
            <a:xfrm>
              <a:off x="-23245675" y="3148525"/>
              <a:ext cx="296150" cy="296150"/>
            </a:xfrm>
            <a:custGeom>
              <a:avLst/>
              <a:gdLst/>
              <a:ahLst/>
              <a:cxnLst/>
              <a:rect l="l" t="t" r="r" b="b"/>
              <a:pathLst>
                <a:path w="11846" h="11846" extrusionOk="0">
                  <a:moveTo>
                    <a:pt x="10113" y="1386"/>
                  </a:moveTo>
                  <a:cubicBezTo>
                    <a:pt x="10302" y="1386"/>
                    <a:pt x="10460" y="1544"/>
                    <a:pt x="10460" y="1733"/>
                  </a:cubicBezTo>
                  <a:lnTo>
                    <a:pt x="10460" y="8758"/>
                  </a:lnTo>
                  <a:cubicBezTo>
                    <a:pt x="10460" y="8947"/>
                    <a:pt x="10302" y="9105"/>
                    <a:pt x="10113" y="9105"/>
                  </a:cubicBezTo>
                  <a:lnTo>
                    <a:pt x="1733" y="9105"/>
                  </a:lnTo>
                  <a:cubicBezTo>
                    <a:pt x="1512" y="9105"/>
                    <a:pt x="1355" y="8947"/>
                    <a:pt x="1355" y="8758"/>
                  </a:cubicBezTo>
                  <a:lnTo>
                    <a:pt x="1355" y="1733"/>
                  </a:lnTo>
                  <a:cubicBezTo>
                    <a:pt x="1355" y="1544"/>
                    <a:pt x="1512" y="1386"/>
                    <a:pt x="1733" y="1386"/>
                  </a:cubicBezTo>
                  <a:close/>
                  <a:moveTo>
                    <a:pt x="2426" y="9767"/>
                  </a:moveTo>
                  <a:cubicBezTo>
                    <a:pt x="2615" y="9767"/>
                    <a:pt x="2804" y="9924"/>
                    <a:pt x="2804" y="10113"/>
                  </a:cubicBezTo>
                  <a:cubicBezTo>
                    <a:pt x="2804" y="10334"/>
                    <a:pt x="2615" y="10491"/>
                    <a:pt x="2426" y="10491"/>
                  </a:cubicBezTo>
                  <a:cubicBezTo>
                    <a:pt x="2237" y="10491"/>
                    <a:pt x="2079" y="10334"/>
                    <a:pt x="2079" y="10113"/>
                  </a:cubicBezTo>
                  <a:cubicBezTo>
                    <a:pt x="2079" y="9924"/>
                    <a:pt x="2237" y="9767"/>
                    <a:pt x="2426" y="9767"/>
                  </a:cubicBezTo>
                  <a:close/>
                  <a:moveTo>
                    <a:pt x="3844" y="9767"/>
                  </a:moveTo>
                  <a:cubicBezTo>
                    <a:pt x="4033" y="9767"/>
                    <a:pt x="4190" y="9924"/>
                    <a:pt x="4190" y="10113"/>
                  </a:cubicBezTo>
                  <a:cubicBezTo>
                    <a:pt x="4190" y="10334"/>
                    <a:pt x="4001" y="10491"/>
                    <a:pt x="3844" y="10491"/>
                  </a:cubicBezTo>
                  <a:cubicBezTo>
                    <a:pt x="3655" y="10491"/>
                    <a:pt x="3497" y="10334"/>
                    <a:pt x="3497" y="10113"/>
                  </a:cubicBezTo>
                  <a:cubicBezTo>
                    <a:pt x="3497" y="9924"/>
                    <a:pt x="3655" y="9767"/>
                    <a:pt x="3844" y="9767"/>
                  </a:cubicBezTo>
                  <a:close/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10113"/>
                  </a:lnTo>
                  <a:cubicBezTo>
                    <a:pt x="0" y="11058"/>
                    <a:pt x="788" y="11846"/>
                    <a:pt x="1733" y="11846"/>
                  </a:cubicBezTo>
                  <a:lnTo>
                    <a:pt x="10113" y="11846"/>
                  </a:lnTo>
                  <a:cubicBezTo>
                    <a:pt x="11058" y="11846"/>
                    <a:pt x="11846" y="11058"/>
                    <a:pt x="11846" y="10113"/>
                  </a:cubicBezTo>
                  <a:lnTo>
                    <a:pt x="11846" y="1733"/>
                  </a:lnTo>
                  <a:cubicBezTo>
                    <a:pt x="11846" y="788"/>
                    <a:pt x="11058" y="0"/>
                    <a:pt x="101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220;p18">
            <a:extLst>
              <a:ext uri="{FF2B5EF4-FFF2-40B4-BE49-F238E27FC236}">
                <a16:creationId xmlns:a16="http://schemas.microsoft.com/office/drawing/2014/main" id="{BF2C18F5-204B-7080-EC65-34D446D5F878}"/>
              </a:ext>
            </a:extLst>
          </p:cNvPr>
          <p:cNvGrpSpPr/>
          <p:nvPr/>
        </p:nvGrpSpPr>
        <p:grpSpPr>
          <a:xfrm>
            <a:off x="676923" y="3604900"/>
            <a:ext cx="2732340" cy="1004445"/>
            <a:chOff x="1282337" y="2543282"/>
            <a:chExt cx="2732340" cy="1004445"/>
          </a:xfrm>
          <a:solidFill>
            <a:srgbClr val="2D3F83"/>
          </a:solidFill>
        </p:grpSpPr>
        <p:sp>
          <p:nvSpPr>
            <p:cNvPr id="44" name="Google Shape;221;p18">
              <a:extLst>
                <a:ext uri="{FF2B5EF4-FFF2-40B4-BE49-F238E27FC236}">
                  <a16:creationId xmlns:a16="http://schemas.microsoft.com/office/drawing/2014/main" id="{920F2F4D-A055-0137-5791-67020BD4A0F7}"/>
                </a:ext>
              </a:extLst>
            </p:cNvPr>
            <p:cNvSpPr/>
            <p:nvPr/>
          </p:nvSpPr>
          <p:spPr>
            <a:xfrm>
              <a:off x="2923485" y="2543282"/>
              <a:ext cx="1055041" cy="913877"/>
            </a:xfrm>
            <a:custGeom>
              <a:avLst/>
              <a:gdLst/>
              <a:ahLst/>
              <a:cxnLst/>
              <a:rect l="l" t="t" r="r" b="b"/>
              <a:pathLst>
                <a:path w="45471" h="39387" extrusionOk="0">
                  <a:moveTo>
                    <a:pt x="33588" y="894"/>
                  </a:moveTo>
                  <a:lnTo>
                    <a:pt x="44447" y="19694"/>
                  </a:lnTo>
                  <a:lnTo>
                    <a:pt x="33588" y="38493"/>
                  </a:lnTo>
                  <a:lnTo>
                    <a:pt x="11883" y="38493"/>
                  </a:lnTo>
                  <a:lnTo>
                    <a:pt x="1025" y="19694"/>
                  </a:lnTo>
                  <a:lnTo>
                    <a:pt x="11883" y="894"/>
                  </a:lnTo>
                  <a:close/>
                  <a:moveTo>
                    <a:pt x="11371" y="1"/>
                  </a:moveTo>
                  <a:lnTo>
                    <a:pt x="1" y="19694"/>
                  </a:lnTo>
                  <a:lnTo>
                    <a:pt x="11240" y="39160"/>
                  </a:lnTo>
                  <a:lnTo>
                    <a:pt x="11371" y="39386"/>
                  </a:lnTo>
                  <a:lnTo>
                    <a:pt x="34100" y="39386"/>
                  </a:lnTo>
                  <a:lnTo>
                    <a:pt x="45471" y="19694"/>
                  </a:lnTo>
                  <a:lnTo>
                    <a:pt x="34231" y="227"/>
                  </a:lnTo>
                  <a:lnTo>
                    <a:pt x="341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22;p18">
              <a:extLst>
                <a:ext uri="{FF2B5EF4-FFF2-40B4-BE49-F238E27FC236}">
                  <a16:creationId xmlns:a16="http://schemas.microsoft.com/office/drawing/2014/main" id="{BA164AF6-B2D2-CA38-4847-296657187A70}"/>
                </a:ext>
              </a:extLst>
            </p:cNvPr>
            <p:cNvSpPr/>
            <p:nvPr/>
          </p:nvSpPr>
          <p:spPr>
            <a:xfrm>
              <a:off x="3088123" y="3341062"/>
              <a:ext cx="206386" cy="206665"/>
            </a:xfrm>
            <a:custGeom>
              <a:avLst/>
              <a:gdLst/>
              <a:ahLst/>
              <a:cxnLst/>
              <a:rect l="l" t="t" r="r" b="b"/>
              <a:pathLst>
                <a:path w="8895" h="8907" extrusionOk="0">
                  <a:moveTo>
                    <a:pt x="4454" y="1"/>
                  </a:moveTo>
                  <a:cubicBezTo>
                    <a:pt x="1989" y="1"/>
                    <a:pt x="1" y="1989"/>
                    <a:pt x="1" y="4454"/>
                  </a:cubicBezTo>
                  <a:cubicBezTo>
                    <a:pt x="1" y="6906"/>
                    <a:pt x="1989" y="8907"/>
                    <a:pt x="4454" y="8907"/>
                  </a:cubicBezTo>
                  <a:cubicBezTo>
                    <a:pt x="6906" y="8907"/>
                    <a:pt x="8895" y="6906"/>
                    <a:pt x="8895" y="4454"/>
                  </a:cubicBezTo>
                  <a:cubicBezTo>
                    <a:pt x="8895" y="1989"/>
                    <a:pt x="6906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23;p18">
              <a:extLst>
                <a:ext uri="{FF2B5EF4-FFF2-40B4-BE49-F238E27FC236}">
                  <a16:creationId xmlns:a16="http://schemas.microsoft.com/office/drawing/2014/main" id="{6D4E8E39-BEAD-D60C-D108-18B2B5635494}"/>
                </a:ext>
              </a:extLst>
            </p:cNvPr>
            <p:cNvSpPr/>
            <p:nvPr/>
          </p:nvSpPr>
          <p:spPr>
            <a:xfrm>
              <a:off x="3143110" y="3396049"/>
              <a:ext cx="96708" cy="96708"/>
            </a:xfrm>
            <a:custGeom>
              <a:avLst/>
              <a:gdLst/>
              <a:ahLst/>
              <a:cxnLst/>
              <a:rect l="l" t="t" r="r" b="b"/>
              <a:pathLst>
                <a:path w="4168" h="4168" extrusionOk="0">
                  <a:moveTo>
                    <a:pt x="2084" y="0"/>
                  </a:moveTo>
                  <a:cubicBezTo>
                    <a:pt x="929" y="0"/>
                    <a:pt x="0" y="929"/>
                    <a:pt x="0" y="2084"/>
                  </a:cubicBezTo>
                  <a:cubicBezTo>
                    <a:pt x="0" y="3227"/>
                    <a:pt x="929" y="4167"/>
                    <a:pt x="2084" y="4167"/>
                  </a:cubicBezTo>
                  <a:cubicBezTo>
                    <a:pt x="3227" y="4167"/>
                    <a:pt x="4167" y="3227"/>
                    <a:pt x="4167" y="2084"/>
                  </a:cubicBezTo>
                  <a:cubicBezTo>
                    <a:pt x="4167" y="929"/>
                    <a:pt x="3227" y="0"/>
                    <a:pt x="2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24;p18">
              <a:extLst>
                <a:ext uri="{FF2B5EF4-FFF2-40B4-BE49-F238E27FC236}">
                  <a16:creationId xmlns:a16="http://schemas.microsoft.com/office/drawing/2014/main" id="{9D7134E0-A6C7-9D99-1373-B86814BB0B35}"/>
                </a:ext>
              </a:extLst>
            </p:cNvPr>
            <p:cNvSpPr/>
            <p:nvPr/>
          </p:nvSpPr>
          <p:spPr>
            <a:xfrm>
              <a:off x="2886201" y="2953784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0"/>
                  </a:moveTo>
                  <a:cubicBezTo>
                    <a:pt x="941" y="0"/>
                    <a:pt x="0" y="953"/>
                    <a:pt x="0" y="2108"/>
                  </a:cubicBezTo>
                  <a:cubicBezTo>
                    <a:pt x="0" y="3274"/>
                    <a:pt x="941" y="4215"/>
                    <a:pt x="2108" y="4215"/>
                  </a:cubicBezTo>
                  <a:cubicBezTo>
                    <a:pt x="3275" y="4215"/>
                    <a:pt x="4215" y="3274"/>
                    <a:pt x="4215" y="2108"/>
                  </a:cubicBezTo>
                  <a:cubicBezTo>
                    <a:pt x="4215" y="953"/>
                    <a:pt x="3275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25;p18">
              <a:extLst>
                <a:ext uri="{FF2B5EF4-FFF2-40B4-BE49-F238E27FC236}">
                  <a16:creationId xmlns:a16="http://schemas.microsoft.com/office/drawing/2014/main" id="{BC5A5E55-09D4-9542-AF3D-17BA076488E8}"/>
                </a:ext>
              </a:extLst>
            </p:cNvPr>
            <p:cNvSpPr/>
            <p:nvPr/>
          </p:nvSpPr>
          <p:spPr>
            <a:xfrm>
              <a:off x="3916855" y="2953784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0"/>
                  </a:moveTo>
                  <a:cubicBezTo>
                    <a:pt x="953" y="0"/>
                    <a:pt x="1" y="953"/>
                    <a:pt x="1" y="2108"/>
                  </a:cubicBezTo>
                  <a:cubicBezTo>
                    <a:pt x="1" y="3274"/>
                    <a:pt x="953" y="4215"/>
                    <a:pt x="2108" y="4215"/>
                  </a:cubicBezTo>
                  <a:cubicBezTo>
                    <a:pt x="3275" y="4215"/>
                    <a:pt x="4215" y="3274"/>
                    <a:pt x="4215" y="2108"/>
                  </a:cubicBezTo>
                  <a:cubicBezTo>
                    <a:pt x="4215" y="953"/>
                    <a:pt x="3275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26;p18">
              <a:extLst>
                <a:ext uri="{FF2B5EF4-FFF2-40B4-BE49-F238E27FC236}">
                  <a16:creationId xmlns:a16="http://schemas.microsoft.com/office/drawing/2014/main" id="{DF928FC5-540A-26A9-F831-775A0745ED97}"/>
                </a:ext>
              </a:extLst>
            </p:cNvPr>
            <p:cNvSpPr/>
            <p:nvPr/>
          </p:nvSpPr>
          <p:spPr>
            <a:xfrm>
              <a:off x="3661337" y="3398810"/>
              <a:ext cx="97822" cy="97799"/>
            </a:xfrm>
            <a:custGeom>
              <a:avLst/>
              <a:gdLst/>
              <a:ahLst/>
              <a:cxnLst/>
              <a:rect l="l" t="t" r="r" b="b"/>
              <a:pathLst>
                <a:path w="4216" h="4215" extrusionOk="0">
                  <a:moveTo>
                    <a:pt x="2108" y="0"/>
                  </a:moveTo>
                  <a:cubicBezTo>
                    <a:pt x="941" y="0"/>
                    <a:pt x="0" y="941"/>
                    <a:pt x="0" y="2108"/>
                  </a:cubicBezTo>
                  <a:cubicBezTo>
                    <a:pt x="0" y="3274"/>
                    <a:pt x="941" y="4215"/>
                    <a:pt x="2108" y="4215"/>
                  </a:cubicBezTo>
                  <a:cubicBezTo>
                    <a:pt x="3274" y="4215"/>
                    <a:pt x="4215" y="3274"/>
                    <a:pt x="4215" y="2108"/>
                  </a:cubicBezTo>
                  <a:cubicBezTo>
                    <a:pt x="4215" y="941"/>
                    <a:pt x="3274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27;p18">
              <a:extLst>
                <a:ext uri="{FF2B5EF4-FFF2-40B4-BE49-F238E27FC236}">
                  <a16:creationId xmlns:a16="http://schemas.microsoft.com/office/drawing/2014/main" id="{6EB22385-8921-8C7E-5BC5-B3F830977B4A}"/>
                </a:ext>
              </a:extLst>
            </p:cNvPr>
            <p:cNvSpPr/>
            <p:nvPr/>
          </p:nvSpPr>
          <p:spPr>
            <a:xfrm>
              <a:off x="1282337" y="2576033"/>
              <a:ext cx="848712" cy="848361"/>
            </a:xfrm>
            <a:custGeom>
              <a:avLst/>
              <a:gdLst/>
              <a:ahLst/>
              <a:cxnLst/>
              <a:rect l="l" t="t" r="r" b="b"/>
              <a:pathLst>
                <a:path w="40887" h="40875" extrusionOk="0">
                  <a:moveTo>
                    <a:pt x="20444" y="0"/>
                  </a:moveTo>
                  <a:cubicBezTo>
                    <a:pt x="9156" y="0"/>
                    <a:pt x="1" y="9156"/>
                    <a:pt x="1" y="20443"/>
                  </a:cubicBezTo>
                  <a:cubicBezTo>
                    <a:pt x="1" y="31730"/>
                    <a:pt x="9156" y="40874"/>
                    <a:pt x="20444" y="40874"/>
                  </a:cubicBezTo>
                  <a:cubicBezTo>
                    <a:pt x="31731" y="40874"/>
                    <a:pt x="40887" y="31730"/>
                    <a:pt x="40887" y="20443"/>
                  </a:cubicBezTo>
                  <a:cubicBezTo>
                    <a:pt x="40887" y="9156"/>
                    <a:pt x="31731" y="0"/>
                    <a:pt x="20444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28;p18">
              <a:extLst>
                <a:ext uri="{FF2B5EF4-FFF2-40B4-BE49-F238E27FC236}">
                  <a16:creationId xmlns:a16="http://schemas.microsoft.com/office/drawing/2014/main" id="{7314794E-EC98-65BD-BED4-28246C1C45EC}"/>
                </a:ext>
              </a:extLst>
            </p:cNvPr>
            <p:cNvSpPr/>
            <p:nvPr/>
          </p:nvSpPr>
          <p:spPr>
            <a:xfrm>
              <a:off x="2017701" y="2668152"/>
              <a:ext cx="926290" cy="613033"/>
            </a:xfrm>
            <a:custGeom>
              <a:avLst/>
              <a:gdLst/>
              <a:ahLst/>
              <a:cxnLst/>
              <a:rect l="l" t="t" r="r" b="b"/>
              <a:pathLst>
                <a:path w="39922" h="26421" extrusionOk="0">
                  <a:moveTo>
                    <a:pt x="22562" y="0"/>
                  </a:moveTo>
                  <a:lnTo>
                    <a:pt x="18074" y="22646"/>
                  </a:lnTo>
                  <a:lnTo>
                    <a:pt x="13787" y="7692"/>
                  </a:lnTo>
                  <a:lnTo>
                    <a:pt x="11180" y="13669"/>
                  </a:lnTo>
                  <a:lnTo>
                    <a:pt x="0" y="13669"/>
                  </a:lnTo>
                  <a:lnTo>
                    <a:pt x="0" y="14550"/>
                  </a:lnTo>
                  <a:lnTo>
                    <a:pt x="11763" y="14550"/>
                  </a:lnTo>
                  <a:lnTo>
                    <a:pt x="13609" y="10299"/>
                  </a:lnTo>
                  <a:lnTo>
                    <a:pt x="18240" y="26420"/>
                  </a:lnTo>
                  <a:lnTo>
                    <a:pt x="22670" y="3989"/>
                  </a:lnTo>
                  <a:lnTo>
                    <a:pt x="26968" y="20586"/>
                  </a:lnTo>
                  <a:lnTo>
                    <a:pt x="29599" y="14550"/>
                  </a:lnTo>
                  <a:lnTo>
                    <a:pt x="39922" y="14550"/>
                  </a:lnTo>
                  <a:lnTo>
                    <a:pt x="39922" y="13669"/>
                  </a:lnTo>
                  <a:lnTo>
                    <a:pt x="29016" y="13669"/>
                  </a:lnTo>
                  <a:lnTo>
                    <a:pt x="27182" y="17871"/>
                  </a:lnTo>
                  <a:lnTo>
                    <a:pt x="225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29;p18">
              <a:extLst>
                <a:ext uri="{FF2B5EF4-FFF2-40B4-BE49-F238E27FC236}">
                  <a16:creationId xmlns:a16="http://schemas.microsoft.com/office/drawing/2014/main" id="{E04211BB-B39A-27E8-9B1F-D17EA30DECF9}"/>
                </a:ext>
              </a:extLst>
            </p:cNvPr>
            <p:cNvSpPr/>
            <p:nvPr/>
          </p:nvSpPr>
          <p:spPr>
            <a:xfrm>
              <a:off x="1364384" y="2657943"/>
              <a:ext cx="684603" cy="684541"/>
            </a:xfrm>
            <a:custGeom>
              <a:avLst/>
              <a:gdLst/>
              <a:ahLst/>
              <a:cxnLst/>
              <a:rect l="l" t="t" r="r" b="b"/>
              <a:pathLst>
                <a:path w="32981" h="32982" extrusionOk="0">
                  <a:moveTo>
                    <a:pt x="16491" y="1"/>
                  </a:moveTo>
                  <a:cubicBezTo>
                    <a:pt x="7382" y="1"/>
                    <a:pt x="0" y="7383"/>
                    <a:pt x="0" y="16491"/>
                  </a:cubicBezTo>
                  <a:cubicBezTo>
                    <a:pt x="0" y="25599"/>
                    <a:pt x="7382" y="32981"/>
                    <a:pt x="16491" y="32981"/>
                  </a:cubicBezTo>
                  <a:cubicBezTo>
                    <a:pt x="25599" y="32981"/>
                    <a:pt x="32981" y="25599"/>
                    <a:pt x="32981" y="16491"/>
                  </a:cubicBezTo>
                  <a:cubicBezTo>
                    <a:pt x="32981" y="7383"/>
                    <a:pt x="25599" y="1"/>
                    <a:pt x="164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chemeClr val="dk1"/>
                </a:solidFill>
              </a:endParaRPr>
            </a:p>
          </p:txBody>
        </p:sp>
      </p:grpSp>
      <p:grpSp>
        <p:nvGrpSpPr>
          <p:cNvPr id="53" name="Google Shape;231;p18">
            <a:extLst>
              <a:ext uri="{FF2B5EF4-FFF2-40B4-BE49-F238E27FC236}">
                <a16:creationId xmlns:a16="http://schemas.microsoft.com/office/drawing/2014/main" id="{DC9D80D4-EA8D-AE87-5A78-DBA2BF6F6471}"/>
              </a:ext>
            </a:extLst>
          </p:cNvPr>
          <p:cNvGrpSpPr/>
          <p:nvPr/>
        </p:nvGrpSpPr>
        <p:grpSpPr>
          <a:xfrm>
            <a:off x="2154435" y="2993625"/>
            <a:ext cx="351910" cy="351880"/>
            <a:chOff x="-25094250" y="3547050"/>
            <a:chExt cx="295400" cy="295375"/>
          </a:xfrm>
          <a:solidFill>
            <a:srgbClr val="B4C7E7"/>
          </a:solidFill>
        </p:grpSpPr>
        <p:sp>
          <p:nvSpPr>
            <p:cNvPr id="54" name="Google Shape;232;p18">
              <a:extLst>
                <a:ext uri="{FF2B5EF4-FFF2-40B4-BE49-F238E27FC236}">
                  <a16:creationId xmlns:a16="http://schemas.microsoft.com/office/drawing/2014/main" id="{B3B1E983-E656-859C-3576-681F086F8C0F}"/>
                </a:ext>
              </a:extLst>
            </p:cNvPr>
            <p:cNvSpPr/>
            <p:nvPr/>
          </p:nvSpPr>
          <p:spPr>
            <a:xfrm>
              <a:off x="-24990275" y="35809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233;p18">
              <a:extLst>
                <a:ext uri="{FF2B5EF4-FFF2-40B4-BE49-F238E27FC236}">
                  <a16:creationId xmlns:a16="http://schemas.microsoft.com/office/drawing/2014/main" id="{86C72B05-E30E-6658-AC4E-E94342AE16A6}"/>
                </a:ext>
              </a:extLst>
            </p:cNvPr>
            <p:cNvSpPr/>
            <p:nvPr/>
          </p:nvSpPr>
          <p:spPr>
            <a:xfrm>
              <a:off x="-25041475" y="3668350"/>
              <a:ext cx="52025" cy="52000"/>
            </a:xfrm>
            <a:custGeom>
              <a:avLst/>
              <a:gdLst/>
              <a:ahLst/>
              <a:cxnLst/>
              <a:rect l="l" t="t" r="r" b="b"/>
              <a:pathLst>
                <a:path w="2081" h="2080" extrusionOk="0">
                  <a:moveTo>
                    <a:pt x="1" y="0"/>
                  </a:moveTo>
                  <a:lnTo>
                    <a:pt x="1" y="2080"/>
                  </a:lnTo>
                  <a:lnTo>
                    <a:pt x="2080" y="2080"/>
                  </a:ln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34;p18">
              <a:extLst>
                <a:ext uri="{FF2B5EF4-FFF2-40B4-BE49-F238E27FC236}">
                  <a16:creationId xmlns:a16="http://schemas.microsoft.com/office/drawing/2014/main" id="{119CA8A6-B7E7-6088-30C1-DC418526B3F2}"/>
                </a:ext>
              </a:extLst>
            </p:cNvPr>
            <p:cNvSpPr/>
            <p:nvPr/>
          </p:nvSpPr>
          <p:spPr>
            <a:xfrm>
              <a:off x="-25094250" y="3547050"/>
              <a:ext cx="224500" cy="295375"/>
            </a:xfrm>
            <a:custGeom>
              <a:avLst/>
              <a:gdLst/>
              <a:ahLst/>
              <a:cxnLst/>
              <a:rect l="l" t="t" r="r" b="b"/>
              <a:pathLst>
                <a:path w="8980" h="11815" extrusionOk="0">
                  <a:moveTo>
                    <a:pt x="4538" y="694"/>
                  </a:moveTo>
                  <a:cubicBezTo>
                    <a:pt x="5136" y="694"/>
                    <a:pt x="5577" y="1166"/>
                    <a:pt x="5577" y="1702"/>
                  </a:cubicBezTo>
                  <a:cubicBezTo>
                    <a:pt x="5577" y="1891"/>
                    <a:pt x="5735" y="2048"/>
                    <a:pt x="5924" y="2048"/>
                  </a:cubicBezTo>
                  <a:lnTo>
                    <a:pt x="6649" y="2048"/>
                  </a:lnTo>
                  <a:cubicBezTo>
                    <a:pt x="6838" y="2048"/>
                    <a:pt x="6995" y="2206"/>
                    <a:pt x="6995" y="2426"/>
                  </a:cubicBezTo>
                  <a:lnTo>
                    <a:pt x="6995" y="2773"/>
                  </a:lnTo>
                  <a:lnTo>
                    <a:pt x="2143" y="2773"/>
                  </a:lnTo>
                  <a:lnTo>
                    <a:pt x="2143" y="2426"/>
                  </a:lnTo>
                  <a:lnTo>
                    <a:pt x="2112" y="2426"/>
                  </a:lnTo>
                  <a:cubicBezTo>
                    <a:pt x="2112" y="2206"/>
                    <a:pt x="2269" y="2048"/>
                    <a:pt x="2458" y="2048"/>
                  </a:cubicBezTo>
                  <a:lnTo>
                    <a:pt x="3183" y="2048"/>
                  </a:lnTo>
                  <a:cubicBezTo>
                    <a:pt x="3372" y="2048"/>
                    <a:pt x="3530" y="1891"/>
                    <a:pt x="3530" y="1702"/>
                  </a:cubicBezTo>
                  <a:cubicBezTo>
                    <a:pt x="3530" y="1103"/>
                    <a:pt x="4002" y="694"/>
                    <a:pt x="4538" y="694"/>
                  </a:cubicBezTo>
                  <a:close/>
                  <a:moveTo>
                    <a:pt x="7310" y="4159"/>
                  </a:moveTo>
                  <a:cubicBezTo>
                    <a:pt x="7499" y="4159"/>
                    <a:pt x="7657" y="4317"/>
                    <a:pt x="7657" y="4506"/>
                  </a:cubicBezTo>
                  <a:cubicBezTo>
                    <a:pt x="7657" y="4695"/>
                    <a:pt x="7499" y="4852"/>
                    <a:pt x="7310" y="4852"/>
                  </a:cubicBezTo>
                  <a:lnTo>
                    <a:pt x="5924" y="4852"/>
                  </a:lnTo>
                  <a:cubicBezTo>
                    <a:pt x="5735" y="4852"/>
                    <a:pt x="5577" y="4695"/>
                    <a:pt x="5577" y="4506"/>
                  </a:cubicBezTo>
                  <a:cubicBezTo>
                    <a:pt x="5577" y="4317"/>
                    <a:pt x="5735" y="4159"/>
                    <a:pt x="5924" y="4159"/>
                  </a:cubicBezTo>
                  <a:close/>
                  <a:moveTo>
                    <a:pt x="7310" y="5514"/>
                  </a:moveTo>
                  <a:cubicBezTo>
                    <a:pt x="7499" y="5514"/>
                    <a:pt x="7657" y="5671"/>
                    <a:pt x="7657" y="5892"/>
                  </a:cubicBezTo>
                  <a:cubicBezTo>
                    <a:pt x="7657" y="6081"/>
                    <a:pt x="7499" y="6238"/>
                    <a:pt x="7310" y="6238"/>
                  </a:cubicBezTo>
                  <a:lnTo>
                    <a:pt x="5924" y="6238"/>
                  </a:lnTo>
                  <a:cubicBezTo>
                    <a:pt x="5735" y="6238"/>
                    <a:pt x="5577" y="6081"/>
                    <a:pt x="5577" y="5892"/>
                  </a:cubicBezTo>
                  <a:cubicBezTo>
                    <a:pt x="5577" y="5671"/>
                    <a:pt x="5735" y="5514"/>
                    <a:pt x="5924" y="5514"/>
                  </a:cubicBezTo>
                  <a:close/>
                  <a:moveTo>
                    <a:pt x="4506" y="4159"/>
                  </a:moveTo>
                  <a:cubicBezTo>
                    <a:pt x="4695" y="4159"/>
                    <a:pt x="4853" y="4317"/>
                    <a:pt x="4853" y="4506"/>
                  </a:cubicBezTo>
                  <a:lnTo>
                    <a:pt x="4853" y="7247"/>
                  </a:lnTo>
                  <a:cubicBezTo>
                    <a:pt x="4853" y="7467"/>
                    <a:pt x="4695" y="7593"/>
                    <a:pt x="4506" y="7593"/>
                  </a:cubicBezTo>
                  <a:lnTo>
                    <a:pt x="1734" y="7593"/>
                  </a:lnTo>
                  <a:cubicBezTo>
                    <a:pt x="1545" y="7593"/>
                    <a:pt x="1387" y="7467"/>
                    <a:pt x="1387" y="7247"/>
                  </a:cubicBezTo>
                  <a:lnTo>
                    <a:pt x="1387" y="4506"/>
                  </a:lnTo>
                  <a:cubicBezTo>
                    <a:pt x="1387" y="4317"/>
                    <a:pt x="1545" y="4159"/>
                    <a:pt x="1734" y="4159"/>
                  </a:cubicBezTo>
                  <a:close/>
                  <a:moveTo>
                    <a:pt x="7310" y="6900"/>
                  </a:moveTo>
                  <a:cubicBezTo>
                    <a:pt x="7499" y="6900"/>
                    <a:pt x="7657" y="7058"/>
                    <a:pt x="7657" y="7247"/>
                  </a:cubicBezTo>
                  <a:cubicBezTo>
                    <a:pt x="7657" y="7467"/>
                    <a:pt x="7499" y="7593"/>
                    <a:pt x="7310" y="7593"/>
                  </a:cubicBezTo>
                  <a:lnTo>
                    <a:pt x="5924" y="7593"/>
                  </a:lnTo>
                  <a:cubicBezTo>
                    <a:pt x="5735" y="7593"/>
                    <a:pt x="5577" y="7467"/>
                    <a:pt x="5577" y="7247"/>
                  </a:cubicBezTo>
                  <a:cubicBezTo>
                    <a:pt x="5577" y="7058"/>
                    <a:pt x="5735" y="6900"/>
                    <a:pt x="5924" y="6900"/>
                  </a:cubicBezTo>
                  <a:close/>
                  <a:moveTo>
                    <a:pt x="7310" y="8318"/>
                  </a:moveTo>
                  <a:cubicBezTo>
                    <a:pt x="7499" y="8318"/>
                    <a:pt x="7657" y="8475"/>
                    <a:pt x="7657" y="8664"/>
                  </a:cubicBezTo>
                  <a:cubicBezTo>
                    <a:pt x="7657" y="8853"/>
                    <a:pt x="7499" y="9011"/>
                    <a:pt x="7310" y="9011"/>
                  </a:cubicBezTo>
                  <a:lnTo>
                    <a:pt x="1734" y="9011"/>
                  </a:lnTo>
                  <a:cubicBezTo>
                    <a:pt x="1545" y="9011"/>
                    <a:pt x="1387" y="8853"/>
                    <a:pt x="1387" y="8664"/>
                  </a:cubicBezTo>
                  <a:cubicBezTo>
                    <a:pt x="1387" y="8475"/>
                    <a:pt x="1545" y="8318"/>
                    <a:pt x="1734" y="8318"/>
                  </a:cubicBezTo>
                  <a:close/>
                  <a:moveTo>
                    <a:pt x="7310" y="9704"/>
                  </a:moveTo>
                  <a:cubicBezTo>
                    <a:pt x="7499" y="9704"/>
                    <a:pt x="7657" y="9861"/>
                    <a:pt x="7657" y="10050"/>
                  </a:cubicBezTo>
                  <a:cubicBezTo>
                    <a:pt x="7657" y="10240"/>
                    <a:pt x="7499" y="10397"/>
                    <a:pt x="7310" y="10397"/>
                  </a:cubicBezTo>
                  <a:lnTo>
                    <a:pt x="1734" y="10397"/>
                  </a:lnTo>
                  <a:cubicBezTo>
                    <a:pt x="1545" y="10397"/>
                    <a:pt x="1387" y="10240"/>
                    <a:pt x="1387" y="10050"/>
                  </a:cubicBezTo>
                  <a:cubicBezTo>
                    <a:pt x="1387" y="9861"/>
                    <a:pt x="1545" y="9704"/>
                    <a:pt x="1734" y="9704"/>
                  </a:cubicBezTo>
                  <a:close/>
                  <a:moveTo>
                    <a:pt x="4506" y="0"/>
                  </a:moveTo>
                  <a:cubicBezTo>
                    <a:pt x="3687" y="0"/>
                    <a:pt x="2962" y="599"/>
                    <a:pt x="2805" y="1387"/>
                  </a:cubicBezTo>
                  <a:lnTo>
                    <a:pt x="2427" y="1387"/>
                  </a:lnTo>
                  <a:cubicBezTo>
                    <a:pt x="1986" y="1387"/>
                    <a:pt x="1576" y="1670"/>
                    <a:pt x="1419" y="2080"/>
                  </a:cubicBezTo>
                  <a:lnTo>
                    <a:pt x="1041" y="2080"/>
                  </a:lnTo>
                  <a:cubicBezTo>
                    <a:pt x="442" y="2080"/>
                    <a:pt x="1" y="2552"/>
                    <a:pt x="1" y="3119"/>
                  </a:cubicBezTo>
                  <a:lnTo>
                    <a:pt x="1" y="10807"/>
                  </a:lnTo>
                  <a:cubicBezTo>
                    <a:pt x="1" y="11342"/>
                    <a:pt x="474" y="11815"/>
                    <a:pt x="1041" y="11815"/>
                  </a:cubicBezTo>
                  <a:lnTo>
                    <a:pt x="7972" y="11815"/>
                  </a:lnTo>
                  <a:cubicBezTo>
                    <a:pt x="8570" y="11815"/>
                    <a:pt x="8980" y="11342"/>
                    <a:pt x="8980" y="10807"/>
                  </a:cubicBezTo>
                  <a:lnTo>
                    <a:pt x="8980" y="3119"/>
                  </a:lnTo>
                  <a:cubicBezTo>
                    <a:pt x="8980" y="2521"/>
                    <a:pt x="8507" y="2080"/>
                    <a:pt x="7972" y="2080"/>
                  </a:cubicBezTo>
                  <a:lnTo>
                    <a:pt x="7562" y="2080"/>
                  </a:lnTo>
                  <a:cubicBezTo>
                    <a:pt x="7405" y="1702"/>
                    <a:pt x="7058" y="1387"/>
                    <a:pt x="6585" y="1387"/>
                  </a:cubicBezTo>
                  <a:lnTo>
                    <a:pt x="6207" y="1387"/>
                  </a:lnTo>
                  <a:cubicBezTo>
                    <a:pt x="6050" y="599"/>
                    <a:pt x="5325" y="0"/>
                    <a:pt x="45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35;p18">
              <a:extLst>
                <a:ext uri="{FF2B5EF4-FFF2-40B4-BE49-F238E27FC236}">
                  <a16:creationId xmlns:a16="http://schemas.microsoft.com/office/drawing/2014/main" id="{8D872E27-BFA0-5452-CF0E-D98EDF02F530}"/>
                </a:ext>
              </a:extLst>
            </p:cNvPr>
            <p:cNvSpPr/>
            <p:nvPr/>
          </p:nvSpPr>
          <p:spPr>
            <a:xfrm>
              <a:off x="-24851650" y="3582300"/>
              <a:ext cx="52800" cy="190825"/>
            </a:xfrm>
            <a:custGeom>
              <a:avLst/>
              <a:gdLst/>
              <a:ahLst/>
              <a:cxnLst/>
              <a:rect l="l" t="t" r="r" b="b"/>
              <a:pathLst>
                <a:path w="2112" h="7633" extrusionOk="0">
                  <a:moveTo>
                    <a:pt x="1060" y="0"/>
                  </a:moveTo>
                  <a:cubicBezTo>
                    <a:pt x="930" y="0"/>
                    <a:pt x="804" y="55"/>
                    <a:pt x="757" y="166"/>
                  </a:cubicBezTo>
                  <a:lnTo>
                    <a:pt x="32" y="1552"/>
                  </a:lnTo>
                  <a:cubicBezTo>
                    <a:pt x="0" y="1583"/>
                    <a:pt x="0" y="1678"/>
                    <a:pt x="0" y="1709"/>
                  </a:cubicBezTo>
                  <a:lnTo>
                    <a:pt x="0" y="7632"/>
                  </a:lnTo>
                  <a:lnTo>
                    <a:pt x="2080" y="7632"/>
                  </a:lnTo>
                  <a:lnTo>
                    <a:pt x="2080" y="1709"/>
                  </a:lnTo>
                  <a:lnTo>
                    <a:pt x="2111" y="1709"/>
                  </a:lnTo>
                  <a:cubicBezTo>
                    <a:pt x="2111" y="1678"/>
                    <a:pt x="2111" y="1583"/>
                    <a:pt x="2080" y="1552"/>
                  </a:cubicBezTo>
                  <a:lnTo>
                    <a:pt x="1387" y="166"/>
                  </a:lnTo>
                  <a:cubicBezTo>
                    <a:pt x="1324" y="55"/>
                    <a:pt x="1190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236;p18">
              <a:extLst>
                <a:ext uri="{FF2B5EF4-FFF2-40B4-BE49-F238E27FC236}">
                  <a16:creationId xmlns:a16="http://schemas.microsoft.com/office/drawing/2014/main" id="{3CC35086-1C68-7461-80FC-67BE1F5BC6E0}"/>
                </a:ext>
              </a:extLst>
            </p:cNvPr>
            <p:cNvSpPr/>
            <p:nvPr/>
          </p:nvSpPr>
          <p:spPr>
            <a:xfrm>
              <a:off x="-24850875" y="3788050"/>
              <a:ext cx="52025" cy="53600"/>
            </a:xfrm>
            <a:custGeom>
              <a:avLst/>
              <a:gdLst/>
              <a:ahLst/>
              <a:cxnLst/>
              <a:rect l="l" t="t" r="r" b="b"/>
              <a:pathLst>
                <a:path w="2081" h="2144" extrusionOk="0">
                  <a:moveTo>
                    <a:pt x="1" y="1"/>
                  </a:moveTo>
                  <a:lnTo>
                    <a:pt x="1" y="1104"/>
                  </a:lnTo>
                  <a:lnTo>
                    <a:pt x="64" y="1104"/>
                  </a:lnTo>
                  <a:cubicBezTo>
                    <a:pt x="64" y="1702"/>
                    <a:pt x="505" y="2143"/>
                    <a:pt x="1072" y="2143"/>
                  </a:cubicBezTo>
                  <a:cubicBezTo>
                    <a:pt x="1671" y="2143"/>
                    <a:pt x="2080" y="1671"/>
                    <a:pt x="2080" y="1104"/>
                  </a:cubicBezTo>
                  <a:lnTo>
                    <a:pt x="20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237;p18">
            <a:extLst>
              <a:ext uri="{FF2B5EF4-FFF2-40B4-BE49-F238E27FC236}">
                <a16:creationId xmlns:a16="http://schemas.microsoft.com/office/drawing/2014/main" id="{B9896FB9-5D5C-493E-CE99-AEA30DC9C553}"/>
              </a:ext>
            </a:extLst>
          </p:cNvPr>
          <p:cNvGrpSpPr/>
          <p:nvPr/>
        </p:nvGrpSpPr>
        <p:grpSpPr>
          <a:xfrm>
            <a:off x="1766133" y="2675893"/>
            <a:ext cx="2733621" cy="1029595"/>
            <a:chOff x="2371547" y="1614275"/>
            <a:chExt cx="2733621" cy="1029595"/>
          </a:xfrm>
          <a:solidFill>
            <a:srgbClr val="2D3F83"/>
          </a:solidFill>
        </p:grpSpPr>
        <p:sp>
          <p:nvSpPr>
            <p:cNvPr id="60" name="Google Shape;238;p18">
              <a:extLst>
                <a:ext uri="{FF2B5EF4-FFF2-40B4-BE49-F238E27FC236}">
                  <a16:creationId xmlns:a16="http://schemas.microsoft.com/office/drawing/2014/main" id="{6B36C9B1-6F2E-A25F-BAF4-8572EC3BE849}"/>
                </a:ext>
              </a:extLst>
            </p:cNvPr>
            <p:cNvSpPr/>
            <p:nvPr/>
          </p:nvSpPr>
          <p:spPr>
            <a:xfrm>
              <a:off x="2407741" y="1650747"/>
              <a:ext cx="1055041" cy="913877"/>
            </a:xfrm>
            <a:custGeom>
              <a:avLst/>
              <a:gdLst/>
              <a:ahLst/>
              <a:cxnLst/>
              <a:rect l="l" t="t" r="r" b="b"/>
              <a:pathLst>
                <a:path w="45471" h="39387" extrusionOk="0">
                  <a:moveTo>
                    <a:pt x="33588" y="894"/>
                  </a:moveTo>
                  <a:lnTo>
                    <a:pt x="44447" y="19694"/>
                  </a:lnTo>
                  <a:lnTo>
                    <a:pt x="33588" y="38493"/>
                  </a:lnTo>
                  <a:lnTo>
                    <a:pt x="11883" y="38493"/>
                  </a:lnTo>
                  <a:lnTo>
                    <a:pt x="1025" y="19694"/>
                  </a:lnTo>
                  <a:lnTo>
                    <a:pt x="11883" y="894"/>
                  </a:lnTo>
                  <a:close/>
                  <a:moveTo>
                    <a:pt x="11371" y="1"/>
                  </a:moveTo>
                  <a:lnTo>
                    <a:pt x="1" y="19694"/>
                  </a:lnTo>
                  <a:lnTo>
                    <a:pt x="11240" y="39160"/>
                  </a:lnTo>
                  <a:lnTo>
                    <a:pt x="11371" y="39386"/>
                  </a:lnTo>
                  <a:lnTo>
                    <a:pt x="34100" y="39386"/>
                  </a:lnTo>
                  <a:lnTo>
                    <a:pt x="45471" y="19694"/>
                  </a:lnTo>
                  <a:lnTo>
                    <a:pt x="34231" y="227"/>
                  </a:lnTo>
                  <a:lnTo>
                    <a:pt x="341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239;p18">
              <a:extLst>
                <a:ext uri="{FF2B5EF4-FFF2-40B4-BE49-F238E27FC236}">
                  <a16:creationId xmlns:a16="http://schemas.microsoft.com/office/drawing/2014/main" id="{2CB1F7DF-D750-F185-E741-E66196692262}"/>
                </a:ext>
              </a:extLst>
            </p:cNvPr>
            <p:cNvSpPr/>
            <p:nvPr/>
          </p:nvSpPr>
          <p:spPr>
            <a:xfrm>
              <a:off x="3088123" y="2437205"/>
              <a:ext cx="206386" cy="206665"/>
            </a:xfrm>
            <a:custGeom>
              <a:avLst/>
              <a:gdLst/>
              <a:ahLst/>
              <a:cxnLst/>
              <a:rect l="l" t="t" r="r" b="b"/>
              <a:pathLst>
                <a:path w="8895" h="8907" extrusionOk="0">
                  <a:moveTo>
                    <a:pt x="4454" y="1"/>
                  </a:moveTo>
                  <a:cubicBezTo>
                    <a:pt x="1989" y="1"/>
                    <a:pt x="1" y="2001"/>
                    <a:pt x="1" y="4454"/>
                  </a:cubicBezTo>
                  <a:cubicBezTo>
                    <a:pt x="1" y="6906"/>
                    <a:pt x="1989" y="8906"/>
                    <a:pt x="4454" y="8906"/>
                  </a:cubicBezTo>
                  <a:cubicBezTo>
                    <a:pt x="6906" y="8906"/>
                    <a:pt x="8895" y="6906"/>
                    <a:pt x="8895" y="4454"/>
                  </a:cubicBezTo>
                  <a:cubicBezTo>
                    <a:pt x="8895" y="2001"/>
                    <a:pt x="6906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240;p18">
              <a:extLst>
                <a:ext uri="{FF2B5EF4-FFF2-40B4-BE49-F238E27FC236}">
                  <a16:creationId xmlns:a16="http://schemas.microsoft.com/office/drawing/2014/main" id="{5E7EE639-2D23-0292-99A9-DD609A0E568F}"/>
                </a:ext>
              </a:extLst>
            </p:cNvPr>
            <p:cNvSpPr/>
            <p:nvPr/>
          </p:nvSpPr>
          <p:spPr>
            <a:xfrm>
              <a:off x="3143110" y="2492169"/>
              <a:ext cx="96708" cy="96731"/>
            </a:xfrm>
            <a:custGeom>
              <a:avLst/>
              <a:gdLst/>
              <a:ahLst/>
              <a:cxnLst/>
              <a:rect l="l" t="t" r="r" b="b"/>
              <a:pathLst>
                <a:path w="4168" h="4169" extrusionOk="0">
                  <a:moveTo>
                    <a:pt x="2084" y="1"/>
                  </a:moveTo>
                  <a:cubicBezTo>
                    <a:pt x="929" y="1"/>
                    <a:pt x="0" y="942"/>
                    <a:pt x="0" y="2085"/>
                  </a:cubicBezTo>
                  <a:cubicBezTo>
                    <a:pt x="0" y="3239"/>
                    <a:pt x="929" y="4168"/>
                    <a:pt x="2084" y="4168"/>
                  </a:cubicBezTo>
                  <a:cubicBezTo>
                    <a:pt x="3227" y="4168"/>
                    <a:pt x="4167" y="3239"/>
                    <a:pt x="4167" y="2085"/>
                  </a:cubicBezTo>
                  <a:cubicBezTo>
                    <a:pt x="4167" y="942"/>
                    <a:pt x="3227" y="1"/>
                    <a:pt x="2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241;p18">
              <a:extLst>
                <a:ext uri="{FF2B5EF4-FFF2-40B4-BE49-F238E27FC236}">
                  <a16:creationId xmlns:a16="http://schemas.microsoft.com/office/drawing/2014/main" id="{9BD4150F-C91E-D4A3-44A5-24D11DBC51AA}"/>
                </a:ext>
              </a:extLst>
            </p:cNvPr>
            <p:cNvSpPr/>
            <p:nvPr/>
          </p:nvSpPr>
          <p:spPr>
            <a:xfrm>
              <a:off x="2371547" y="2059046"/>
              <a:ext cx="97822" cy="97799"/>
            </a:xfrm>
            <a:custGeom>
              <a:avLst/>
              <a:gdLst/>
              <a:ahLst/>
              <a:cxnLst/>
              <a:rect l="l" t="t" r="r" b="b"/>
              <a:pathLst>
                <a:path w="4216" h="4215" extrusionOk="0">
                  <a:moveTo>
                    <a:pt x="2108" y="0"/>
                  </a:moveTo>
                  <a:cubicBezTo>
                    <a:pt x="953" y="0"/>
                    <a:pt x="1" y="953"/>
                    <a:pt x="1" y="2107"/>
                  </a:cubicBezTo>
                  <a:cubicBezTo>
                    <a:pt x="1" y="3274"/>
                    <a:pt x="953" y="4215"/>
                    <a:pt x="2108" y="4215"/>
                  </a:cubicBezTo>
                  <a:cubicBezTo>
                    <a:pt x="3275" y="4215"/>
                    <a:pt x="4216" y="3274"/>
                    <a:pt x="4216" y="2107"/>
                  </a:cubicBezTo>
                  <a:cubicBezTo>
                    <a:pt x="4216" y="953"/>
                    <a:pt x="3275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242;p18">
              <a:extLst>
                <a:ext uri="{FF2B5EF4-FFF2-40B4-BE49-F238E27FC236}">
                  <a16:creationId xmlns:a16="http://schemas.microsoft.com/office/drawing/2014/main" id="{05AF44CB-FF47-836F-CBFF-9C791F1D7A2F}"/>
                </a:ext>
              </a:extLst>
            </p:cNvPr>
            <p:cNvSpPr/>
            <p:nvPr/>
          </p:nvSpPr>
          <p:spPr>
            <a:xfrm>
              <a:off x="2627366" y="2505997"/>
              <a:ext cx="97799" cy="97822"/>
            </a:xfrm>
            <a:custGeom>
              <a:avLst/>
              <a:gdLst/>
              <a:ahLst/>
              <a:cxnLst/>
              <a:rect l="l" t="t" r="r" b="b"/>
              <a:pathLst>
                <a:path w="4215" h="4216" extrusionOk="0">
                  <a:moveTo>
                    <a:pt x="2108" y="0"/>
                  </a:moveTo>
                  <a:cubicBezTo>
                    <a:pt x="941" y="0"/>
                    <a:pt x="0" y="941"/>
                    <a:pt x="0" y="2108"/>
                  </a:cubicBezTo>
                  <a:cubicBezTo>
                    <a:pt x="0" y="3274"/>
                    <a:pt x="941" y="4215"/>
                    <a:pt x="2108" y="4215"/>
                  </a:cubicBezTo>
                  <a:cubicBezTo>
                    <a:pt x="3262" y="4215"/>
                    <a:pt x="4215" y="3274"/>
                    <a:pt x="4215" y="2108"/>
                  </a:cubicBezTo>
                  <a:cubicBezTo>
                    <a:pt x="4215" y="941"/>
                    <a:pt x="3262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243;p18">
              <a:extLst>
                <a:ext uri="{FF2B5EF4-FFF2-40B4-BE49-F238E27FC236}">
                  <a16:creationId xmlns:a16="http://schemas.microsoft.com/office/drawing/2014/main" id="{807B5628-BDC0-B351-B0AB-90114F183C38}"/>
                </a:ext>
              </a:extLst>
            </p:cNvPr>
            <p:cNvSpPr/>
            <p:nvPr/>
          </p:nvSpPr>
          <p:spPr>
            <a:xfrm>
              <a:off x="2627366" y="1614275"/>
              <a:ext cx="97799" cy="97822"/>
            </a:xfrm>
            <a:custGeom>
              <a:avLst/>
              <a:gdLst/>
              <a:ahLst/>
              <a:cxnLst/>
              <a:rect l="l" t="t" r="r" b="b"/>
              <a:pathLst>
                <a:path w="4215" h="4216" extrusionOk="0">
                  <a:moveTo>
                    <a:pt x="2108" y="1"/>
                  </a:moveTo>
                  <a:cubicBezTo>
                    <a:pt x="941" y="1"/>
                    <a:pt x="0" y="942"/>
                    <a:pt x="0" y="2108"/>
                  </a:cubicBezTo>
                  <a:cubicBezTo>
                    <a:pt x="0" y="3263"/>
                    <a:pt x="941" y="4216"/>
                    <a:pt x="2108" y="4216"/>
                  </a:cubicBezTo>
                  <a:cubicBezTo>
                    <a:pt x="3262" y="4216"/>
                    <a:pt x="4215" y="3263"/>
                    <a:pt x="4215" y="2108"/>
                  </a:cubicBezTo>
                  <a:cubicBezTo>
                    <a:pt x="4215" y="942"/>
                    <a:pt x="3262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244;p18">
              <a:extLst>
                <a:ext uri="{FF2B5EF4-FFF2-40B4-BE49-F238E27FC236}">
                  <a16:creationId xmlns:a16="http://schemas.microsoft.com/office/drawing/2014/main" id="{1F6E70D6-4C67-2E21-E878-ADD1134104E6}"/>
                </a:ext>
              </a:extLst>
            </p:cNvPr>
            <p:cNvSpPr/>
            <p:nvPr/>
          </p:nvSpPr>
          <p:spPr>
            <a:xfrm>
              <a:off x="3402224" y="2059046"/>
              <a:ext cx="97799" cy="97799"/>
            </a:xfrm>
            <a:custGeom>
              <a:avLst/>
              <a:gdLst/>
              <a:ahLst/>
              <a:cxnLst/>
              <a:rect l="l" t="t" r="r" b="b"/>
              <a:pathLst>
                <a:path w="4215" h="4215" extrusionOk="0">
                  <a:moveTo>
                    <a:pt x="2108" y="0"/>
                  </a:moveTo>
                  <a:cubicBezTo>
                    <a:pt x="953" y="0"/>
                    <a:pt x="0" y="953"/>
                    <a:pt x="0" y="2107"/>
                  </a:cubicBezTo>
                  <a:cubicBezTo>
                    <a:pt x="0" y="3274"/>
                    <a:pt x="953" y="4215"/>
                    <a:pt x="2108" y="4215"/>
                  </a:cubicBezTo>
                  <a:cubicBezTo>
                    <a:pt x="3274" y="4215"/>
                    <a:pt x="4215" y="3274"/>
                    <a:pt x="4215" y="2107"/>
                  </a:cubicBezTo>
                  <a:cubicBezTo>
                    <a:pt x="4215" y="953"/>
                    <a:pt x="3274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245;p18">
              <a:extLst>
                <a:ext uri="{FF2B5EF4-FFF2-40B4-BE49-F238E27FC236}">
                  <a16:creationId xmlns:a16="http://schemas.microsoft.com/office/drawing/2014/main" id="{2A55286F-A8C3-A1CF-55CE-CF51C46B678A}"/>
                </a:ext>
              </a:extLst>
            </p:cNvPr>
            <p:cNvSpPr/>
            <p:nvPr/>
          </p:nvSpPr>
          <p:spPr>
            <a:xfrm>
              <a:off x="4256501" y="1683613"/>
              <a:ext cx="848667" cy="848667"/>
            </a:xfrm>
            <a:custGeom>
              <a:avLst/>
              <a:gdLst/>
              <a:ahLst/>
              <a:cxnLst/>
              <a:rect l="l" t="t" r="r" b="b"/>
              <a:pathLst>
                <a:path w="40875" h="40875" extrusionOk="0">
                  <a:moveTo>
                    <a:pt x="20443" y="1"/>
                  </a:moveTo>
                  <a:cubicBezTo>
                    <a:pt x="9156" y="1"/>
                    <a:pt x="0" y="9145"/>
                    <a:pt x="0" y="20432"/>
                  </a:cubicBezTo>
                  <a:cubicBezTo>
                    <a:pt x="0" y="31719"/>
                    <a:pt x="9156" y="40875"/>
                    <a:pt x="20443" y="40875"/>
                  </a:cubicBezTo>
                  <a:cubicBezTo>
                    <a:pt x="31730" y="40875"/>
                    <a:pt x="40874" y="31719"/>
                    <a:pt x="40874" y="20432"/>
                  </a:cubicBezTo>
                  <a:cubicBezTo>
                    <a:pt x="40874" y="9145"/>
                    <a:pt x="31730" y="1"/>
                    <a:pt x="20443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46;p18">
              <a:extLst>
                <a:ext uri="{FF2B5EF4-FFF2-40B4-BE49-F238E27FC236}">
                  <a16:creationId xmlns:a16="http://schemas.microsoft.com/office/drawing/2014/main" id="{7B3049FC-39F3-9007-312D-19C7B86A3547}"/>
                </a:ext>
              </a:extLst>
            </p:cNvPr>
            <p:cNvSpPr/>
            <p:nvPr/>
          </p:nvSpPr>
          <p:spPr>
            <a:xfrm>
              <a:off x="3443662" y="1826707"/>
              <a:ext cx="926290" cy="613033"/>
            </a:xfrm>
            <a:custGeom>
              <a:avLst/>
              <a:gdLst/>
              <a:ahLst/>
              <a:cxnLst/>
              <a:rect l="l" t="t" r="r" b="b"/>
              <a:pathLst>
                <a:path w="39922" h="26421" extrusionOk="0">
                  <a:moveTo>
                    <a:pt x="21681" y="1"/>
                  </a:moveTo>
                  <a:lnTo>
                    <a:pt x="17240" y="22432"/>
                  </a:lnTo>
                  <a:lnTo>
                    <a:pt x="12954" y="5835"/>
                  </a:lnTo>
                  <a:lnTo>
                    <a:pt x="10323" y="11871"/>
                  </a:lnTo>
                  <a:lnTo>
                    <a:pt x="0" y="11871"/>
                  </a:lnTo>
                  <a:lnTo>
                    <a:pt x="0" y="12752"/>
                  </a:lnTo>
                  <a:lnTo>
                    <a:pt x="10906" y="12752"/>
                  </a:lnTo>
                  <a:lnTo>
                    <a:pt x="12740" y="8550"/>
                  </a:lnTo>
                  <a:lnTo>
                    <a:pt x="17359" y="26421"/>
                  </a:lnTo>
                  <a:lnTo>
                    <a:pt x="21836" y="3775"/>
                  </a:lnTo>
                  <a:lnTo>
                    <a:pt x="26134" y="18741"/>
                  </a:lnTo>
                  <a:lnTo>
                    <a:pt x="28742" y="12752"/>
                  </a:lnTo>
                  <a:lnTo>
                    <a:pt x="39922" y="12752"/>
                  </a:lnTo>
                  <a:lnTo>
                    <a:pt x="39922" y="11871"/>
                  </a:lnTo>
                  <a:lnTo>
                    <a:pt x="28158" y="11871"/>
                  </a:lnTo>
                  <a:lnTo>
                    <a:pt x="26313" y="16122"/>
                  </a:lnTo>
                  <a:lnTo>
                    <a:pt x="2168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247;p18">
              <a:extLst>
                <a:ext uri="{FF2B5EF4-FFF2-40B4-BE49-F238E27FC236}">
                  <a16:creationId xmlns:a16="http://schemas.microsoft.com/office/drawing/2014/main" id="{A73E3465-ED35-92EE-41CB-1EFB47CA2137}"/>
                </a:ext>
              </a:extLst>
            </p:cNvPr>
            <p:cNvSpPr/>
            <p:nvPr/>
          </p:nvSpPr>
          <p:spPr>
            <a:xfrm>
              <a:off x="4338572" y="1765552"/>
              <a:ext cx="684768" cy="684789"/>
            </a:xfrm>
            <a:custGeom>
              <a:avLst/>
              <a:gdLst/>
              <a:ahLst/>
              <a:cxnLst/>
              <a:rect l="l" t="t" r="r" b="b"/>
              <a:pathLst>
                <a:path w="32981" h="32982" extrusionOk="0">
                  <a:moveTo>
                    <a:pt x="16490" y="1"/>
                  </a:moveTo>
                  <a:cubicBezTo>
                    <a:pt x="7382" y="1"/>
                    <a:pt x="0" y="7383"/>
                    <a:pt x="0" y="16491"/>
                  </a:cubicBezTo>
                  <a:cubicBezTo>
                    <a:pt x="0" y="25599"/>
                    <a:pt x="7382" y="32981"/>
                    <a:pt x="16490" y="32981"/>
                  </a:cubicBezTo>
                  <a:cubicBezTo>
                    <a:pt x="25598" y="32981"/>
                    <a:pt x="32980" y="25599"/>
                    <a:pt x="32980" y="16491"/>
                  </a:cubicBezTo>
                  <a:cubicBezTo>
                    <a:pt x="32980" y="7383"/>
                    <a:pt x="25598" y="1"/>
                    <a:pt x="164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chemeClr val="dk1"/>
                </a:solidFill>
              </a:endParaRPr>
            </a:p>
          </p:txBody>
        </p:sp>
      </p:grpSp>
      <p:sp>
        <p:nvSpPr>
          <p:cNvPr id="70" name="Google Shape;249;p18">
            <a:extLst>
              <a:ext uri="{FF2B5EF4-FFF2-40B4-BE49-F238E27FC236}">
                <a16:creationId xmlns:a16="http://schemas.microsoft.com/office/drawing/2014/main" id="{33B071AE-83A2-5267-4776-15B4EED277CD}"/>
              </a:ext>
            </a:extLst>
          </p:cNvPr>
          <p:cNvSpPr/>
          <p:nvPr/>
        </p:nvSpPr>
        <p:spPr>
          <a:xfrm>
            <a:off x="3055923" y="3568706"/>
            <a:ext cx="97822" cy="97822"/>
          </a:xfrm>
          <a:custGeom>
            <a:avLst/>
            <a:gdLst/>
            <a:ahLst/>
            <a:cxnLst/>
            <a:rect l="l" t="t" r="r" b="b"/>
            <a:pathLst>
              <a:path w="4216" h="4216" extrusionOk="0">
                <a:moveTo>
                  <a:pt x="2108" y="1"/>
                </a:moveTo>
                <a:cubicBezTo>
                  <a:pt x="941" y="1"/>
                  <a:pt x="0" y="942"/>
                  <a:pt x="0" y="2108"/>
                </a:cubicBezTo>
                <a:cubicBezTo>
                  <a:pt x="0" y="3263"/>
                  <a:pt x="941" y="4216"/>
                  <a:pt x="2108" y="4216"/>
                </a:cubicBezTo>
                <a:cubicBezTo>
                  <a:pt x="3274" y="4216"/>
                  <a:pt x="4215" y="3263"/>
                  <a:pt x="4215" y="2108"/>
                </a:cubicBezTo>
                <a:cubicBezTo>
                  <a:pt x="4215" y="942"/>
                  <a:pt x="3274" y="1"/>
                  <a:pt x="2108" y="1"/>
                </a:cubicBezTo>
                <a:close/>
              </a:path>
            </a:pathLst>
          </a:custGeom>
          <a:solidFill>
            <a:srgbClr val="2D3F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" name="Google Shape;252;p18">
            <a:extLst>
              <a:ext uri="{FF2B5EF4-FFF2-40B4-BE49-F238E27FC236}">
                <a16:creationId xmlns:a16="http://schemas.microsoft.com/office/drawing/2014/main" id="{664B0ABA-8FF7-23C8-73AA-CC1182F8CAFA}"/>
              </a:ext>
            </a:extLst>
          </p:cNvPr>
          <p:cNvGrpSpPr/>
          <p:nvPr/>
        </p:nvGrpSpPr>
        <p:grpSpPr>
          <a:xfrm>
            <a:off x="2667188" y="2121977"/>
            <a:ext cx="355663" cy="308725"/>
            <a:chOff x="-28462125" y="3199700"/>
            <a:chExt cx="298550" cy="259150"/>
          </a:xfrm>
          <a:solidFill>
            <a:srgbClr val="2D3F83"/>
          </a:solidFill>
        </p:grpSpPr>
        <p:sp>
          <p:nvSpPr>
            <p:cNvPr id="72" name="Google Shape;253;p18">
              <a:extLst>
                <a:ext uri="{FF2B5EF4-FFF2-40B4-BE49-F238E27FC236}">
                  <a16:creationId xmlns:a16="http://schemas.microsoft.com/office/drawing/2014/main" id="{00E9769B-F44B-403A-C230-605CA8E4DB36}"/>
                </a:ext>
              </a:extLst>
            </p:cNvPr>
            <p:cNvSpPr/>
            <p:nvPr/>
          </p:nvSpPr>
          <p:spPr>
            <a:xfrm>
              <a:off x="-28459750" y="3284775"/>
              <a:ext cx="296175" cy="104775"/>
            </a:xfrm>
            <a:custGeom>
              <a:avLst/>
              <a:gdLst/>
              <a:ahLst/>
              <a:cxnLst/>
              <a:rect l="l" t="t" r="r" b="b"/>
              <a:pathLst>
                <a:path w="11847" h="4191" extrusionOk="0">
                  <a:moveTo>
                    <a:pt x="5230" y="0"/>
                  </a:moveTo>
                  <a:cubicBezTo>
                    <a:pt x="5073" y="0"/>
                    <a:pt x="4947" y="63"/>
                    <a:pt x="4915" y="189"/>
                  </a:cubicBezTo>
                  <a:lnTo>
                    <a:pt x="4096" y="2080"/>
                  </a:lnTo>
                  <a:lnTo>
                    <a:pt x="347" y="2080"/>
                  </a:lnTo>
                  <a:cubicBezTo>
                    <a:pt x="158" y="2080"/>
                    <a:pt x="0" y="2237"/>
                    <a:pt x="0" y="2426"/>
                  </a:cubicBezTo>
                  <a:cubicBezTo>
                    <a:pt x="0" y="2615"/>
                    <a:pt x="158" y="2773"/>
                    <a:pt x="347" y="2773"/>
                  </a:cubicBezTo>
                  <a:lnTo>
                    <a:pt x="4316" y="2773"/>
                  </a:lnTo>
                  <a:cubicBezTo>
                    <a:pt x="4411" y="2773"/>
                    <a:pt x="4505" y="2710"/>
                    <a:pt x="4600" y="2584"/>
                  </a:cubicBezTo>
                  <a:lnTo>
                    <a:pt x="5199" y="1292"/>
                  </a:lnTo>
                  <a:lnTo>
                    <a:pt x="6238" y="3970"/>
                  </a:lnTo>
                  <a:cubicBezTo>
                    <a:pt x="6301" y="4096"/>
                    <a:pt x="6396" y="4159"/>
                    <a:pt x="6522" y="4191"/>
                  </a:cubicBezTo>
                  <a:lnTo>
                    <a:pt x="6553" y="4191"/>
                  </a:lnTo>
                  <a:cubicBezTo>
                    <a:pt x="6679" y="4191"/>
                    <a:pt x="6805" y="4127"/>
                    <a:pt x="6868" y="4033"/>
                  </a:cubicBezTo>
                  <a:lnTo>
                    <a:pt x="7624" y="2836"/>
                  </a:lnTo>
                  <a:lnTo>
                    <a:pt x="11500" y="2836"/>
                  </a:lnTo>
                  <a:cubicBezTo>
                    <a:pt x="11689" y="2836"/>
                    <a:pt x="11846" y="2678"/>
                    <a:pt x="11846" y="2458"/>
                  </a:cubicBezTo>
                  <a:cubicBezTo>
                    <a:pt x="11846" y="2269"/>
                    <a:pt x="11689" y="2111"/>
                    <a:pt x="11500" y="2111"/>
                  </a:cubicBezTo>
                  <a:lnTo>
                    <a:pt x="7435" y="2111"/>
                  </a:lnTo>
                  <a:cubicBezTo>
                    <a:pt x="7309" y="2111"/>
                    <a:pt x="7183" y="2206"/>
                    <a:pt x="7120" y="2269"/>
                  </a:cubicBezTo>
                  <a:lnTo>
                    <a:pt x="6648" y="3056"/>
                  </a:lnTo>
                  <a:lnTo>
                    <a:pt x="5545" y="221"/>
                  </a:lnTo>
                  <a:cubicBezTo>
                    <a:pt x="5514" y="95"/>
                    <a:pt x="5388" y="0"/>
                    <a:pt x="5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254;p18">
              <a:extLst>
                <a:ext uri="{FF2B5EF4-FFF2-40B4-BE49-F238E27FC236}">
                  <a16:creationId xmlns:a16="http://schemas.microsoft.com/office/drawing/2014/main" id="{E4BC3A22-EF28-BA25-4C45-91A273663C40}"/>
                </a:ext>
              </a:extLst>
            </p:cNvPr>
            <p:cNvSpPr/>
            <p:nvPr/>
          </p:nvSpPr>
          <p:spPr>
            <a:xfrm>
              <a:off x="-28462125" y="3199700"/>
              <a:ext cx="295400" cy="125275"/>
            </a:xfrm>
            <a:custGeom>
              <a:avLst/>
              <a:gdLst/>
              <a:ahLst/>
              <a:cxnLst/>
              <a:rect l="l" t="t" r="r" b="b"/>
              <a:pathLst>
                <a:path w="11816" h="5011" extrusionOk="0">
                  <a:moveTo>
                    <a:pt x="3151" y="1"/>
                  </a:moveTo>
                  <a:cubicBezTo>
                    <a:pt x="1387" y="1"/>
                    <a:pt x="1" y="1419"/>
                    <a:pt x="1" y="3277"/>
                  </a:cubicBezTo>
                  <a:cubicBezTo>
                    <a:pt x="1" y="3876"/>
                    <a:pt x="158" y="4349"/>
                    <a:pt x="442" y="4821"/>
                  </a:cubicBezTo>
                  <a:lnTo>
                    <a:pt x="3655" y="4821"/>
                  </a:lnTo>
                  <a:lnTo>
                    <a:pt x="4285" y="3340"/>
                  </a:lnTo>
                  <a:cubicBezTo>
                    <a:pt x="4443" y="2994"/>
                    <a:pt x="4821" y="2773"/>
                    <a:pt x="5199" y="2710"/>
                  </a:cubicBezTo>
                  <a:cubicBezTo>
                    <a:pt x="5672" y="2710"/>
                    <a:pt x="6018" y="2994"/>
                    <a:pt x="6176" y="3403"/>
                  </a:cubicBezTo>
                  <a:lnTo>
                    <a:pt x="6806" y="5010"/>
                  </a:lnTo>
                  <a:cubicBezTo>
                    <a:pt x="6963" y="4884"/>
                    <a:pt x="7215" y="4821"/>
                    <a:pt x="7404" y="4821"/>
                  </a:cubicBezTo>
                  <a:lnTo>
                    <a:pt x="11374" y="4821"/>
                  </a:lnTo>
                  <a:cubicBezTo>
                    <a:pt x="11626" y="4349"/>
                    <a:pt x="11815" y="3813"/>
                    <a:pt x="11815" y="3277"/>
                  </a:cubicBezTo>
                  <a:cubicBezTo>
                    <a:pt x="11815" y="1419"/>
                    <a:pt x="10429" y="1"/>
                    <a:pt x="8665" y="1"/>
                  </a:cubicBezTo>
                  <a:cubicBezTo>
                    <a:pt x="7247" y="1"/>
                    <a:pt x="6396" y="977"/>
                    <a:pt x="5924" y="1860"/>
                  </a:cubicBezTo>
                  <a:cubicBezTo>
                    <a:pt x="5451" y="977"/>
                    <a:pt x="4537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255;p18">
              <a:extLst>
                <a:ext uri="{FF2B5EF4-FFF2-40B4-BE49-F238E27FC236}">
                  <a16:creationId xmlns:a16="http://schemas.microsoft.com/office/drawing/2014/main" id="{117B7D52-10E1-3AD0-28E5-A9502E35E3B8}"/>
                </a:ext>
              </a:extLst>
            </p:cNvPr>
            <p:cNvSpPr/>
            <p:nvPr/>
          </p:nvSpPr>
          <p:spPr>
            <a:xfrm>
              <a:off x="-28405400" y="3360375"/>
              <a:ext cx="186675" cy="98475"/>
            </a:xfrm>
            <a:custGeom>
              <a:avLst/>
              <a:gdLst/>
              <a:ahLst/>
              <a:cxnLst/>
              <a:rect l="l" t="t" r="r" b="b"/>
              <a:pathLst>
                <a:path w="7467" h="3939" extrusionOk="0">
                  <a:moveTo>
                    <a:pt x="2962" y="1"/>
                  </a:moveTo>
                  <a:cubicBezTo>
                    <a:pt x="2773" y="284"/>
                    <a:pt x="2458" y="442"/>
                    <a:pt x="2111" y="442"/>
                  </a:cubicBezTo>
                  <a:lnTo>
                    <a:pt x="0" y="442"/>
                  </a:lnTo>
                  <a:cubicBezTo>
                    <a:pt x="158" y="599"/>
                    <a:pt x="347" y="757"/>
                    <a:pt x="536" y="914"/>
                  </a:cubicBezTo>
                  <a:cubicBezTo>
                    <a:pt x="1449" y="1734"/>
                    <a:pt x="2426" y="2647"/>
                    <a:pt x="3434" y="3813"/>
                  </a:cubicBezTo>
                  <a:cubicBezTo>
                    <a:pt x="3529" y="3907"/>
                    <a:pt x="3592" y="3939"/>
                    <a:pt x="3718" y="3939"/>
                  </a:cubicBezTo>
                  <a:cubicBezTo>
                    <a:pt x="3844" y="3939"/>
                    <a:pt x="3907" y="3907"/>
                    <a:pt x="4001" y="3813"/>
                  </a:cubicBezTo>
                  <a:cubicBezTo>
                    <a:pt x="4978" y="2584"/>
                    <a:pt x="6018" y="1734"/>
                    <a:pt x="6900" y="914"/>
                  </a:cubicBezTo>
                  <a:cubicBezTo>
                    <a:pt x="7120" y="757"/>
                    <a:pt x="7278" y="599"/>
                    <a:pt x="7467" y="442"/>
                  </a:cubicBezTo>
                  <a:lnTo>
                    <a:pt x="5860" y="442"/>
                  </a:lnTo>
                  <a:lnTo>
                    <a:pt x="5293" y="1324"/>
                  </a:lnTo>
                  <a:cubicBezTo>
                    <a:pt x="5104" y="1639"/>
                    <a:pt x="4789" y="1860"/>
                    <a:pt x="4379" y="1860"/>
                  </a:cubicBezTo>
                  <a:lnTo>
                    <a:pt x="4316" y="1860"/>
                  </a:lnTo>
                  <a:cubicBezTo>
                    <a:pt x="3907" y="1797"/>
                    <a:pt x="3592" y="1576"/>
                    <a:pt x="3434" y="1167"/>
                  </a:cubicBezTo>
                  <a:lnTo>
                    <a:pt x="29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" name="Google Shape;256;p18">
            <a:extLst>
              <a:ext uri="{FF2B5EF4-FFF2-40B4-BE49-F238E27FC236}">
                <a16:creationId xmlns:a16="http://schemas.microsoft.com/office/drawing/2014/main" id="{EA57BAAD-6844-0F1B-9A58-0FE5BCB811DB}"/>
              </a:ext>
            </a:extLst>
          </p:cNvPr>
          <p:cNvGrpSpPr/>
          <p:nvPr/>
        </p:nvGrpSpPr>
        <p:grpSpPr>
          <a:xfrm>
            <a:off x="668486" y="1781711"/>
            <a:ext cx="2740777" cy="1039525"/>
            <a:chOff x="1273900" y="720093"/>
            <a:chExt cx="2740777" cy="1039525"/>
          </a:xfrm>
          <a:solidFill>
            <a:srgbClr val="B4C7E7"/>
          </a:solidFill>
        </p:grpSpPr>
        <p:sp>
          <p:nvSpPr>
            <p:cNvPr id="76" name="Google Shape;257;p18">
              <a:extLst>
                <a:ext uri="{FF2B5EF4-FFF2-40B4-BE49-F238E27FC236}">
                  <a16:creationId xmlns:a16="http://schemas.microsoft.com/office/drawing/2014/main" id="{018300A7-342A-5CE1-26A5-A924FC673B0E}"/>
                </a:ext>
              </a:extLst>
            </p:cNvPr>
            <p:cNvSpPr/>
            <p:nvPr/>
          </p:nvSpPr>
          <p:spPr>
            <a:xfrm>
              <a:off x="1273900" y="790388"/>
              <a:ext cx="848667" cy="848667"/>
            </a:xfrm>
            <a:custGeom>
              <a:avLst/>
              <a:gdLst/>
              <a:ahLst/>
              <a:cxnLst/>
              <a:rect l="l" t="t" r="r" b="b"/>
              <a:pathLst>
                <a:path w="40875" h="40875" extrusionOk="0">
                  <a:moveTo>
                    <a:pt x="20443" y="1"/>
                  </a:moveTo>
                  <a:cubicBezTo>
                    <a:pt x="9156" y="1"/>
                    <a:pt x="0" y="9157"/>
                    <a:pt x="0" y="20444"/>
                  </a:cubicBezTo>
                  <a:cubicBezTo>
                    <a:pt x="0" y="31731"/>
                    <a:pt x="9156" y="40875"/>
                    <a:pt x="20443" y="40875"/>
                  </a:cubicBezTo>
                  <a:cubicBezTo>
                    <a:pt x="31731" y="40875"/>
                    <a:pt x="40875" y="31731"/>
                    <a:pt x="40875" y="20444"/>
                  </a:cubicBezTo>
                  <a:cubicBezTo>
                    <a:pt x="40875" y="9157"/>
                    <a:pt x="31731" y="1"/>
                    <a:pt x="20443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258;p18">
              <a:extLst>
                <a:ext uri="{FF2B5EF4-FFF2-40B4-BE49-F238E27FC236}">
                  <a16:creationId xmlns:a16="http://schemas.microsoft.com/office/drawing/2014/main" id="{08F40188-7659-8554-9916-B1981DFF072C}"/>
                </a:ext>
              </a:extLst>
            </p:cNvPr>
            <p:cNvSpPr/>
            <p:nvPr/>
          </p:nvSpPr>
          <p:spPr>
            <a:xfrm>
              <a:off x="2009117" y="887213"/>
              <a:ext cx="926313" cy="613033"/>
            </a:xfrm>
            <a:custGeom>
              <a:avLst/>
              <a:gdLst/>
              <a:ahLst/>
              <a:cxnLst/>
              <a:rect l="l" t="t" r="r" b="b"/>
              <a:pathLst>
                <a:path w="39923" h="26421" extrusionOk="0">
                  <a:moveTo>
                    <a:pt x="22563" y="1"/>
                  </a:moveTo>
                  <a:lnTo>
                    <a:pt x="18087" y="22646"/>
                  </a:lnTo>
                  <a:lnTo>
                    <a:pt x="13788" y="7692"/>
                  </a:lnTo>
                  <a:lnTo>
                    <a:pt x="11181" y="13669"/>
                  </a:lnTo>
                  <a:lnTo>
                    <a:pt x="1" y="13669"/>
                  </a:lnTo>
                  <a:lnTo>
                    <a:pt x="1" y="14550"/>
                  </a:lnTo>
                  <a:lnTo>
                    <a:pt x="11764" y="14550"/>
                  </a:lnTo>
                  <a:lnTo>
                    <a:pt x="13622" y="10300"/>
                  </a:lnTo>
                  <a:lnTo>
                    <a:pt x="18241" y="26421"/>
                  </a:lnTo>
                  <a:lnTo>
                    <a:pt x="22682" y="3989"/>
                  </a:lnTo>
                  <a:lnTo>
                    <a:pt x="26981" y="20587"/>
                  </a:lnTo>
                  <a:lnTo>
                    <a:pt x="29612" y="14550"/>
                  </a:lnTo>
                  <a:lnTo>
                    <a:pt x="39923" y="14550"/>
                  </a:lnTo>
                  <a:lnTo>
                    <a:pt x="39923" y="13669"/>
                  </a:lnTo>
                  <a:lnTo>
                    <a:pt x="29028" y="13669"/>
                  </a:lnTo>
                  <a:lnTo>
                    <a:pt x="27195" y="17872"/>
                  </a:lnTo>
                  <a:lnTo>
                    <a:pt x="225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259;p18">
              <a:extLst>
                <a:ext uri="{FF2B5EF4-FFF2-40B4-BE49-F238E27FC236}">
                  <a16:creationId xmlns:a16="http://schemas.microsoft.com/office/drawing/2014/main" id="{3FFDD4CF-DBE8-F680-F70F-7B70BB91A9C4}"/>
                </a:ext>
              </a:extLst>
            </p:cNvPr>
            <p:cNvSpPr/>
            <p:nvPr/>
          </p:nvSpPr>
          <p:spPr>
            <a:xfrm>
              <a:off x="1355725" y="872337"/>
              <a:ext cx="685017" cy="684768"/>
            </a:xfrm>
            <a:custGeom>
              <a:avLst/>
              <a:gdLst/>
              <a:ahLst/>
              <a:cxnLst/>
              <a:rect l="l" t="t" r="r" b="b"/>
              <a:pathLst>
                <a:path w="32993" h="32981" extrusionOk="0">
                  <a:moveTo>
                    <a:pt x="16502" y="1"/>
                  </a:moveTo>
                  <a:cubicBezTo>
                    <a:pt x="7394" y="1"/>
                    <a:pt x="0" y="7382"/>
                    <a:pt x="0" y="16491"/>
                  </a:cubicBezTo>
                  <a:cubicBezTo>
                    <a:pt x="0" y="25599"/>
                    <a:pt x="7394" y="32981"/>
                    <a:pt x="16502" y="32981"/>
                  </a:cubicBezTo>
                  <a:cubicBezTo>
                    <a:pt x="25611" y="32981"/>
                    <a:pt x="32993" y="25599"/>
                    <a:pt x="32993" y="16491"/>
                  </a:cubicBezTo>
                  <a:cubicBezTo>
                    <a:pt x="32993" y="7382"/>
                    <a:pt x="25611" y="1"/>
                    <a:pt x="16502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chemeClr val="dk1"/>
                </a:solidFill>
              </a:endParaRPr>
            </a:p>
          </p:txBody>
        </p:sp>
        <p:sp>
          <p:nvSpPr>
            <p:cNvPr id="79" name="Google Shape;260;p18">
              <a:extLst>
                <a:ext uri="{FF2B5EF4-FFF2-40B4-BE49-F238E27FC236}">
                  <a16:creationId xmlns:a16="http://schemas.microsoft.com/office/drawing/2014/main" id="{F36AA5D7-6912-8BBE-26A2-6FCAC0D1DA8D}"/>
                </a:ext>
              </a:extLst>
            </p:cNvPr>
            <p:cNvSpPr/>
            <p:nvPr/>
          </p:nvSpPr>
          <p:spPr>
            <a:xfrm>
              <a:off x="2923485" y="757935"/>
              <a:ext cx="1055041" cy="913598"/>
            </a:xfrm>
            <a:custGeom>
              <a:avLst/>
              <a:gdLst/>
              <a:ahLst/>
              <a:cxnLst/>
              <a:rect l="l" t="t" r="r" b="b"/>
              <a:pathLst>
                <a:path w="45471" h="39375" extrusionOk="0">
                  <a:moveTo>
                    <a:pt x="33588" y="882"/>
                  </a:moveTo>
                  <a:lnTo>
                    <a:pt x="44447" y="19682"/>
                  </a:lnTo>
                  <a:lnTo>
                    <a:pt x="33588" y="38494"/>
                  </a:lnTo>
                  <a:lnTo>
                    <a:pt x="11883" y="38494"/>
                  </a:lnTo>
                  <a:lnTo>
                    <a:pt x="1025" y="19682"/>
                  </a:lnTo>
                  <a:lnTo>
                    <a:pt x="11883" y="882"/>
                  </a:lnTo>
                  <a:close/>
                  <a:moveTo>
                    <a:pt x="11371" y="1"/>
                  </a:moveTo>
                  <a:lnTo>
                    <a:pt x="1" y="19682"/>
                  </a:lnTo>
                  <a:lnTo>
                    <a:pt x="11240" y="39160"/>
                  </a:lnTo>
                  <a:lnTo>
                    <a:pt x="11371" y="39375"/>
                  </a:lnTo>
                  <a:lnTo>
                    <a:pt x="34100" y="39375"/>
                  </a:lnTo>
                  <a:lnTo>
                    <a:pt x="45471" y="19682"/>
                  </a:lnTo>
                  <a:lnTo>
                    <a:pt x="34231" y="215"/>
                  </a:lnTo>
                  <a:lnTo>
                    <a:pt x="341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61;p18">
              <a:extLst>
                <a:ext uri="{FF2B5EF4-FFF2-40B4-BE49-F238E27FC236}">
                  <a16:creationId xmlns:a16="http://schemas.microsoft.com/office/drawing/2014/main" id="{9B1C86EC-6026-00BB-CE6D-A1436128ED4F}"/>
                </a:ext>
              </a:extLst>
            </p:cNvPr>
            <p:cNvSpPr/>
            <p:nvPr/>
          </p:nvSpPr>
          <p:spPr>
            <a:xfrm>
              <a:off x="2886201" y="1167045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1"/>
                  </a:moveTo>
                  <a:cubicBezTo>
                    <a:pt x="941" y="1"/>
                    <a:pt x="0" y="941"/>
                    <a:pt x="0" y="2108"/>
                  </a:cubicBezTo>
                  <a:cubicBezTo>
                    <a:pt x="0" y="3263"/>
                    <a:pt x="941" y="4216"/>
                    <a:pt x="2108" y="4216"/>
                  </a:cubicBezTo>
                  <a:cubicBezTo>
                    <a:pt x="3275" y="4216"/>
                    <a:pt x="4215" y="3263"/>
                    <a:pt x="4215" y="2108"/>
                  </a:cubicBezTo>
                  <a:cubicBezTo>
                    <a:pt x="4215" y="941"/>
                    <a:pt x="3275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62;p18">
              <a:extLst>
                <a:ext uri="{FF2B5EF4-FFF2-40B4-BE49-F238E27FC236}">
                  <a16:creationId xmlns:a16="http://schemas.microsoft.com/office/drawing/2014/main" id="{67B183A6-40A5-9444-C626-3D0B83E84650}"/>
                </a:ext>
              </a:extLst>
            </p:cNvPr>
            <p:cNvSpPr/>
            <p:nvPr/>
          </p:nvSpPr>
          <p:spPr>
            <a:xfrm>
              <a:off x="3916855" y="1167045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1"/>
                  </a:moveTo>
                  <a:cubicBezTo>
                    <a:pt x="953" y="1"/>
                    <a:pt x="1" y="941"/>
                    <a:pt x="1" y="2108"/>
                  </a:cubicBezTo>
                  <a:cubicBezTo>
                    <a:pt x="1" y="3263"/>
                    <a:pt x="953" y="4216"/>
                    <a:pt x="2108" y="4216"/>
                  </a:cubicBezTo>
                  <a:cubicBezTo>
                    <a:pt x="3275" y="4216"/>
                    <a:pt x="4215" y="3263"/>
                    <a:pt x="4215" y="2108"/>
                  </a:cubicBezTo>
                  <a:cubicBezTo>
                    <a:pt x="4215" y="941"/>
                    <a:pt x="3275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63;p18">
              <a:extLst>
                <a:ext uri="{FF2B5EF4-FFF2-40B4-BE49-F238E27FC236}">
                  <a16:creationId xmlns:a16="http://schemas.microsoft.com/office/drawing/2014/main" id="{C4E47B5F-7A40-0103-AFA6-2A44BB909260}"/>
                </a:ext>
              </a:extLst>
            </p:cNvPr>
            <p:cNvSpPr/>
            <p:nvPr/>
          </p:nvSpPr>
          <p:spPr>
            <a:xfrm>
              <a:off x="3145036" y="720093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1"/>
                  </a:moveTo>
                  <a:cubicBezTo>
                    <a:pt x="941" y="1"/>
                    <a:pt x="0" y="941"/>
                    <a:pt x="0" y="2108"/>
                  </a:cubicBezTo>
                  <a:cubicBezTo>
                    <a:pt x="0" y="3275"/>
                    <a:pt x="941" y="4215"/>
                    <a:pt x="2108" y="4215"/>
                  </a:cubicBezTo>
                  <a:cubicBezTo>
                    <a:pt x="3263" y="4215"/>
                    <a:pt x="4215" y="3275"/>
                    <a:pt x="4215" y="2108"/>
                  </a:cubicBezTo>
                  <a:cubicBezTo>
                    <a:pt x="4215" y="941"/>
                    <a:pt x="3263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64;p18">
              <a:extLst>
                <a:ext uri="{FF2B5EF4-FFF2-40B4-BE49-F238E27FC236}">
                  <a16:creationId xmlns:a16="http://schemas.microsoft.com/office/drawing/2014/main" id="{098020E1-F9ED-827F-C764-37014652B6EC}"/>
                </a:ext>
              </a:extLst>
            </p:cNvPr>
            <p:cNvSpPr/>
            <p:nvPr/>
          </p:nvSpPr>
          <p:spPr>
            <a:xfrm>
              <a:off x="3661337" y="720093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1"/>
                  </a:moveTo>
                  <a:cubicBezTo>
                    <a:pt x="941" y="1"/>
                    <a:pt x="0" y="941"/>
                    <a:pt x="0" y="2108"/>
                  </a:cubicBezTo>
                  <a:cubicBezTo>
                    <a:pt x="0" y="3275"/>
                    <a:pt x="941" y="4215"/>
                    <a:pt x="2108" y="4215"/>
                  </a:cubicBezTo>
                  <a:cubicBezTo>
                    <a:pt x="3274" y="4215"/>
                    <a:pt x="4215" y="3275"/>
                    <a:pt x="4215" y="2108"/>
                  </a:cubicBezTo>
                  <a:cubicBezTo>
                    <a:pt x="4215" y="941"/>
                    <a:pt x="3274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65;p18">
              <a:extLst>
                <a:ext uri="{FF2B5EF4-FFF2-40B4-BE49-F238E27FC236}">
                  <a16:creationId xmlns:a16="http://schemas.microsoft.com/office/drawing/2014/main" id="{05D41181-A39C-ED8C-0C96-85DA0EAF69D5}"/>
                </a:ext>
              </a:extLst>
            </p:cNvPr>
            <p:cNvSpPr/>
            <p:nvPr/>
          </p:nvSpPr>
          <p:spPr>
            <a:xfrm>
              <a:off x="3661337" y="1612071"/>
              <a:ext cx="97822" cy="97543"/>
            </a:xfrm>
            <a:custGeom>
              <a:avLst/>
              <a:gdLst/>
              <a:ahLst/>
              <a:cxnLst/>
              <a:rect l="l" t="t" r="r" b="b"/>
              <a:pathLst>
                <a:path w="4216" h="4204" extrusionOk="0">
                  <a:moveTo>
                    <a:pt x="2108" y="1"/>
                  </a:moveTo>
                  <a:cubicBezTo>
                    <a:pt x="941" y="1"/>
                    <a:pt x="0" y="941"/>
                    <a:pt x="0" y="2096"/>
                  </a:cubicBezTo>
                  <a:cubicBezTo>
                    <a:pt x="0" y="3263"/>
                    <a:pt x="941" y="4204"/>
                    <a:pt x="2108" y="4204"/>
                  </a:cubicBezTo>
                  <a:cubicBezTo>
                    <a:pt x="3274" y="4204"/>
                    <a:pt x="4215" y="3263"/>
                    <a:pt x="4215" y="2096"/>
                  </a:cubicBezTo>
                  <a:cubicBezTo>
                    <a:pt x="4215" y="941"/>
                    <a:pt x="3274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66;p18">
              <a:extLst>
                <a:ext uri="{FF2B5EF4-FFF2-40B4-BE49-F238E27FC236}">
                  <a16:creationId xmlns:a16="http://schemas.microsoft.com/office/drawing/2014/main" id="{544F5F2F-7D01-897F-A781-6D76EE68C7BB}"/>
                </a:ext>
              </a:extLst>
            </p:cNvPr>
            <p:cNvSpPr/>
            <p:nvPr/>
          </p:nvSpPr>
          <p:spPr>
            <a:xfrm>
              <a:off x="3088123" y="1553232"/>
              <a:ext cx="206386" cy="206386"/>
            </a:xfrm>
            <a:custGeom>
              <a:avLst/>
              <a:gdLst/>
              <a:ahLst/>
              <a:cxnLst/>
              <a:rect l="l" t="t" r="r" b="b"/>
              <a:pathLst>
                <a:path w="8895" h="8895" extrusionOk="0">
                  <a:moveTo>
                    <a:pt x="4454" y="1"/>
                  </a:moveTo>
                  <a:cubicBezTo>
                    <a:pt x="1989" y="1"/>
                    <a:pt x="1" y="1989"/>
                    <a:pt x="1" y="4454"/>
                  </a:cubicBezTo>
                  <a:cubicBezTo>
                    <a:pt x="1" y="6906"/>
                    <a:pt x="1989" y="8895"/>
                    <a:pt x="4454" y="8895"/>
                  </a:cubicBezTo>
                  <a:cubicBezTo>
                    <a:pt x="6906" y="8895"/>
                    <a:pt x="8895" y="6906"/>
                    <a:pt x="8895" y="4454"/>
                  </a:cubicBezTo>
                  <a:cubicBezTo>
                    <a:pt x="8895" y="1989"/>
                    <a:pt x="6906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67;p18">
              <a:extLst>
                <a:ext uri="{FF2B5EF4-FFF2-40B4-BE49-F238E27FC236}">
                  <a16:creationId xmlns:a16="http://schemas.microsoft.com/office/drawing/2014/main" id="{3A461729-272E-2BE9-B802-846FAB2A2163}"/>
                </a:ext>
              </a:extLst>
            </p:cNvPr>
            <p:cNvSpPr/>
            <p:nvPr/>
          </p:nvSpPr>
          <p:spPr>
            <a:xfrm>
              <a:off x="3143110" y="1608219"/>
              <a:ext cx="96708" cy="96708"/>
            </a:xfrm>
            <a:custGeom>
              <a:avLst/>
              <a:gdLst/>
              <a:ahLst/>
              <a:cxnLst/>
              <a:rect l="l" t="t" r="r" b="b"/>
              <a:pathLst>
                <a:path w="4168" h="4168" extrusionOk="0">
                  <a:moveTo>
                    <a:pt x="2084" y="0"/>
                  </a:moveTo>
                  <a:cubicBezTo>
                    <a:pt x="929" y="0"/>
                    <a:pt x="0" y="929"/>
                    <a:pt x="0" y="2084"/>
                  </a:cubicBezTo>
                  <a:cubicBezTo>
                    <a:pt x="0" y="3227"/>
                    <a:pt x="929" y="4167"/>
                    <a:pt x="2084" y="4167"/>
                  </a:cubicBezTo>
                  <a:cubicBezTo>
                    <a:pt x="3227" y="4167"/>
                    <a:pt x="4167" y="3227"/>
                    <a:pt x="4167" y="2084"/>
                  </a:cubicBezTo>
                  <a:cubicBezTo>
                    <a:pt x="4167" y="929"/>
                    <a:pt x="3227" y="0"/>
                    <a:pt x="2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0E88A277-81FC-81A8-2829-872651F4A9C8}"/>
              </a:ext>
            </a:extLst>
          </p:cNvPr>
          <p:cNvSpPr txBox="1"/>
          <p:nvPr/>
        </p:nvSpPr>
        <p:spPr>
          <a:xfrm>
            <a:off x="4976369" y="1371778"/>
            <a:ext cx="3871258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88" name="Picture 8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15826EB-56FE-5292-61D1-8A21C9A7B38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89" name="Picture 8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0946679-6974-4F1A-AD09-D3C08AA21AB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4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867BD7A-A9B1-0488-0CEE-B80540C3B1A8}"/>
              </a:ext>
            </a:extLst>
          </p:cNvPr>
          <p:cNvSpPr/>
          <p:nvPr/>
        </p:nvSpPr>
        <p:spPr>
          <a:xfrm>
            <a:off x="3836276" y="2196885"/>
            <a:ext cx="2522483" cy="1749183"/>
          </a:xfrm>
          <a:prstGeom prst="roundRect">
            <a:avLst>
              <a:gd name="adj" fmla="val 10057"/>
            </a:avLst>
          </a:prstGeom>
          <a:solidFill>
            <a:schemeClr val="bg1"/>
          </a:solidFill>
          <a:ln>
            <a:noFill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E66C58DE-A239-1D27-0550-0591FECBD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8C24EE-FCE5-A793-C2BF-95FD91F2C7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6AC23AA6-BBBC-1431-63A3-7C72CB89AC8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436B940A-983B-A968-4178-7E2A771C657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09"/>
          <a:stretch/>
        </p:blipFill>
        <p:spPr>
          <a:xfrm>
            <a:off x="5525067" y="1470106"/>
            <a:ext cx="3478089" cy="4761538"/>
          </a:xfr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EE1AADCE-C3EA-AB52-E4B9-30C0655106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32176B-8146-7699-E6A0-5E587966F9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DC17B8-64EC-5D2A-FEB5-20DE730510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3630A4-AF8E-3A2A-CD35-F7D09795677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5665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7BB885C-7FB7-7CED-4065-3C181DD9D31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B0AB4A-2C86-1532-90E5-2B282F8EDF6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151B53F-4961-8B4A-2A38-4B33E560B43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A923FF7-B159-83FF-D5BA-780004EC642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0499"/>
            <a:ext cx="210539" cy="2105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176E4AD-3B81-452E-C0CD-BF5B506EBEC4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215FDD-E6A9-8203-F113-8E0A679A0E6E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800F3E-FDFC-7865-40E2-F9718E13B4E9}"/>
              </a:ext>
            </a:extLst>
          </p:cNvPr>
          <p:cNvSpPr txBox="1"/>
          <p:nvPr/>
        </p:nvSpPr>
        <p:spPr>
          <a:xfrm>
            <a:off x="993237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56AFE3-709D-ED9E-909F-BE12B33011D6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D1B20FB-CFB9-19C3-4D01-A094FA4F4FC8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D1BDD2-288A-30B1-1E9C-C545D0659D19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C3BFB80-13E7-1ABD-C61E-B4566BEE5AD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4CC7D61-A3C8-ADFF-E0D8-22675E5ABD8D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F1CEF9-3EA0-928D-1467-CF2B7F5C8D2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2F4D564-C0DA-641C-D242-C4DF39A7F7CC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C2239B-E8E3-114D-7FAE-1E8C9C68FC10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083B363-012A-2C59-53FB-C1C38CF26828}"/>
              </a:ext>
            </a:extLst>
          </p:cNvPr>
          <p:cNvGrpSpPr/>
          <p:nvPr/>
        </p:nvGrpSpPr>
        <p:grpSpPr>
          <a:xfrm>
            <a:off x="1240931" y="4348039"/>
            <a:ext cx="3149875" cy="455240"/>
            <a:chOff x="770484" y="4760615"/>
            <a:chExt cx="4281754" cy="618826"/>
          </a:xfrm>
          <a:solidFill>
            <a:srgbClr val="2D3F83"/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243F7B0-26AE-447E-AD21-E06F6D8AAAA1}"/>
                </a:ext>
              </a:extLst>
            </p:cNvPr>
            <p:cNvSpPr/>
            <p:nvPr/>
          </p:nvSpPr>
          <p:spPr>
            <a:xfrm>
              <a:off x="770484" y="4760615"/>
              <a:ext cx="618826" cy="61882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800DBFF-6679-A6E7-45FE-457EB02DFB0D}"/>
                </a:ext>
              </a:extLst>
            </p:cNvPr>
            <p:cNvSpPr/>
            <p:nvPr/>
          </p:nvSpPr>
          <p:spPr>
            <a:xfrm>
              <a:off x="4433412" y="4760615"/>
              <a:ext cx="618826" cy="61882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D8C8DD28-AC37-D8C1-8FD4-2449CD818C12}"/>
              </a:ext>
            </a:extLst>
          </p:cNvPr>
          <p:cNvSpPr txBox="1"/>
          <p:nvPr/>
        </p:nvSpPr>
        <p:spPr>
          <a:xfrm>
            <a:off x="423783" y="1684897"/>
            <a:ext cx="3271001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F94654A-3ABF-7721-D086-8B32FDD24DF9}"/>
              </a:ext>
            </a:extLst>
          </p:cNvPr>
          <p:cNvSpPr txBox="1"/>
          <p:nvPr/>
        </p:nvSpPr>
        <p:spPr>
          <a:xfrm>
            <a:off x="2988205" y="4726904"/>
            <a:ext cx="2349962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B8A3A7-1DF9-0B91-BC7C-547399269301}"/>
              </a:ext>
            </a:extLst>
          </p:cNvPr>
          <p:cNvSpPr txBox="1"/>
          <p:nvPr/>
        </p:nvSpPr>
        <p:spPr>
          <a:xfrm>
            <a:off x="317173" y="4726904"/>
            <a:ext cx="2349962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pic>
        <p:nvPicPr>
          <p:cNvPr id="34" name="Picture 3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0AE735C-5DFB-C7B8-1FC8-4F310E050EF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5" name="Picture 3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410F84B-947C-2BAE-6AE9-700D3CB0A04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9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1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CDF322-ED78-6552-21B9-918FE0D29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70BFE9C-A6AA-6604-EEF9-ACA14EC9AC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EAB56C5-9175-077B-BF0E-A71ACE817F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91D6AB-6909-A27D-6329-D2BD72BC6E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D886DB-7551-A1F1-CC5B-182697767D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FC2C62-353D-4CE2-5B93-19CBE4F8285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5665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806B3D-99F7-689F-D9CD-C46958BCA01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A02B4D-B277-55F1-9CAA-F0A46FA4F7C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1D40A3-25C5-4758-021B-A2AA485E202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3E81A8-8A3A-A2E0-1578-439AD6A23A4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0499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C41C8C8-1FB9-914D-5546-502A8BB7EF60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909CC1-6725-8D47-321C-47DA3EC97654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B9F3AE-755A-85E6-B75D-B50F601F0B17}"/>
              </a:ext>
            </a:extLst>
          </p:cNvPr>
          <p:cNvSpPr txBox="1"/>
          <p:nvPr/>
        </p:nvSpPr>
        <p:spPr>
          <a:xfrm>
            <a:off x="993237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3CF570-FB51-6F46-1EC7-29DCBB3DC09B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953EED-2DA7-99B6-537F-84EFC1A957B1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C229E5-0E99-EC05-615E-3738E1A4821C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0B330883-9D6A-CFA5-DBAE-B5722F7442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E33411-3D17-0BEA-1159-51FF22D01BA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2922E9-3EB5-1D4E-9F11-E4D71B1E714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4CDC210-8615-2B3C-0E37-EE4B20EB9DF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437948-24C9-738B-6F98-FAC366D60FC3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40" name="Google Shape;302;p19">
            <a:extLst>
              <a:ext uri="{FF2B5EF4-FFF2-40B4-BE49-F238E27FC236}">
                <a16:creationId xmlns:a16="http://schemas.microsoft.com/office/drawing/2014/main" id="{4D6D109C-A6BD-89C3-A6BF-C3C13B9F1E13}"/>
              </a:ext>
            </a:extLst>
          </p:cNvPr>
          <p:cNvGrpSpPr/>
          <p:nvPr/>
        </p:nvGrpSpPr>
        <p:grpSpPr>
          <a:xfrm>
            <a:off x="7225528" y="1781577"/>
            <a:ext cx="528383" cy="2040515"/>
            <a:chOff x="5573511" y="1866175"/>
            <a:chExt cx="643820" cy="2486311"/>
          </a:xfrm>
        </p:grpSpPr>
        <p:sp>
          <p:nvSpPr>
            <p:cNvPr id="41" name="Google Shape;303;p19">
              <a:extLst>
                <a:ext uri="{FF2B5EF4-FFF2-40B4-BE49-F238E27FC236}">
                  <a16:creationId xmlns:a16="http://schemas.microsoft.com/office/drawing/2014/main" id="{E9D61597-9A57-1F78-94EE-6B156CF1B0FD}"/>
                </a:ext>
              </a:extLst>
            </p:cNvPr>
            <p:cNvSpPr/>
            <p:nvPr/>
          </p:nvSpPr>
          <p:spPr>
            <a:xfrm>
              <a:off x="5663171" y="1866175"/>
              <a:ext cx="464491" cy="211781"/>
            </a:xfrm>
            <a:custGeom>
              <a:avLst/>
              <a:gdLst/>
              <a:ahLst/>
              <a:cxnLst/>
              <a:rect l="l" t="t" r="r" b="b"/>
              <a:pathLst>
                <a:path w="20110" h="9169" extrusionOk="0">
                  <a:moveTo>
                    <a:pt x="0" y="0"/>
                  </a:moveTo>
                  <a:lnTo>
                    <a:pt x="0" y="9168"/>
                  </a:lnTo>
                  <a:lnTo>
                    <a:pt x="20110" y="9168"/>
                  </a:lnTo>
                  <a:lnTo>
                    <a:pt x="20110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04;p19">
              <a:extLst>
                <a:ext uri="{FF2B5EF4-FFF2-40B4-BE49-F238E27FC236}">
                  <a16:creationId xmlns:a16="http://schemas.microsoft.com/office/drawing/2014/main" id="{FFD4B439-F001-B5B1-C114-FFC4429083A0}"/>
                </a:ext>
              </a:extLst>
            </p:cNvPr>
            <p:cNvSpPr/>
            <p:nvPr/>
          </p:nvSpPr>
          <p:spPr>
            <a:xfrm>
              <a:off x="5843831" y="1898625"/>
              <a:ext cx="103431" cy="376112"/>
            </a:xfrm>
            <a:custGeom>
              <a:avLst/>
              <a:gdLst/>
              <a:ahLst/>
              <a:cxnLst/>
              <a:rect l="l" t="t" r="r" b="b"/>
              <a:pathLst>
                <a:path w="4478" h="33529" extrusionOk="0">
                  <a:moveTo>
                    <a:pt x="1" y="0"/>
                  </a:moveTo>
                  <a:lnTo>
                    <a:pt x="1" y="33528"/>
                  </a:lnTo>
                  <a:lnTo>
                    <a:pt x="4477" y="33528"/>
                  </a:lnTo>
                  <a:lnTo>
                    <a:pt x="4477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05;p19">
              <a:extLst>
                <a:ext uri="{FF2B5EF4-FFF2-40B4-BE49-F238E27FC236}">
                  <a16:creationId xmlns:a16="http://schemas.microsoft.com/office/drawing/2014/main" id="{FB0B2191-B0E7-57AE-23F0-1DC8C07930C1}"/>
                </a:ext>
              </a:extLst>
            </p:cNvPr>
            <p:cNvSpPr/>
            <p:nvPr/>
          </p:nvSpPr>
          <p:spPr>
            <a:xfrm>
              <a:off x="5684873" y="2982404"/>
              <a:ext cx="421067" cy="753525"/>
            </a:xfrm>
            <a:custGeom>
              <a:avLst/>
              <a:gdLst/>
              <a:ahLst/>
              <a:cxnLst/>
              <a:rect l="l" t="t" r="r" b="b"/>
              <a:pathLst>
                <a:path w="18230" h="44482" extrusionOk="0">
                  <a:moveTo>
                    <a:pt x="1" y="0"/>
                  </a:moveTo>
                  <a:lnTo>
                    <a:pt x="1" y="44482"/>
                  </a:lnTo>
                  <a:lnTo>
                    <a:pt x="18229" y="44482"/>
                  </a:lnTo>
                  <a:lnTo>
                    <a:pt x="18229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06;p19">
              <a:extLst>
                <a:ext uri="{FF2B5EF4-FFF2-40B4-BE49-F238E27FC236}">
                  <a16:creationId xmlns:a16="http://schemas.microsoft.com/office/drawing/2014/main" id="{7243F78C-1F8F-6915-EFED-9F5114732999}"/>
                </a:ext>
              </a:extLst>
            </p:cNvPr>
            <p:cNvSpPr/>
            <p:nvPr/>
          </p:nvSpPr>
          <p:spPr>
            <a:xfrm>
              <a:off x="5573511" y="2244561"/>
              <a:ext cx="643820" cy="2107924"/>
            </a:xfrm>
            <a:custGeom>
              <a:avLst/>
              <a:gdLst/>
              <a:ahLst/>
              <a:cxnLst/>
              <a:rect l="l" t="t" r="r" b="b"/>
              <a:pathLst>
                <a:path w="27874" h="91262" extrusionOk="0">
                  <a:moveTo>
                    <a:pt x="23051" y="9871"/>
                  </a:moveTo>
                  <a:lnTo>
                    <a:pt x="23051" y="64568"/>
                  </a:lnTo>
                  <a:lnTo>
                    <a:pt x="4823" y="64568"/>
                  </a:lnTo>
                  <a:lnTo>
                    <a:pt x="4823" y="61508"/>
                  </a:lnTo>
                  <a:lnTo>
                    <a:pt x="10585" y="61508"/>
                  </a:lnTo>
                  <a:lnTo>
                    <a:pt x="10585" y="59924"/>
                  </a:lnTo>
                  <a:lnTo>
                    <a:pt x="4823" y="59924"/>
                  </a:lnTo>
                  <a:lnTo>
                    <a:pt x="4823" y="55567"/>
                  </a:lnTo>
                  <a:lnTo>
                    <a:pt x="8942" y="55567"/>
                  </a:lnTo>
                  <a:lnTo>
                    <a:pt x="8942" y="53983"/>
                  </a:lnTo>
                  <a:lnTo>
                    <a:pt x="4823" y="53983"/>
                  </a:lnTo>
                  <a:lnTo>
                    <a:pt x="4823" y="49923"/>
                  </a:lnTo>
                  <a:lnTo>
                    <a:pt x="10585" y="49923"/>
                  </a:lnTo>
                  <a:lnTo>
                    <a:pt x="10585" y="48340"/>
                  </a:lnTo>
                  <a:lnTo>
                    <a:pt x="4823" y="48340"/>
                  </a:lnTo>
                  <a:lnTo>
                    <a:pt x="4823" y="43982"/>
                  </a:lnTo>
                  <a:lnTo>
                    <a:pt x="8942" y="43982"/>
                  </a:lnTo>
                  <a:lnTo>
                    <a:pt x="8942" y="42398"/>
                  </a:lnTo>
                  <a:lnTo>
                    <a:pt x="4823" y="42398"/>
                  </a:lnTo>
                  <a:lnTo>
                    <a:pt x="4823" y="38338"/>
                  </a:lnTo>
                  <a:lnTo>
                    <a:pt x="10585" y="38338"/>
                  </a:lnTo>
                  <a:lnTo>
                    <a:pt x="10585" y="36755"/>
                  </a:lnTo>
                  <a:lnTo>
                    <a:pt x="4823" y="36755"/>
                  </a:lnTo>
                  <a:lnTo>
                    <a:pt x="4823" y="32397"/>
                  </a:lnTo>
                  <a:lnTo>
                    <a:pt x="8942" y="32397"/>
                  </a:lnTo>
                  <a:lnTo>
                    <a:pt x="8942" y="30814"/>
                  </a:lnTo>
                  <a:lnTo>
                    <a:pt x="4823" y="30814"/>
                  </a:lnTo>
                  <a:lnTo>
                    <a:pt x="4823" y="26754"/>
                  </a:lnTo>
                  <a:lnTo>
                    <a:pt x="10585" y="26754"/>
                  </a:lnTo>
                  <a:lnTo>
                    <a:pt x="10585" y="25170"/>
                  </a:lnTo>
                  <a:lnTo>
                    <a:pt x="4823" y="25170"/>
                  </a:lnTo>
                  <a:lnTo>
                    <a:pt x="4823" y="20812"/>
                  </a:lnTo>
                  <a:lnTo>
                    <a:pt x="8942" y="20812"/>
                  </a:lnTo>
                  <a:lnTo>
                    <a:pt x="8942" y="19229"/>
                  </a:lnTo>
                  <a:lnTo>
                    <a:pt x="4823" y="19229"/>
                  </a:lnTo>
                  <a:lnTo>
                    <a:pt x="4823" y="15169"/>
                  </a:lnTo>
                  <a:lnTo>
                    <a:pt x="10585" y="15169"/>
                  </a:lnTo>
                  <a:lnTo>
                    <a:pt x="10585" y="13585"/>
                  </a:lnTo>
                  <a:lnTo>
                    <a:pt x="4823" y="13585"/>
                  </a:lnTo>
                  <a:lnTo>
                    <a:pt x="4823" y="9871"/>
                  </a:lnTo>
                  <a:close/>
                  <a:moveTo>
                    <a:pt x="1" y="0"/>
                  </a:moveTo>
                  <a:lnTo>
                    <a:pt x="1" y="9168"/>
                  </a:lnTo>
                  <a:lnTo>
                    <a:pt x="2703" y="9168"/>
                  </a:lnTo>
                  <a:lnTo>
                    <a:pt x="2703" y="66675"/>
                  </a:lnTo>
                  <a:lnTo>
                    <a:pt x="6585" y="66675"/>
                  </a:lnTo>
                  <a:lnTo>
                    <a:pt x="6585" y="68925"/>
                  </a:lnTo>
                  <a:lnTo>
                    <a:pt x="8526" y="68925"/>
                  </a:lnTo>
                  <a:lnTo>
                    <a:pt x="8526" y="71307"/>
                  </a:lnTo>
                  <a:lnTo>
                    <a:pt x="11574" y="71307"/>
                  </a:lnTo>
                  <a:lnTo>
                    <a:pt x="11574" y="76450"/>
                  </a:lnTo>
                  <a:lnTo>
                    <a:pt x="13741" y="76450"/>
                  </a:lnTo>
                  <a:lnTo>
                    <a:pt x="13741" y="91261"/>
                  </a:lnTo>
                  <a:lnTo>
                    <a:pt x="14145" y="91261"/>
                  </a:lnTo>
                  <a:lnTo>
                    <a:pt x="14145" y="76450"/>
                  </a:lnTo>
                  <a:lnTo>
                    <a:pt x="16312" y="76450"/>
                  </a:lnTo>
                  <a:lnTo>
                    <a:pt x="16312" y="71307"/>
                  </a:lnTo>
                  <a:lnTo>
                    <a:pt x="19348" y="71307"/>
                  </a:lnTo>
                  <a:lnTo>
                    <a:pt x="19348" y="68925"/>
                  </a:lnTo>
                  <a:lnTo>
                    <a:pt x="21289" y="68925"/>
                  </a:lnTo>
                  <a:lnTo>
                    <a:pt x="21289" y="66675"/>
                  </a:lnTo>
                  <a:lnTo>
                    <a:pt x="25171" y="66675"/>
                  </a:lnTo>
                  <a:lnTo>
                    <a:pt x="25171" y="9168"/>
                  </a:lnTo>
                  <a:lnTo>
                    <a:pt x="27873" y="9168"/>
                  </a:lnTo>
                  <a:lnTo>
                    <a:pt x="27873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6770ED49-EDA3-AF44-026B-618F66445BA9}"/>
              </a:ext>
            </a:extLst>
          </p:cNvPr>
          <p:cNvSpPr txBox="1"/>
          <p:nvPr/>
        </p:nvSpPr>
        <p:spPr>
          <a:xfrm>
            <a:off x="6303089" y="3896866"/>
            <a:ext cx="2342109" cy="145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35" name="Google Shape;293;p19">
            <a:extLst>
              <a:ext uri="{FF2B5EF4-FFF2-40B4-BE49-F238E27FC236}">
                <a16:creationId xmlns:a16="http://schemas.microsoft.com/office/drawing/2014/main" id="{941EC271-AC31-C7C4-914A-E985D7777618}"/>
              </a:ext>
            </a:extLst>
          </p:cNvPr>
          <p:cNvGrpSpPr/>
          <p:nvPr/>
        </p:nvGrpSpPr>
        <p:grpSpPr>
          <a:xfrm>
            <a:off x="4549646" y="1839765"/>
            <a:ext cx="528364" cy="2040515"/>
            <a:chOff x="4501053" y="1866175"/>
            <a:chExt cx="643797" cy="2486311"/>
          </a:xfrm>
        </p:grpSpPr>
        <p:sp>
          <p:nvSpPr>
            <p:cNvPr id="36" name="Google Shape;294;p19">
              <a:extLst>
                <a:ext uri="{FF2B5EF4-FFF2-40B4-BE49-F238E27FC236}">
                  <a16:creationId xmlns:a16="http://schemas.microsoft.com/office/drawing/2014/main" id="{165E20C6-3E0A-FD41-587A-968F5AF12187}"/>
                </a:ext>
              </a:extLst>
            </p:cNvPr>
            <p:cNvSpPr/>
            <p:nvPr/>
          </p:nvSpPr>
          <p:spPr>
            <a:xfrm>
              <a:off x="4590690" y="1866175"/>
              <a:ext cx="464514" cy="211781"/>
            </a:xfrm>
            <a:custGeom>
              <a:avLst/>
              <a:gdLst/>
              <a:ahLst/>
              <a:cxnLst/>
              <a:rect l="l" t="t" r="r" b="b"/>
              <a:pathLst>
                <a:path w="20111" h="9169" extrusionOk="0">
                  <a:moveTo>
                    <a:pt x="1" y="0"/>
                  </a:moveTo>
                  <a:lnTo>
                    <a:pt x="1" y="9168"/>
                  </a:lnTo>
                  <a:lnTo>
                    <a:pt x="20110" y="9168"/>
                  </a:lnTo>
                  <a:lnTo>
                    <a:pt x="20110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95;p19">
              <a:extLst>
                <a:ext uri="{FF2B5EF4-FFF2-40B4-BE49-F238E27FC236}">
                  <a16:creationId xmlns:a16="http://schemas.microsoft.com/office/drawing/2014/main" id="{1EE075C4-2A8B-4585-3C16-ADF4496646BF}"/>
                </a:ext>
              </a:extLst>
            </p:cNvPr>
            <p:cNvSpPr/>
            <p:nvPr/>
          </p:nvSpPr>
          <p:spPr>
            <a:xfrm>
              <a:off x="4771373" y="1898625"/>
              <a:ext cx="103408" cy="376112"/>
            </a:xfrm>
            <a:custGeom>
              <a:avLst/>
              <a:gdLst/>
              <a:ahLst/>
              <a:cxnLst/>
              <a:rect l="l" t="t" r="r" b="b"/>
              <a:pathLst>
                <a:path w="4477" h="33529" extrusionOk="0">
                  <a:moveTo>
                    <a:pt x="0" y="0"/>
                  </a:moveTo>
                  <a:lnTo>
                    <a:pt x="0" y="33528"/>
                  </a:lnTo>
                  <a:lnTo>
                    <a:pt x="4477" y="33528"/>
                  </a:lnTo>
                  <a:lnTo>
                    <a:pt x="4477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296;p19">
              <a:extLst>
                <a:ext uri="{FF2B5EF4-FFF2-40B4-BE49-F238E27FC236}">
                  <a16:creationId xmlns:a16="http://schemas.microsoft.com/office/drawing/2014/main" id="{334413A8-F9E7-07B4-3BAF-76C536FD5679}"/>
                </a:ext>
              </a:extLst>
            </p:cNvPr>
            <p:cNvSpPr/>
            <p:nvPr/>
          </p:nvSpPr>
          <p:spPr>
            <a:xfrm>
              <a:off x="4612424" y="3378512"/>
              <a:ext cx="421044" cy="357413"/>
            </a:xfrm>
            <a:custGeom>
              <a:avLst/>
              <a:gdLst/>
              <a:ahLst/>
              <a:cxnLst/>
              <a:rect l="l" t="t" r="r" b="b"/>
              <a:pathLst>
                <a:path w="18229" h="44482" extrusionOk="0">
                  <a:moveTo>
                    <a:pt x="0" y="0"/>
                  </a:moveTo>
                  <a:lnTo>
                    <a:pt x="0" y="44482"/>
                  </a:lnTo>
                  <a:lnTo>
                    <a:pt x="18229" y="44482"/>
                  </a:lnTo>
                  <a:lnTo>
                    <a:pt x="18229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97;p19">
              <a:extLst>
                <a:ext uri="{FF2B5EF4-FFF2-40B4-BE49-F238E27FC236}">
                  <a16:creationId xmlns:a16="http://schemas.microsoft.com/office/drawing/2014/main" id="{A8E70A92-ECE7-037C-A395-89F0D158D8B9}"/>
                </a:ext>
              </a:extLst>
            </p:cNvPr>
            <p:cNvSpPr/>
            <p:nvPr/>
          </p:nvSpPr>
          <p:spPr>
            <a:xfrm>
              <a:off x="4501053" y="2244561"/>
              <a:ext cx="643797" cy="2107924"/>
            </a:xfrm>
            <a:custGeom>
              <a:avLst/>
              <a:gdLst/>
              <a:ahLst/>
              <a:cxnLst/>
              <a:rect l="l" t="t" r="r" b="b"/>
              <a:pathLst>
                <a:path w="27873" h="91262" extrusionOk="0">
                  <a:moveTo>
                    <a:pt x="23051" y="9871"/>
                  </a:moveTo>
                  <a:lnTo>
                    <a:pt x="23051" y="64568"/>
                  </a:lnTo>
                  <a:lnTo>
                    <a:pt x="4822" y="64568"/>
                  </a:lnTo>
                  <a:lnTo>
                    <a:pt x="4822" y="61508"/>
                  </a:lnTo>
                  <a:lnTo>
                    <a:pt x="10585" y="61508"/>
                  </a:lnTo>
                  <a:lnTo>
                    <a:pt x="10585" y="59924"/>
                  </a:lnTo>
                  <a:lnTo>
                    <a:pt x="4822" y="59924"/>
                  </a:lnTo>
                  <a:lnTo>
                    <a:pt x="4822" y="55567"/>
                  </a:lnTo>
                  <a:lnTo>
                    <a:pt x="8942" y="55567"/>
                  </a:lnTo>
                  <a:lnTo>
                    <a:pt x="8942" y="53983"/>
                  </a:lnTo>
                  <a:lnTo>
                    <a:pt x="4822" y="53983"/>
                  </a:lnTo>
                  <a:lnTo>
                    <a:pt x="4822" y="49923"/>
                  </a:lnTo>
                  <a:lnTo>
                    <a:pt x="10585" y="49923"/>
                  </a:lnTo>
                  <a:lnTo>
                    <a:pt x="10585" y="48340"/>
                  </a:lnTo>
                  <a:lnTo>
                    <a:pt x="4822" y="48340"/>
                  </a:lnTo>
                  <a:lnTo>
                    <a:pt x="4822" y="43982"/>
                  </a:lnTo>
                  <a:lnTo>
                    <a:pt x="8942" y="43982"/>
                  </a:lnTo>
                  <a:lnTo>
                    <a:pt x="8942" y="42398"/>
                  </a:lnTo>
                  <a:lnTo>
                    <a:pt x="4822" y="42398"/>
                  </a:lnTo>
                  <a:lnTo>
                    <a:pt x="4822" y="38338"/>
                  </a:lnTo>
                  <a:lnTo>
                    <a:pt x="10585" y="38338"/>
                  </a:lnTo>
                  <a:lnTo>
                    <a:pt x="10585" y="36755"/>
                  </a:lnTo>
                  <a:lnTo>
                    <a:pt x="4822" y="36755"/>
                  </a:lnTo>
                  <a:lnTo>
                    <a:pt x="4822" y="32397"/>
                  </a:lnTo>
                  <a:lnTo>
                    <a:pt x="8942" y="32397"/>
                  </a:lnTo>
                  <a:lnTo>
                    <a:pt x="8942" y="30814"/>
                  </a:lnTo>
                  <a:lnTo>
                    <a:pt x="4822" y="30814"/>
                  </a:lnTo>
                  <a:lnTo>
                    <a:pt x="4822" y="26754"/>
                  </a:lnTo>
                  <a:lnTo>
                    <a:pt x="10585" y="26754"/>
                  </a:lnTo>
                  <a:lnTo>
                    <a:pt x="10585" y="25170"/>
                  </a:lnTo>
                  <a:lnTo>
                    <a:pt x="4822" y="25170"/>
                  </a:lnTo>
                  <a:lnTo>
                    <a:pt x="4822" y="20812"/>
                  </a:lnTo>
                  <a:lnTo>
                    <a:pt x="8942" y="20812"/>
                  </a:lnTo>
                  <a:lnTo>
                    <a:pt x="8942" y="19229"/>
                  </a:lnTo>
                  <a:lnTo>
                    <a:pt x="4822" y="19229"/>
                  </a:lnTo>
                  <a:lnTo>
                    <a:pt x="4822" y="15169"/>
                  </a:lnTo>
                  <a:lnTo>
                    <a:pt x="10585" y="15169"/>
                  </a:lnTo>
                  <a:lnTo>
                    <a:pt x="10585" y="13585"/>
                  </a:lnTo>
                  <a:lnTo>
                    <a:pt x="4822" y="13585"/>
                  </a:lnTo>
                  <a:lnTo>
                    <a:pt x="4822" y="9871"/>
                  </a:lnTo>
                  <a:close/>
                  <a:moveTo>
                    <a:pt x="0" y="0"/>
                  </a:moveTo>
                  <a:lnTo>
                    <a:pt x="0" y="9168"/>
                  </a:lnTo>
                  <a:lnTo>
                    <a:pt x="2703" y="9168"/>
                  </a:lnTo>
                  <a:lnTo>
                    <a:pt x="2703" y="66675"/>
                  </a:lnTo>
                  <a:lnTo>
                    <a:pt x="6585" y="66675"/>
                  </a:lnTo>
                  <a:lnTo>
                    <a:pt x="6585" y="68925"/>
                  </a:lnTo>
                  <a:lnTo>
                    <a:pt x="8525" y="68925"/>
                  </a:lnTo>
                  <a:lnTo>
                    <a:pt x="8525" y="71307"/>
                  </a:lnTo>
                  <a:lnTo>
                    <a:pt x="11573" y="71307"/>
                  </a:lnTo>
                  <a:lnTo>
                    <a:pt x="11573" y="76450"/>
                  </a:lnTo>
                  <a:lnTo>
                    <a:pt x="13740" y="76450"/>
                  </a:lnTo>
                  <a:lnTo>
                    <a:pt x="13740" y="91261"/>
                  </a:lnTo>
                  <a:lnTo>
                    <a:pt x="14145" y="91261"/>
                  </a:lnTo>
                  <a:lnTo>
                    <a:pt x="14145" y="76450"/>
                  </a:lnTo>
                  <a:lnTo>
                    <a:pt x="16312" y="76450"/>
                  </a:lnTo>
                  <a:lnTo>
                    <a:pt x="16312" y="71307"/>
                  </a:lnTo>
                  <a:lnTo>
                    <a:pt x="19348" y="71307"/>
                  </a:lnTo>
                  <a:lnTo>
                    <a:pt x="19348" y="68925"/>
                  </a:lnTo>
                  <a:lnTo>
                    <a:pt x="21289" y="68925"/>
                  </a:lnTo>
                  <a:lnTo>
                    <a:pt x="21289" y="66675"/>
                  </a:lnTo>
                  <a:lnTo>
                    <a:pt x="25170" y="66675"/>
                  </a:lnTo>
                  <a:lnTo>
                    <a:pt x="25170" y="9168"/>
                  </a:lnTo>
                  <a:lnTo>
                    <a:pt x="27873" y="9168"/>
                  </a:lnTo>
                  <a:lnTo>
                    <a:pt x="27873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57484F4A-E15A-F880-002A-E9E2A745BAE6}"/>
              </a:ext>
            </a:extLst>
          </p:cNvPr>
          <p:cNvSpPr txBox="1"/>
          <p:nvPr/>
        </p:nvSpPr>
        <p:spPr>
          <a:xfrm>
            <a:off x="3646301" y="3838678"/>
            <a:ext cx="2342109" cy="145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30" name="Google Shape;284;p19">
            <a:extLst>
              <a:ext uri="{FF2B5EF4-FFF2-40B4-BE49-F238E27FC236}">
                <a16:creationId xmlns:a16="http://schemas.microsoft.com/office/drawing/2014/main" id="{B532772B-C7B3-EF3C-5F96-C7CF2E0C0D7A}"/>
              </a:ext>
            </a:extLst>
          </p:cNvPr>
          <p:cNvGrpSpPr/>
          <p:nvPr/>
        </p:nvGrpSpPr>
        <p:grpSpPr>
          <a:xfrm>
            <a:off x="1937737" y="1824903"/>
            <a:ext cx="528364" cy="2040515"/>
            <a:chOff x="3586713" y="1866175"/>
            <a:chExt cx="643797" cy="2486311"/>
          </a:xfrm>
        </p:grpSpPr>
        <p:sp>
          <p:nvSpPr>
            <p:cNvPr id="31" name="Google Shape;285;p19">
              <a:extLst>
                <a:ext uri="{FF2B5EF4-FFF2-40B4-BE49-F238E27FC236}">
                  <a16:creationId xmlns:a16="http://schemas.microsoft.com/office/drawing/2014/main" id="{8956C1E9-7769-B397-A586-3F53F5DC7CDE}"/>
                </a:ext>
              </a:extLst>
            </p:cNvPr>
            <p:cNvSpPr/>
            <p:nvPr/>
          </p:nvSpPr>
          <p:spPr>
            <a:xfrm>
              <a:off x="3676350" y="1866175"/>
              <a:ext cx="464514" cy="211781"/>
            </a:xfrm>
            <a:custGeom>
              <a:avLst/>
              <a:gdLst/>
              <a:ahLst/>
              <a:cxnLst/>
              <a:rect l="l" t="t" r="r" b="b"/>
              <a:pathLst>
                <a:path w="20111" h="9169" extrusionOk="0">
                  <a:moveTo>
                    <a:pt x="1" y="0"/>
                  </a:moveTo>
                  <a:lnTo>
                    <a:pt x="1" y="9168"/>
                  </a:lnTo>
                  <a:lnTo>
                    <a:pt x="20110" y="9168"/>
                  </a:lnTo>
                  <a:lnTo>
                    <a:pt x="20110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2" name="Google Shape;286;p19">
              <a:extLst>
                <a:ext uri="{FF2B5EF4-FFF2-40B4-BE49-F238E27FC236}">
                  <a16:creationId xmlns:a16="http://schemas.microsoft.com/office/drawing/2014/main" id="{925955C3-4141-FBF8-4138-EF81A09EC062}"/>
                </a:ext>
              </a:extLst>
            </p:cNvPr>
            <p:cNvSpPr/>
            <p:nvPr/>
          </p:nvSpPr>
          <p:spPr>
            <a:xfrm>
              <a:off x="3857010" y="1898625"/>
              <a:ext cx="103431" cy="376112"/>
            </a:xfrm>
            <a:custGeom>
              <a:avLst/>
              <a:gdLst/>
              <a:ahLst/>
              <a:cxnLst/>
              <a:rect l="l" t="t" r="r" b="b"/>
              <a:pathLst>
                <a:path w="4478" h="33529" extrusionOk="0">
                  <a:moveTo>
                    <a:pt x="1" y="0"/>
                  </a:moveTo>
                  <a:lnTo>
                    <a:pt x="1" y="33528"/>
                  </a:lnTo>
                  <a:lnTo>
                    <a:pt x="4478" y="33528"/>
                  </a:lnTo>
                  <a:lnTo>
                    <a:pt x="4478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87;p19">
              <a:extLst>
                <a:ext uri="{FF2B5EF4-FFF2-40B4-BE49-F238E27FC236}">
                  <a16:creationId xmlns:a16="http://schemas.microsoft.com/office/drawing/2014/main" id="{45D8B25B-20AE-BF19-D09C-FEE56695B9FC}"/>
                </a:ext>
              </a:extLst>
            </p:cNvPr>
            <p:cNvSpPr/>
            <p:nvPr/>
          </p:nvSpPr>
          <p:spPr>
            <a:xfrm>
              <a:off x="3676354" y="3114896"/>
              <a:ext cx="442782" cy="620969"/>
            </a:xfrm>
            <a:custGeom>
              <a:avLst/>
              <a:gdLst/>
              <a:ahLst/>
              <a:cxnLst/>
              <a:rect l="l" t="t" r="r" b="b"/>
              <a:pathLst>
                <a:path w="18229" h="44482" extrusionOk="0">
                  <a:moveTo>
                    <a:pt x="0" y="0"/>
                  </a:moveTo>
                  <a:lnTo>
                    <a:pt x="0" y="44482"/>
                  </a:lnTo>
                  <a:lnTo>
                    <a:pt x="18229" y="44482"/>
                  </a:lnTo>
                  <a:lnTo>
                    <a:pt x="18229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88;p19">
              <a:extLst>
                <a:ext uri="{FF2B5EF4-FFF2-40B4-BE49-F238E27FC236}">
                  <a16:creationId xmlns:a16="http://schemas.microsoft.com/office/drawing/2014/main" id="{A4F77AB1-7541-F9FE-F9B3-8D91ADF5810B}"/>
                </a:ext>
              </a:extLst>
            </p:cNvPr>
            <p:cNvSpPr/>
            <p:nvPr/>
          </p:nvSpPr>
          <p:spPr>
            <a:xfrm>
              <a:off x="3586713" y="2244561"/>
              <a:ext cx="643797" cy="2107924"/>
            </a:xfrm>
            <a:custGeom>
              <a:avLst/>
              <a:gdLst/>
              <a:ahLst/>
              <a:cxnLst/>
              <a:rect l="l" t="t" r="r" b="b"/>
              <a:pathLst>
                <a:path w="27873" h="91262" extrusionOk="0">
                  <a:moveTo>
                    <a:pt x="23051" y="9871"/>
                  </a:moveTo>
                  <a:lnTo>
                    <a:pt x="23051" y="64568"/>
                  </a:lnTo>
                  <a:lnTo>
                    <a:pt x="4822" y="64568"/>
                  </a:lnTo>
                  <a:lnTo>
                    <a:pt x="4822" y="61508"/>
                  </a:lnTo>
                  <a:lnTo>
                    <a:pt x="10585" y="61508"/>
                  </a:lnTo>
                  <a:lnTo>
                    <a:pt x="10585" y="59924"/>
                  </a:lnTo>
                  <a:lnTo>
                    <a:pt x="4822" y="59924"/>
                  </a:lnTo>
                  <a:lnTo>
                    <a:pt x="4822" y="55567"/>
                  </a:lnTo>
                  <a:lnTo>
                    <a:pt x="8942" y="55567"/>
                  </a:lnTo>
                  <a:lnTo>
                    <a:pt x="8942" y="53983"/>
                  </a:lnTo>
                  <a:lnTo>
                    <a:pt x="4822" y="53983"/>
                  </a:lnTo>
                  <a:lnTo>
                    <a:pt x="4822" y="49923"/>
                  </a:lnTo>
                  <a:lnTo>
                    <a:pt x="10585" y="49923"/>
                  </a:lnTo>
                  <a:lnTo>
                    <a:pt x="10585" y="48340"/>
                  </a:lnTo>
                  <a:lnTo>
                    <a:pt x="4822" y="48340"/>
                  </a:lnTo>
                  <a:lnTo>
                    <a:pt x="4822" y="43982"/>
                  </a:lnTo>
                  <a:lnTo>
                    <a:pt x="8942" y="43982"/>
                  </a:lnTo>
                  <a:lnTo>
                    <a:pt x="8942" y="42398"/>
                  </a:lnTo>
                  <a:lnTo>
                    <a:pt x="4822" y="42398"/>
                  </a:lnTo>
                  <a:lnTo>
                    <a:pt x="4822" y="38338"/>
                  </a:lnTo>
                  <a:lnTo>
                    <a:pt x="10585" y="38338"/>
                  </a:lnTo>
                  <a:lnTo>
                    <a:pt x="10585" y="36755"/>
                  </a:lnTo>
                  <a:lnTo>
                    <a:pt x="4822" y="36755"/>
                  </a:lnTo>
                  <a:lnTo>
                    <a:pt x="4822" y="32397"/>
                  </a:lnTo>
                  <a:lnTo>
                    <a:pt x="8942" y="32397"/>
                  </a:lnTo>
                  <a:lnTo>
                    <a:pt x="8942" y="30814"/>
                  </a:lnTo>
                  <a:lnTo>
                    <a:pt x="4822" y="30814"/>
                  </a:lnTo>
                  <a:lnTo>
                    <a:pt x="4822" y="26754"/>
                  </a:lnTo>
                  <a:lnTo>
                    <a:pt x="10585" y="26754"/>
                  </a:lnTo>
                  <a:lnTo>
                    <a:pt x="10585" y="25170"/>
                  </a:lnTo>
                  <a:lnTo>
                    <a:pt x="4822" y="25170"/>
                  </a:lnTo>
                  <a:lnTo>
                    <a:pt x="4822" y="20812"/>
                  </a:lnTo>
                  <a:lnTo>
                    <a:pt x="8942" y="20812"/>
                  </a:lnTo>
                  <a:lnTo>
                    <a:pt x="8942" y="19229"/>
                  </a:lnTo>
                  <a:lnTo>
                    <a:pt x="4822" y="19229"/>
                  </a:lnTo>
                  <a:lnTo>
                    <a:pt x="4822" y="15169"/>
                  </a:lnTo>
                  <a:lnTo>
                    <a:pt x="10585" y="15169"/>
                  </a:lnTo>
                  <a:lnTo>
                    <a:pt x="10585" y="13585"/>
                  </a:lnTo>
                  <a:lnTo>
                    <a:pt x="4822" y="13585"/>
                  </a:lnTo>
                  <a:lnTo>
                    <a:pt x="4822" y="9871"/>
                  </a:lnTo>
                  <a:close/>
                  <a:moveTo>
                    <a:pt x="0" y="0"/>
                  </a:moveTo>
                  <a:lnTo>
                    <a:pt x="0" y="9168"/>
                  </a:lnTo>
                  <a:lnTo>
                    <a:pt x="2703" y="9168"/>
                  </a:lnTo>
                  <a:lnTo>
                    <a:pt x="2703" y="66675"/>
                  </a:lnTo>
                  <a:lnTo>
                    <a:pt x="6584" y="66675"/>
                  </a:lnTo>
                  <a:lnTo>
                    <a:pt x="6584" y="68925"/>
                  </a:lnTo>
                  <a:lnTo>
                    <a:pt x="8525" y="68925"/>
                  </a:lnTo>
                  <a:lnTo>
                    <a:pt x="8525" y="71307"/>
                  </a:lnTo>
                  <a:lnTo>
                    <a:pt x="11573" y="71307"/>
                  </a:lnTo>
                  <a:lnTo>
                    <a:pt x="11573" y="76450"/>
                  </a:lnTo>
                  <a:lnTo>
                    <a:pt x="13740" y="76450"/>
                  </a:lnTo>
                  <a:lnTo>
                    <a:pt x="13740" y="91261"/>
                  </a:lnTo>
                  <a:lnTo>
                    <a:pt x="14145" y="91261"/>
                  </a:lnTo>
                  <a:lnTo>
                    <a:pt x="14145" y="76450"/>
                  </a:lnTo>
                  <a:lnTo>
                    <a:pt x="16312" y="76450"/>
                  </a:lnTo>
                  <a:lnTo>
                    <a:pt x="16312" y="71307"/>
                  </a:lnTo>
                  <a:lnTo>
                    <a:pt x="19348" y="71307"/>
                  </a:lnTo>
                  <a:lnTo>
                    <a:pt x="19348" y="68925"/>
                  </a:lnTo>
                  <a:lnTo>
                    <a:pt x="21288" y="68925"/>
                  </a:lnTo>
                  <a:lnTo>
                    <a:pt x="21288" y="66675"/>
                  </a:lnTo>
                  <a:lnTo>
                    <a:pt x="25170" y="66675"/>
                  </a:lnTo>
                  <a:lnTo>
                    <a:pt x="25170" y="9168"/>
                  </a:lnTo>
                  <a:lnTo>
                    <a:pt x="27873" y="9168"/>
                  </a:lnTo>
                  <a:lnTo>
                    <a:pt x="27873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5F18F4E6-9E04-963E-BCE2-11DC72187522}"/>
              </a:ext>
            </a:extLst>
          </p:cNvPr>
          <p:cNvSpPr txBox="1"/>
          <p:nvPr/>
        </p:nvSpPr>
        <p:spPr>
          <a:xfrm>
            <a:off x="989513" y="3853540"/>
            <a:ext cx="2342109" cy="145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51" name="Picture 5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26AF1E-1739-A6FE-5593-F5E84FDED38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52" name="Picture 5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B971782-FFCD-8506-C610-CDFB3879968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76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376E085B-A659-5072-5847-B0047861C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3F83A5-3A19-155F-07D4-E3526ABD08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BE6C89E-F460-25B1-15F9-797D16B942B6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00588" y="1703388"/>
            <a:ext cx="4556125" cy="3776662"/>
          </a:xfrm>
          <a:custGeom>
            <a:avLst/>
            <a:gdLst>
              <a:gd name="connsiteX0" fmla="*/ 3402248 w 8209970"/>
              <a:gd name="connsiteY0" fmla="*/ 0 h 6804496"/>
              <a:gd name="connsiteX1" fmla="*/ 8209970 w 8209970"/>
              <a:gd name="connsiteY1" fmla="*/ 0 h 6804496"/>
              <a:gd name="connsiteX2" fmla="*/ 8209970 w 8209970"/>
              <a:gd name="connsiteY2" fmla="*/ 6804496 h 6804496"/>
              <a:gd name="connsiteX3" fmla="*/ 3402248 w 8209970"/>
              <a:gd name="connsiteY3" fmla="*/ 6804496 h 6804496"/>
              <a:gd name="connsiteX4" fmla="*/ 0 w 8209970"/>
              <a:gd name="connsiteY4" fmla="*/ 3402248 h 6804496"/>
              <a:gd name="connsiteX5" fmla="*/ 3402248 w 8209970"/>
              <a:gd name="connsiteY5" fmla="*/ 0 h 680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09970" h="6804496">
                <a:moveTo>
                  <a:pt x="3402248" y="0"/>
                </a:moveTo>
                <a:lnTo>
                  <a:pt x="8209970" y="0"/>
                </a:lnTo>
                <a:lnTo>
                  <a:pt x="8209970" y="6804496"/>
                </a:lnTo>
                <a:lnTo>
                  <a:pt x="3402248" y="6804496"/>
                </a:lnTo>
                <a:cubicBezTo>
                  <a:pt x="1523238" y="6804496"/>
                  <a:pt x="0" y="5281258"/>
                  <a:pt x="0" y="3402248"/>
                </a:cubicBezTo>
                <a:cubicBezTo>
                  <a:pt x="0" y="1523238"/>
                  <a:pt x="1523238" y="0"/>
                  <a:pt x="3402248" y="0"/>
                </a:cubicBezTo>
                <a:close/>
              </a:path>
            </a:pathLst>
          </a:cu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3FEAFB3-7FB9-7F5D-3620-C86BFE4376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5B74380-A22C-82BD-1A07-4A2D854282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8F0DB8-5E3E-C085-931D-4934010CA1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B6D98C-9928-EB6E-3F2B-AFF90A0D80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5665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E745F0-DA3B-214F-1546-607EF37BEAE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A1F7DA-C05B-88BC-7FF4-907D63F318F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B7C29D-4CA7-4820-5872-194E629E21E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ACEDCE6-13A7-152F-976B-43137E7090A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0499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30447D1-A5E7-D0D4-E30B-EDA248432436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3312DB-5C86-8F68-5C9E-F0A67E813FCD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9DAACF-941A-8E17-5125-6F548C1E789F}"/>
              </a:ext>
            </a:extLst>
          </p:cNvPr>
          <p:cNvSpPr txBox="1"/>
          <p:nvPr/>
        </p:nvSpPr>
        <p:spPr>
          <a:xfrm>
            <a:off x="993237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E3BBC0-1E94-EF99-B6FA-436F9D8072F9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56E5A2-98A7-7CA3-FAA8-1860D02062A3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189DE1-6FE4-09DE-7ED3-80A0B089852C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0E0952AC-B187-66B4-994A-68FBFB12FF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1483264-518E-E565-34C4-D7784E7E1B7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6009628-728E-FC6E-B4F1-43386193FF0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9814C06-76EE-9674-F3F9-A9AEA95C744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F56A075-2F42-8ED1-38A5-F40D933173E8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4E6962-1E97-1F26-4432-AADF0A7994D5}"/>
              </a:ext>
            </a:extLst>
          </p:cNvPr>
          <p:cNvSpPr txBox="1"/>
          <p:nvPr/>
        </p:nvSpPr>
        <p:spPr>
          <a:xfrm>
            <a:off x="556312" y="1337255"/>
            <a:ext cx="3871258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4" name="Picture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5F928A-CD2A-31A6-F07F-6EA0E2A686E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B4B6E7D-D5B5-81C8-27F7-1E9671531DF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93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B5CA9A-200F-1726-DF97-001F580FC8CE}"/>
              </a:ext>
            </a:extLst>
          </p:cNvPr>
          <p:cNvSpPr txBox="1"/>
          <p:nvPr/>
        </p:nvSpPr>
        <p:spPr>
          <a:xfrm>
            <a:off x="2757855" y="261187"/>
            <a:ext cx="6671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sz="4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2AF3C3E3-A579-F15C-72BB-D6FD8C7747B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94744434"/>
                  </p:ext>
                </p:extLst>
              </p:nvPr>
            </p:nvGraphicFramePr>
            <p:xfrm>
              <a:off x="1146142" y="1870658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8AE96941-D6FE-41BF-BF69-8962653A6FB6}">
                    <psez:zmPr id="{757FEE0A-B5AE-420F-B252-1D06C5D381B6}" transitionDur="1000">
                      <p166:blipFill xmlns:p166="http://schemas.microsoft.com/office/powerpoint/2016/6/main">
                        <a:blip r:embed="rId3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2AF3C3E3-A579-F15C-72BB-D6FD8C7747B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46142" y="1870658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73F8C008-8D14-E4E3-E28E-7E246D8FA96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25539736"/>
                  </p:ext>
                </p:extLst>
              </p:nvPr>
            </p:nvGraphicFramePr>
            <p:xfrm>
              <a:off x="4640344" y="1870658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30CD0ED6-62A3-4D45-8751-FAE91123293D}">
                    <psez:zmPr id="{573B8624-5B4A-4940-8274-BAF1E070348B}" transitionDur="1000">
                      <p166:blipFill xmlns:p166="http://schemas.microsoft.com/office/powerpoint/2016/6/main">
                        <a:blip r:embed="rId6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73F8C008-8D14-E4E3-E28E-7E246D8FA96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640344" y="1870658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6DE90AE5-86F8-1B09-BB51-2FB5268568D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38682659"/>
                  </p:ext>
                </p:extLst>
              </p:nvPr>
            </p:nvGraphicFramePr>
            <p:xfrm>
              <a:off x="8129832" y="1870658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69F0FA5A-E3CF-40B3-8B45-B14A9D74445C}">
                    <psez:zmPr id="{AF0B7D58-14AA-4C4A-A059-D25E436DA23D}" transitionDur="1000">
                      <p166:blipFill xmlns:p166="http://schemas.microsoft.com/office/powerpoint/2016/6/main">
                        <a:blip r:embed="rId9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6DE90AE5-86F8-1B09-BB51-2FB5268568D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129832" y="1870658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EDF28789-4CA3-26E6-FCC5-5B472DB40FD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84182466"/>
                  </p:ext>
                </p:extLst>
              </p:nvPr>
            </p:nvGraphicFramePr>
            <p:xfrm>
              <a:off x="1146142" y="4365287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04A181DC-334E-443B-AD0E-95A1679DDAEE}">
                    <psez:zmPr id="{C5C1379D-52CD-464B-9B16-8186D39086DB}" transitionDur="1000">
                      <p166:blipFill xmlns:p166="http://schemas.microsoft.com/office/powerpoint/2016/6/main">
                        <a:blip r:embed="rId12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EDF28789-4CA3-26E6-FCC5-5B472DB40FD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46142" y="4365287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2A6A5156-5593-2D34-48F9-50F0561FF59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73046963"/>
                  </p:ext>
                </p:extLst>
              </p:nvPr>
            </p:nvGraphicFramePr>
            <p:xfrm>
              <a:off x="4640344" y="436721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97F359D0-2FB5-4885-993F-A50BED745E1B}">
                    <psez:zmPr id="{FD309ECC-4ED4-4C3A-8BB8-D28F1B45106F}" transitionDur="1000">
                      <p166:blipFill xmlns:p166="http://schemas.microsoft.com/office/powerpoint/2016/6/main">
                        <a:blip r:embed="rId15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6" action="ppaction://hlinksldjump"/>
                <a:extLst>
                  <a:ext uri="{FF2B5EF4-FFF2-40B4-BE49-F238E27FC236}">
                    <a16:creationId xmlns:a16="http://schemas.microsoft.com/office/drawing/2014/main" id="{2A6A5156-5593-2D34-48F9-50F0561FF59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640344" y="4367215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4" name="Section Zoom 13">
                <a:extLst>
                  <a:ext uri="{FF2B5EF4-FFF2-40B4-BE49-F238E27FC236}">
                    <a16:creationId xmlns:a16="http://schemas.microsoft.com/office/drawing/2014/main" id="{D23578BD-F904-3C4E-99FF-3435B86B5C1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53593155"/>
                  </p:ext>
                </p:extLst>
              </p:nvPr>
            </p:nvGraphicFramePr>
            <p:xfrm>
              <a:off x="8129832" y="436721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5A508567-59BB-48E4-8D98-33C8423542B0}">
                    <psez:zmPr id="{49E963D3-3884-479F-A2B4-2F1CBDD4D3BD}" transitionDur="1000">
                      <p166:blipFill xmlns:p166="http://schemas.microsoft.com/office/powerpoint/2016/6/main">
                        <a:blip r:embed="rId18" cstate="print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4" name="Section Zoom 13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D23578BD-F904-3C4E-99FF-3435B86B5C1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129832" y="4367215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6141496"/>
      </p:ext>
    </p:extLst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C5043B-86CB-A5C1-3BCC-F795652BBD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2382" y="472735"/>
            <a:ext cx="1873500" cy="1873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C53F4A-A1A0-FB0F-3438-A28324C0A061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FD71BD-B986-4EB2-AB92-4700B3103B6A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714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13291-0625-1A2C-D285-3C02B47FB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E9F2D0E-55CC-A3FF-B945-1AD54D1F35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994A2F2-CC17-3697-3DC7-440B8FD194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0D8E93-1158-8964-8B12-D8EBF5B088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0167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E5746F-A41A-8E26-68E4-BFAC77A0B1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C3A3CF-AB1B-F688-2093-58BEDA9477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655E84-9E2E-BE5D-FB41-93AB88AA20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2A0F56-FADD-F315-0B5E-DF8736A28AE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0A9890-93ED-D6B0-C082-7265F46A415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3037AC-BDEC-FC56-B11A-39D7FA3824F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7393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7024AEC-FBA7-3F89-B776-33C9F8842408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DD6351-F369-5C9D-42C6-FEC07DCEB92F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62CE87-D2A7-9CDB-95E3-8C62EFC0112F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C5A1B9-1262-B55B-7FA3-74B2EBB555E2}"/>
              </a:ext>
            </a:extLst>
          </p:cNvPr>
          <p:cNvSpPr txBox="1"/>
          <p:nvPr/>
        </p:nvSpPr>
        <p:spPr>
          <a:xfrm>
            <a:off x="988284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3776A55-19ED-B20E-93E4-C7C7106CAC54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1BFB7D-2816-5243-3C69-C2FB09A8503B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4C80C4A7-1B69-9436-63B4-BC263B493A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C6BEE8-0AB3-49FB-5851-3E102DC3F61F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6DBC336-2883-CA98-39FA-5713F58F6D69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859645-46C5-DF74-AF41-CA1D8A8B102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8697CA-5955-FFFF-E539-2DFA6FF92338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oogle Shape;314;p20">
            <a:extLst>
              <a:ext uri="{FF2B5EF4-FFF2-40B4-BE49-F238E27FC236}">
                <a16:creationId xmlns:a16="http://schemas.microsoft.com/office/drawing/2014/main" id="{0A78E175-7970-2C3E-30D5-974165B75B10}"/>
              </a:ext>
            </a:extLst>
          </p:cNvPr>
          <p:cNvGrpSpPr/>
          <p:nvPr/>
        </p:nvGrpSpPr>
        <p:grpSpPr>
          <a:xfrm>
            <a:off x="1192194" y="1399148"/>
            <a:ext cx="6997093" cy="3844657"/>
            <a:chOff x="1784300" y="1167275"/>
            <a:chExt cx="5575425" cy="3063500"/>
          </a:xfrm>
        </p:grpSpPr>
        <p:sp>
          <p:nvSpPr>
            <p:cNvPr id="26" name="Google Shape;315;p20">
              <a:extLst>
                <a:ext uri="{FF2B5EF4-FFF2-40B4-BE49-F238E27FC236}">
                  <a16:creationId xmlns:a16="http://schemas.microsoft.com/office/drawing/2014/main" id="{4D1C18D5-15F3-938D-D41B-168514BA18BF}"/>
                </a:ext>
              </a:extLst>
            </p:cNvPr>
            <p:cNvSpPr/>
            <p:nvPr/>
          </p:nvSpPr>
          <p:spPr>
            <a:xfrm>
              <a:off x="7022300" y="3579250"/>
              <a:ext cx="71174" cy="188081"/>
            </a:xfrm>
            <a:custGeom>
              <a:avLst/>
              <a:gdLst/>
              <a:ahLst/>
              <a:cxnLst/>
              <a:rect l="l" t="t" r="r" b="b"/>
              <a:pathLst>
                <a:path w="2609" h="6728" extrusionOk="0">
                  <a:moveTo>
                    <a:pt x="1" y="1"/>
                  </a:moveTo>
                  <a:lnTo>
                    <a:pt x="1" y="6728"/>
                  </a:lnTo>
                  <a:lnTo>
                    <a:pt x="2608" y="6728"/>
                  </a:lnTo>
                  <a:lnTo>
                    <a:pt x="2608" y="1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" name="Google Shape;316;p20">
              <a:extLst>
                <a:ext uri="{FF2B5EF4-FFF2-40B4-BE49-F238E27FC236}">
                  <a16:creationId xmlns:a16="http://schemas.microsoft.com/office/drawing/2014/main" id="{96D432E1-D5A1-91F8-409B-78EC8482FCFC}"/>
                </a:ext>
              </a:extLst>
            </p:cNvPr>
            <p:cNvSpPr/>
            <p:nvPr/>
          </p:nvSpPr>
          <p:spPr>
            <a:xfrm>
              <a:off x="1887275" y="2195675"/>
              <a:ext cx="5208125" cy="1695775"/>
            </a:xfrm>
            <a:custGeom>
              <a:avLst/>
              <a:gdLst/>
              <a:ahLst/>
              <a:cxnLst/>
              <a:rect l="l" t="t" r="r" b="b"/>
              <a:pathLst>
                <a:path w="208325" h="67831" extrusionOk="0">
                  <a:moveTo>
                    <a:pt x="3061" y="1"/>
                  </a:moveTo>
                  <a:lnTo>
                    <a:pt x="2216" y="156"/>
                  </a:lnTo>
                  <a:lnTo>
                    <a:pt x="858" y="394"/>
                  </a:lnTo>
                  <a:lnTo>
                    <a:pt x="1" y="537"/>
                  </a:lnTo>
                  <a:cubicBezTo>
                    <a:pt x="1430" y="8764"/>
                    <a:pt x="8204" y="14872"/>
                    <a:pt x="16384" y="15562"/>
                  </a:cubicBezTo>
                  <a:lnTo>
                    <a:pt x="16384" y="42673"/>
                  </a:lnTo>
                  <a:cubicBezTo>
                    <a:pt x="16384" y="56543"/>
                    <a:pt x="27671" y="67831"/>
                    <a:pt x="41542" y="67831"/>
                  </a:cubicBezTo>
                  <a:cubicBezTo>
                    <a:pt x="55413" y="67831"/>
                    <a:pt x="66700" y="56543"/>
                    <a:pt x="66700" y="42673"/>
                  </a:cubicBezTo>
                  <a:lnTo>
                    <a:pt x="66700" y="36243"/>
                  </a:lnTo>
                  <a:cubicBezTo>
                    <a:pt x="66700" y="24087"/>
                    <a:pt x="76594" y="14193"/>
                    <a:pt x="88750" y="14193"/>
                  </a:cubicBezTo>
                  <a:cubicBezTo>
                    <a:pt x="100918" y="14193"/>
                    <a:pt x="110801" y="24087"/>
                    <a:pt x="110801" y="36243"/>
                  </a:cubicBezTo>
                  <a:lnTo>
                    <a:pt x="110801" y="42673"/>
                  </a:lnTo>
                  <a:cubicBezTo>
                    <a:pt x="110801" y="56543"/>
                    <a:pt x="122088" y="67831"/>
                    <a:pt x="135958" y="67831"/>
                  </a:cubicBezTo>
                  <a:cubicBezTo>
                    <a:pt x="149829" y="67831"/>
                    <a:pt x="161116" y="56543"/>
                    <a:pt x="161116" y="42673"/>
                  </a:cubicBezTo>
                  <a:lnTo>
                    <a:pt x="161116" y="36243"/>
                  </a:lnTo>
                  <a:cubicBezTo>
                    <a:pt x="161116" y="24087"/>
                    <a:pt x="171010" y="14193"/>
                    <a:pt x="183167" y="14193"/>
                  </a:cubicBezTo>
                  <a:cubicBezTo>
                    <a:pt x="195323" y="14193"/>
                    <a:pt x="205217" y="24087"/>
                    <a:pt x="205217" y="36243"/>
                  </a:cubicBezTo>
                  <a:lnTo>
                    <a:pt x="205217" y="53829"/>
                  </a:lnTo>
                  <a:lnTo>
                    <a:pt x="208325" y="53829"/>
                  </a:lnTo>
                  <a:lnTo>
                    <a:pt x="208325" y="36243"/>
                  </a:lnTo>
                  <a:cubicBezTo>
                    <a:pt x="208325" y="22373"/>
                    <a:pt x="197037" y="11097"/>
                    <a:pt x="183167" y="11097"/>
                  </a:cubicBezTo>
                  <a:cubicBezTo>
                    <a:pt x="169296" y="11097"/>
                    <a:pt x="158021" y="22373"/>
                    <a:pt x="158021" y="36243"/>
                  </a:cubicBezTo>
                  <a:lnTo>
                    <a:pt x="158021" y="42673"/>
                  </a:lnTo>
                  <a:cubicBezTo>
                    <a:pt x="158021" y="54841"/>
                    <a:pt x="148115" y="64723"/>
                    <a:pt x="135958" y="64723"/>
                  </a:cubicBezTo>
                  <a:cubicBezTo>
                    <a:pt x="123802" y="64723"/>
                    <a:pt x="113908" y="54841"/>
                    <a:pt x="113908" y="42673"/>
                  </a:cubicBezTo>
                  <a:lnTo>
                    <a:pt x="113908" y="36243"/>
                  </a:lnTo>
                  <a:cubicBezTo>
                    <a:pt x="113908" y="22373"/>
                    <a:pt x="102621" y="11467"/>
                    <a:pt x="88750" y="11097"/>
                  </a:cubicBezTo>
                  <a:cubicBezTo>
                    <a:pt x="88568" y="11092"/>
                    <a:pt x="88387" y="11090"/>
                    <a:pt x="88205" y="11090"/>
                  </a:cubicBezTo>
                  <a:cubicBezTo>
                    <a:pt x="75936" y="11090"/>
                    <a:pt x="63850" y="22516"/>
                    <a:pt x="63592" y="36243"/>
                  </a:cubicBezTo>
                  <a:lnTo>
                    <a:pt x="63592" y="42673"/>
                  </a:lnTo>
                  <a:cubicBezTo>
                    <a:pt x="63592" y="54841"/>
                    <a:pt x="53710" y="64723"/>
                    <a:pt x="41542" y="64723"/>
                  </a:cubicBezTo>
                  <a:cubicBezTo>
                    <a:pt x="29386" y="64723"/>
                    <a:pt x="19491" y="54841"/>
                    <a:pt x="19491" y="42673"/>
                  </a:cubicBezTo>
                  <a:lnTo>
                    <a:pt x="19491" y="15562"/>
                  </a:lnTo>
                  <a:cubicBezTo>
                    <a:pt x="27683" y="14872"/>
                    <a:pt x="34446" y="8764"/>
                    <a:pt x="35874" y="537"/>
                  </a:cubicBezTo>
                  <a:lnTo>
                    <a:pt x="35029" y="394"/>
                  </a:lnTo>
                  <a:lnTo>
                    <a:pt x="33672" y="156"/>
                  </a:lnTo>
                  <a:lnTo>
                    <a:pt x="32815" y="1"/>
                  </a:lnTo>
                  <a:cubicBezTo>
                    <a:pt x="31564" y="7264"/>
                    <a:pt x="25302" y="12526"/>
                    <a:pt x="17944" y="12526"/>
                  </a:cubicBezTo>
                  <a:cubicBezTo>
                    <a:pt x="10574" y="12526"/>
                    <a:pt x="4323" y="7264"/>
                    <a:pt x="3061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17;p20">
              <a:extLst>
                <a:ext uri="{FF2B5EF4-FFF2-40B4-BE49-F238E27FC236}">
                  <a16:creationId xmlns:a16="http://schemas.microsoft.com/office/drawing/2014/main" id="{38DBB38B-20C4-2352-6A25-255F2BCB43DE}"/>
                </a:ext>
              </a:extLst>
            </p:cNvPr>
            <p:cNvSpPr/>
            <p:nvPr/>
          </p:nvSpPr>
          <p:spPr>
            <a:xfrm>
              <a:off x="1812875" y="1877775"/>
              <a:ext cx="83950" cy="259900"/>
            </a:xfrm>
            <a:custGeom>
              <a:avLst/>
              <a:gdLst/>
              <a:ahLst/>
              <a:cxnLst/>
              <a:rect l="l" t="t" r="r" b="b"/>
              <a:pathLst>
                <a:path w="3358" h="10396" extrusionOk="0">
                  <a:moveTo>
                    <a:pt x="1560" y="1"/>
                  </a:moveTo>
                  <a:cubicBezTo>
                    <a:pt x="620" y="168"/>
                    <a:pt x="0" y="1061"/>
                    <a:pt x="155" y="1989"/>
                  </a:cubicBezTo>
                  <a:lnTo>
                    <a:pt x="1370" y="8966"/>
                  </a:lnTo>
                  <a:cubicBezTo>
                    <a:pt x="1512" y="9812"/>
                    <a:pt x="2239" y="10395"/>
                    <a:pt x="3072" y="10395"/>
                  </a:cubicBezTo>
                  <a:cubicBezTo>
                    <a:pt x="3132" y="10395"/>
                    <a:pt x="3191" y="10395"/>
                    <a:pt x="3358" y="10371"/>
                  </a:cubicBezTo>
                  <a:lnTo>
                    <a:pt x="3310" y="10145"/>
                  </a:lnTo>
                  <a:lnTo>
                    <a:pt x="1560" y="1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18;p20">
              <a:extLst>
                <a:ext uri="{FF2B5EF4-FFF2-40B4-BE49-F238E27FC236}">
                  <a16:creationId xmlns:a16="http://schemas.microsoft.com/office/drawing/2014/main" id="{783DD127-C3D7-00F4-83D3-2BD097F8A1A8}"/>
                </a:ext>
              </a:extLst>
            </p:cNvPr>
            <p:cNvSpPr/>
            <p:nvPr/>
          </p:nvSpPr>
          <p:spPr>
            <a:xfrm>
              <a:off x="7022450" y="3886675"/>
              <a:ext cx="71175" cy="71450"/>
            </a:xfrm>
            <a:custGeom>
              <a:avLst/>
              <a:gdLst/>
              <a:ahLst/>
              <a:cxnLst/>
              <a:rect l="l" t="t" r="r" b="b"/>
              <a:pathLst>
                <a:path w="2847" h="2858" extrusionOk="0">
                  <a:moveTo>
                    <a:pt x="1417" y="0"/>
                  </a:moveTo>
                  <a:cubicBezTo>
                    <a:pt x="632" y="0"/>
                    <a:pt x="1" y="643"/>
                    <a:pt x="1" y="1429"/>
                  </a:cubicBezTo>
                  <a:cubicBezTo>
                    <a:pt x="1" y="2215"/>
                    <a:pt x="632" y="2858"/>
                    <a:pt x="1417" y="2858"/>
                  </a:cubicBezTo>
                  <a:cubicBezTo>
                    <a:pt x="2203" y="2858"/>
                    <a:pt x="2846" y="2215"/>
                    <a:pt x="2846" y="1429"/>
                  </a:cubicBezTo>
                  <a:cubicBezTo>
                    <a:pt x="2846" y="643"/>
                    <a:pt x="2203" y="0"/>
                    <a:pt x="1417" y="0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9;p20">
              <a:extLst>
                <a:ext uri="{FF2B5EF4-FFF2-40B4-BE49-F238E27FC236}">
                  <a16:creationId xmlns:a16="http://schemas.microsoft.com/office/drawing/2014/main" id="{73003C5D-AA7F-D459-C30C-6984CF577AD1}"/>
                </a:ext>
              </a:extLst>
            </p:cNvPr>
            <p:cNvSpPr/>
            <p:nvPr/>
          </p:nvSpPr>
          <p:spPr>
            <a:xfrm>
              <a:off x="2774900" y="1877775"/>
              <a:ext cx="83950" cy="259900"/>
            </a:xfrm>
            <a:custGeom>
              <a:avLst/>
              <a:gdLst/>
              <a:ahLst/>
              <a:cxnLst/>
              <a:rect l="l" t="t" r="r" b="b"/>
              <a:pathLst>
                <a:path w="3358" h="10396" extrusionOk="0">
                  <a:moveTo>
                    <a:pt x="1798" y="1"/>
                  </a:moveTo>
                  <a:lnTo>
                    <a:pt x="0" y="10371"/>
                  </a:lnTo>
                  <a:cubicBezTo>
                    <a:pt x="96" y="10395"/>
                    <a:pt x="191" y="10395"/>
                    <a:pt x="286" y="10395"/>
                  </a:cubicBezTo>
                  <a:cubicBezTo>
                    <a:pt x="1120" y="10395"/>
                    <a:pt x="1846" y="9812"/>
                    <a:pt x="1989" y="8966"/>
                  </a:cubicBezTo>
                  <a:lnTo>
                    <a:pt x="3191" y="2001"/>
                  </a:lnTo>
                  <a:cubicBezTo>
                    <a:pt x="3358" y="1061"/>
                    <a:pt x="2727" y="168"/>
                    <a:pt x="1798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20;p20">
              <a:extLst>
                <a:ext uri="{FF2B5EF4-FFF2-40B4-BE49-F238E27FC236}">
                  <a16:creationId xmlns:a16="http://schemas.microsoft.com/office/drawing/2014/main" id="{BDFBC836-BDC1-DC06-4823-9F91C8B5BDE4}"/>
                </a:ext>
              </a:extLst>
            </p:cNvPr>
            <p:cNvSpPr/>
            <p:nvPr/>
          </p:nvSpPr>
          <p:spPr>
            <a:xfrm>
              <a:off x="6814700" y="3687825"/>
              <a:ext cx="486675" cy="484325"/>
            </a:xfrm>
            <a:custGeom>
              <a:avLst/>
              <a:gdLst/>
              <a:ahLst/>
              <a:cxnLst/>
              <a:rect l="l" t="t" r="r" b="b"/>
              <a:pathLst>
                <a:path w="19467" h="19373" extrusionOk="0">
                  <a:moveTo>
                    <a:pt x="8430" y="1"/>
                  </a:moveTo>
                  <a:cubicBezTo>
                    <a:pt x="3679" y="632"/>
                    <a:pt x="0" y="4716"/>
                    <a:pt x="0" y="9645"/>
                  </a:cubicBezTo>
                  <a:cubicBezTo>
                    <a:pt x="0" y="15014"/>
                    <a:pt x="4370" y="19372"/>
                    <a:pt x="9739" y="19372"/>
                  </a:cubicBezTo>
                  <a:cubicBezTo>
                    <a:pt x="15097" y="19372"/>
                    <a:pt x="19467" y="15014"/>
                    <a:pt x="19467" y="9645"/>
                  </a:cubicBezTo>
                  <a:cubicBezTo>
                    <a:pt x="19467" y="4739"/>
                    <a:pt x="15823" y="679"/>
                    <a:pt x="11097" y="1"/>
                  </a:cubicBezTo>
                  <a:lnTo>
                    <a:pt x="11037" y="1"/>
                  </a:lnTo>
                  <a:lnTo>
                    <a:pt x="11037" y="2168"/>
                  </a:lnTo>
                  <a:cubicBezTo>
                    <a:pt x="14454" y="2787"/>
                    <a:pt x="17062" y="5787"/>
                    <a:pt x="17062" y="9383"/>
                  </a:cubicBezTo>
                  <a:cubicBezTo>
                    <a:pt x="17062" y="13431"/>
                    <a:pt x="13776" y="16717"/>
                    <a:pt x="9739" y="16717"/>
                  </a:cubicBezTo>
                  <a:cubicBezTo>
                    <a:pt x="5691" y="16717"/>
                    <a:pt x="2393" y="13431"/>
                    <a:pt x="2393" y="9383"/>
                  </a:cubicBezTo>
                  <a:cubicBezTo>
                    <a:pt x="2393" y="5787"/>
                    <a:pt x="5013" y="2787"/>
                    <a:pt x="8430" y="2168"/>
                  </a:cubicBezTo>
                  <a:lnTo>
                    <a:pt x="843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1;p20">
              <a:extLst>
                <a:ext uri="{FF2B5EF4-FFF2-40B4-BE49-F238E27FC236}">
                  <a16:creationId xmlns:a16="http://schemas.microsoft.com/office/drawing/2014/main" id="{7AF3B69F-C0C9-21B6-E1B4-D44323CA5F11}"/>
                </a:ext>
              </a:extLst>
            </p:cNvPr>
            <p:cNvSpPr/>
            <p:nvPr/>
          </p:nvSpPr>
          <p:spPr>
            <a:xfrm>
              <a:off x="6756350" y="3628900"/>
              <a:ext cx="603375" cy="601875"/>
            </a:xfrm>
            <a:custGeom>
              <a:avLst/>
              <a:gdLst/>
              <a:ahLst/>
              <a:cxnLst/>
              <a:rect l="l" t="t" r="r" b="b"/>
              <a:pathLst>
                <a:path w="24135" h="24075" extrusionOk="0">
                  <a:moveTo>
                    <a:pt x="10764" y="0"/>
                  </a:moveTo>
                  <a:cubicBezTo>
                    <a:pt x="4727" y="655"/>
                    <a:pt x="0" y="5787"/>
                    <a:pt x="0" y="12002"/>
                  </a:cubicBezTo>
                  <a:cubicBezTo>
                    <a:pt x="0" y="18657"/>
                    <a:pt x="5418" y="24075"/>
                    <a:pt x="12061" y="24075"/>
                  </a:cubicBezTo>
                  <a:cubicBezTo>
                    <a:pt x="18717" y="24075"/>
                    <a:pt x="24134" y="18657"/>
                    <a:pt x="24134" y="12002"/>
                  </a:cubicBezTo>
                  <a:cubicBezTo>
                    <a:pt x="24134" y="5787"/>
                    <a:pt x="19408" y="655"/>
                    <a:pt x="13371" y="12"/>
                  </a:cubicBezTo>
                  <a:lnTo>
                    <a:pt x="13371" y="2358"/>
                  </a:lnTo>
                  <a:lnTo>
                    <a:pt x="13431" y="2358"/>
                  </a:lnTo>
                  <a:cubicBezTo>
                    <a:pt x="18157" y="3036"/>
                    <a:pt x="21801" y="7096"/>
                    <a:pt x="21801" y="12002"/>
                  </a:cubicBezTo>
                  <a:cubicBezTo>
                    <a:pt x="21801" y="17371"/>
                    <a:pt x="17431" y="21729"/>
                    <a:pt x="12061" y="21729"/>
                  </a:cubicBezTo>
                  <a:cubicBezTo>
                    <a:pt x="6704" y="21729"/>
                    <a:pt x="2334" y="17371"/>
                    <a:pt x="2334" y="12002"/>
                  </a:cubicBezTo>
                  <a:cubicBezTo>
                    <a:pt x="2334" y="7073"/>
                    <a:pt x="6013" y="2989"/>
                    <a:pt x="10764" y="2358"/>
                  </a:cubicBezTo>
                  <a:lnTo>
                    <a:pt x="10764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22;p20">
              <a:extLst>
                <a:ext uri="{FF2B5EF4-FFF2-40B4-BE49-F238E27FC236}">
                  <a16:creationId xmlns:a16="http://schemas.microsoft.com/office/drawing/2014/main" id="{ADF30FA4-4CD2-9AD0-6AA6-4AB20E80A429}"/>
                </a:ext>
              </a:extLst>
            </p:cNvPr>
            <p:cNvSpPr/>
            <p:nvPr/>
          </p:nvSpPr>
          <p:spPr>
            <a:xfrm>
              <a:off x="6874525" y="3739025"/>
              <a:ext cx="366725" cy="366750"/>
            </a:xfrm>
            <a:custGeom>
              <a:avLst/>
              <a:gdLst/>
              <a:ahLst/>
              <a:cxnLst/>
              <a:rect l="l" t="t" r="r" b="b"/>
              <a:pathLst>
                <a:path w="14669" h="14670" extrusionOk="0">
                  <a:moveTo>
                    <a:pt x="7346" y="1263"/>
                  </a:moveTo>
                  <a:cubicBezTo>
                    <a:pt x="10692" y="1263"/>
                    <a:pt x="13419" y="3989"/>
                    <a:pt x="13419" y="7335"/>
                  </a:cubicBezTo>
                  <a:cubicBezTo>
                    <a:pt x="13419" y="10680"/>
                    <a:pt x="10692" y="13407"/>
                    <a:pt x="7346" y="13407"/>
                  </a:cubicBezTo>
                  <a:cubicBezTo>
                    <a:pt x="3989" y="13407"/>
                    <a:pt x="1262" y="10680"/>
                    <a:pt x="1262" y="7335"/>
                  </a:cubicBezTo>
                  <a:cubicBezTo>
                    <a:pt x="1262" y="3989"/>
                    <a:pt x="3989" y="1263"/>
                    <a:pt x="7346" y="1263"/>
                  </a:cubicBezTo>
                  <a:close/>
                  <a:moveTo>
                    <a:pt x="7346" y="1"/>
                  </a:moveTo>
                  <a:cubicBezTo>
                    <a:pt x="7251" y="1"/>
                    <a:pt x="7156" y="1"/>
                    <a:pt x="7072" y="12"/>
                  </a:cubicBezTo>
                  <a:cubicBezTo>
                    <a:pt x="6715" y="24"/>
                    <a:pt x="6370" y="60"/>
                    <a:pt x="6037" y="120"/>
                  </a:cubicBezTo>
                  <a:cubicBezTo>
                    <a:pt x="2620" y="739"/>
                    <a:pt x="0" y="3739"/>
                    <a:pt x="0" y="7335"/>
                  </a:cubicBezTo>
                  <a:cubicBezTo>
                    <a:pt x="0" y="11383"/>
                    <a:pt x="3298" y="14669"/>
                    <a:pt x="7346" y="14669"/>
                  </a:cubicBezTo>
                  <a:cubicBezTo>
                    <a:pt x="11383" y="14669"/>
                    <a:pt x="14669" y="11383"/>
                    <a:pt x="14669" y="7335"/>
                  </a:cubicBezTo>
                  <a:cubicBezTo>
                    <a:pt x="14669" y="3739"/>
                    <a:pt x="12061" y="739"/>
                    <a:pt x="8644" y="120"/>
                  </a:cubicBezTo>
                  <a:cubicBezTo>
                    <a:pt x="8418" y="72"/>
                    <a:pt x="8180" y="48"/>
                    <a:pt x="7954" y="24"/>
                  </a:cubicBezTo>
                  <a:cubicBezTo>
                    <a:pt x="7751" y="12"/>
                    <a:pt x="7549" y="1"/>
                    <a:pt x="7346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23;p20">
              <a:extLst>
                <a:ext uri="{FF2B5EF4-FFF2-40B4-BE49-F238E27FC236}">
                  <a16:creationId xmlns:a16="http://schemas.microsoft.com/office/drawing/2014/main" id="{BF8401C4-F4BE-7C35-54E3-02F554534490}"/>
                </a:ext>
              </a:extLst>
            </p:cNvPr>
            <p:cNvSpPr/>
            <p:nvPr/>
          </p:nvSpPr>
          <p:spPr>
            <a:xfrm>
              <a:off x="1912300" y="2024525"/>
              <a:ext cx="847150" cy="291425"/>
            </a:xfrm>
            <a:custGeom>
              <a:avLst/>
              <a:gdLst/>
              <a:ahLst/>
              <a:cxnLst/>
              <a:rect l="l" t="t" r="r" b="b"/>
              <a:pathLst>
                <a:path w="33886" h="11657" extrusionOk="0">
                  <a:moveTo>
                    <a:pt x="33885" y="1"/>
                  </a:moveTo>
                  <a:lnTo>
                    <a:pt x="28932" y="1894"/>
                  </a:lnTo>
                  <a:lnTo>
                    <a:pt x="28920" y="1989"/>
                  </a:lnTo>
                  <a:cubicBezTo>
                    <a:pt x="28908" y="2084"/>
                    <a:pt x="27646" y="11252"/>
                    <a:pt x="16966" y="11252"/>
                  </a:cubicBezTo>
                  <a:lnTo>
                    <a:pt x="16800" y="11252"/>
                  </a:lnTo>
                  <a:lnTo>
                    <a:pt x="16800" y="11312"/>
                  </a:lnTo>
                  <a:cubicBezTo>
                    <a:pt x="6275" y="11204"/>
                    <a:pt x="5025" y="2132"/>
                    <a:pt x="5013" y="2037"/>
                  </a:cubicBezTo>
                  <a:lnTo>
                    <a:pt x="5001" y="1941"/>
                  </a:lnTo>
                  <a:lnTo>
                    <a:pt x="0" y="25"/>
                  </a:lnTo>
                  <a:lnTo>
                    <a:pt x="72" y="429"/>
                  </a:lnTo>
                  <a:lnTo>
                    <a:pt x="4691" y="2191"/>
                  </a:lnTo>
                  <a:cubicBezTo>
                    <a:pt x="4870" y="3227"/>
                    <a:pt x="6608" y="11657"/>
                    <a:pt x="16966" y="11657"/>
                  </a:cubicBezTo>
                  <a:lnTo>
                    <a:pt x="17145" y="11657"/>
                  </a:lnTo>
                  <a:lnTo>
                    <a:pt x="17145" y="11609"/>
                  </a:lnTo>
                  <a:cubicBezTo>
                    <a:pt x="27349" y="11514"/>
                    <a:pt x="29075" y="3180"/>
                    <a:pt x="29242" y="2144"/>
                  </a:cubicBezTo>
                  <a:lnTo>
                    <a:pt x="33814" y="406"/>
                  </a:lnTo>
                  <a:lnTo>
                    <a:pt x="33885" y="1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24;p20">
              <a:extLst>
                <a:ext uri="{FF2B5EF4-FFF2-40B4-BE49-F238E27FC236}">
                  <a16:creationId xmlns:a16="http://schemas.microsoft.com/office/drawing/2014/main" id="{9F990D11-56B0-17AC-3E23-202D77E297B4}"/>
                </a:ext>
              </a:extLst>
            </p:cNvPr>
            <p:cNvSpPr/>
            <p:nvPr/>
          </p:nvSpPr>
          <p:spPr>
            <a:xfrm>
              <a:off x="6906075" y="3770575"/>
              <a:ext cx="303925" cy="303625"/>
            </a:xfrm>
            <a:custGeom>
              <a:avLst/>
              <a:gdLst/>
              <a:ahLst/>
              <a:cxnLst/>
              <a:rect l="l" t="t" r="r" b="b"/>
              <a:pathLst>
                <a:path w="12157" h="12145" extrusionOk="0">
                  <a:moveTo>
                    <a:pt x="6084" y="4644"/>
                  </a:moveTo>
                  <a:cubicBezTo>
                    <a:pt x="6858" y="4644"/>
                    <a:pt x="7501" y="5287"/>
                    <a:pt x="7501" y="6073"/>
                  </a:cubicBezTo>
                  <a:cubicBezTo>
                    <a:pt x="7501" y="6859"/>
                    <a:pt x="6858" y="7502"/>
                    <a:pt x="6084" y="7502"/>
                  </a:cubicBezTo>
                  <a:cubicBezTo>
                    <a:pt x="5287" y="7502"/>
                    <a:pt x="4656" y="6859"/>
                    <a:pt x="4656" y="6073"/>
                  </a:cubicBezTo>
                  <a:cubicBezTo>
                    <a:pt x="4656" y="5287"/>
                    <a:pt x="5287" y="4644"/>
                    <a:pt x="6084" y="4644"/>
                  </a:cubicBezTo>
                  <a:close/>
                  <a:moveTo>
                    <a:pt x="6084" y="1"/>
                  </a:moveTo>
                  <a:cubicBezTo>
                    <a:pt x="2727" y="1"/>
                    <a:pt x="0" y="2727"/>
                    <a:pt x="0" y="6073"/>
                  </a:cubicBezTo>
                  <a:cubicBezTo>
                    <a:pt x="0" y="9418"/>
                    <a:pt x="2727" y="12145"/>
                    <a:pt x="6084" y="12145"/>
                  </a:cubicBezTo>
                  <a:cubicBezTo>
                    <a:pt x="9430" y="12145"/>
                    <a:pt x="12157" y="9418"/>
                    <a:pt x="12157" y="6073"/>
                  </a:cubicBezTo>
                  <a:cubicBezTo>
                    <a:pt x="12157" y="2727"/>
                    <a:pt x="9430" y="1"/>
                    <a:pt x="60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25;p20">
              <a:extLst>
                <a:ext uri="{FF2B5EF4-FFF2-40B4-BE49-F238E27FC236}">
                  <a16:creationId xmlns:a16="http://schemas.microsoft.com/office/drawing/2014/main" id="{CB6B483D-9EA1-E9DC-D3A8-EEC513C93AE2}"/>
                </a:ext>
              </a:extLst>
            </p:cNvPr>
            <p:cNvSpPr/>
            <p:nvPr/>
          </p:nvSpPr>
          <p:spPr>
            <a:xfrm>
              <a:off x="1784300" y="1220575"/>
              <a:ext cx="316725" cy="984950"/>
            </a:xfrm>
            <a:custGeom>
              <a:avLst/>
              <a:gdLst/>
              <a:ahLst/>
              <a:cxnLst/>
              <a:rect l="l" t="t" r="r" b="b"/>
              <a:pathLst>
                <a:path w="12669" h="39398" extrusionOk="0">
                  <a:moveTo>
                    <a:pt x="12657" y="0"/>
                  </a:moveTo>
                  <a:cubicBezTo>
                    <a:pt x="9049" y="0"/>
                    <a:pt x="5632" y="1595"/>
                    <a:pt x="3310" y="4358"/>
                  </a:cubicBezTo>
                  <a:cubicBezTo>
                    <a:pt x="977" y="7132"/>
                    <a:pt x="0" y="10763"/>
                    <a:pt x="620" y="14323"/>
                  </a:cubicBezTo>
                  <a:lnTo>
                    <a:pt x="2655" y="26063"/>
                  </a:lnTo>
                  <a:lnTo>
                    <a:pt x="2703" y="26289"/>
                  </a:lnTo>
                  <a:lnTo>
                    <a:pt x="4513" y="36659"/>
                  </a:lnTo>
                  <a:lnTo>
                    <a:pt x="4501" y="36659"/>
                  </a:lnTo>
                  <a:lnTo>
                    <a:pt x="4977" y="39398"/>
                  </a:lnTo>
                  <a:lnTo>
                    <a:pt x="6335" y="39160"/>
                  </a:lnTo>
                  <a:lnTo>
                    <a:pt x="5192" y="32587"/>
                  </a:lnTo>
                  <a:lnTo>
                    <a:pt x="5120" y="32183"/>
                  </a:lnTo>
                  <a:lnTo>
                    <a:pt x="1977" y="14085"/>
                  </a:lnTo>
                  <a:cubicBezTo>
                    <a:pt x="1429" y="10930"/>
                    <a:pt x="2298" y="7703"/>
                    <a:pt x="4370" y="5239"/>
                  </a:cubicBezTo>
                  <a:cubicBezTo>
                    <a:pt x="6430" y="2786"/>
                    <a:pt x="9454" y="1381"/>
                    <a:pt x="12669" y="1381"/>
                  </a:cubicBezTo>
                  <a:lnTo>
                    <a:pt x="1265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26;p20">
              <a:extLst>
                <a:ext uri="{FF2B5EF4-FFF2-40B4-BE49-F238E27FC236}">
                  <a16:creationId xmlns:a16="http://schemas.microsoft.com/office/drawing/2014/main" id="{A5CF7B7F-8F5D-7457-29EC-7966AC227F64}"/>
                </a:ext>
              </a:extLst>
            </p:cNvPr>
            <p:cNvSpPr/>
            <p:nvPr/>
          </p:nvSpPr>
          <p:spPr>
            <a:xfrm>
              <a:off x="2570700" y="1220575"/>
              <a:ext cx="316725" cy="984950"/>
            </a:xfrm>
            <a:custGeom>
              <a:avLst/>
              <a:gdLst/>
              <a:ahLst/>
              <a:cxnLst/>
              <a:rect l="l" t="t" r="r" b="b"/>
              <a:pathLst>
                <a:path w="12669" h="39398" extrusionOk="0">
                  <a:moveTo>
                    <a:pt x="1" y="0"/>
                  </a:moveTo>
                  <a:lnTo>
                    <a:pt x="1" y="1381"/>
                  </a:lnTo>
                  <a:cubicBezTo>
                    <a:pt x="3203" y="1381"/>
                    <a:pt x="6228" y="2786"/>
                    <a:pt x="8299" y="5239"/>
                  </a:cubicBezTo>
                  <a:cubicBezTo>
                    <a:pt x="10359" y="7703"/>
                    <a:pt x="11228" y="10930"/>
                    <a:pt x="10681" y="14085"/>
                  </a:cubicBezTo>
                  <a:lnTo>
                    <a:pt x="7478" y="32552"/>
                  </a:lnTo>
                  <a:lnTo>
                    <a:pt x="6335" y="39160"/>
                  </a:lnTo>
                  <a:lnTo>
                    <a:pt x="7692" y="39398"/>
                  </a:lnTo>
                  <a:lnTo>
                    <a:pt x="8156" y="36659"/>
                  </a:lnTo>
                  <a:lnTo>
                    <a:pt x="9966" y="26289"/>
                  </a:lnTo>
                  <a:lnTo>
                    <a:pt x="12038" y="14323"/>
                  </a:lnTo>
                  <a:cubicBezTo>
                    <a:pt x="12669" y="10763"/>
                    <a:pt x="11681" y="7132"/>
                    <a:pt x="9347" y="4358"/>
                  </a:cubicBezTo>
                  <a:cubicBezTo>
                    <a:pt x="7025" y="1595"/>
                    <a:pt x="3620" y="0"/>
                    <a:pt x="1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27;p20">
              <a:extLst>
                <a:ext uri="{FF2B5EF4-FFF2-40B4-BE49-F238E27FC236}">
                  <a16:creationId xmlns:a16="http://schemas.microsoft.com/office/drawing/2014/main" id="{CBC1916A-8C8D-9E3B-9F2C-5F48145D7947}"/>
                </a:ext>
              </a:extLst>
            </p:cNvPr>
            <p:cNvSpPr/>
            <p:nvPr/>
          </p:nvSpPr>
          <p:spPr>
            <a:xfrm>
              <a:off x="2100700" y="1167275"/>
              <a:ext cx="205125" cy="142025"/>
            </a:xfrm>
            <a:custGeom>
              <a:avLst/>
              <a:gdLst/>
              <a:ahLst/>
              <a:cxnLst/>
              <a:rect l="l" t="t" r="r" b="b"/>
              <a:pathLst>
                <a:path w="8205" h="5681" extrusionOk="0">
                  <a:moveTo>
                    <a:pt x="519" y="1"/>
                  </a:moveTo>
                  <a:cubicBezTo>
                    <a:pt x="255" y="1"/>
                    <a:pt x="1" y="204"/>
                    <a:pt x="1" y="513"/>
                  </a:cubicBezTo>
                  <a:lnTo>
                    <a:pt x="1" y="2132"/>
                  </a:lnTo>
                  <a:lnTo>
                    <a:pt x="13" y="3513"/>
                  </a:lnTo>
                  <a:lnTo>
                    <a:pt x="13" y="5180"/>
                  </a:lnTo>
                  <a:cubicBezTo>
                    <a:pt x="13" y="5480"/>
                    <a:pt x="261" y="5680"/>
                    <a:pt x="521" y="5680"/>
                  </a:cubicBezTo>
                  <a:cubicBezTo>
                    <a:pt x="643" y="5680"/>
                    <a:pt x="767" y="5636"/>
                    <a:pt x="870" y="5537"/>
                  </a:cubicBezTo>
                  <a:lnTo>
                    <a:pt x="1215" y="5192"/>
                  </a:lnTo>
                  <a:lnTo>
                    <a:pt x="6085" y="5478"/>
                  </a:lnTo>
                  <a:cubicBezTo>
                    <a:pt x="6127" y="5480"/>
                    <a:pt x="6169" y="5482"/>
                    <a:pt x="6211" y="5482"/>
                  </a:cubicBezTo>
                  <a:cubicBezTo>
                    <a:pt x="7309" y="5482"/>
                    <a:pt x="8204" y="4590"/>
                    <a:pt x="8204" y="3477"/>
                  </a:cubicBezTo>
                  <a:lnTo>
                    <a:pt x="8204" y="2215"/>
                  </a:lnTo>
                  <a:cubicBezTo>
                    <a:pt x="8204" y="1096"/>
                    <a:pt x="7298" y="200"/>
                    <a:pt x="6191" y="200"/>
                  </a:cubicBezTo>
                  <a:cubicBezTo>
                    <a:pt x="6156" y="200"/>
                    <a:pt x="6120" y="201"/>
                    <a:pt x="6085" y="203"/>
                  </a:cubicBezTo>
                  <a:lnTo>
                    <a:pt x="1215" y="501"/>
                  </a:lnTo>
                  <a:lnTo>
                    <a:pt x="870" y="144"/>
                  </a:lnTo>
                  <a:cubicBezTo>
                    <a:pt x="768" y="45"/>
                    <a:pt x="642" y="1"/>
                    <a:pt x="519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28;p20">
              <a:extLst>
                <a:ext uri="{FF2B5EF4-FFF2-40B4-BE49-F238E27FC236}">
                  <a16:creationId xmlns:a16="http://schemas.microsoft.com/office/drawing/2014/main" id="{A10040A1-942B-8D81-48EF-C7C8D180668B}"/>
                </a:ext>
              </a:extLst>
            </p:cNvPr>
            <p:cNvSpPr/>
            <p:nvPr/>
          </p:nvSpPr>
          <p:spPr>
            <a:xfrm>
              <a:off x="2365625" y="1167275"/>
              <a:ext cx="205100" cy="142150"/>
            </a:xfrm>
            <a:custGeom>
              <a:avLst/>
              <a:gdLst/>
              <a:ahLst/>
              <a:cxnLst/>
              <a:rect l="l" t="t" r="r" b="b"/>
              <a:pathLst>
                <a:path w="8204" h="5686" extrusionOk="0">
                  <a:moveTo>
                    <a:pt x="7690" y="1"/>
                  </a:moveTo>
                  <a:cubicBezTo>
                    <a:pt x="7569" y="1"/>
                    <a:pt x="7445" y="45"/>
                    <a:pt x="7346" y="144"/>
                  </a:cubicBezTo>
                  <a:lnTo>
                    <a:pt x="7001" y="489"/>
                  </a:lnTo>
                  <a:lnTo>
                    <a:pt x="2120" y="203"/>
                  </a:lnTo>
                  <a:cubicBezTo>
                    <a:pt x="2078" y="201"/>
                    <a:pt x="2036" y="199"/>
                    <a:pt x="1995" y="199"/>
                  </a:cubicBezTo>
                  <a:cubicBezTo>
                    <a:pt x="906" y="199"/>
                    <a:pt x="0" y="1091"/>
                    <a:pt x="0" y="2203"/>
                  </a:cubicBezTo>
                  <a:lnTo>
                    <a:pt x="0" y="3466"/>
                  </a:lnTo>
                  <a:cubicBezTo>
                    <a:pt x="0" y="4590"/>
                    <a:pt x="906" y="5482"/>
                    <a:pt x="1995" y="5482"/>
                  </a:cubicBezTo>
                  <a:cubicBezTo>
                    <a:pt x="2036" y="5482"/>
                    <a:pt x="2078" y="5480"/>
                    <a:pt x="2120" y="5478"/>
                  </a:cubicBezTo>
                  <a:lnTo>
                    <a:pt x="7001" y="5180"/>
                  </a:lnTo>
                  <a:lnTo>
                    <a:pt x="7346" y="5537"/>
                  </a:lnTo>
                  <a:cubicBezTo>
                    <a:pt x="7445" y="5640"/>
                    <a:pt x="7569" y="5686"/>
                    <a:pt x="7691" y="5686"/>
                  </a:cubicBezTo>
                  <a:cubicBezTo>
                    <a:pt x="7950" y="5686"/>
                    <a:pt x="8204" y="5480"/>
                    <a:pt x="8204" y="5180"/>
                  </a:cubicBezTo>
                  <a:lnTo>
                    <a:pt x="8204" y="3513"/>
                  </a:lnTo>
                  <a:lnTo>
                    <a:pt x="8204" y="2132"/>
                  </a:lnTo>
                  <a:lnTo>
                    <a:pt x="8204" y="501"/>
                  </a:lnTo>
                  <a:cubicBezTo>
                    <a:pt x="8204" y="201"/>
                    <a:pt x="7950" y="1"/>
                    <a:pt x="7690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29;p20">
              <a:extLst>
                <a:ext uri="{FF2B5EF4-FFF2-40B4-BE49-F238E27FC236}">
                  <a16:creationId xmlns:a16="http://schemas.microsoft.com/office/drawing/2014/main" id="{A38F83DF-8DBA-DCCC-C513-75FAA54052E8}"/>
                </a:ext>
              </a:extLst>
            </p:cNvPr>
            <p:cNvSpPr/>
            <p:nvPr/>
          </p:nvSpPr>
          <p:spPr>
            <a:xfrm>
              <a:off x="6985850" y="3539600"/>
              <a:ext cx="144975" cy="59550"/>
            </a:xfrm>
            <a:custGeom>
              <a:avLst/>
              <a:gdLst/>
              <a:ahLst/>
              <a:cxnLst/>
              <a:rect l="l" t="t" r="r" b="b"/>
              <a:pathLst>
                <a:path w="5799" h="2382" extrusionOk="0">
                  <a:moveTo>
                    <a:pt x="0" y="0"/>
                  </a:moveTo>
                  <a:lnTo>
                    <a:pt x="0" y="2382"/>
                  </a:lnTo>
                  <a:lnTo>
                    <a:pt x="5798" y="2382"/>
                  </a:lnTo>
                  <a:lnTo>
                    <a:pt x="5798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462831A-2884-7F81-0830-8EA3CF0C9892}"/>
              </a:ext>
            </a:extLst>
          </p:cNvPr>
          <p:cNvGrpSpPr/>
          <p:nvPr/>
        </p:nvGrpSpPr>
        <p:grpSpPr>
          <a:xfrm>
            <a:off x="2169156" y="3598405"/>
            <a:ext cx="928086" cy="928087"/>
            <a:chOff x="2169156" y="3598405"/>
            <a:chExt cx="928086" cy="928087"/>
          </a:xfrm>
        </p:grpSpPr>
        <p:sp>
          <p:nvSpPr>
            <p:cNvPr id="41" name="Google Shape;332;p20">
              <a:extLst>
                <a:ext uri="{FF2B5EF4-FFF2-40B4-BE49-F238E27FC236}">
                  <a16:creationId xmlns:a16="http://schemas.microsoft.com/office/drawing/2014/main" id="{2EC35F3A-C2DA-F798-9FE5-73AFBF2A7AEC}"/>
                </a:ext>
              </a:extLst>
            </p:cNvPr>
            <p:cNvSpPr/>
            <p:nvPr/>
          </p:nvSpPr>
          <p:spPr>
            <a:xfrm>
              <a:off x="2169156" y="3598405"/>
              <a:ext cx="928086" cy="928087"/>
            </a:xfrm>
            <a:custGeom>
              <a:avLst/>
              <a:gdLst/>
              <a:ahLst/>
              <a:cxnLst/>
              <a:rect l="l" t="t" r="r" b="b"/>
              <a:pathLst>
                <a:path w="23421" h="23421" extrusionOk="0">
                  <a:moveTo>
                    <a:pt x="11717" y="1"/>
                  </a:moveTo>
                  <a:cubicBezTo>
                    <a:pt x="5240" y="1"/>
                    <a:pt x="1" y="5239"/>
                    <a:pt x="1" y="11705"/>
                  </a:cubicBezTo>
                  <a:cubicBezTo>
                    <a:pt x="1" y="18182"/>
                    <a:pt x="5240" y="23420"/>
                    <a:pt x="11717" y="23420"/>
                  </a:cubicBezTo>
                  <a:cubicBezTo>
                    <a:pt x="18182" y="23420"/>
                    <a:pt x="23421" y="18182"/>
                    <a:pt x="23421" y="11705"/>
                  </a:cubicBezTo>
                  <a:cubicBezTo>
                    <a:pt x="23421" y="5239"/>
                    <a:pt x="18182" y="1"/>
                    <a:pt x="11717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" name="Google Shape;335;p20">
              <a:extLst>
                <a:ext uri="{FF2B5EF4-FFF2-40B4-BE49-F238E27FC236}">
                  <a16:creationId xmlns:a16="http://schemas.microsoft.com/office/drawing/2014/main" id="{E350B1CA-128C-BB5C-97B6-2C9C9F7A6C32}"/>
                </a:ext>
              </a:extLst>
            </p:cNvPr>
            <p:cNvGrpSpPr/>
            <p:nvPr/>
          </p:nvGrpSpPr>
          <p:grpSpPr>
            <a:xfrm>
              <a:off x="2411233" y="3841047"/>
              <a:ext cx="443961" cy="442801"/>
              <a:chOff x="-28461325" y="3545475"/>
              <a:chExt cx="296950" cy="296175"/>
            </a:xfrm>
          </p:grpSpPr>
          <p:sp>
            <p:nvSpPr>
              <p:cNvPr id="43" name="Google Shape;336;p20">
                <a:extLst>
                  <a:ext uri="{FF2B5EF4-FFF2-40B4-BE49-F238E27FC236}">
                    <a16:creationId xmlns:a16="http://schemas.microsoft.com/office/drawing/2014/main" id="{4F2E56FA-5E99-A0AA-9CBD-D64C7F808A48}"/>
                  </a:ext>
                </a:extLst>
              </p:cNvPr>
              <p:cNvSpPr/>
              <p:nvPr/>
            </p:nvSpPr>
            <p:spPr>
              <a:xfrm>
                <a:off x="-28461325" y="3666775"/>
                <a:ext cx="34675" cy="5277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2111" extrusionOk="0">
                    <a:moveTo>
                      <a:pt x="0" y="0"/>
                    </a:moveTo>
                    <a:lnTo>
                      <a:pt x="0" y="2111"/>
                    </a:lnTo>
                    <a:lnTo>
                      <a:pt x="1386" y="2111"/>
                    </a:lnTo>
                    <a:lnTo>
                      <a:pt x="1386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37;p20">
                <a:extLst>
                  <a:ext uri="{FF2B5EF4-FFF2-40B4-BE49-F238E27FC236}">
                    <a16:creationId xmlns:a16="http://schemas.microsoft.com/office/drawing/2014/main" id="{08601A78-AC2E-6FED-2BE8-30E2993122E9}"/>
                  </a:ext>
                </a:extLst>
              </p:cNvPr>
              <p:cNvSpPr/>
              <p:nvPr/>
            </p:nvSpPr>
            <p:spPr>
              <a:xfrm>
                <a:off x="-28461325" y="3737650"/>
                <a:ext cx="5277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694" extrusionOk="0">
                    <a:moveTo>
                      <a:pt x="0" y="1"/>
                    </a:moveTo>
                    <a:lnTo>
                      <a:pt x="0" y="694"/>
                    </a:lnTo>
                    <a:lnTo>
                      <a:pt x="1733" y="694"/>
                    </a:lnTo>
                    <a:cubicBezTo>
                      <a:pt x="1954" y="694"/>
                      <a:pt x="2111" y="536"/>
                      <a:pt x="2111" y="347"/>
                    </a:cubicBez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38;p20">
                <a:extLst>
                  <a:ext uri="{FF2B5EF4-FFF2-40B4-BE49-F238E27FC236}">
                    <a16:creationId xmlns:a16="http://schemas.microsoft.com/office/drawing/2014/main" id="{57D43A6D-2CB8-540D-72FA-08D8624454D2}"/>
                  </a:ext>
                </a:extLst>
              </p:cNvPr>
              <p:cNvSpPr/>
              <p:nvPr/>
            </p:nvSpPr>
            <p:spPr>
              <a:xfrm>
                <a:off x="-28461325" y="3632100"/>
                <a:ext cx="527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695" extrusionOk="0">
                    <a:moveTo>
                      <a:pt x="0" y="1"/>
                    </a:moveTo>
                    <a:lnTo>
                      <a:pt x="0" y="694"/>
                    </a:lnTo>
                    <a:lnTo>
                      <a:pt x="1733" y="694"/>
                    </a:lnTo>
                    <a:cubicBezTo>
                      <a:pt x="1954" y="694"/>
                      <a:pt x="2111" y="537"/>
                      <a:pt x="2111" y="348"/>
                    </a:cubicBezTo>
                    <a:cubicBezTo>
                      <a:pt x="2111" y="159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39;p20">
                <a:extLst>
                  <a:ext uri="{FF2B5EF4-FFF2-40B4-BE49-F238E27FC236}">
                    <a16:creationId xmlns:a16="http://schemas.microsoft.com/office/drawing/2014/main" id="{733654E4-3847-F22B-F6ED-6BA512DA6053}"/>
                  </a:ext>
                </a:extLst>
              </p:cNvPr>
              <p:cNvSpPr/>
              <p:nvPr/>
            </p:nvSpPr>
            <p:spPr>
              <a:xfrm>
                <a:off x="-28460550" y="3545475"/>
                <a:ext cx="296175" cy="296175"/>
              </a:xfrm>
              <a:custGeom>
                <a:avLst/>
                <a:gdLst/>
                <a:ahLst/>
                <a:cxnLst/>
                <a:rect l="l" t="t" r="r" b="b"/>
                <a:pathLst>
                  <a:path w="11847" h="11847" extrusionOk="0">
                    <a:moveTo>
                      <a:pt x="2427" y="0"/>
                    </a:moveTo>
                    <a:cubicBezTo>
                      <a:pt x="1072" y="0"/>
                      <a:pt x="1" y="1103"/>
                      <a:pt x="1" y="2426"/>
                    </a:cubicBezTo>
                    <a:lnTo>
                      <a:pt x="1" y="2804"/>
                    </a:lnTo>
                    <a:lnTo>
                      <a:pt x="1355" y="2804"/>
                    </a:lnTo>
                    <a:lnTo>
                      <a:pt x="1355" y="2426"/>
                    </a:lnTo>
                    <a:cubicBezTo>
                      <a:pt x="1355" y="1859"/>
                      <a:pt x="1828" y="1418"/>
                      <a:pt x="2395" y="1418"/>
                    </a:cubicBezTo>
                    <a:lnTo>
                      <a:pt x="9358" y="1418"/>
                    </a:lnTo>
                    <a:cubicBezTo>
                      <a:pt x="9956" y="1418"/>
                      <a:pt x="10366" y="1891"/>
                      <a:pt x="10366" y="2426"/>
                    </a:cubicBezTo>
                    <a:lnTo>
                      <a:pt x="10366" y="9420"/>
                    </a:lnTo>
                    <a:cubicBezTo>
                      <a:pt x="10366" y="9987"/>
                      <a:pt x="9893" y="10429"/>
                      <a:pt x="9358" y="10429"/>
                    </a:cubicBezTo>
                    <a:lnTo>
                      <a:pt x="2395" y="10429"/>
                    </a:lnTo>
                    <a:cubicBezTo>
                      <a:pt x="1797" y="10429"/>
                      <a:pt x="1355" y="9956"/>
                      <a:pt x="1355" y="9420"/>
                    </a:cubicBezTo>
                    <a:lnTo>
                      <a:pt x="1355" y="9042"/>
                    </a:lnTo>
                    <a:lnTo>
                      <a:pt x="1" y="9042"/>
                    </a:lnTo>
                    <a:lnTo>
                      <a:pt x="1" y="9420"/>
                    </a:lnTo>
                    <a:cubicBezTo>
                      <a:pt x="1" y="10744"/>
                      <a:pt x="1103" y="11846"/>
                      <a:pt x="2427" y="11846"/>
                    </a:cubicBezTo>
                    <a:lnTo>
                      <a:pt x="9389" y="11846"/>
                    </a:lnTo>
                    <a:cubicBezTo>
                      <a:pt x="10744" y="11846"/>
                      <a:pt x="11847" y="10744"/>
                      <a:pt x="11847" y="9420"/>
                    </a:cubicBezTo>
                    <a:lnTo>
                      <a:pt x="11847" y="2426"/>
                    </a:lnTo>
                    <a:cubicBezTo>
                      <a:pt x="11847" y="1103"/>
                      <a:pt x="10744" y="0"/>
                      <a:pt x="93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40;p20">
                <a:extLst>
                  <a:ext uri="{FF2B5EF4-FFF2-40B4-BE49-F238E27FC236}">
                    <a16:creationId xmlns:a16="http://schemas.microsoft.com/office/drawing/2014/main" id="{4481CDE8-CC32-BF01-1FC7-E7E208A3CC06}"/>
                  </a:ext>
                </a:extLst>
              </p:cNvPr>
              <p:cNvSpPr/>
              <p:nvPr/>
            </p:nvSpPr>
            <p:spPr>
              <a:xfrm>
                <a:off x="-28347925" y="3649450"/>
                <a:ext cx="86675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3467" h="3466" extrusionOk="0">
                    <a:moveTo>
                      <a:pt x="1387" y="0"/>
                    </a:moveTo>
                    <a:lnTo>
                      <a:pt x="1387" y="1040"/>
                    </a:lnTo>
                    <a:cubicBezTo>
                      <a:pt x="1387" y="1229"/>
                      <a:pt x="1230" y="1386"/>
                      <a:pt x="1041" y="1386"/>
                    </a:cubicBezTo>
                    <a:lnTo>
                      <a:pt x="1" y="1386"/>
                    </a:lnTo>
                    <a:lnTo>
                      <a:pt x="1" y="2111"/>
                    </a:lnTo>
                    <a:lnTo>
                      <a:pt x="1041" y="2111"/>
                    </a:lnTo>
                    <a:cubicBezTo>
                      <a:pt x="1230" y="2111"/>
                      <a:pt x="1387" y="2268"/>
                      <a:pt x="1387" y="2457"/>
                    </a:cubicBezTo>
                    <a:lnTo>
                      <a:pt x="1387" y="3466"/>
                    </a:lnTo>
                    <a:lnTo>
                      <a:pt x="2080" y="3466"/>
                    </a:lnTo>
                    <a:lnTo>
                      <a:pt x="2080" y="2457"/>
                    </a:lnTo>
                    <a:cubicBezTo>
                      <a:pt x="2080" y="2268"/>
                      <a:pt x="2238" y="2111"/>
                      <a:pt x="2458" y="2111"/>
                    </a:cubicBezTo>
                    <a:lnTo>
                      <a:pt x="3467" y="2111"/>
                    </a:lnTo>
                    <a:lnTo>
                      <a:pt x="3467" y="1386"/>
                    </a:lnTo>
                    <a:lnTo>
                      <a:pt x="2458" y="1386"/>
                    </a:lnTo>
                    <a:cubicBezTo>
                      <a:pt x="2238" y="1386"/>
                      <a:pt x="2080" y="1229"/>
                      <a:pt x="2080" y="1040"/>
                    </a:cubicBezTo>
                    <a:lnTo>
                      <a:pt x="208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41;p20">
                <a:extLst>
                  <a:ext uri="{FF2B5EF4-FFF2-40B4-BE49-F238E27FC236}">
                    <a16:creationId xmlns:a16="http://schemas.microsoft.com/office/drawing/2014/main" id="{43B557D9-A5E7-6E67-72F5-93181E5D4373}"/>
                  </a:ext>
                </a:extLst>
              </p:cNvPr>
              <p:cNvSpPr/>
              <p:nvPr/>
            </p:nvSpPr>
            <p:spPr>
              <a:xfrm>
                <a:off x="-28408550" y="3597450"/>
                <a:ext cx="191400" cy="192200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7688" extrusionOk="0">
                    <a:moveTo>
                      <a:pt x="4883" y="1418"/>
                    </a:moveTo>
                    <a:cubicBezTo>
                      <a:pt x="5072" y="1418"/>
                      <a:pt x="5230" y="1576"/>
                      <a:pt x="5230" y="1765"/>
                    </a:cubicBezTo>
                    <a:lnTo>
                      <a:pt x="5230" y="2805"/>
                    </a:lnTo>
                    <a:lnTo>
                      <a:pt x="6238" y="2805"/>
                    </a:lnTo>
                    <a:cubicBezTo>
                      <a:pt x="6459" y="2805"/>
                      <a:pt x="6616" y="2962"/>
                      <a:pt x="6616" y="3151"/>
                    </a:cubicBezTo>
                    <a:lnTo>
                      <a:pt x="6616" y="4537"/>
                    </a:lnTo>
                    <a:cubicBezTo>
                      <a:pt x="6616" y="4726"/>
                      <a:pt x="6459" y="4884"/>
                      <a:pt x="6238" y="4884"/>
                    </a:cubicBezTo>
                    <a:lnTo>
                      <a:pt x="5230" y="4884"/>
                    </a:lnTo>
                    <a:lnTo>
                      <a:pt x="5230" y="5924"/>
                    </a:lnTo>
                    <a:cubicBezTo>
                      <a:pt x="5230" y="6113"/>
                      <a:pt x="5072" y="6270"/>
                      <a:pt x="4883" y="6270"/>
                    </a:cubicBezTo>
                    <a:lnTo>
                      <a:pt x="3497" y="6270"/>
                    </a:lnTo>
                    <a:cubicBezTo>
                      <a:pt x="3308" y="6270"/>
                      <a:pt x="3151" y="6113"/>
                      <a:pt x="3151" y="5924"/>
                    </a:cubicBezTo>
                    <a:lnTo>
                      <a:pt x="3151" y="4884"/>
                    </a:lnTo>
                    <a:lnTo>
                      <a:pt x="2111" y="4884"/>
                    </a:lnTo>
                    <a:cubicBezTo>
                      <a:pt x="1922" y="4884"/>
                      <a:pt x="1764" y="4726"/>
                      <a:pt x="1764" y="4537"/>
                    </a:cubicBezTo>
                    <a:lnTo>
                      <a:pt x="1764" y="3151"/>
                    </a:lnTo>
                    <a:cubicBezTo>
                      <a:pt x="1764" y="2962"/>
                      <a:pt x="1922" y="2805"/>
                      <a:pt x="2111" y="2805"/>
                    </a:cubicBezTo>
                    <a:lnTo>
                      <a:pt x="3151" y="2805"/>
                    </a:lnTo>
                    <a:lnTo>
                      <a:pt x="3151" y="1765"/>
                    </a:lnTo>
                    <a:cubicBezTo>
                      <a:pt x="3151" y="1576"/>
                      <a:pt x="3308" y="1418"/>
                      <a:pt x="3497" y="1418"/>
                    </a:cubicBezTo>
                    <a:close/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lnTo>
                      <a:pt x="0" y="757"/>
                    </a:lnTo>
                    <a:cubicBezTo>
                      <a:pt x="378" y="914"/>
                      <a:pt x="693" y="1261"/>
                      <a:pt x="693" y="1734"/>
                    </a:cubicBezTo>
                    <a:cubicBezTo>
                      <a:pt x="693" y="2175"/>
                      <a:pt x="378" y="2553"/>
                      <a:pt x="0" y="2710"/>
                    </a:cubicBezTo>
                    <a:lnTo>
                      <a:pt x="0" y="4979"/>
                    </a:lnTo>
                    <a:cubicBezTo>
                      <a:pt x="378" y="5136"/>
                      <a:pt x="693" y="5483"/>
                      <a:pt x="693" y="5955"/>
                    </a:cubicBezTo>
                    <a:cubicBezTo>
                      <a:pt x="693" y="6396"/>
                      <a:pt x="441" y="6774"/>
                      <a:pt x="0" y="6932"/>
                    </a:cubicBezTo>
                    <a:lnTo>
                      <a:pt x="0" y="7341"/>
                    </a:lnTo>
                    <a:cubicBezTo>
                      <a:pt x="0" y="7530"/>
                      <a:pt x="158" y="7688"/>
                      <a:pt x="347" y="7688"/>
                    </a:cubicBezTo>
                    <a:lnTo>
                      <a:pt x="7309" y="7688"/>
                    </a:lnTo>
                    <a:cubicBezTo>
                      <a:pt x="7498" y="7688"/>
                      <a:pt x="7656" y="7530"/>
                      <a:pt x="7656" y="7341"/>
                    </a:cubicBezTo>
                    <a:lnTo>
                      <a:pt x="7656" y="347"/>
                    </a:lnTo>
                    <a:cubicBezTo>
                      <a:pt x="7656" y="158"/>
                      <a:pt x="7498" y="1"/>
                      <a:pt x="73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D4C863F-93F0-B6D0-9E50-8AA66D03F812}"/>
              </a:ext>
            </a:extLst>
          </p:cNvPr>
          <p:cNvGrpSpPr/>
          <p:nvPr/>
        </p:nvGrpSpPr>
        <p:grpSpPr>
          <a:xfrm>
            <a:off x="3638716" y="3315345"/>
            <a:ext cx="928120" cy="928636"/>
            <a:chOff x="3638716" y="3315345"/>
            <a:chExt cx="928120" cy="928636"/>
          </a:xfrm>
        </p:grpSpPr>
        <p:sp>
          <p:nvSpPr>
            <p:cNvPr id="49" name="Google Shape;343;p20">
              <a:extLst>
                <a:ext uri="{FF2B5EF4-FFF2-40B4-BE49-F238E27FC236}">
                  <a16:creationId xmlns:a16="http://schemas.microsoft.com/office/drawing/2014/main" id="{EE88ED95-250D-66A5-E2DF-11AB9C088623}"/>
                </a:ext>
              </a:extLst>
            </p:cNvPr>
            <p:cNvSpPr/>
            <p:nvPr/>
          </p:nvSpPr>
          <p:spPr>
            <a:xfrm>
              <a:off x="3638716" y="3315345"/>
              <a:ext cx="928120" cy="928636"/>
            </a:xfrm>
            <a:custGeom>
              <a:avLst/>
              <a:gdLst/>
              <a:ahLst/>
              <a:cxnLst/>
              <a:rect l="l" t="t" r="r" b="b"/>
              <a:pathLst>
                <a:path w="23420" h="23433" extrusionOk="0">
                  <a:moveTo>
                    <a:pt x="11704" y="1"/>
                  </a:moveTo>
                  <a:cubicBezTo>
                    <a:pt x="5239" y="1"/>
                    <a:pt x="0" y="5251"/>
                    <a:pt x="0" y="11716"/>
                  </a:cubicBezTo>
                  <a:cubicBezTo>
                    <a:pt x="0" y="18182"/>
                    <a:pt x="5239" y="23432"/>
                    <a:pt x="11704" y="23432"/>
                  </a:cubicBezTo>
                  <a:cubicBezTo>
                    <a:pt x="18181" y="23432"/>
                    <a:pt x="23420" y="18182"/>
                    <a:pt x="23420" y="11716"/>
                  </a:cubicBezTo>
                  <a:cubicBezTo>
                    <a:pt x="23420" y="5251"/>
                    <a:pt x="18181" y="1"/>
                    <a:pt x="11704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" name="Google Shape;346;p20">
              <a:extLst>
                <a:ext uri="{FF2B5EF4-FFF2-40B4-BE49-F238E27FC236}">
                  <a16:creationId xmlns:a16="http://schemas.microsoft.com/office/drawing/2014/main" id="{A012EBE5-8AAA-7AF5-6EEE-CD0CC637579B}"/>
                </a:ext>
              </a:extLst>
            </p:cNvPr>
            <p:cNvGrpSpPr/>
            <p:nvPr/>
          </p:nvGrpSpPr>
          <p:grpSpPr>
            <a:xfrm>
              <a:off x="3876067" y="3558282"/>
              <a:ext cx="453417" cy="442764"/>
              <a:chOff x="-28463700" y="3914875"/>
              <a:chExt cx="303275" cy="296150"/>
            </a:xfrm>
          </p:grpSpPr>
          <p:sp>
            <p:nvSpPr>
              <p:cNvPr id="51" name="Google Shape;347;p20">
                <a:extLst>
                  <a:ext uri="{FF2B5EF4-FFF2-40B4-BE49-F238E27FC236}">
                    <a16:creationId xmlns:a16="http://schemas.microsoft.com/office/drawing/2014/main" id="{3B01A146-60AD-0F9C-03E6-F9DDA7F08B19}"/>
                  </a:ext>
                </a:extLst>
              </p:cNvPr>
              <p:cNvSpPr/>
              <p:nvPr/>
            </p:nvSpPr>
            <p:spPr>
              <a:xfrm>
                <a:off x="-28333725" y="4057375"/>
                <a:ext cx="866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2586" extrusionOk="0">
                    <a:moveTo>
                      <a:pt x="614" y="0"/>
                    </a:moveTo>
                    <a:cubicBezTo>
                      <a:pt x="287" y="0"/>
                      <a:pt x="0" y="305"/>
                      <a:pt x="0" y="696"/>
                    </a:cubicBezTo>
                    <a:cubicBezTo>
                      <a:pt x="0" y="1326"/>
                      <a:pt x="1008" y="2019"/>
                      <a:pt x="1733" y="2586"/>
                    </a:cubicBezTo>
                    <a:cubicBezTo>
                      <a:pt x="2426" y="2019"/>
                      <a:pt x="3466" y="1326"/>
                      <a:pt x="3466" y="696"/>
                    </a:cubicBezTo>
                    <a:cubicBezTo>
                      <a:pt x="3466" y="349"/>
                      <a:pt x="3214" y="3"/>
                      <a:pt x="2741" y="3"/>
                    </a:cubicBezTo>
                    <a:cubicBezTo>
                      <a:pt x="2237" y="3"/>
                      <a:pt x="2048" y="570"/>
                      <a:pt x="2048" y="570"/>
                    </a:cubicBezTo>
                    <a:cubicBezTo>
                      <a:pt x="2001" y="743"/>
                      <a:pt x="1851" y="830"/>
                      <a:pt x="1701" y="830"/>
                    </a:cubicBezTo>
                    <a:cubicBezTo>
                      <a:pt x="1552" y="830"/>
                      <a:pt x="1402" y="743"/>
                      <a:pt x="1355" y="570"/>
                    </a:cubicBezTo>
                    <a:cubicBezTo>
                      <a:pt x="1355" y="538"/>
                      <a:pt x="1166" y="3"/>
                      <a:pt x="662" y="3"/>
                    </a:cubicBezTo>
                    <a:cubicBezTo>
                      <a:pt x="646" y="1"/>
                      <a:pt x="630" y="0"/>
                      <a:pt x="6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348;p20">
                <a:extLst>
                  <a:ext uri="{FF2B5EF4-FFF2-40B4-BE49-F238E27FC236}">
                    <a16:creationId xmlns:a16="http://schemas.microsoft.com/office/drawing/2014/main" id="{8DAFAAD3-9B1B-696E-5C06-1B228E626C18}"/>
                  </a:ext>
                </a:extLst>
              </p:cNvPr>
              <p:cNvSpPr/>
              <p:nvPr/>
            </p:nvSpPr>
            <p:spPr>
              <a:xfrm>
                <a:off x="-28463700" y="3914875"/>
                <a:ext cx="303275" cy="296150"/>
              </a:xfrm>
              <a:custGeom>
                <a:avLst/>
                <a:gdLst/>
                <a:ahLst/>
                <a:cxnLst/>
                <a:rect l="l" t="t" r="r" b="b"/>
                <a:pathLst>
                  <a:path w="12131" h="11846" extrusionOk="0">
                    <a:moveTo>
                      <a:pt x="3744" y="3555"/>
                    </a:moveTo>
                    <a:cubicBezTo>
                      <a:pt x="3907" y="3555"/>
                      <a:pt x="4040" y="3674"/>
                      <a:pt x="4096" y="3844"/>
                    </a:cubicBezTo>
                    <a:cubicBezTo>
                      <a:pt x="4128" y="4033"/>
                      <a:pt x="3970" y="4190"/>
                      <a:pt x="3813" y="4253"/>
                    </a:cubicBezTo>
                    <a:cubicBezTo>
                      <a:pt x="2931" y="4379"/>
                      <a:pt x="2427" y="5451"/>
                      <a:pt x="2899" y="6333"/>
                    </a:cubicBezTo>
                    <a:cubicBezTo>
                      <a:pt x="2994" y="6490"/>
                      <a:pt x="2931" y="6711"/>
                      <a:pt x="2773" y="6805"/>
                    </a:cubicBezTo>
                    <a:cubicBezTo>
                      <a:pt x="2723" y="6825"/>
                      <a:pt x="2667" y="6836"/>
                      <a:pt x="2611" y="6836"/>
                    </a:cubicBezTo>
                    <a:cubicBezTo>
                      <a:pt x="2489" y="6836"/>
                      <a:pt x="2365" y="6787"/>
                      <a:pt x="2301" y="6679"/>
                    </a:cubicBezTo>
                    <a:cubicBezTo>
                      <a:pt x="1608" y="5419"/>
                      <a:pt x="2364" y="3812"/>
                      <a:pt x="3687" y="3560"/>
                    </a:cubicBezTo>
                    <a:cubicBezTo>
                      <a:pt x="3706" y="3557"/>
                      <a:pt x="3726" y="3555"/>
                      <a:pt x="3744" y="3555"/>
                    </a:cubicBezTo>
                    <a:close/>
                    <a:moveTo>
                      <a:pt x="7940" y="4946"/>
                    </a:moveTo>
                    <a:cubicBezTo>
                      <a:pt x="8728" y="4946"/>
                      <a:pt x="9326" y="5577"/>
                      <a:pt x="9326" y="6364"/>
                    </a:cubicBezTo>
                    <a:cubicBezTo>
                      <a:pt x="9326" y="7341"/>
                      <a:pt x="8381" y="7939"/>
                      <a:pt x="7121" y="9011"/>
                    </a:cubicBezTo>
                    <a:cubicBezTo>
                      <a:pt x="7058" y="9074"/>
                      <a:pt x="6979" y="9105"/>
                      <a:pt x="6900" y="9105"/>
                    </a:cubicBezTo>
                    <a:cubicBezTo>
                      <a:pt x="6822" y="9105"/>
                      <a:pt x="6743" y="9074"/>
                      <a:pt x="6680" y="9011"/>
                    </a:cubicBezTo>
                    <a:cubicBezTo>
                      <a:pt x="5420" y="7971"/>
                      <a:pt x="4474" y="7341"/>
                      <a:pt x="4474" y="6364"/>
                    </a:cubicBezTo>
                    <a:cubicBezTo>
                      <a:pt x="4474" y="5577"/>
                      <a:pt x="5105" y="4946"/>
                      <a:pt x="5861" y="4946"/>
                    </a:cubicBezTo>
                    <a:cubicBezTo>
                      <a:pt x="6365" y="4946"/>
                      <a:pt x="6711" y="5230"/>
                      <a:pt x="6932" y="5451"/>
                    </a:cubicBezTo>
                    <a:cubicBezTo>
                      <a:pt x="7121" y="5198"/>
                      <a:pt x="7467" y="4946"/>
                      <a:pt x="7940" y="4946"/>
                    </a:cubicBezTo>
                    <a:close/>
                    <a:moveTo>
                      <a:pt x="7404" y="0"/>
                    </a:moveTo>
                    <a:cubicBezTo>
                      <a:pt x="6459" y="0"/>
                      <a:pt x="5703" y="788"/>
                      <a:pt x="5703" y="1733"/>
                    </a:cubicBezTo>
                    <a:lnTo>
                      <a:pt x="5703" y="2899"/>
                    </a:lnTo>
                    <a:cubicBezTo>
                      <a:pt x="5136" y="2395"/>
                      <a:pt x="4443" y="2111"/>
                      <a:pt x="3687" y="2111"/>
                    </a:cubicBezTo>
                    <a:cubicBezTo>
                      <a:pt x="1450" y="2111"/>
                      <a:pt x="1" y="4505"/>
                      <a:pt x="977" y="6616"/>
                    </a:cubicBezTo>
                    <a:lnTo>
                      <a:pt x="2899" y="10649"/>
                    </a:lnTo>
                    <a:cubicBezTo>
                      <a:pt x="3246" y="11373"/>
                      <a:pt x="3939" y="11846"/>
                      <a:pt x="4727" y="11846"/>
                    </a:cubicBezTo>
                    <a:cubicBezTo>
                      <a:pt x="5231" y="11846"/>
                      <a:pt x="5703" y="11657"/>
                      <a:pt x="6050" y="11342"/>
                    </a:cubicBezTo>
                    <a:cubicBezTo>
                      <a:pt x="6396" y="11688"/>
                      <a:pt x="6869" y="11846"/>
                      <a:pt x="7404" y="11846"/>
                    </a:cubicBezTo>
                    <a:cubicBezTo>
                      <a:pt x="8192" y="11846"/>
                      <a:pt x="8885" y="11405"/>
                      <a:pt x="9200" y="10649"/>
                    </a:cubicBezTo>
                    <a:lnTo>
                      <a:pt x="11122" y="6616"/>
                    </a:lnTo>
                    <a:cubicBezTo>
                      <a:pt x="12130" y="4505"/>
                      <a:pt x="10618" y="2111"/>
                      <a:pt x="8413" y="2111"/>
                    </a:cubicBezTo>
                    <a:cubicBezTo>
                      <a:pt x="7656" y="2111"/>
                      <a:pt x="6963" y="2395"/>
                      <a:pt x="6396" y="2899"/>
                    </a:cubicBezTo>
                    <a:lnTo>
                      <a:pt x="6396" y="1733"/>
                    </a:lnTo>
                    <a:cubicBezTo>
                      <a:pt x="6396" y="1166"/>
                      <a:pt x="6837" y="693"/>
                      <a:pt x="7404" y="693"/>
                    </a:cubicBezTo>
                    <a:cubicBezTo>
                      <a:pt x="7593" y="693"/>
                      <a:pt x="7751" y="536"/>
                      <a:pt x="7751" y="347"/>
                    </a:cubicBezTo>
                    <a:cubicBezTo>
                      <a:pt x="7751" y="158"/>
                      <a:pt x="7593" y="0"/>
                      <a:pt x="74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5E7757AC-9485-8E6B-F0A9-3EAE0028DCC9}"/>
              </a:ext>
            </a:extLst>
          </p:cNvPr>
          <p:cNvGrpSpPr/>
          <p:nvPr/>
        </p:nvGrpSpPr>
        <p:grpSpPr>
          <a:xfrm>
            <a:off x="5108103" y="3598626"/>
            <a:ext cx="928081" cy="927646"/>
            <a:chOff x="5108103" y="3598626"/>
            <a:chExt cx="928081" cy="927646"/>
          </a:xfrm>
        </p:grpSpPr>
        <p:sp>
          <p:nvSpPr>
            <p:cNvPr id="53" name="Google Shape;350;p20">
              <a:extLst>
                <a:ext uri="{FF2B5EF4-FFF2-40B4-BE49-F238E27FC236}">
                  <a16:creationId xmlns:a16="http://schemas.microsoft.com/office/drawing/2014/main" id="{4C07C086-ACCF-2F22-09E0-73C66A62471B}"/>
                </a:ext>
              </a:extLst>
            </p:cNvPr>
            <p:cNvSpPr/>
            <p:nvPr/>
          </p:nvSpPr>
          <p:spPr>
            <a:xfrm>
              <a:off x="5108103" y="3598626"/>
              <a:ext cx="928081" cy="927646"/>
            </a:xfrm>
            <a:custGeom>
              <a:avLst/>
              <a:gdLst/>
              <a:ahLst/>
              <a:cxnLst/>
              <a:rect l="l" t="t" r="r" b="b"/>
              <a:pathLst>
                <a:path w="23432" h="23421" extrusionOk="0">
                  <a:moveTo>
                    <a:pt x="11716" y="1"/>
                  </a:moveTo>
                  <a:cubicBezTo>
                    <a:pt x="5251" y="1"/>
                    <a:pt x="0" y="5239"/>
                    <a:pt x="0" y="11704"/>
                  </a:cubicBezTo>
                  <a:cubicBezTo>
                    <a:pt x="0" y="18181"/>
                    <a:pt x="5251" y="23420"/>
                    <a:pt x="11716" y="23420"/>
                  </a:cubicBezTo>
                  <a:cubicBezTo>
                    <a:pt x="18181" y="23420"/>
                    <a:pt x="23432" y="18181"/>
                    <a:pt x="23432" y="11704"/>
                  </a:cubicBezTo>
                  <a:cubicBezTo>
                    <a:pt x="23432" y="5239"/>
                    <a:pt x="18181" y="1"/>
                    <a:pt x="11716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4" name="Google Shape;353;p20">
              <a:extLst>
                <a:ext uri="{FF2B5EF4-FFF2-40B4-BE49-F238E27FC236}">
                  <a16:creationId xmlns:a16="http://schemas.microsoft.com/office/drawing/2014/main" id="{90F69254-6BCF-A081-9657-45283DDADE9C}"/>
                </a:ext>
              </a:extLst>
            </p:cNvPr>
            <p:cNvGrpSpPr/>
            <p:nvPr/>
          </p:nvGrpSpPr>
          <p:grpSpPr>
            <a:xfrm>
              <a:off x="5350163" y="3840468"/>
              <a:ext cx="443961" cy="443961"/>
              <a:chOff x="-25834600" y="3176875"/>
              <a:chExt cx="296950" cy="296950"/>
            </a:xfrm>
          </p:grpSpPr>
          <p:sp>
            <p:nvSpPr>
              <p:cNvPr id="55" name="Google Shape;354;p20">
                <a:extLst>
                  <a:ext uri="{FF2B5EF4-FFF2-40B4-BE49-F238E27FC236}">
                    <a16:creationId xmlns:a16="http://schemas.microsoft.com/office/drawing/2014/main" id="{A2188744-22CC-ACA0-08DD-6DC758B02EB9}"/>
                  </a:ext>
                </a:extLst>
              </p:cNvPr>
              <p:cNvSpPr/>
              <p:nvPr/>
            </p:nvSpPr>
            <p:spPr>
              <a:xfrm>
                <a:off x="-25625875" y="3316275"/>
                <a:ext cx="69325" cy="85875"/>
              </a:xfrm>
              <a:custGeom>
                <a:avLst/>
                <a:gdLst/>
                <a:ahLst/>
                <a:cxnLst/>
                <a:rect l="l" t="t" r="r" b="b"/>
                <a:pathLst>
                  <a:path w="2773" h="3435" extrusionOk="0">
                    <a:moveTo>
                      <a:pt x="0" y="1"/>
                    </a:moveTo>
                    <a:lnTo>
                      <a:pt x="0" y="3435"/>
                    </a:lnTo>
                    <a:lnTo>
                      <a:pt x="2773" y="3435"/>
                    </a:lnTo>
                    <a:lnTo>
                      <a:pt x="2773" y="2741"/>
                    </a:lnTo>
                    <a:lnTo>
                      <a:pt x="1040" y="2741"/>
                    </a:lnTo>
                    <a:cubicBezTo>
                      <a:pt x="851" y="2741"/>
                      <a:pt x="693" y="2584"/>
                      <a:pt x="693" y="2395"/>
                    </a:cubicBezTo>
                    <a:cubicBezTo>
                      <a:pt x="693" y="2206"/>
                      <a:pt x="851" y="2048"/>
                      <a:pt x="1040" y="2048"/>
                    </a:cubicBezTo>
                    <a:lnTo>
                      <a:pt x="2773" y="2048"/>
                    </a:lnTo>
                    <a:lnTo>
                      <a:pt x="2773" y="1324"/>
                    </a:lnTo>
                    <a:lnTo>
                      <a:pt x="1040" y="1324"/>
                    </a:lnTo>
                    <a:cubicBezTo>
                      <a:pt x="851" y="1324"/>
                      <a:pt x="693" y="1166"/>
                      <a:pt x="693" y="977"/>
                    </a:cubicBezTo>
                    <a:cubicBezTo>
                      <a:pt x="693" y="851"/>
                      <a:pt x="851" y="694"/>
                      <a:pt x="1040" y="694"/>
                    </a:cubicBezTo>
                    <a:lnTo>
                      <a:pt x="2773" y="694"/>
                    </a:lnTo>
                    <a:lnTo>
                      <a:pt x="2773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355;p20">
                <a:extLst>
                  <a:ext uri="{FF2B5EF4-FFF2-40B4-BE49-F238E27FC236}">
                    <a16:creationId xmlns:a16="http://schemas.microsoft.com/office/drawing/2014/main" id="{8E294593-043E-E6A8-757A-BB5C9E309D9F}"/>
                  </a:ext>
                </a:extLst>
              </p:cNvPr>
              <p:cNvSpPr/>
              <p:nvPr/>
            </p:nvSpPr>
            <p:spPr>
              <a:xfrm>
                <a:off x="-25729075" y="3176875"/>
                <a:ext cx="191425" cy="296950"/>
              </a:xfrm>
              <a:custGeom>
                <a:avLst/>
                <a:gdLst/>
                <a:ahLst/>
                <a:cxnLst/>
                <a:rect l="l" t="t" r="r" b="b"/>
                <a:pathLst>
                  <a:path w="7657" h="11878" extrusionOk="0">
                    <a:moveTo>
                      <a:pt x="2049" y="693"/>
                    </a:moveTo>
                    <a:lnTo>
                      <a:pt x="2049" y="2773"/>
                    </a:lnTo>
                    <a:lnTo>
                      <a:pt x="1356" y="2773"/>
                    </a:lnTo>
                    <a:lnTo>
                      <a:pt x="1356" y="693"/>
                    </a:lnTo>
                    <a:close/>
                    <a:moveTo>
                      <a:pt x="3435" y="693"/>
                    </a:moveTo>
                    <a:lnTo>
                      <a:pt x="3435" y="2773"/>
                    </a:lnTo>
                    <a:lnTo>
                      <a:pt x="2710" y="2773"/>
                    </a:lnTo>
                    <a:lnTo>
                      <a:pt x="2710" y="693"/>
                    </a:lnTo>
                    <a:close/>
                    <a:moveTo>
                      <a:pt x="4821" y="693"/>
                    </a:moveTo>
                    <a:lnTo>
                      <a:pt x="4821" y="2773"/>
                    </a:lnTo>
                    <a:lnTo>
                      <a:pt x="4097" y="2773"/>
                    </a:lnTo>
                    <a:lnTo>
                      <a:pt x="4097" y="693"/>
                    </a:lnTo>
                    <a:close/>
                    <a:moveTo>
                      <a:pt x="6176" y="693"/>
                    </a:moveTo>
                    <a:lnTo>
                      <a:pt x="6176" y="2773"/>
                    </a:lnTo>
                    <a:lnTo>
                      <a:pt x="5483" y="2773"/>
                    </a:lnTo>
                    <a:lnTo>
                      <a:pt x="5483" y="693"/>
                    </a:lnTo>
                    <a:close/>
                    <a:moveTo>
                      <a:pt x="1041" y="0"/>
                    </a:moveTo>
                    <a:cubicBezTo>
                      <a:pt x="442" y="0"/>
                      <a:pt x="1" y="473"/>
                      <a:pt x="1" y="1040"/>
                    </a:cubicBezTo>
                    <a:lnTo>
                      <a:pt x="1" y="3119"/>
                    </a:lnTo>
                    <a:cubicBezTo>
                      <a:pt x="1" y="3308"/>
                      <a:pt x="158" y="3466"/>
                      <a:pt x="379" y="3466"/>
                    </a:cubicBezTo>
                    <a:lnTo>
                      <a:pt x="726" y="3466"/>
                    </a:lnTo>
                    <a:lnTo>
                      <a:pt x="726" y="4883"/>
                    </a:lnTo>
                    <a:lnTo>
                      <a:pt x="2458" y="4883"/>
                    </a:lnTo>
                    <a:cubicBezTo>
                      <a:pt x="2647" y="4883"/>
                      <a:pt x="2805" y="5041"/>
                      <a:pt x="2805" y="5262"/>
                    </a:cubicBezTo>
                    <a:lnTo>
                      <a:pt x="2805" y="9420"/>
                    </a:lnTo>
                    <a:cubicBezTo>
                      <a:pt x="2805" y="9609"/>
                      <a:pt x="2647" y="9767"/>
                      <a:pt x="2458" y="9767"/>
                    </a:cubicBezTo>
                    <a:lnTo>
                      <a:pt x="2112" y="9767"/>
                    </a:lnTo>
                    <a:cubicBezTo>
                      <a:pt x="2112" y="10523"/>
                      <a:pt x="1797" y="11247"/>
                      <a:pt x="1261" y="11751"/>
                    </a:cubicBezTo>
                    <a:cubicBezTo>
                      <a:pt x="1419" y="11815"/>
                      <a:pt x="1576" y="11878"/>
                      <a:pt x="1734" y="11878"/>
                    </a:cubicBezTo>
                    <a:lnTo>
                      <a:pt x="5924" y="11878"/>
                    </a:lnTo>
                    <a:cubicBezTo>
                      <a:pt x="6522" y="11878"/>
                      <a:pt x="6932" y="11405"/>
                      <a:pt x="6932" y="10838"/>
                    </a:cubicBezTo>
                    <a:lnTo>
                      <a:pt x="6932" y="9798"/>
                    </a:lnTo>
                    <a:lnTo>
                      <a:pt x="3813" y="9798"/>
                    </a:lnTo>
                    <a:cubicBezTo>
                      <a:pt x="3624" y="9798"/>
                      <a:pt x="3467" y="9672"/>
                      <a:pt x="3467" y="9452"/>
                    </a:cubicBezTo>
                    <a:lnTo>
                      <a:pt x="3467" y="5293"/>
                    </a:lnTo>
                    <a:cubicBezTo>
                      <a:pt x="3467" y="5104"/>
                      <a:pt x="3624" y="4946"/>
                      <a:pt x="3813" y="4946"/>
                    </a:cubicBezTo>
                    <a:lnTo>
                      <a:pt x="6932" y="4946"/>
                    </a:lnTo>
                    <a:lnTo>
                      <a:pt x="6932" y="3529"/>
                    </a:lnTo>
                    <a:lnTo>
                      <a:pt x="7310" y="3529"/>
                    </a:lnTo>
                    <a:cubicBezTo>
                      <a:pt x="7499" y="3529"/>
                      <a:pt x="7657" y="3371"/>
                      <a:pt x="7657" y="3151"/>
                    </a:cubicBezTo>
                    <a:lnTo>
                      <a:pt x="7657" y="1040"/>
                    </a:lnTo>
                    <a:lnTo>
                      <a:pt x="7625" y="1040"/>
                    </a:lnTo>
                    <a:cubicBezTo>
                      <a:pt x="7625" y="441"/>
                      <a:pt x="7153" y="0"/>
                      <a:pt x="65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56;p20">
                <a:extLst>
                  <a:ext uri="{FF2B5EF4-FFF2-40B4-BE49-F238E27FC236}">
                    <a16:creationId xmlns:a16="http://schemas.microsoft.com/office/drawing/2014/main" id="{DD43366A-CA07-9547-76EB-FC14F6DED645}"/>
                  </a:ext>
                </a:extLst>
              </p:cNvPr>
              <p:cNvSpPr/>
              <p:nvPr/>
            </p:nvSpPr>
            <p:spPr>
              <a:xfrm>
                <a:off x="-25834600" y="3350150"/>
                <a:ext cx="69325" cy="96100"/>
              </a:xfrm>
              <a:custGeom>
                <a:avLst/>
                <a:gdLst/>
                <a:ahLst/>
                <a:cxnLst/>
                <a:rect l="l" t="t" r="r" b="b"/>
                <a:pathLst>
                  <a:path w="2773" h="3844" extrusionOk="0">
                    <a:moveTo>
                      <a:pt x="2143" y="0"/>
                    </a:moveTo>
                    <a:cubicBezTo>
                      <a:pt x="1008" y="0"/>
                      <a:pt x="63" y="945"/>
                      <a:pt x="63" y="2080"/>
                    </a:cubicBezTo>
                    <a:cubicBezTo>
                      <a:pt x="0" y="2804"/>
                      <a:pt x="378" y="3434"/>
                      <a:pt x="914" y="3844"/>
                    </a:cubicBezTo>
                    <a:cubicBezTo>
                      <a:pt x="788" y="3529"/>
                      <a:pt x="725" y="3151"/>
                      <a:pt x="725" y="2804"/>
                    </a:cubicBezTo>
                    <a:cubicBezTo>
                      <a:pt x="725" y="1544"/>
                      <a:pt x="1576" y="473"/>
                      <a:pt x="2773" y="126"/>
                    </a:cubicBezTo>
                    <a:cubicBezTo>
                      <a:pt x="2584" y="63"/>
                      <a:pt x="2332" y="0"/>
                      <a:pt x="21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357;p20">
                <a:extLst>
                  <a:ext uri="{FF2B5EF4-FFF2-40B4-BE49-F238E27FC236}">
                    <a16:creationId xmlns:a16="http://schemas.microsoft.com/office/drawing/2014/main" id="{D01D414C-A1FD-AD88-859B-7D2B49F5D3F4}"/>
                  </a:ext>
                </a:extLst>
              </p:cNvPr>
              <p:cNvSpPr/>
              <p:nvPr/>
            </p:nvSpPr>
            <p:spPr>
              <a:xfrm>
                <a:off x="-25799950" y="3368250"/>
                <a:ext cx="1047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4191" h="4160" extrusionOk="0">
                    <a:moveTo>
                      <a:pt x="2080" y="694"/>
                    </a:moveTo>
                    <a:cubicBezTo>
                      <a:pt x="2836" y="694"/>
                      <a:pt x="3466" y="1324"/>
                      <a:pt x="3466" y="2080"/>
                    </a:cubicBezTo>
                    <a:cubicBezTo>
                      <a:pt x="3466" y="2364"/>
                      <a:pt x="3403" y="2584"/>
                      <a:pt x="3246" y="2836"/>
                    </a:cubicBezTo>
                    <a:lnTo>
                      <a:pt x="1292" y="915"/>
                    </a:lnTo>
                    <a:cubicBezTo>
                      <a:pt x="1576" y="788"/>
                      <a:pt x="1828" y="694"/>
                      <a:pt x="2080" y="694"/>
                    </a:cubicBezTo>
                    <a:close/>
                    <a:moveTo>
                      <a:pt x="2111" y="1"/>
                    </a:moveTo>
                    <a:cubicBezTo>
                      <a:pt x="946" y="1"/>
                      <a:pt x="1" y="946"/>
                      <a:pt x="1" y="2080"/>
                    </a:cubicBezTo>
                    <a:cubicBezTo>
                      <a:pt x="1" y="3214"/>
                      <a:pt x="946" y="4160"/>
                      <a:pt x="2111" y="4160"/>
                    </a:cubicBezTo>
                    <a:cubicBezTo>
                      <a:pt x="3246" y="4160"/>
                      <a:pt x="4191" y="3214"/>
                      <a:pt x="4191" y="2080"/>
                    </a:cubicBezTo>
                    <a:cubicBezTo>
                      <a:pt x="4191" y="946"/>
                      <a:pt x="3246" y="1"/>
                      <a:pt x="211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358;p20">
                <a:extLst>
                  <a:ext uri="{FF2B5EF4-FFF2-40B4-BE49-F238E27FC236}">
                    <a16:creationId xmlns:a16="http://schemas.microsoft.com/office/drawing/2014/main" id="{65E6F734-71A1-CC33-3449-D3E29E9B48B7}"/>
                  </a:ext>
                </a:extLst>
              </p:cNvPr>
              <p:cNvSpPr/>
              <p:nvPr/>
            </p:nvSpPr>
            <p:spPr>
              <a:xfrm>
                <a:off x="-25712525" y="3317075"/>
                <a:ext cx="34675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3466" extrusionOk="0">
                    <a:moveTo>
                      <a:pt x="1" y="0"/>
                    </a:moveTo>
                    <a:lnTo>
                      <a:pt x="1" y="1764"/>
                    </a:lnTo>
                    <a:cubicBezTo>
                      <a:pt x="631" y="2111"/>
                      <a:pt x="1072" y="2709"/>
                      <a:pt x="1261" y="3466"/>
                    </a:cubicBezTo>
                    <a:lnTo>
                      <a:pt x="1387" y="3466"/>
                    </a:lnTo>
                    <a:lnTo>
                      <a:pt x="138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086A975-C008-6EAA-D63E-92602D22EE9E}"/>
              </a:ext>
            </a:extLst>
          </p:cNvPr>
          <p:cNvGrpSpPr/>
          <p:nvPr/>
        </p:nvGrpSpPr>
        <p:grpSpPr>
          <a:xfrm>
            <a:off x="6600645" y="3315382"/>
            <a:ext cx="928086" cy="928562"/>
            <a:chOff x="6600645" y="3315382"/>
            <a:chExt cx="928086" cy="928562"/>
          </a:xfrm>
        </p:grpSpPr>
        <p:sp>
          <p:nvSpPr>
            <p:cNvPr id="60" name="Google Shape;360;p20">
              <a:extLst>
                <a:ext uri="{FF2B5EF4-FFF2-40B4-BE49-F238E27FC236}">
                  <a16:creationId xmlns:a16="http://schemas.microsoft.com/office/drawing/2014/main" id="{648300F2-BF17-B007-01CB-3C00102B49BA}"/>
                </a:ext>
              </a:extLst>
            </p:cNvPr>
            <p:cNvSpPr/>
            <p:nvPr/>
          </p:nvSpPr>
          <p:spPr>
            <a:xfrm>
              <a:off x="6600645" y="3315382"/>
              <a:ext cx="928086" cy="928562"/>
            </a:xfrm>
            <a:custGeom>
              <a:avLst/>
              <a:gdLst/>
              <a:ahLst/>
              <a:cxnLst/>
              <a:rect l="l" t="t" r="r" b="b"/>
              <a:pathLst>
                <a:path w="23421" h="23433" extrusionOk="0">
                  <a:moveTo>
                    <a:pt x="11705" y="1"/>
                  </a:moveTo>
                  <a:cubicBezTo>
                    <a:pt x="5240" y="1"/>
                    <a:pt x="1" y="5251"/>
                    <a:pt x="1" y="11716"/>
                  </a:cubicBezTo>
                  <a:cubicBezTo>
                    <a:pt x="1" y="18181"/>
                    <a:pt x="5240" y="23432"/>
                    <a:pt x="11705" y="23432"/>
                  </a:cubicBezTo>
                  <a:cubicBezTo>
                    <a:pt x="18182" y="23432"/>
                    <a:pt x="23420" y="18181"/>
                    <a:pt x="23420" y="11716"/>
                  </a:cubicBezTo>
                  <a:cubicBezTo>
                    <a:pt x="23420" y="5251"/>
                    <a:pt x="18182" y="1"/>
                    <a:pt x="11705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1" name="Google Shape;363;p20">
              <a:extLst>
                <a:ext uri="{FF2B5EF4-FFF2-40B4-BE49-F238E27FC236}">
                  <a16:creationId xmlns:a16="http://schemas.microsoft.com/office/drawing/2014/main" id="{282FEAE7-8C45-0057-8C22-F2E7BFE19311}"/>
                </a:ext>
              </a:extLst>
            </p:cNvPr>
            <p:cNvGrpSpPr/>
            <p:nvPr/>
          </p:nvGrpSpPr>
          <p:grpSpPr>
            <a:xfrm>
              <a:off x="6869785" y="3558282"/>
              <a:ext cx="389802" cy="442764"/>
              <a:chOff x="-28069875" y="3175300"/>
              <a:chExt cx="260725" cy="296150"/>
            </a:xfrm>
          </p:grpSpPr>
          <p:sp>
            <p:nvSpPr>
              <p:cNvPr id="62" name="Google Shape;364;p20">
                <a:extLst>
                  <a:ext uri="{FF2B5EF4-FFF2-40B4-BE49-F238E27FC236}">
                    <a16:creationId xmlns:a16="http://schemas.microsoft.com/office/drawing/2014/main" id="{BF5041A7-EC8A-2D98-DCBD-59E43B0CEFC8}"/>
                  </a:ext>
                </a:extLst>
              </p:cNvPr>
              <p:cNvSpPr/>
              <p:nvPr/>
            </p:nvSpPr>
            <p:spPr>
              <a:xfrm>
                <a:off x="-28059650" y="3192625"/>
                <a:ext cx="26025" cy="70125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2805" extrusionOk="0">
                    <a:moveTo>
                      <a:pt x="536" y="0"/>
                    </a:moveTo>
                    <a:cubicBezTo>
                      <a:pt x="253" y="0"/>
                      <a:pt x="1" y="252"/>
                      <a:pt x="1" y="536"/>
                    </a:cubicBezTo>
                    <a:lnTo>
                      <a:pt x="1" y="2458"/>
                    </a:lnTo>
                    <a:cubicBezTo>
                      <a:pt x="410" y="2458"/>
                      <a:pt x="757" y="2584"/>
                      <a:pt x="1040" y="2804"/>
                    </a:cubicBezTo>
                    <a:lnTo>
                      <a:pt x="1040" y="536"/>
                    </a:lnTo>
                    <a:cubicBezTo>
                      <a:pt x="1040" y="252"/>
                      <a:pt x="788" y="0"/>
                      <a:pt x="5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365;p20">
                <a:extLst>
                  <a:ext uri="{FF2B5EF4-FFF2-40B4-BE49-F238E27FC236}">
                    <a16:creationId xmlns:a16="http://schemas.microsoft.com/office/drawing/2014/main" id="{9A162267-3D19-1B0C-1C3E-93A3E5BE7531}"/>
                  </a:ext>
                </a:extLst>
              </p:cNvPr>
              <p:cNvSpPr/>
              <p:nvPr/>
            </p:nvSpPr>
            <p:spPr>
              <a:xfrm>
                <a:off x="-27843050" y="3192625"/>
                <a:ext cx="26025" cy="69325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2773" extrusionOk="0">
                    <a:moveTo>
                      <a:pt x="536" y="0"/>
                    </a:moveTo>
                    <a:cubicBezTo>
                      <a:pt x="253" y="0"/>
                      <a:pt x="1" y="252"/>
                      <a:pt x="1" y="536"/>
                    </a:cubicBezTo>
                    <a:lnTo>
                      <a:pt x="1" y="2773"/>
                    </a:lnTo>
                    <a:cubicBezTo>
                      <a:pt x="284" y="2584"/>
                      <a:pt x="694" y="2426"/>
                      <a:pt x="1040" y="2426"/>
                    </a:cubicBezTo>
                    <a:lnTo>
                      <a:pt x="1040" y="536"/>
                    </a:lnTo>
                    <a:cubicBezTo>
                      <a:pt x="1040" y="252"/>
                      <a:pt x="788" y="0"/>
                      <a:pt x="5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66;p20">
                <a:extLst>
                  <a:ext uri="{FF2B5EF4-FFF2-40B4-BE49-F238E27FC236}">
                    <a16:creationId xmlns:a16="http://schemas.microsoft.com/office/drawing/2014/main" id="{F4D7B043-6747-E388-AB42-F0072DCB6189}"/>
                  </a:ext>
                </a:extLst>
              </p:cNvPr>
              <p:cNvSpPr/>
              <p:nvPr/>
            </p:nvSpPr>
            <p:spPr>
              <a:xfrm>
                <a:off x="-27973000" y="3202075"/>
                <a:ext cx="26000" cy="57525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2301" extrusionOk="0">
                    <a:moveTo>
                      <a:pt x="536" y="0"/>
                    </a:moveTo>
                    <a:cubicBezTo>
                      <a:pt x="252" y="0"/>
                      <a:pt x="0" y="221"/>
                      <a:pt x="0" y="504"/>
                    </a:cubicBezTo>
                    <a:lnTo>
                      <a:pt x="0" y="1954"/>
                    </a:lnTo>
                    <a:cubicBezTo>
                      <a:pt x="410" y="1985"/>
                      <a:pt x="756" y="2080"/>
                      <a:pt x="1040" y="2300"/>
                    </a:cubicBezTo>
                    <a:lnTo>
                      <a:pt x="1040" y="504"/>
                    </a:lnTo>
                    <a:cubicBezTo>
                      <a:pt x="1040" y="221"/>
                      <a:pt x="788" y="0"/>
                      <a:pt x="5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367;p20">
                <a:extLst>
                  <a:ext uri="{FF2B5EF4-FFF2-40B4-BE49-F238E27FC236}">
                    <a16:creationId xmlns:a16="http://schemas.microsoft.com/office/drawing/2014/main" id="{8A35DD65-9133-3615-373C-8927165DEEC2}"/>
                  </a:ext>
                </a:extLst>
              </p:cNvPr>
              <p:cNvSpPr/>
              <p:nvPr/>
            </p:nvSpPr>
            <p:spPr>
              <a:xfrm>
                <a:off x="-27929675" y="3202075"/>
                <a:ext cx="26000" cy="57525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2301" extrusionOk="0">
                    <a:moveTo>
                      <a:pt x="536" y="0"/>
                    </a:moveTo>
                    <a:cubicBezTo>
                      <a:pt x="252" y="0"/>
                      <a:pt x="0" y="221"/>
                      <a:pt x="0" y="504"/>
                    </a:cubicBezTo>
                    <a:lnTo>
                      <a:pt x="0" y="2300"/>
                    </a:lnTo>
                    <a:cubicBezTo>
                      <a:pt x="315" y="2111"/>
                      <a:pt x="693" y="1985"/>
                      <a:pt x="1040" y="1954"/>
                    </a:cubicBezTo>
                    <a:lnTo>
                      <a:pt x="1040" y="504"/>
                    </a:lnTo>
                    <a:cubicBezTo>
                      <a:pt x="1040" y="221"/>
                      <a:pt x="788" y="0"/>
                      <a:pt x="5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68;p20">
                <a:extLst>
                  <a:ext uri="{FF2B5EF4-FFF2-40B4-BE49-F238E27FC236}">
                    <a16:creationId xmlns:a16="http://schemas.microsoft.com/office/drawing/2014/main" id="{08B00EFC-BB42-7B2F-6443-073670163A71}"/>
                  </a:ext>
                </a:extLst>
              </p:cNvPr>
              <p:cNvSpPr/>
              <p:nvPr/>
            </p:nvSpPr>
            <p:spPr>
              <a:xfrm>
                <a:off x="-28016325" y="3175300"/>
                <a:ext cx="26025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3655" extrusionOk="0">
                    <a:moveTo>
                      <a:pt x="536" y="0"/>
                    </a:moveTo>
                    <a:cubicBezTo>
                      <a:pt x="253" y="0"/>
                      <a:pt x="1" y="221"/>
                      <a:pt x="1" y="504"/>
                    </a:cubicBezTo>
                    <a:lnTo>
                      <a:pt x="1" y="3655"/>
                    </a:lnTo>
                    <a:cubicBezTo>
                      <a:pt x="1" y="3655"/>
                      <a:pt x="1" y="3623"/>
                      <a:pt x="64" y="3623"/>
                    </a:cubicBezTo>
                    <a:cubicBezTo>
                      <a:pt x="284" y="3371"/>
                      <a:pt x="631" y="3182"/>
                      <a:pt x="1040" y="3056"/>
                    </a:cubicBezTo>
                    <a:lnTo>
                      <a:pt x="1040" y="504"/>
                    </a:lnTo>
                    <a:cubicBezTo>
                      <a:pt x="1040" y="221"/>
                      <a:pt x="788" y="0"/>
                      <a:pt x="5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69;p20">
                <a:extLst>
                  <a:ext uri="{FF2B5EF4-FFF2-40B4-BE49-F238E27FC236}">
                    <a16:creationId xmlns:a16="http://schemas.microsoft.com/office/drawing/2014/main" id="{6F7136CD-0AB2-4416-446B-E107AAE944E2}"/>
                  </a:ext>
                </a:extLst>
              </p:cNvPr>
              <p:cNvSpPr/>
              <p:nvPr/>
            </p:nvSpPr>
            <p:spPr>
              <a:xfrm>
                <a:off x="-27886375" y="3176075"/>
                <a:ext cx="26025" cy="91400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3656" extrusionOk="0">
                    <a:moveTo>
                      <a:pt x="536" y="1"/>
                    </a:moveTo>
                    <a:cubicBezTo>
                      <a:pt x="253" y="1"/>
                      <a:pt x="1" y="221"/>
                      <a:pt x="1" y="505"/>
                    </a:cubicBezTo>
                    <a:lnTo>
                      <a:pt x="1" y="3088"/>
                    </a:lnTo>
                    <a:cubicBezTo>
                      <a:pt x="379" y="3151"/>
                      <a:pt x="726" y="3340"/>
                      <a:pt x="1041" y="3655"/>
                    </a:cubicBezTo>
                    <a:lnTo>
                      <a:pt x="1041" y="505"/>
                    </a:lnTo>
                    <a:cubicBezTo>
                      <a:pt x="1041" y="253"/>
                      <a:pt x="789" y="1"/>
                      <a:pt x="5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70;p20">
                <a:extLst>
                  <a:ext uri="{FF2B5EF4-FFF2-40B4-BE49-F238E27FC236}">
                    <a16:creationId xmlns:a16="http://schemas.microsoft.com/office/drawing/2014/main" id="{9F5D0F06-6DB0-4398-3351-CAAD8953A4D2}"/>
                  </a:ext>
                </a:extLst>
              </p:cNvPr>
              <p:cNvSpPr/>
              <p:nvPr/>
            </p:nvSpPr>
            <p:spPr>
              <a:xfrm>
                <a:off x="-28017900" y="3269025"/>
                <a:ext cx="161475" cy="133125"/>
              </a:xfrm>
              <a:custGeom>
                <a:avLst/>
                <a:gdLst/>
                <a:ahLst/>
                <a:cxnLst/>
                <a:rect l="l" t="t" r="r" b="b"/>
                <a:pathLst>
                  <a:path w="6459" h="5325" extrusionOk="0">
                    <a:moveTo>
                      <a:pt x="1733" y="0"/>
                    </a:moveTo>
                    <a:cubicBezTo>
                      <a:pt x="1355" y="0"/>
                      <a:pt x="946" y="158"/>
                      <a:pt x="662" y="410"/>
                    </a:cubicBezTo>
                    <a:cubicBezTo>
                      <a:pt x="64" y="882"/>
                      <a:pt x="1" y="1639"/>
                      <a:pt x="347" y="2237"/>
                    </a:cubicBezTo>
                    <a:cubicBezTo>
                      <a:pt x="1324" y="2458"/>
                      <a:pt x="2048" y="3340"/>
                      <a:pt x="2174" y="4348"/>
                    </a:cubicBezTo>
                    <a:lnTo>
                      <a:pt x="3214" y="5325"/>
                    </a:lnTo>
                    <a:lnTo>
                      <a:pt x="4285" y="4348"/>
                    </a:lnTo>
                    <a:cubicBezTo>
                      <a:pt x="4380" y="3340"/>
                      <a:pt x="5073" y="2521"/>
                      <a:pt x="6113" y="2237"/>
                    </a:cubicBezTo>
                    <a:cubicBezTo>
                      <a:pt x="6459" y="1639"/>
                      <a:pt x="6333" y="882"/>
                      <a:pt x="5860" y="410"/>
                    </a:cubicBezTo>
                    <a:cubicBezTo>
                      <a:pt x="5577" y="158"/>
                      <a:pt x="5199" y="0"/>
                      <a:pt x="4789" y="0"/>
                    </a:cubicBezTo>
                    <a:cubicBezTo>
                      <a:pt x="4411" y="0"/>
                      <a:pt x="4002" y="158"/>
                      <a:pt x="3750" y="410"/>
                    </a:cubicBezTo>
                    <a:lnTo>
                      <a:pt x="3277" y="882"/>
                    </a:lnTo>
                    <a:lnTo>
                      <a:pt x="2805" y="410"/>
                    </a:lnTo>
                    <a:cubicBezTo>
                      <a:pt x="2521" y="158"/>
                      <a:pt x="2143" y="0"/>
                      <a:pt x="173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71;p20">
                <a:extLst>
                  <a:ext uri="{FF2B5EF4-FFF2-40B4-BE49-F238E27FC236}">
                    <a16:creationId xmlns:a16="http://schemas.microsoft.com/office/drawing/2014/main" id="{1EF00D1A-D3C2-38C8-B044-C1B703A5E351}"/>
                  </a:ext>
                </a:extLst>
              </p:cNvPr>
              <p:cNvSpPr/>
              <p:nvPr/>
            </p:nvSpPr>
            <p:spPr>
              <a:xfrm>
                <a:off x="-27930475" y="3269800"/>
                <a:ext cx="121325" cy="2016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8066" extrusionOk="0">
                    <a:moveTo>
                      <a:pt x="4506" y="1"/>
                    </a:moveTo>
                    <a:cubicBezTo>
                      <a:pt x="3876" y="1"/>
                      <a:pt x="3403" y="505"/>
                      <a:pt x="3403" y="1198"/>
                    </a:cubicBezTo>
                    <a:lnTo>
                      <a:pt x="3403" y="2395"/>
                    </a:lnTo>
                    <a:cubicBezTo>
                      <a:pt x="3403" y="2584"/>
                      <a:pt x="3246" y="2742"/>
                      <a:pt x="3025" y="2742"/>
                    </a:cubicBezTo>
                    <a:cubicBezTo>
                      <a:pt x="2679" y="2742"/>
                      <a:pt x="2363" y="2868"/>
                      <a:pt x="2080" y="3025"/>
                    </a:cubicBezTo>
                    <a:cubicBezTo>
                      <a:pt x="1702" y="3372"/>
                      <a:pt x="1418" y="3939"/>
                      <a:pt x="1418" y="4474"/>
                    </a:cubicBezTo>
                    <a:lnTo>
                      <a:pt x="1418" y="5231"/>
                    </a:lnTo>
                    <a:cubicBezTo>
                      <a:pt x="1418" y="5420"/>
                      <a:pt x="1261" y="5577"/>
                      <a:pt x="1072" y="5577"/>
                    </a:cubicBezTo>
                    <a:cubicBezTo>
                      <a:pt x="883" y="5577"/>
                      <a:pt x="725" y="5420"/>
                      <a:pt x="725" y="5231"/>
                    </a:cubicBezTo>
                    <a:lnTo>
                      <a:pt x="1" y="5892"/>
                    </a:lnTo>
                    <a:lnTo>
                      <a:pt x="1" y="8066"/>
                    </a:lnTo>
                    <a:lnTo>
                      <a:pt x="3813" y="8066"/>
                    </a:lnTo>
                    <a:cubicBezTo>
                      <a:pt x="4033" y="8066"/>
                      <a:pt x="4191" y="7908"/>
                      <a:pt x="4191" y="7719"/>
                    </a:cubicBezTo>
                    <a:cubicBezTo>
                      <a:pt x="4191" y="7530"/>
                      <a:pt x="4033" y="7373"/>
                      <a:pt x="3813" y="7373"/>
                    </a:cubicBezTo>
                    <a:lnTo>
                      <a:pt x="3466" y="7373"/>
                    </a:lnTo>
                    <a:lnTo>
                      <a:pt x="3466" y="6270"/>
                    </a:lnTo>
                    <a:cubicBezTo>
                      <a:pt x="3466" y="6176"/>
                      <a:pt x="3498" y="6050"/>
                      <a:pt x="3592" y="6018"/>
                    </a:cubicBezTo>
                    <a:lnTo>
                      <a:pt x="4128" y="5420"/>
                    </a:lnTo>
                    <a:cubicBezTo>
                      <a:pt x="4600" y="4947"/>
                      <a:pt x="4852" y="4380"/>
                      <a:pt x="4852" y="3687"/>
                    </a:cubicBezTo>
                    <a:lnTo>
                      <a:pt x="4852" y="347"/>
                    </a:lnTo>
                    <a:cubicBezTo>
                      <a:pt x="4852" y="158"/>
                      <a:pt x="4695" y="1"/>
                      <a:pt x="45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72;p20">
                <a:extLst>
                  <a:ext uri="{FF2B5EF4-FFF2-40B4-BE49-F238E27FC236}">
                    <a16:creationId xmlns:a16="http://schemas.microsoft.com/office/drawing/2014/main" id="{75A94BA6-AE98-82EC-2812-D21BE391CF88}"/>
                  </a:ext>
                </a:extLst>
              </p:cNvPr>
              <p:cNvSpPr/>
              <p:nvPr/>
            </p:nvSpPr>
            <p:spPr>
              <a:xfrm>
                <a:off x="-28069875" y="3271375"/>
                <a:ext cx="122875" cy="200075"/>
              </a:xfrm>
              <a:custGeom>
                <a:avLst/>
                <a:gdLst/>
                <a:ahLst/>
                <a:cxnLst/>
                <a:rect l="l" t="t" r="r" b="b"/>
                <a:pathLst>
                  <a:path w="4915" h="8003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3718"/>
                    </a:lnTo>
                    <a:cubicBezTo>
                      <a:pt x="0" y="4348"/>
                      <a:pt x="221" y="4979"/>
                      <a:pt x="693" y="5451"/>
                    </a:cubicBezTo>
                    <a:lnTo>
                      <a:pt x="1323" y="5955"/>
                    </a:lnTo>
                    <a:cubicBezTo>
                      <a:pt x="1418" y="6018"/>
                      <a:pt x="1449" y="6113"/>
                      <a:pt x="1449" y="6207"/>
                    </a:cubicBezTo>
                    <a:lnTo>
                      <a:pt x="1449" y="7310"/>
                    </a:lnTo>
                    <a:lnTo>
                      <a:pt x="1103" y="7310"/>
                    </a:lnTo>
                    <a:cubicBezTo>
                      <a:pt x="882" y="7310"/>
                      <a:pt x="725" y="7467"/>
                      <a:pt x="725" y="7656"/>
                    </a:cubicBezTo>
                    <a:cubicBezTo>
                      <a:pt x="725" y="7845"/>
                      <a:pt x="882" y="8003"/>
                      <a:pt x="1103" y="8003"/>
                    </a:cubicBezTo>
                    <a:lnTo>
                      <a:pt x="4915" y="8003"/>
                    </a:lnTo>
                    <a:lnTo>
                      <a:pt x="4915" y="5829"/>
                    </a:lnTo>
                    <a:lnTo>
                      <a:pt x="4190" y="5168"/>
                    </a:lnTo>
                    <a:cubicBezTo>
                      <a:pt x="4190" y="5357"/>
                      <a:pt x="4033" y="5514"/>
                      <a:pt x="3844" y="5514"/>
                    </a:cubicBezTo>
                    <a:cubicBezTo>
                      <a:pt x="3655" y="5514"/>
                      <a:pt x="3497" y="5357"/>
                      <a:pt x="3497" y="5168"/>
                    </a:cubicBezTo>
                    <a:lnTo>
                      <a:pt x="3497" y="4411"/>
                    </a:lnTo>
                    <a:cubicBezTo>
                      <a:pt x="3497" y="3876"/>
                      <a:pt x="3214" y="3372"/>
                      <a:pt x="2741" y="3057"/>
                    </a:cubicBezTo>
                    <a:cubicBezTo>
                      <a:pt x="2458" y="2899"/>
                      <a:pt x="2143" y="2773"/>
                      <a:pt x="1796" y="2773"/>
                    </a:cubicBezTo>
                    <a:cubicBezTo>
                      <a:pt x="1607" y="2773"/>
                      <a:pt x="1449" y="2616"/>
                      <a:pt x="1449" y="2427"/>
                    </a:cubicBezTo>
                    <a:lnTo>
                      <a:pt x="1449" y="1229"/>
                    </a:lnTo>
                    <a:cubicBezTo>
                      <a:pt x="1449" y="473"/>
                      <a:pt x="945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FBAF0A86-1104-6E79-9D02-EFD6127B8DE9}"/>
              </a:ext>
            </a:extLst>
          </p:cNvPr>
          <p:cNvSpPr txBox="1"/>
          <p:nvPr/>
        </p:nvSpPr>
        <p:spPr>
          <a:xfrm>
            <a:off x="4571049" y="2240122"/>
            <a:ext cx="1988979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71E2447-2E1C-353B-A39C-7481BD3A41A3}"/>
              </a:ext>
            </a:extLst>
          </p:cNvPr>
          <p:cNvSpPr txBox="1"/>
          <p:nvPr/>
        </p:nvSpPr>
        <p:spPr>
          <a:xfrm>
            <a:off x="6418355" y="1690287"/>
            <a:ext cx="1988979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1A46E93-75FF-1792-9CF9-071908942FB0}"/>
              </a:ext>
            </a:extLst>
          </p:cNvPr>
          <p:cNvSpPr txBox="1"/>
          <p:nvPr/>
        </p:nvSpPr>
        <p:spPr>
          <a:xfrm>
            <a:off x="3094577" y="4384513"/>
            <a:ext cx="1988979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377FD6B-5EEE-FDC2-4746-C11CCD234953}"/>
              </a:ext>
            </a:extLst>
          </p:cNvPr>
          <p:cNvSpPr txBox="1"/>
          <p:nvPr/>
        </p:nvSpPr>
        <p:spPr>
          <a:xfrm>
            <a:off x="1108526" y="4786977"/>
            <a:ext cx="1988979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76" name="Picture 7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7B1C72-025C-98B3-DD7B-66AA4DEFDF1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77" name="Picture 7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E33D19A-626F-1CC3-3905-57E295AD83E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0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phic 23">
            <a:extLst>
              <a:ext uri="{FF2B5EF4-FFF2-40B4-BE49-F238E27FC236}">
                <a16:creationId xmlns:a16="http://schemas.microsoft.com/office/drawing/2014/main" id="{483330DD-696D-0A87-06B2-15E28331C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F64872-A6EB-1EC2-E453-BFE5A754F2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ED093F7D-7D2D-DCC7-DDF9-D58755089B1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5113" y="3827463"/>
            <a:ext cx="3816350" cy="2352675"/>
          </a:xfrm>
        </p:spPr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B45AD301-0A35-A32A-168E-2C22CE3DF94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6700" y="1366838"/>
            <a:ext cx="5084763" cy="2352675"/>
          </a:xfr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99ED57D-CD3E-A3C4-7F8A-BED204594F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95DD9D-6A45-84DD-3AEA-60D2ED078B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0167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5DB6C8-54C0-81FF-3D3F-C1E18475AAD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CA8006-8DAA-3F46-5E4D-CBC1197E2F3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60654C5-3F4C-5351-56BE-BE5D9879281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EE5962-81F0-E376-6E67-D0EF4A66573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4F429BE-D921-41E4-8D4B-894C327E845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B155610-F519-550B-79D0-63E1D99F9EF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7393"/>
            <a:ext cx="210539" cy="2105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F5481E6-A580-63B0-0B96-51A26C5022D0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0CD709-7DF1-3DD7-8F5E-31EA9C571AA2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3BD23B-92EF-D17A-EBD6-67B2E5B3BAF9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83A90E-EEF6-3FD7-95D9-8FA1DF5C4E30}"/>
              </a:ext>
            </a:extLst>
          </p:cNvPr>
          <p:cNvSpPr txBox="1"/>
          <p:nvPr/>
        </p:nvSpPr>
        <p:spPr>
          <a:xfrm>
            <a:off x="988284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515948-CBA7-D216-21DD-C66820C48549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6599FF-D6B3-6E1E-41CE-E3C4B282E0D4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381CF81E-A01C-3335-99F0-CFA2C0D911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CB1BAC0-E3E6-8E06-BBB8-D5790AE0835D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16AE468-97E9-B183-C4AA-95B68523716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832E248-11C9-0AC9-3864-FB66C8928733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A51C37-62BB-397E-D565-29FDD61BE50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00B5310-1FD2-9CE5-FE1F-DBCB443F7465}"/>
              </a:ext>
            </a:extLst>
          </p:cNvPr>
          <p:cNvSpPr/>
          <p:nvPr/>
        </p:nvSpPr>
        <p:spPr>
          <a:xfrm rot="10800000" flipV="1">
            <a:off x="3188777" y="3218490"/>
            <a:ext cx="1629411" cy="1497196"/>
          </a:xfrm>
          <a:prstGeom prst="roundRect">
            <a:avLst>
              <a:gd name="adj" fmla="val 6279"/>
            </a:avLst>
          </a:prstGeom>
          <a:solidFill>
            <a:srgbClr val="2D3F83"/>
          </a:solidFill>
          <a:ln>
            <a:noFill/>
          </a:ln>
          <a:effectLst>
            <a:outerShdw blurRad="571500" dist="444500" dir="8100000" algn="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oogle Shape;353;p20">
            <a:extLst>
              <a:ext uri="{FF2B5EF4-FFF2-40B4-BE49-F238E27FC236}">
                <a16:creationId xmlns:a16="http://schemas.microsoft.com/office/drawing/2014/main" id="{A20DDBBF-D6B4-D069-A20E-6468F7615D55}"/>
              </a:ext>
            </a:extLst>
          </p:cNvPr>
          <p:cNvGrpSpPr/>
          <p:nvPr/>
        </p:nvGrpSpPr>
        <p:grpSpPr>
          <a:xfrm>
            <a:off x="3528178" y="3534922"/>
            <a:ext cx="864331" cy="864331"/>
            <a:chOff x="-25834600" y="3176875"/>
            <a:chExt cx="296950" cy="296950"/>
          </a:xfrm>
        </p:grpSpPr>
        <p:sp>
          <p:nvSpPr>
            <p:cNvPr id="4" name="Google Shape;354;p20">
              <a:extLst>
                <a:ext uri="{FF2B5EF4-FFF2-40B4-BE49-F238E27FC236}">
                  <a16:creationId xmlns:a16="http://schemas.microsoft.com/office/drawing/2014/main" id="{AD31D299-D5BF-E16B-263C-796EE09E82B9}"/>
                </a:ext>
              </a:extLst>
            </p:cNvPr>
            <p:cNvSpPr/>
            <p:nvPr/>
          </p:nvSpPr>
          <p:spPr>
            <a:xfrm>
              <a:off x="-25625875" y="3316275"/>
              <a:ext cx="69325" cy="85875"/>
            </a:xfrm>
            <a:custGeom>
              <a:avLst/>
              <a:gdLst/>
              <a:ahLst/>
              <a:cxnLst/>
              <a:rect l="l" t="t" r="r" b="b"/>
              <a:pathLst>
                <a:path w="2773" h="3435" extrusionOk="0">
                  <a:moveTo>
                    <a:pt x="0" y="1"/>
                  </a:moveTo>
                  <a:lnTo>
                    <a:pt x="0" y="3435"/>
                  </a:lnTo>
                  <a:lnTo>
                    <a:pt x="2773" y="3435"/>
                  </a:lnTo>
                  <a:lnTo>
                    <a:pt x="2773" y="2741"/>
                  </a:lnTo>
                  <a:lnTo>
                    <a:pt x="1040" y="2741"/>
                  </a:lnTo>
                  <a:cubicBezTo>
                    <a:pt x="851" y="2741"/>
                    <a:pt x="693" y="2584"/>
                    <a:pt x="693" y="2395"/>
                  </a:cubicBezTo>
                  <a:cubicBezTo>
                    <a:pt x="693" y="2206"/>
                    <a:pt x="851" y="2048"/>
                    <a:pt x="1040" y="2048"/>
                  </a:cubicBezTo>
                  <a:lnTo>
                    <a:pt x="2773" y="2048"/>
                  </a:lnTo>
                  <a:lnTo>
                    <a:pt x="2773" y="1324"/>
                  </a:lnTo>
                  <a:lnTo>
                    <a:pt x="1040" y="1324"/>
                  </a:lnTo>
                  <a:cubicBezTo>
                    <a:pt x="851" y="1324"/>
                    <a:pt x="693" y="1166"/>
                    <a:pt x="693" y="977"/>
                  </a:cubicBezTo>
                  <a:cubicBezTo>
                    <a:pt x="693" y="851"/>
                    <a:pt x="851" y="694"/>
                    <a:pt x="1040" y="694"/>
                  </a:cubicBezTo>
                  <a:lnTo>
                    <a:pt x="2773" y="694"/>
                  </a:lnTo>
                  <a:lnTo>
                    <a:pt x="277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55;p20">
              <a:extLst>
                <a:ext uri="{FF2B5EF4-FFF2-40B4-BE49-F238E27FC236}">
                  <a16:creationId xmlns:a16="http://schemas.microsoft.com/office/drawing/2014/main" id="{99966687-613B-126E-FA28-E86644DD126D}"/>
                </a:ext>
              </a:extLst>
            </p:cNvPr>
            <p:cNvSpPr/>
            <p:nvPr/>
          </p:nvSpPr>
          <p:spPr>
            <a:xfrm>
              <a:off x="-25729075" y="3176875"/>
              <a:ext cx="191425" cy="296950"/>
            </a:xfrm>
            <a:custGeom>
              <a:avLst/>
              <a:gdLst/>
              <a:ahLst/>
              <a:cxnLst/>
              <a:rect l="l" t="t" r="r" b="b"/>
              <a:pathLst>
                <a:path w="7657" h="11878" extrusionOk="0">
                  <a:moveTo>
                    <a:pt x="2049" y="693"/>
                  </a:moveTo>
                  <a:lnTo>
                    <a:pt x="2049" y="2773"/>
                  </a:lnTo>
                  <a:lnTo>
                    <a:pt x="1356" y="2773"/>
                  </a:lnTo>
                  <a:lnTo>
                    <a:pt x="1356" y="693"/>
                  </a:lnTo>
                  <a:close/>
                  <a:moveTo>
                    <a:pt x="3435" y="693"/>
                  </a:moveTo>
                  <a:lnTo>
                    <a:pt x="3435" y="2773"/>
                  </a:lnTo>
                  <a:lnTo>
                    <a:pt x="2710" y="2773"/>
                  </a:lnTo>
                  <a:lnTo>
                    <a:pt x="2710" y="693"/>
                  </a:lnTo>
                  <a:close/>
                  <a:moveTo>
                    <a:pt x="4821" y="693"/>
                  </a:moveTo>
                  <a:lnTo>
                    <a:pt x="4821" y="2773"/>
                  </a:lnTo>
                  <a:lnTo>
                    <a:pt x="4097" y="2773"/>
                  </a:lnTo>
                  <a:lnTo>
                    <a:pt x="4097" y="693"/>
                  </a:lnTo>
                  <a:close/>
                  <a:moveTo>
                    <a:pt x="6176" y="693"/>
                  </a:moveTo>
                  <a:lnTo>
                    <a:pt x="6176" y="2773"/>
                  </a:lnTo>
                  <a:lnTo>
                    <a:pt x="5483" y="2773"/>
                  </a:lnTo>
                  <a:lnTo>
                    <a:pt x="5483" y="693"/>
                  </a:ln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40"/>
                  </a:cubicBezTo>
                  <a:lnTo>
                    <a:pt x="1" y="3119"/>
                  </a:lnTo>
                  <a:cubicBezTo>
                    <a:pt x="1" y="3308"/>
                    <a:pt x="158" y="3466"/>
                    <a:pt x="379" y="3466"/>
                  </a:cubicBezTo>
                  <a:lnTo>
                    <a:pt x="726" y="3466"/>
                  </a:lnTo>
                  <a:lnTo>
                    <a:pt x="726" y="4883"/>
                  </a:lnTo>
                  <a:lnTo>
                    <a:pt x="2458" y="4883"/>
                  </a:lnTo>
                  <a:cubicBezTo>
                    <a:pt x="2647" y="4883"/>
                    <a:pt x="2805" y="5041"/>
                    <a:pt x="2805" y="5262"/>
                  </a:cubicBezTo>
                  <a:lnTo>
                    <a:pt x="2805" y="9420"/>
                  </a:lnTo>
                  <a:cubicBezTo>
                    <a:pt x="2805" y="9609"/>
                    <a:pt x="2647" y="9767"/>
                    <a:pt x="2458" y="9767"/>
                  </a:cubicBezTo>
                  <a:lnTo>
                    <a:pt x="2112" y="9767"/>
                  </a:lnTo>
                  <a:cubicBezTo>
                    <a:pt x="2112" y="10523"/>
                    <a:pt x="1797" y="11247"/>
                    <a:pt x="1261" y="11751"/>
                  </a:cubicBezTo>
                  <a:cubicBezTo>
                    <a:pt x="1419" y="11815"/>
                    <a:pt x="1576" y="11878"/>
                    <a:pt x="1734" y="11878"/>
                  </a:cubicBezTo>
                  <a:lnTo>
                    <a:pt x="5924" y="11878"/>
                  </a:lnTo>
                  <a:cubicBezTo>
                    <a:pt x="6522" y="11878"/>
                    <a:pt x="6932" y="11405"/>
                    <a:pt x="6932" y="10838"/>
                  </a:cubicBezTo>
                  <a:lnTo>
                    <a:pt x="6932" y="9798"/>
                  </a:lnTo>
                  <a:lnTo>
                    <a:pt x="3813" y="9798"/>
                  </a:lnTo>
                  <a:cubicBezTo>
                    <a:pt x="3624" y="9798"/>
                    <a:pt x="3467" y="9672"/>
                    <a:pt x="3467" y="9452"/>
                  </a:cubicBezTo>
                  <a:lnTo>
                    <a:pt x="3467" y="5293"/>
                  </a:lnTo>
                  <a:cubicBezTo>
                    <a:pt x="3467" y="5104"/>
                    <a:pt x="3624" y="4946"/>
                    <a:pt x="3813" y="4946"/>
                  </a:cubicBezTo>
                  <a:lnTo>
                    <a:pt x="6932" y="4946"/>
                  </a:lnTo>
                  <a:lnTo>
                    <a:pt x="6932" y="3529"/>
                  </a:lnTo>
                  <a:lnTo>
                    <a:pt x="7310" y="3529"/>
                  </a:lnTo>
                  <a:cubicBezTo>
                    <a:pt x="7499" y="3529"/>
                    <a:pt x="7657" y="3371"/>
                    <a:pt x="7657" y="3151"/>
                  </a:cubicBezTo>
                  <a:lnTo>
                    <a:pt x="7657" y="1040"/>
                  </a:lnTo>
                  <a:lnTo>
                    <a:pt x="7625" y="1040"/>
                  </a:lnTo>
                  <a:cubicBezTo>
                    <a:pt x="7625" y="441"/>
                    <a:pt x="7153" y="0"/>
                    <a:pt x="65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56;p20">
              <a:extLst>
                <a:ext uri="{FF2B5EF4-FFF2-40B4-BE49-F238E27FC236}">
                  <a16:creationId xmlns:a16="http://schemas.microsoft.com/office/drawing/2014/main" id="{7EA43160-17E7-0F4A-44A3-FEF90DCF271E}"/>
                </a:ext>
              </a:extLst>
            </p:cNvPr>
            <p:cNvSpPr/>
            <p:nvPr/>
          </p:nvSpPr>
          <p:spPr>
            <a:xfrm>
              <a:off x="-25834600" y="3350150"/>
              <a:ext cx="69325" cy="96100"/>
            </a:xfrm>
            <a:custGeom>
              <a:avLst/>
              <a:gdLst/>
              <a:ahLst/>
              <a:cxnLst/>
              <a:rect l="l" t="t" r="r" b="b"/>
              <a:pathLst>
                <a:path w="2773" h="3844" extrusionOk="0">
                  <a:moveTo>
                    <a:pt x="2143" y="0"/>
                  </a:moveTo>
                  <a:cubicBezTo>
                    <a:pt x="1008" y="0"/>
                    <a:pt x="63" y="945"/>
                    <a:pt x="63" y="2080"/>
                  </a:cubicBezTo>
                  <a:cubicBezTo>
                    <a:pt x="0" y="2804"/>
                    <a:pt x="378" y="3434"/>
                    <a:pt x="914" y="3844"/>
                  </a:cubicBezTo>
                  <a:cubicBezTo>
                    <a:pt x="788" y="3529"/>
                    <a:pt x="725" y="3151"/>
                    <a:pt x="725" y="2804"/>
                  </a:cubicBezTo>
                  <a:cubicBezTo>
                    <a:pt x="725" y="1544"/>
                    <a:pt x="1576" y="473"/>
                    <a:pt x="2773" y="126"/>
                  </a:cubicBezTo>
                  <a:cubicBezTo>
                    <a:pt x="2584" y="63"/>
                    <a:pt x="2332" y="0"/>
                    <a:pt x="2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57;p20">
              <a:extLst>
                <a:ext uri="{FF2B5EF4-FFF2-40B4-BE49-F238E27FC236}">
                  <a16:creationId xmlns:a16="http://schemas.microsoft.com/office/drawing/2014/main" id="{02BA846B-EEEC-C831-D913-A9EEDE7BE199}"/>
                </a:ext>
              </a:extLst>
            </p:cNvPr>
            <p:cNvSpPr/>
            <p:nvPr/>
          </p:nvSpPr>
          <p:spPr>
            <a:xfrm>
              <a:off x="-25799950" y="3368250"/>
              <a:ext cx="104775" cy="104000"/>
            </a:xfrm>
            <a:custGeom>
              <a:avLst/>
              <a:gdLst/>
              <a:ahLst/>
              <a:cxnLst/>
              <a:rect l="l" t="t" r="r" b="b"/>
              <a:pathLst>
                <a:path w="4191" h="4160" extrusionOk="0">
                  <a:moveTo>
                    <a:pt x="2080" y="694"/>
                  </a:moveTo>
                  <a:cubicBezTo>
                    <a:pt x="2836" y="694"/>
                    <a:pt x="3466" y="1324"/>
                    <a:pt x="3466" y="2080"/>
                  </a:cubicBezTo>
                  <a:cubicBezTo>
                    <a:pt x="3466" y="2364"/>
                    <a:pt x="3403" y="2584"/>
                    <a:pt x="3246" y="2836"/>
                  </a:cubicBezTo>
                  <a:lnTo>
                    <a:pt x="1292" y="915"/>
                  </a:lnTo>
                  <a:cubicBezTo>
                    <a:pt x="1576" y="788"/>
                    <a:pt x="1828" y="694"/>
                    <a:pt x="2080" y="694"/>
                  </a:cubicBezTo>
                  <a:close/>
                  <a:moveTo>
                    <a:pt x="2111" y="1"/>
                  </a:moveTo>
                  <a:cubicBezTo>
                    <a:pt x="946" y="1"/>
                    <a:pt x="1" y="946"/>
                    <a:pt x="1" y="2080"/>
                  </a:cubicBezTo>
                  <a:cubicBezTo>
                    <a:pt x="1" y="3214"/>
                    <a:pt x="946" y="4160"/>
                    <a:pt x="2111" y="4160"/>
                  </a:cubicBezTo>
                  <a:cubicBezTo>
                    <a:pt x="3246" y="4160"/>
                    <a:pt x="4191" y="3214"/>
                    <a:pt x="4191" y="2080"/>
                  </a:cubicBezTo>
                  <a:cubicBezTo>
                    <a:pt x="4191" y="946"/>
                    <a:pt x="3246" y="1"/>
                    <a:pt x="2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58;p20">
              <a:extLst>
                <a:ext uri="{FF2B5EF4-FFF2-40B4-BE49-F238E27FC236}">
                  <a16:creationId xmlns:a16="http://schemas.microsoft.com/office/drawing/2014/main" id="{FB57CA4E-3942-CBEB-4E84-9478407FE932}"/>
                </a:ext>
              </a:extLst>
            </p:cNvPr>
            <p:cNvSpPr/>
            <p:nvPr/>
          </p:nvSpPr>
          <p:spPr>
            <a:xfrm>
              <a:off x="-25712525" y="3317075"/>
              <a:ext cx="34675" cy="86650"/>
            </a:xfrm>
            <a:custGeom>
              <a:avLst/>
              <a:gdLst/>
              <a:ahLst/>
              <a:cxnLst/>
              <a:rect l="l" t="t" r="r" b="b"/>
              <a:pathLst>
                <a:path w="1387" h="3466" extrusionOk="0">
                  <a:moveTo>
                    <a:pt x="1" y="0"/>
                  </a:moveTo>
                  <a:lnTo>
                    <a:pt x="1" y="1764"/>
                  </a:lnTo>
                  <a:cubicBezTo>
                    <a:pt x="631" y="2111"/>
                    <a:pt x="1072" y="2709"/>
                    <a:pt x="1261" y="3466"/>
                  </a:cubicBezTo>
                  <a:lnTo>
                    <a:pt x="1387" y="3466"/>
                  </a:lnTo>
                  <a:lnTo>
                    <a:pt x="138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03DF2A58-A889-8F3B-5472-D7A79EFDB5D9}"/>
              </a:ext>
            </a:extLst>
          </p:cNvPr>
          <p:cNvSpPr txBox="1"/>
          <p:nvPr/>
        </p:nvSpPr>
        <p:spPr>
          <a:xfrm>
            <a:off x="5169247" y="3827463"/>
            <a:ext cx="3714711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5115C3D-C637-AC27-82CE-0A291CE0D96E}"/>
              </a:ext>
            </a:extLst>
          </p:cNvPr>
          <p:cNvSpPr txBox="1"/>
          <p:nvPr/>
        </p:nvSpPr>
        <p:spPr>
          <a:xfrm>
            <a:off x="6840539" y="1181252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01D694C-D405-9BF5-E4E3-AC5F79BFD36A}"/>
              </a:ext>
            </a:extLst>
          </p:cNvPr>
          <p:cNvSpPr txBox="1"/>
          <p:nvPr/>
        </p:nvSpPr>
        <p:spPr>
          <a:xfrm>
            <a:off x="5760302" y="2441899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5" name="Picture 3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F5F059B-E0AE-4E4D-6F25-CAF13B55181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6" name="Picture 3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C8FC83C-55D3-5EDA-607E-F773D9450E3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02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/>
      <p:bldP spid="33" grpId="0"/>
      <p:bldP spid="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13291-0625-1A2C-D285-3C02B47FB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E9F2D0E-55CC-A3FF-B945-1AD54D1F35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994A2F2-CC17-3697-3DC7-440B8FD194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0D8E93-1158-8964-8B12-D8EBF5B088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0167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E5746F-A41A-8E26-68E4-BFAC77A0B1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C3A3CF-AB1B-F688-2093-58BEDA9477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655E84-9E2E-BE5D-FB41-93AB88AA20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2A0F56-FADD-F315-0B5E-DF8736A28AE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0A9890-93ED-D6B0-C082-7265F46A415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3037AC-BDEC-FC56-B11A-39D7FA3824F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7393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7024AEC-FBA7-3F89-B776-33C9F8842408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DD6351-F369-5C9D-42C6-FEC07DCEB92F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62CE87-D2A7-9CDB-95E3-8C62EFC0112F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C5A1B9-1262-B55B-7FA3-74B2EBB555E2}"/>
              </a:ext>
            </a:extLst>
          </p:cNvPr>
          <p:cNvSpPr txBox="1"/>
          <p:nvPr/>
        </p:nvSpPr>
        <p:spPr>
          <a:xfrm>
            <a:off x="988284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3776A55-19ED-B20E-93E4-C7C7106CAC54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1BFB7D-2816-5243-3C69-C2FB09A8503B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4C80C4A7-1B69-9436-63B4-BC263B493A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C6BEE8-0AB3-49FB-5851-3E102DC3F61F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6DBC336-2883-CA98-39FA-5713F58F6D69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859645-46C5-DF74-AF41-CA1D8A8B102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8697CA-5955-FFFF-E539-2DFA6FF92338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oogle Shape;450;p23">
            <a:extLst>
              <a:ext uri="{FF2B5EF4-FFF2-40B4-BE49-F238E27FC236}">
                <a16:creationId xmlns:a16="http://schemas.microsoft.com/office/drawing/2014/main" id="{504E8167-C8D9-002A-A50D-97E185ABAA12}"/>
              </a:ext>
            </a:extLst>
          </p:cNvPr>
          <p:cNvGrpSpPr/>
          <p:nvPr/>
        </p:nvGrpSpPr>
        <p:grpSpPr>
          <a:xfrm>
            <a:off x="1969736" y="3159600"/>
            <a:ext cx="5867725" cy="967725"/>
            <a:chOff x="1638150" y="2346625"/>
            <a:chExt cx="5867725" cy="967725"/>
          </a:xfrm>
        </p:grpSpPr>
        <p:sp>
          <p:nvSpPr>
            <p:cNvPr id="26" name="Google Shape;451;p23">
              <a:extLst>
                <a:ext uri="{FF2B5EF4-FFF2-40B4-BE49-F238E27FC236}">
                  <a16:creationId xmlns:a16="http://schemas.microsoft.com/office/drawing/2014/main" id="{6450363A-677E-93CA-D6E7-36E171079522}"/>
                </a:ext>
              </a:extLst>
            </p:cNvPr>
            <p:cNvSpPr/>
            <p:nvPr/>
          </p:nvSpPr>
          <p:spPr>
            <a:xfrm>
              <a:off x="2568025" y="2394550"/>
              <a:ext cx="1101350" cy="865025"/>
            </a:xfrm>
            <a:custGeom>
              <a:avLst/>
              <a:gdLst/>
              <a:ahLst/>
              <a:cxnLst/>
              <a:rect l="l" t="t" r="r" b="b"/>
              <a:pathLst>
                <a:path w="44054" h="34601" extrusionOk="0">
                  <a:moveTo>
                    <a:pt x="2298" y="8276"/>
                  </a:moveTo>
                  <a:cubicBezTo>
                    <a:pt x="1691" y="8883"/>
                    <a:pt x="858" y="9204"/>
                    <a:pt x="0" y="9228"/>
                  </a:cubicBezTo>
                  <a:lnTo>
                    <a:pt x="0" y="25206"/>
                  </a:lnTo>
                  <a:cubicBezTo>
                    <a:pt x="929" y="25278"/>
                    <a:pt x="1798" y="25695"/>
                    <a:pt x="2298" y="26468"/>
                  </a:cubicBezTo>
                  <a:lnTo>
                    <a:pt x="2298" y="8276"/>
                  </a:lnTo>
                  <a:close/>
                  <a:moveTo>
                    <a:pt x="41756" y="8335"/>
                  </a:moveTo>
                  <a:lnTo>
                    <a:pt x="41756" y="26933"/>
                  </a:lnTo>
                  <a:cubicBezTo>
                    <a:pt x="42357" y="26477"/>
                    <a:pt x="43124" y="26239"/>
                    <a:pt x="43892" y="26239"/>
                  </a:cubicBezTo>
                  <a:cubicBezTo>
                    <a:pt x="43946" y="26239"/>
                    <a:pt x="44000" y="26240"/>
                    <a:pt x="44054" y="26242"/>
                  </a:cubicBezTo>
                  <a:lnTo>
                    <a:pt x="44054" y="8919"/>
                  </a:lnTo>
                  <a:cubicBezTo>
                    <a:pt x="43957" y="8926"/>
                    <a:pt x="43861" y="8929"/>
                    <a:pt x="43765" y="8929"/>
                  </a:cubicBezTo>
                  <a:cubicBezTo>
                    <a:pt x="43051" y="8929"/>
                    <a:pt x="42343" y="8734"/>
                    <a:pt x="41756" y="8335"/>
                  </a:cubicBezTo>
                  <a:close/>
                  <a:moveTo>
                    <a:pt x="31314" y="2156"/>
                  </a:moveTo>
                  <a:lnTo>
                    <a:pt x="31314" y="32576"/>
                  </a:lnTo>
                  <a:cubicBezTo>
                    <a:pt x="31790" y="32279"/>
                    <a:pt x="32362" y="32088"/>
                    <a:pt x="33040" y="32088"/>
                  </a:cubicBezTo>
                  <a:cubicBezTo>
                    <a:pt x="33231" y="32088"/>
                    <a:pt x="33421" y="32112"/>
                    <a:pt x="33612" y="32148"/>
                  </a:cubicBezTo>
                  <a:lnTo>
                    <a:pt x="33612" y="2204"/>
                  </a:lnTo>
                  <a:cubicBezTo>
                    <a:pt x="33266" y="2304"/>
                    <a:pt x="32903" y="2355"/>
                    <a:pt x="32538" y="2355"/>
                  </a:cubicBezTo>
                  <a:cubicBezTo>
                    <a:pt x="32123" y="2355"/>
                    <a:pt x="31707" y="2289"/>
                    <a:pt x="31314" y="2156"/>
                  </a:cubicBezTo>
                  <a:close/>
                  <a:moveTo>
                    <a:pt x="12728" y="1906"/>
                  </a:moveTo>
                  <a:cubicBezTo>
                    <a:pt x="12148" y="2307"/>
                    <a:pt x="11437" y="2511"/>
                    <a:pt x="10719" y="2511"/>
                  </a:cubicBezTo>
                  <a:cubicBezTo>
                    <a:pt x="10627" y="2511"/>
                    <a:pt x="10534" y="2508"/>
                    <a:pt x="10442" y="2501"/>
                  </a:cubicBezTo>
                  <a:lnTo>
                    <a:pt x="10442" y="33207"/>
                  </a:lnTo>
                  <a:cubicBezTo>
                    <a:pt x="10709" y="33149"/>
                    <a:pt x="10983" y="33120"/>
                    <a:pt x="11257" y="33120"/>
                  </a:cubicBezTo>
                  <a:cubicBezTo>
                    <a:pt x="11765" y="33120"/>
                    <a:pt x="12272" y="33220"/>
                    <a:pt x="12728" y="33422"/>
                  </a:cubicBezTo>
                  <a:lnTo>
                    <a:pt x="12728" y="1906"/>
                  </a:lnTo>
                  <a:close/>
                  <a:moveTo>
                    <a:pt x="23170" y="1"/>
                  </a:moveTo>
                  <a:cubicBezTo>
                    <a:pt x="22685" y="243"/>
                    <a:pt x="22130" y="363"/>
                    <a:pt x="21578" y="363"/>
                  </a:cubicBezTo>
                  <a:cubicBezTo>
                    <a:pt x="21344" y="363"/>
                    <a:pt x="21111" y="341"/>
                    <a:pt x="20884" y="299"/>
                  </a:cubicBezTo>
                  <a:lnTo>
                    <a:pt x="20884" y="34600"/>
                  </a:lnTo>
                  <a:cubicBezTo>
                    <a:pt x="21241" y="34469"/>
                    <a:pt x="21622" y="34386"/>
                    <a:pt x="22027" y="34386"/>
                  </a:cubicBezTo>
                  <a:cubicBezTo>
                    <a:pt x="22432" y="34386"/>
                    <a:pt x="22813" y="34469"/>
                    <a:pt x="23170" y="34600"/>
                  </a:cubicBezTo>
                  <a:lnTo>
                    <a:pt x="23170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52;p23">
              <a:extLst>
                <a:ext uri="{FF2B5EF4-FFF2-40B4-BE49-F238E27FC236}">
                  <a16:creationId xmlns:a16="http://schemas.microsoft.com/office/drawing/2014/main" id="{8FD26140-BE0B-826E-10FB-24FFDC1B8EFE}"/>
                </a:ext>
              </a:extLst>
            </p:cNvPr>
            <p:cNvSpPr/>
            <p:nvPr/>
          </p:nvSpPr>
          <p:spPr>
            <a:xfrm>
              <a:off x="4031300" y="2394550"/>
              <a:ext cx="1101350" cy="865025"/>
            </a:xfrm>
            <a:custGeom>
              <a:avLst/>
              <a:gdLst/>
              <a:ahLst/>
              <a:cxnLst/>
              <a:rect l="l" t="t" r="r" b="b"/>
              <a:pathLst>
                <a:path w="44054" h="34601" extrusionOk="0">
                  <a:moveTo>
                    <a:pt x="2298" y="8276"/>
                  </a:moveTo>
                  <a:cubicBezTo>
                    <a:pt x="1703" y="8883"/>
                    <a:pt x="858" y="9204"/>
                    <a:pt x="1" y="9228"/>
                  </a:cubicBezTo>
                  <a:lnTo>
                    <a:pt x="1" y="25206"/>
                  </a:lnTo>
                  <a:cubicBezTo>
                    <a:pt x="941" y="25278"/>
                    <a:pt x="1810" y="25695"/>
                    <a:pt x="2298" y="26468"/>
                  </a:cubicBezTo>
                  <a:lnTo>
                    <a:pt x="2298" y="8276"/>
                  </a:lnTo>
                  <a:close/>
                  <a:moveTo>
                    <a:pt x="41768" y="8335"/>
                  </a:moveTo>
                  <a:lnTo>
                    <a:pt x="41768" y="26933"/>
                  </a:lnTo>
                  <a:cubicBezTo>
                    <a:pt x="42369" y="26477"/>
                    <a:pt x="43125" y="26239"/>
                    <a:pt x="43893" y="26239"/>
                  </a:cubicBezTo>
                  <a:cubicBezTo>
                    <a:pt x="43946" y="26239"/>
                    <a:pt x="44000" y="26240"/>
                    <a:pt x="44054" y="26242"/>
                  </a:cubicBezTo>
                  <a:lnTo>
                    <a:pt x="44054" y="8919"/>
                  </a:lnTo>
                  <a:cubicBezTo>
                    <a:pt x="43959" y="8926"/>
                    <a:pt x="43864" y="8929"/>
                    <a:pt x="43768" y="8929"/>
                  </a:cubicBezTo>
                  <a:cubicBezTo>
                    <a:pt x="43061" y="8929"/>
                    <a:pt x="42345" y="8734"/>
                    <a:pt x="41768" y="8335"/>
                  </a:cubicBezTo>
                  <a:close/>
                  <a:moveTo>
                    <a:pt x="31326" y="2156"/>
                  </a:moveTo>
                  <a:lnTo>
                    <a:pt x="31326" y="32576"/>
                  </a:lnTo>
                  <a:cubicBezTo>
                    <a:pt x="31802" y="32279"/>
                    <a:pt x="32374" y="32088"/>
                    <a:pt x="33040" y="32088"/>
                  </a:cubicBezTo>
                  <a:cubicBezTo>
                    <a:pt x="33231" y="32088"/>
                    <a:pt x="33421" y="32112"/>
                    <a:pt x="33612" y="32148"/>
                  </a:cubicBezTo>
                  <a:lnTo>
                    <a:pt x="33612" y="2204"/>
                  </a:lnTo>
                  <a:cubicBezTo>
                    <a:pt x="33266" y="2304"/>
                    <a:pt x="32903" y="2355"/>
                    <a:pt x="32539" y="2355"/>
                  </a:cubicBezTo>
                  <a:cubicBezTo>
                    <a:pt x="32126" y="2355"/>
                    <a:pt x="31712" y="2289"/>
                    <a:pt x="31326" y="2156"/>
                  </a:cubicBezTo>
                  <a:close/>
                  <a:moveTo>
                    <a:pt x="12740" y="1906"/>
                  </a:moveTo>
                  <a:cubicBezTo>
                    <a:pt x="12160" y="2307"/>
                    <a:pt x="11440" y="2511"/>
                    <a:pt x="10720" y="2511"/>
                  </a:cubicBezTo>
                  <a:cubicBezTo>
                    <a:pt x="10627" y="2511"/>
                    <a:pt x="10535" y="2508"/>
                    <a:pt x="10442" y="2501"/>
                  </a:cubicBezTo>
                  <a:lnTo>
                    <a:pt x="10442" y="33207"/>
                  </a:lnTo>
                  <a:cubicBezTo>
                    <a:pt x="10713" y="33149"/>
                    <a:pt x="10990" y="33120"/>
                    <a:pt x="11265" y="33120"/>
                  </a:cubicBezTo>
                  <a:cubicBezTo>
                    <a:pt x="11777" y="33120"/>
                    <a:pt x="12284" y="33220"/>
                    <a:pt x="12740" y="33422"/>
                  </a:cubicBezTo>
                  <a:lnTo>
                    <a:pt x="12740" y="1906"/>
                  </a:lnTo>
                  <a:close/>
                  <a:moveTo>
                    <a:pt x="23182" y="1"/>
                  </a:moveTo>
                  <a:cubicBezTo>
                    <a:pt x="22689" y="243"/>
                    <a:pt x="22137" y="363"/>
                    <a:pt x="21584" y="363"/>
                  </a:cubicBezTo>
                  <a:cubicBezTo>
                    <a:pt x="21349" y="363"/>
                    <a:pt x="21115" y="341"/>
                    <a:pt x="20884" y="299"/>
                  </a:cubicBezTo>
                  <a:lnTo>
                    <a:pt x="20884" y="34600"/>
                  </a:lnTo>
                  <a:cubicBezTo>
                    <a:pt x="21241" y="34469"/>
                    <a:pt x="21622" y="34386"/>
                    <a:pt x="22027" y="34386"/>
                  </a:cubicBezTo>
                  <a:cubicBezTo>
                    <a:pt x="22432" y="34386"/>
                    <a:pt x="22813" y="34469"/>
                    <a:pt x="23182" y="34600"/>
                  </a:cubicBezTo>
                  <a:lnTo>
                    <a:pt x="23182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53;p23">
              <a:extLst>
                <a:ext uri="{FF2B5EF4-FFF2-40B4-BE49-F238E27FC236}">
                  <a16:creationId xmlns:a16="http://schemas.microsoft.com/office/drawing/2014/main" id="{7AA06E6F-0F27-3834-B4A6-7B66A01D0122}"/>
                </a:ext>
              </a:extLst>
            </p:cNvPr>
            <p:cNvSpPr/>
            <p:nvPr/>
          </p:nvSpPr>
          <p:spPr>
            <a:xfrm>
              <a:off x="5454100" y="2394550"/>
              <a:ext cx="1101350" cy="865025"/>
            </a:xfrm>
            <a:custGeom>
              <a:avLst/>
              <a:gdLst/>
              <a:ahLst/>
              <a:cxnLst/>
              <a:rect l="l" t="t" r="r" b="b"/>
              <a:pathLst>
                <a:path w="44054" h="34601" extrusionOk="0">
                  <a:moveTo>
                    <a:pt x="2286" y="8276"/>
                  </a:moveTo>
                  <a:cubicBezTo>
                    <a:pt x="1691" y="8883"/>
                    <a:pt x="846" y="9204"/>
                    <a:pt x="0" y="9228"/>
                  </a:cubicBezTo>
                  <a:lnTo>
                    <a:pt x="0" y="25206"/>
                  </a:lnTo>
                  <a:cubicBezTo>
                    <a:pt x="929" y="25278"/>
                    <a:pt x="1798" y="25695"/>
                    <a:pt x="2286" y="26468"/>
                  </a:cubicBezTo>
                  <a:lnTo>
                    <a:pt x="2286" y="8276"/>
                  </a:lnTo>
                  <a:close/>
                  <a:moveTo>
                    <a:pt x="41756" y="8335"/>
                  </a:moveTo>
                  <a:lnTo>
                    <a:pt x="41756" y="26933"/>
                  </a:lnTo>
                  <a:cubicBezTo>
                    <a:pt x="42357" y="26477"/>
                    <a:pt x="43124" y="26239"/>
                    <a:pt x="43892" y="26239"/>
                  </a:cubicBezTo>
                  <a:cubicBezTo>
                    <a:pt x="43946" y="26239"/>
                    <a:pt x="44000" y="26240"/>
                    <a:pt x="44054" y="26242"/>
                  </a:cubicBezTo>
                  <a:lnTo>
                    <a:pt x="44054" y="8919"/>
                  </a:lnTo>
                  <a:cubicBezTo>
                    <a:pt x="43957" y="8926"/>
                    <a:pt x="43861" y="8929"/>
                    <a:pt x="43765" y="8929"/>
                  </a:cubicBezTo>
                  <a:cubicBezTo>
                    <a:pt x="43049" y="8929"/>
                    <a:pt x="42333" y="8734"/>
                    <a:pt x="41756" y="8335"/>
                  </a:cubicBezTo>
                  <a:close/>
                  <a:moveTo>
                    <a:pt x="31314" y="2156"/>
                  </a:moveTo>
                  <a:lnTo>
                    <a:pt x="31314" y="32576"/>
                  </a:lnTo>
                  <a:cubicBezTo>
                    <a:pt x="31790" y="32279"/>
                    <a:pt x="32362" y="32088"/>
                    <a:pt x="33040" y="32088"/>
                  </a:cubicBezTo>
                  <a:cubicBezTo>
                    <a:pt x="33219" y="32088"/>
                    <a:pt x="33421" y="32112"/>
                    <a:pt x="33612" y="32148"/>
                  </a:cubicBezTo>
                  <a:lnTo>
                    <a:pt x="33612" y="2204"/>
                  </a:lnTo>
                  <a:cubicBezTo>
                    <a:pt x="33261" y="2304"/>
                    <a:pt x="32894" y="2355"/>
                    <a:pt x="32529" y="2355"/>
                  </a:cubicBezTo>
                  <a:cubicBezTo>
                    <a:pt x="32114" y="2355"/>
                    <a:pt x="31700" y="2289"/>
                    <a:pt x="31314" y="2156"/>
                  </a:cubicBezTo>
                  <a:close/>
                  <a:moveTo>
                    <a:pt x="12728" y="1906"/>
                  </a:moveTo>
                  <a:cubicBezTo>
                    <a:pt x="12148" y="2307"/>
                    <a:pt x="11428" y="2511"/>
                    <a:pt x="10708" y="2511"/>
                  </a:cubicBezTo>
                  <a:cubicBezTo>
                    <a:pt x="10615" y="2511"/>
                    <a:pt x="10523" y="2508"/>
                    <a:pt x="10430" y="2501"/>
                  </a:cubicBezTo>
                  <a:lnTo>
                    <a:pt x="10430" y="33207"/>
                  </a:lnTo>
                  <a:cubicBezTo>
                    <a:pt x="10701" y="33149"/>
                    <a:pt x="10978" y="33120"/>
                    <a:pt x="11253" y="33120"/>
                  </a:cubicBezTo>
                  <a:cubicBezTo>
                    <a:pt x="11765" y="33120"/>
                    <a:pt x="12272" y="33220"/>
                    <a:pt x="12728" y="33422"/>
                  </a:cubicBezTo>
                  <a:lnTo>
                    <a:pt x="12728" y="1906"/>
                  </a:lnTo>
                  <a:close/>
                  <a:moveTo>
                    <a:pt x="23170" y="1"/>
                  </a:moveTo>
                  <a:cubicBezTo>
                    <a:pt x="22677" y="243"/>
                    <a:pt x="22125" y="363"/>
                    <a:pt x="21572" y="363"/>
                  </a:cubicBezTo>
                  <a:cubicBezTo>
                    <a:pt x="21337" y="363"/>
                    <a:pt x="21103" y="341"/>
                    <a:pt x="20872" y="299"/>
                  </a:cubicBezTo>
                  <a:lnTo>
                    <a:pt x="20872" y="34600"/>
                  </a:lnTo>
                  <a:cubicBezTo>
                    <a:pt x="21229" y="34469"/>
                    <a:pt x="21622" y="34386"/>
                    <a:pt x="22027" y="34386"/>
                  </a:cubicBezTo>
                  <a:cubicBezTo>
                    <a:pt x="22420" y="34386"/>
                    <a:pt x="22813" y="34469"/>
                    <a:pt x="23170" y="34600"/>
                  </a:cubicBezTo>
                  <a:lnTo>
                    <a:pt x="23170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454;p23">
              <a:extLst>
                <a:ext uri="{FF2B5EF4-FFF2-40B4-BE49-F238E27FC236}">
                  <a16:creationId xmlns:a16="http://schemas.microsoft.com/office/drawing/2014/main" id="{0394EAE9-0052-23A4-E06C-D2CD037258DA}"/>
                </a:ext>
              </a:extLst>
            </p:cNvPr>
            <p:cNvSpPr/>
            <p:nvPr/>
          </p:nvSpPr>
          <p:spPr>
            <a:xfrm>
              <a:off x="6907250" y="2442175"/>
              <a:ext cx="318225" cy="787925"/>
            </a:xfrm>
            <a:custGeom>
              <a:avLst/>
              <a:gdLst/>
              <a:ahLst/>
              <a:cxnLst/>
              <a:rect l="l" t="t" r="r" b="b"/>
              <a:pathLst>
                <a:path w="12729" h="31517" extrusionOk="0">
                  <a:moveTo>
                    <a:pt x="2287" y="6371"/>
                  </a:moveTo>
                  <a:cubicBezTo>
                    <a:pt x="1691" y="6978"/>
                    <a:pt x="858" y="7299"/>
                    <a:pt x="1" y="7323"/>
                  </a:cubicBezTo>
                  <a:lnTo>
                    <a:pt x="1" y="23301"/>
                  </a:lnTo>
                  <a:cubicBezTo>
                    <a:pt x="929" y="23373"/>
                    <a:pt x="1799" y="23790"/>
                    <a:pt x="2287" y="24563"/>
                  </a:cubicBezTo>
                  <a:lnTo>
                    <a:pt x="2287" y="6371"/>
                  </a:lnTo>
                  <a:close/>
                  <a:moveTo>
                    <a:pt x="12729" y="1"/>
                  </a:moveTo>
                  <a:cubicBezTo>
                    <a:pt x="12148" y="402"/>
                    <a:pt x="11428" y="606"/>
                    <a:pt x="10716" y="606"/>
                  </a:cubicBezTo>
                  <a:cubicBezTo>
                    <a:pt x="10625" y="606"/>
                    <a:pt x="10533" y="603"/>
                    <a:pt x="10443" y="596"/>
                  </a:cubicBezTo>
                  <a:lnTo>
                    <a:pt x="10443" y="31302"/>
                  </a:lnTo>
                  <a:cubicBezTo>
                    <a:pt x="10709" y="31244"/>
                    <a:pt x="10983" y="31215"/>
                    <a:pt x="11257" y="31215"/>
                  </a:cubicBezTo>
                  <a:cubicBezTo>
                    <a:pt x="11765" y="31215"/>
                    <a:pt x="12272" y="31315"/>
                    <a:pt x="12729" y="31517"/>
                  </a:cubicBezTo>
                  <a:lnTo>
                    <a:pt x="12729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55;p23">
              <a:extLst>
                <a:ext uri="{FF2B5EF4-FFF2-40B4-BE49-F238E27FC236}">
                  <a16:creationId xmlns:a16="http://schemas.microsoft.com/office/drawing/2014/main" id="{B57BF364-FB0B-85B2-956C-A29DC7521ED4}"/>
                </a:ext>
              </a:extLst>
            </p:cNvPr>
            <p:cNvSpPr/>
            <p:nvPr/>
          </p:nvSpPr>
          <p:spPr>
            <a:xfrm>
              <a:off x="1902750" y="2442175"/>
              <a:ext cx="318525" cy="787925"/>
            </a:xfrm>
            <a:custGeom>
              <a:avLst/>
              <a:gdLst/>
              <a:ahLst/>
              <a:cxnLst/>
              <a:rect l="l" t="t" r="r" b="b"/>
              <a:pathLst>
                <a:path w="12741" h="31517" extrusionOk="0">
                  <a:moveTo>
                    <a:pt x="10443" y="6954"/>
                  </a:moveTo>
                  <a:lnTo>
                    <a:pt x="10443" y="25147"/>
                  </a:lnTo>
                  <a:cubicBezTo>
                    <a:pt x="11038" y="24552"/>
                    <a:pt x="11883" y="24230"/>
                    <a:pt x="12741" y="24194"/>
                  </a:cubicBezTo>
                  <a:lnTo>
                    <a:pt x="12741" y="8228"/>
                  </a:lnTo>
                  <a:cubicBezTo>
                    <a:pt x="11800" y="8145"/>
                    <a:pt x="10943" y="7728"/>
                    <a:pt x="10443" y="6954"/>
                  </a:cubicBezTo>
                  <a:close/>
                  <a:moveTo>
                    <a:pt x="1" y="1"/>
                  </a:moveTo>
                  <a:lnTo>
                    <a:pt x="1" y="31517"/>
                  </a:lnTo>
                  <a:cubicBezTo>
                    <a:pt x="578" y="31118"/>
                    <a:pt x="1294" y="30923"/>
                    <a:pt x="2010" y="30923"/>
                  </a:cubicBezTo>
                  <a:cubicBezTo>
                    <a:pt x="2106" y="30923"/>
                    <a:pt x="2203" y="30926"/>
                    <a:pt x="2299" y="30933"/>
                  </a:cubicBezTo>
                  <a:lnTo>
                    <a:pt x="2299" y="215"/>
                  </a:lnTo>
                  <a:cubicBezTo>
                    <a:pt x="2028" y="274"/>
                    <a:pt x="1751" y="303"/>
                    <a:pt x="1476" y="303"/>
                  </a:cubicBezTo>
                  <a:cubicBezTo>
                    <a:pt x="964" y="303"/>
                    <a:pt x="458" y="202"/>
                    <a:pt x="1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56;p23">
              <a:extLst>
                <a:ext uri="{FF2B5EF4-FFF2-40B4-BE49-F238E27FC236}">
                  <a16:creationId xmlns:a16="http://schemas.microsoft.com/office/drawing/2014/main" id="{E28158CF-36DD-0795-E408-B43E4A77C31F}"/>
                </a:ext>
              </a:extLst>
            </p:cNvPr>
            <p:cNvSpPr/>
            <p:nvPr/>
          </p:nvSpPr>
          <p:spPr>
            <a:xfrm>
              <a:off x="1638150" y="2346625"/>
              <a:ext cx="5867725" cy="967725"/>
            </a:xfrm>
            <a:custGeom>
              <a:avLst/>
              <a:gdLst/>
              <a:ahLst/>
              <a:cxnLst/>
              <a:rect l="l" t="t" r="r" b="b"/>
              <a:pathLst>
                <a:path w="234709" h="38709" extrusionOk="0">
                  <a:moveTo>
                    <a:pt x="59746" y="1"/>
                  </a:moveTo>
                  <a:cubicBezTo>
                    <a:pt x="44351" y="1"/>
                    <a:pt x="36695" y="9145"/>
                    <a:pt x="29302" y="17979"/>
                  </a:cubicBezTo>
                  <a:cubicBezTo>
                    <a:pt x="22229" y="26445"/>
                    <a:pt x="15550" y="34434"/>
                    <a:pt x="2143" y="34434"/>
                  </a:cubicBezTo>
                  <a:cubicBezTo>
                    <a:pt x="965" y="34434"/>
                    <a:pt x="0" y="35386"/>
                    <a:pt x="0" y="36577"/>
                  </a:cubicBezTo>
                  <a:cubicBezTo>
                    <a:pt x="0" y="37756"/>
                    <a:pt x="965" y="38708"/>
                    <a:pt x="2143" y="38708"/>
                  </a:cubicBezTo>
                  <a:cubicBezTo>
                    <a:pt x="17550" y="38708"/>
                    <a:pt x="25194" y="29576"/>
                    <a:pt x="32588" y="20730"/>
                  </a:cubicBezTo>
                  <a:cubicBezTo>
                    <a:pt x="39660" y="12276"/>
                    <a:pt x="46351" y="4287"/>
                    <a:pt x="59746" y="4287"/>
                  </a:cubicBezTo>
                  <a:cubicBezTo>
                    <a:pt x="73152" y="4287"/>
                    <a:pt x="79832" y="12276"/>
                    <a:pt x="86916" y="20730"/>
                  </a:cubicBezTo>
                  <a:cubicBezTo>
                    <a:pt x="94310" y="29576"/>
                    <a:pt x="101954" y="38708"/>
                    <a:pt x="117360" y="38708"/>
                  </a:cubicBezTo>
                  <a:cubicBezTo>
                    <a:pt x="132755" y="38708"/>
                    <a:pt x="140411" y="29576"/>
                    <a:pt x="147805" y="20730"/>
                  </a:cubicBezTo>
                  <a:cubicBezTo>
                    <a:pt x="154877" y="12276"/>
                    <a:pt x="161556" y="4287"/>
                    <a:pt x="174963" y="4287"/>
                  </a:cubicBezTo>
                  <a:cubicBezTo>
                    <a:pt x="188357" y="4287"/>
                    <a:pt x="195049" y="12276"/>
                    <a:pt x="202121" y="20730"/>
                  </a:cubicBezTo>
                  <a:cubicBezTo>
                    <a:pt x="209515" y="29576"/>
                    <a:pt x="217158" y="38708"/>
                    <a:pt x="232565" y="38708"/>
                  </a:cubicBezTo>
                  <a:cubicBezTo>
                    <a:pt x="233744" y="38708"/>
                    <a:pt x="234708" y="37756"/>
                    <a:pt x="234708" y="36577"/>
                  </a:cubicBezTo>
                  <a:cubicBezTo>
                    <a:pt x="234708" y="35386"/>
                    <a:pt x="233744" y="34434"/>
                    <a:pt x="232565" y="34434"/>
                  </a:cubicBezTo>
                  <a:cubicBezTo>
                    <a:pt x="219159" y="34434"/>
                    <a:pt x="212479" y="26445"/>
                    <a:pt x="205407" y="17979"/>
                  </a:cubicBezTo>
                  <a:cubicBezTo>
                    <a:pt x="198013" y="9145"/>
                    <a:pt x="190357" y="1"/>
                    <a:pt x="174963" y="1"/>
                  </a:cubicBezTo>
                  <a:cubicBezTo>
                    <a:pt x="159556" y="1"/>
                    <a:pt x="151912" y="9145"/>
                    <a:pt x="144518" y="17979"/>
                  </a:cubicBezTo>
                  <a:cubicBezTo>
                    <a:pt x="137446" y="26445"/>
                    <a:pt x="130755" y="34434"/>
                    <a:pt x="117360" y="34434"/>
                  </a:cubicBezTo>
                  <a:cubicBezTo>
                    <a:pt x="103954" y="34434"/>
                    <a:pt x="97274" y="26445"/>
                    <a:pt x="90202" y="17979"/>
                  </a:cubicBezTo>
                  <a:cubicBezTo>
                    <a:pt x="82796" y="9145"/>
                    <a:pt x="75153" y="1"/>
                    <a:pt x="59746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57;p23">
              <a:extLst>
                <a:ext uri="{FF2B5EF4-FFF2-40B4-BE49-F238E27FC236}">
                  <a16:creationId xmlns:a16="http://schemas.microsoft.com/office/drawing/2014/main" id="{23754DC1-5EAC-327B-26D6-E67A354872CF}"/>
                </a:ext>
              </a:extLst>
            </p:cNvPr>
            <p:cNvSpPr/>
            <p:nvPr/>
          </p:nvSpPr>
          <p:spPr>
            <a:xfrm>
              <a:off x="1638150" y="2346625"/>
              <a:ext cx="5867425" cy="967725"/>
            </a:xfrm>
            <a:custGeom>
              <a:avLst/>
              <a:gdLst/>
              <a:ahLst/>
              <a:cxnLst/>
              <a:rect l="l" t="t" r="r" b="b"/>
              <a:pathLst>
                <a:path w="234697" h="38709" extrusionOk="0">
                  <a:moveTo>
                    <a:pt x="2143" y="1"/>
                  </a:moveTo>
                  <a:cubicBezTo>
                    <a:pt x="965" y="1"/>
                    <a:pt x="0" y="953"/>
                    <a:pt x="0" y="2144"/>
                  </a:cubicBezTo>
                  <a:cubicBezTo>
                    <a:pt x="0" y="3323"/>
                    <a:pt x="965" y="4287"/>
                    <a:pt x="2143" y="4287"/>
                  </a:cubicBezTo>
                  <a:cubicBezTo>
                    <a:pt x="15550" y="4287"/>
                    <a:pt x="22229" y="12276"/>
                    <a:pt x="29302" y="20730"/>
                  </a:cubicBezTo>
                  <a:cubicBezTo>
                    <a:pt x="36695" y="29576"/>
                    <a:pt x="44339" y="38708"/>
                    <a:pt x="59746" y="38708"/>
                  </a:cubicBezTo>
                  <a:cubicBezTo>
                    <a:pt x="75153" y="38708"/>
                    <a:pt x="82796" y="29576"/>
                    <a:pt x="90190" y="20730"/>
                  </a:cubicBezTo>
                  <a:cubicBezTo>
                    <a:pt x="97262" y="12276"/>
                    <a:pt x="103954" y="4287"/>
                    <a:pt x="117348" y="4287"/>
                  </a:cubicBezTo>
                  <a:cubicBezTo>
                    <a:pt x="130743" y="4287"/>
                    <a:pt x="137434" y="12276"/>
                    <a:pt x="144506" y="20730"/>
                  </a:cubicBezTo>
                  <a:cubicBezTo>
                    <a:pt x="151900" y="29576"/>
                    <a:pt x="159544" y="38708"/>
                    <a:pt x="174951" y="38708"/>
                  </a:cubicBezTo>
                  <a:cubicBezTo>
                    <a:pt x="190346" y="38708"/>
                    <a:pt x="198001" y="29576"/>
                    <a:pt x="205395" y="20730"/>
                  </a:cubicBezTo>
                  <a:cubicBezTo>
                    <a:pt x="212467" y="12276"/>
                    <a:pt x="219147" y="4287"/>
                    <a:pt x="232553" y="4287"/>
                  </a:cubicBezTo>
                  <a:cubicBezTo>
                    <a:pt x="233732" y="4287"/>
                    <a:pt x="234696" y="3323"/>
                    <a:pt x="234696" y="2144"/>
                  </a:cubicBezTo>
                  <a:cubicBezTo>
                    <a:pt x="234696" y="953"/>
                    <a:pt x="233732" y="1"/>
                    <a:pt x="232553" y="1"/>
                  </a:cubicBezTo>
                  <a:cubicBezTo>
                    <a:pt x="217147" y="1"/>
                    <a:pt x="209503" y="9145"/>
                    <a:pt x="202109" y="17979"/>
                  </a:cubicBezTo>
                  <a:cubicBezTo>
                    <a:pt x="195037" y="26445"/>
                    <a:pt x="188345" y="34434"/>
                    <a:pt x="174951" y="34434"/>
                  </a:cubicBezTo>
                  <a:cubicBezTo>
                    <a:pt x="161544" y="34434"/>
                    <a:pt x="154865" y="26445"/>
                    <a:pt x="147793" y="17979"/>
                  </a:cubicBezTo>
                  <a:cubicBezTo>
                    <a:pt x="140399" y="9145"/>
                    <a:pt x="132755" y="1"/>
                    <a:pt x="117348" y="1"/>
                  </a:cubicBezTo>
                  <a:cubicBezTo>
                    <a:pt x="101942" y="1"/>
                    <a:pt x="94298" y="9145"/>
                    <a:pt x="86904" y="17979"/>
                  </a:cubicBezTo>
                  <a:cubicBezTo>
                    <a:pt x="79832" y="26445"/>
                    <a:pt x="73152" y="34434"/>
                    <a:pt x="59746" y="34434"/>
                  </a:cubicBezTo>
                  <a:cubicBezTo>
                    <a:pt x="46351" y="34434"/>
                    <a:pt x="39660" y="26445"/>
                    <a:pt x="32588" y="17979"/>
                  </a:cubicBezTo>
                  <a:cubicBezTo>
                    <a:pt x="25194" y="9145"/>
                    <a:pt x="17550" y="1"/>
                    <a:pt x="2143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458;p23">
            <a:extLst>
              <a:ext uri="{FF2B5EF4-FFF2-40B4-BE49-F238E27FC236}">
                <a16:creationId xmlns:a16="http://schemas.microsoft.com/office/drawing/2014/main" id="{00340B0B-10ED-309E-A06E-24A502FA2C0E}"/>
              </a:ext>
            </a:extLst>
          </p:cNvPr>
          <p:cNvGrpSpPr/>
          <p:nvPr/>
        </p:nvGrpSpPr>
        <p:grpSpPr>
          <a:xfrm>
            <a:off x="2073111" y="3844925"/>
            <a:ext cx="380700" cy="1225925"/>
            <a:chOff x="1741525" y="3031950"/>
            <a:chExt cx="380700" cy="1225925"/>
          </a:xfrm>
          <a:solidFill>
            <a:srgbClr val="B4C7E7"/>
          </a:solidFill>
        </p:grpSpPr>
        <p:cxnSp>
          <p:nvCxnSpPr>
            <p:cNvPr id="34" name="Google Shape;459;p23">
              <a:extLst>
                <a:ext uri="{FF2B5EF4-FFF2-40B4-BE49-F238E27FC236}">
                  <a16:creationId xmlns:a16="http://schemas.microsoft.com/office/drawing/2014/main" id="{3683699B-A4A9-4210-F16E-C3B346CDCE03}"/>
                </a:ext>
              </a:extLst>
            </p:cNvPr>
            <p:cNvCxnSpPr/>
            <p:nvPr/>
          </p:nvCxnSpPr>
          <p:spPr>
            <a:xfrm>
              <a:off x="1931875" y="3224075"/>
              <a:ext cx="0" cy="1033800"/>
            </a:xfrm>
            <a:prstGeom prst="straightConnector1">
              <a:avLst/>
            </a:prstGeom>
            <a:grp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35" name="Google Shape;462;p23">
              <a:extLst>
                <a:ext uri="{FF2B5EF4-FFF2-40B4-BE49-F238E27FC236}">
                  <a16:creationId xmlns:a16="http://schemas.microsoft.com/office/drawing/2014/main" id="{54F4DEB1-C285-15A6-68FC-48F9090C7EF7}"/>
                </a:ext>
              </a:extLst>
            </p:cNvPr>
            <p:cNvSpPr/>
            <p:nvPr/>
          </p:nvSpPr>
          <p:spPr>
            <a:xfrm>
              <a:off x="1741525" y="3031950"/>
              <a:ext cx="380700" cy="380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2D3F83"/>
                </a:solidFill>
              </a:endParaRPr>
            </a:p>
          </p:txBody>
        </p:sp>
      </p:grpSp>
      <p:grpSp>
        <p:nvGrpSpPr>
          <p:cNvPr id="36" name="Google Shape;463;p23">
            <a:extLst>
              <a:ext uri="{FF2B5EF4-FFF2-40B4-BE49-F238E27FC236}">
                <a16:creationId xmlns:a16="http://schemas.microsoft.com/office/drawing/2014/main" id="{C5D0BCE1-00CB-34CB-7DEA-2162B9CFFE92}"/>
              </a:ext>
            </a:extLst>
          </p:cNvPr>
          <p:cNvGrpSpPr/>
          <p:nvPr/>
        </p:nvGrpSpPr>
        <p:grpSpPr>
          <a:xfrm>
            <a:off x="4980711" y="3844925"/>
            <a:ext cx="380700" cy="1225925"/>
            <a:chOff x="4649125" y="3031950"/>
            <a:chExt cx="380700" cy="1225925"/>
          </a:xfrm>
          <a:solidFill>
            <a:srgbClr val="B4C7E7"/>
          </a:solidFill>
        </p:grpSpPr>
        <p:cxnSp>
          <p:nvCxnSpPr>
            <p:cNvPr id="37" name="Google Shape;464;p23">
              <a:extLst>
                <a:ext uri="{FF2B5EF4-FFF2-40B4-BE49-F238E27FC236}">
                  <a16:creationId xmlns:a16="http://schemas.microsoft.com/office/drawing/2014/main" id="{548A90F5-DDED-09C0-3266-9C4EE344BA63}"/>
                </a:ext>
              </a:extLst>
            </p:cNvPr>
            <p:cNvCxnSpPr/>
            <p:nvPr/>
          </p:nvCxnSpPr>
          <p:spPr>
            <a:xfrm>
              <a:off x="4839475" y="3224075"/>
              <a:ext cx="0" cy="1033800"/>
            </a:xfrm>
            <a:prstGeom prst="straightConnector1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38" name="Google Shape;467;p23">
              <a:extLst>
                <a:ext uri="{FF2B5EF4-FFF2-40B4-BE49-F238E27FC236}">
                  <a16:creationId xmlns:a16="http://schemas.microsoft.com/office/drawing/2014/main" id="{50E47CE9-0B1E-FC5D-2A2E-E595BDC06C42}"/>
                </a:ext>
              </a:extLst>
            </p:cNvPr>
            <p:cNvSpPr/>
            <p:nvPr/>
          </p:nvSpPr>
          <p:spPr>
            <a:xfrm>
              <a:off x="4649125" y="3031950"/>
              <a:ext cx="380700" cy="380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2D3F83"/>
                </a:solidFill>
              </a:endParaRPr>
            </a:p>
          </p:txBody>
        </p:sp>
      </p:grpSp>
      <p:grpSp>
        <p:nvGrpSpPr>
          <p:cNvPr id="39" name="Google Shape;468;p23">
            <a:extLst>
              <a:ext uri="{FF2B5EF4-FFF2-40B4-BE49-F238E27FC236}">
                <a16:creationId xmlns:a16="http://schemas.microsoft.com/office/drawing/2014/main" id="{9AD81539-48DA-06AB-23CE-6ACBD12BC110}"/>
              </a:ext>
            </a:extLst>
          </p:cNvPr>
          <p:cNvGrpSpPr/>
          <p:nvPr/>
        </p:nvGrpSpPr>
        <p:grpSpPr>
          <a:xfrm>
            <a:off x="3259936" y="2173825"/>
            <a:ext cx="380700" cy="1210900"/>
            <a:chOff x="2928350" y="1360850"/>
            <a:chExt cx="380700" cy="1210900"/>
          </a:xfrm>
          <a:solidFill>
            <a:srgbClr val="B4C7E7"/>
          </a:solidFill>
        </p:grpSpPr>
        <p:cxnSp>
          <p:nvCxnSpPr>
            <p:cNvPr id="40" name="Google Shape;469;p23">
              <a:extLst>
                <a:ext uri="{FF2B5EF4-FFF2-40B4-BE49-F238E27FC236}">
                  <a16:creationId xmlns:a16="http://schemas.microsoft.com/office/drawing/2014/main" id="{A0AFF181-2C45-D760-4B87-0A34E53902AB}"/>
                </a:ext>
              </a:extLst>
            </p:cNvPr>
            <p:cNvCxnSpPr/>
            <p:nvPr/>
          </p:nvCxnSpPr>
          <p:spPr>
            <a:xfrm>
              <a:off x="3118700" y="1360850"/>
              <a:ext cx="0" cy="1033800"/>
            </a:xfrm>
            <a:prstGeom prst="straightConnector1">
              <a:avLst/>
            </a:prstGeom>
            <a:grpFill/>
            <a:ln w="9525" cap="flat" cmpd="sng">
              <a:solidFill>
                <a:schemeClr val="accent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41" name="Google Shape;472;p23">
              <a:extLst>
                <a:ext uri="{FF2B5EF4-FFF2-40B4-BE49-F238E27FC236}">
                  <a16:creationId xmlns:a16="http://schemas.microsoft.com/office/drawing/2014/main" id="{51C84480-096F-F3DA-8AE5-43ED622D1325}"/>
                </a:ext>
              </a:extLst>
            </p:cNvPr>
            <p:cNvSpPr/>
            <p:nvPr/>
          </p:nvSpPr>
          <p:spPr>
            <a:xfrm>
              <a:off x="2928350" y="2191050"/>
              <a:ext cx="380700" cy="380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2D3F83"/>
                </a:solidFill>
              </a:endParaRPr>
            </a:p>
          </p:txBody>
        </p:sp>
      </p:grpSp>
      <p:grpSp>
        <p:nvGrpSpPr>
          <p:cNvPr id="42" name="Google Shape;473;p23">
            <a:extLst>
              <a:ext uri="{FF2B5EF4-FFF2-40B4-BE49-F238E27FC236}">
                <a16:creationId xmlns:a16="http://schemas.microsoft.com/office/drawing/2014/main" id="{7ED566F0-F956-7C5A-9BA1-133D89C214B8}"/>
              </a:ext>
            </a:extLst>
          </p:cNvPr>
          <p:cNvGrpSpPr/>
          <p:nvPr/>
        </p:nvGrpSpPr>
        <p:grpSpPr>
          <a:xfrm>
            <a:off x="6146011" y="2173825"/>
            <a:ext cx="380700" cy="1210900"/>
            <a:chOff x="5814425" y="1360850"/>
            <a:chExt cx="380700" cy="1210900"/>
          </a:xfrm>
          <a:solidFill>
            <a:srgbClr val="B4C7E7"/>
          </a:solidFill>
        </p:grpSpPr>
        <p:cxnSp>
          <p:nvCxnSpPr>
            <p:cNvPr id="43" name="Google Shape;474;p23">
              <a:extLst>
                <a:ext uri="{FF2B5EF4-FFF2-40B4-BE49-F238E27FC236}">
                  <a16:creationId xmlns:a16="http://schemas.microsoft.com/office/drawing/2014/main" id="{5F5812DA-1FA0-DDC8-A26E-BCB32754C813}"/>
                </a:ext>
              </a:extLst>
            </p:cNvPr>
            <p:cNvCxnSpPr/>
            <p:nvPr/>
          </p:nvCxnSpPr>
          <p:spPr>
            <a:xfrm>
              <a:off x="6004775" y="1360850"/>
              <a:ext cx="0" cy="1033800"/>
            </a:xfrm>
            <a:prstGeom prst="straightConnector1">
              <a:avLst/>
            </a:prstGeom>
            <a:grpFill/>
            <a:ln w="9525" cap="flat" cmpd="sng">
              <a:solidFill>
                <a:schemeClr val="accent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44" name="Google Shape;477;p23">
              <a:extLst>
                <a:ext uri="{FF2B5EF4-FFF2-40B4-BE49-F238E27FC236}">
                  <a16:creationId xmlns:a16="http://schemas.microsoft.com/office/drawing/2014/main" id="{03778EDC-C4C3-A11B-720D-474D0445C83C}"/>
                </a:ext>
              </a:extLst>
            </p:cNvPr>
            <p:cNvSpPr/>
            <p:nvPr/>
          </p:nvSpPr>
          <p:spPr>
            <a:xfrm>
              <a:off x="5814425" y="2191050"/>
              <a:ext cx="380700" cy="380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2D3F83"/>
                </a:solidFill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787161D2-14D5-DFEF-EFD1-AF1CAC47155E}"/>
              </a:ext>
            </a:extLst>
          </p:cNvPr>
          <p:cNvSpPr txBox="1"/>
          <p:nvPr/>
        </p:nvSpPr>
        <p:spPr>
          <a:xfrm>
            <a:off x="5153131" y="1002779"/>
            <a:ext cx="238600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0F5BC01-4E05-0F82-558B-984FA4B7FC41}"/>
              </a:ext>
            </a:extLst>
          </p:cNvPr>
          <p:cNvSpPr txBox="1"/>
          <p:nvPr/>
        </p:nvSpPr>
        <p:spPr>
          <a:xfrm>
            <a:off x="2262808" y="1029645"/>
            <a:ext cx="238600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E8462F-0CDA-6F9A-D0A7-98A93E4F5CB2}"/>
              </a:ext>
            </a:extLst>
          </p:cNvPr>
          <p:cNvSpPr txBox="1"/>
          <p:nvPr/>
        </p:nvSpPr>
        <p:spPr>
          <a:xfrm>
            <a:off x="3984090" y="4976719"/>
            <a:ext cx="238600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87BE877-DC62-F63E-808B-60B293734038}"/>
              </a:ext>
            </a:extLst>
          </p:cNvPr>
          <p:cNvSpPr txBox="1"/>
          <p:nvPr/>
        </p:nvSpPr>
        <p:spPr>
          <a:xfrm>
            <a:off x="1073692" y="4958789"/>
            <a:ext cx="238600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49" name="Picture 4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1FC4C6C-70F9-465F-7D9B-E4B7818BD5D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50" name="Picture 4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34355AB-4765-2B50-01EA-6A9227B62AA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8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phic 23">
            <a:extLst>
              <a:ext uri="{FF2B5EF4-FFF2-40B4-BE49-F238E27FC236}">
                <a16:creationId xmlns:a16="http://schemas.microsoft.com/office/drawing/2014/main" id="{C4A1A5A5-4C5F-9AAF-FEBE-CC248F95A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E2B690-EC65-7B5E-0DBD-9A09B196CC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FA620ACB-6CB0-FCBE-159D-910015FCA7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3913" y="1345845"/>
            <a:ext cx="2400300" cy="2133600"/>
          </a:xfrm>
          <a:effectLst>
            <a:outerShdw blurRad="63500" algn="ctr" rotWithShape="0">
              <a:prstClr val="black">
                <a:alpha val="26000"/>
              </a:prstClr>
            </a:outerShdw>
          </a:effectLst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ED0CEB71-C5FE-87D2-AA59-6434802A2E5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3913" y="3781506"/>
            <a:ext cx="2400300" cy="2133600"/>
          </a:xfrm>
          <a:effectLst>
            <a:outerShdw blurRad="63500" algn="ctr" rotWithShape="0">
              <a:prstClr val="black">
                <a:alpha val="26000"/>
              </a:prstClr>
            </a:outerShdw>
          </a:effectLst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6D1DDE1-7F52-F8B5-B0AB-B2B8691ECB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7A684A-F39B-0CE8-581E-8D28FD5E197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0167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A6C192-10D0-4C84-7C10-439882D38C9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905FD8-789E-FE2E-3D6C-6406F89AB35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BB551B-706F-B4B2-73B9-32652DF76A0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4F4645-ABFD-9386-8D3E-67679E58133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7D4495D-8519-F107-6C65-9D5E7815D1C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75EA9F0-5CBF-AB8F-685D-08BB609A035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7393"/>
            <a:ext cx="210539" cy="2105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24D69D2-5F82-4EAD-0C07-0DA9D58AB762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70AC1B-5ABF-405F-30CD-6D35D2496F7C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0A50EF-D14B-E41C-6AA1-9803407C702B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1F39B7-A11E-300F-F364-9215ADED796B}"/>
              </a:ext>
            </a:extLst>
          </p:cNvPr>
          <p:cNvSpPr txBox="1"/>
          <p:nvPr/>
        </p:nvSpPr>
        <p:spPr>
          <a:xfrm>
            <a:off x="988284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188579-EE65-7341-A5D9-3CE395029069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19ADC9-225C-FC94-4A6D-50C4DFA4BF02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7DCFC34B-8C88-A25A-E98D-ED7BAC4985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05A48FD-0B5B-11E5-7336-D93FA78679FE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66EA093-130D-9D63-A508-6BAEAD72AADA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90B1DD6-4EA0-0980-93D7-820AE53AEAAC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2014CC-081C-1159-FE79-882E4F39AC0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BA963DA-2987-61AA-2312-52CC689BED97}"/>
              </a:ext>
            </a:extLst>
          </p:cNvPr>
          <p:cNvSpPr/>
          <p:nvPr/>
        </p:nvSpPr>
        <p:spPr>
          <a:xfrm>
            <a:off x="4127844" y="2651726"/>
            <a:ext cx="455240" cy="455240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597185B-BBAE-F0A1-EB2A-B17563855356}"/>
              </a:ext>
            </a:extLst>
          </p:cNvPr>
          <p:cNvSpPr/>
          <p:nvPr/>
        </p:nvSpPr>
        <p:spPr>
          <a:xfrm>
            <a:off x="4127844" y="5067320"/>
            <a:ext cx="455240" cy="455240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28BC7F-1048-4D36-B4DD-3DD888332CD3}"/>
              </a:ext>
            </a:extLst>
          </p:cNvPr>
          <p:cNvSpPr txBox="1"/>
          <p:nvPr/>
        </p:nvSpPr>
        <p:spPr>
          <a:xfrm>
            <a:off x="4166418" y="2709072"/>
            <a:ext cx="39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455C4B-C906-91B8-2257-8439E7889EDE}"/>
              </a:ext>
            </a:extLst>
          </p:cNvPr>
          <p:cNvSpPr txBox="1"/>
          <p:nvPr/>
        </p:nvSpPr>
        <p:spPr>
          <a:xfrm>
            <a:off x="4157453" y="5119239"/>
            <a:ext cx="39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2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F489DDD-D2AD-E899-DD7C-C802719FC224}"/>
              </a:ext>
            </a:extLst>
          </p:cNvPr>
          <p:cNvSpPr txBox="1"/>
          <p:nvPr/>
        </p:nvSpPr>
        <p:spPr>
          <a:xfrm>
            <a:off x="4114045" y="1229267"/>
            <a:ext cx="4195354" cy="1674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05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66BF363-8E46-EF1A-BF21-42F767B67EE5}"/>
              </a:ext>
            </a:extLst>
          </p:cNvPr>
          <p:cNvSpPr txBox="1"/>
          <p:nvPr/>
        </p:nvSpPr>
        <p:spPr>
          <a:xfrm>
            <a:off x="4048087" y="3692176"/>
            <a:ext cx="4195354" cy="1674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05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6DE724F-6631-1162-49FF-53DC20C404E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2" name="Picture 3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27EB652-B954-2261-067D-14DEC642513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39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" grpId="0"/>
      <p:bldP spid="4" grpId="0"/>
      <p:bldP spid="27" grpId="0"/>
      <p:bldP spid="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13291-0625-1A2C-D285-3C02B47FB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E9F2D0E-55CC-A3FF-B945-1AD54D1F35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994A2F2-CC17-3697-3DC7-440B8FD194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0D8E93-1158-8964-8B12-D8EBF5B088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0167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E5746F-A41A-8E26-68E4-BFAC77A0B1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C3A3CF-AB1B-F688-2093-58BEDA9477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655E84-9E2E-BE5D-FB41-93AB88AA20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2A0F56-FADD-F315-0B5E-DF8736A28AE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0A9890-93ED-D6B0-C082-7265F46A415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3037AC-BDEC-FC56-B11A-39D7FA3824F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7393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7024AEC-FBA7-3F89-B776-33C9F8842408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DD6351-F369-5C9D-42C6-FEC07DCEB92F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62CE87-D2A7-9CDB-95E3-8C62EFC0112F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C5A1B9-1262-B55B-7FA3-74B2EBB555E2}"/>
              </a:ext>
            </a:extLst>
          </p:cNvPr>
          <p:cNvSpPr txBox="1"/>
          <p:nvPr/>
        </p:nvSpPr>
        <p:spPr>
          <a:xfrm>
            <a:off x="988284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3776A55-19ED-B20E-93E4-C7C7106CAC54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1BFB7D-2816-5243-3C69-C2FB09A8503B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4C80C4A7-1B69-9436-63B4-BC263B493A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C6BEE8-0AB3-49FB-5851-3E102DC3F61F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6DBC336-2883-CA98-39FA-5713F58F6D69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859645-46C5-DF74-AF41-CA1D8A8B102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8697CA-5955-FFFF-E539-2DFA6FF92338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Google Shape;900;p33">
            <a:extLst>
              <a:ext uri="{FF2B5EF4-FFF2-40B4-BE49-F238E27FC236}">
                <a16:creationId xmlns:a16="http://schemas.microsoft.com/office/drawing/2014/main" id="{6D0EAD7C-5AEF-EED8-9DD7-806789CFF94B}"/>
              </a:ext>
            </a:extLst>
          </p:cNvPr>
          <p:cNvSpPr/>
          <p:nvPr/>
        </p:nvSpPr>
        <p:spPr>
          <a:xfrm>
            <a:off x="2604064" y="1584777"/>
            <a:ext cx="712100" cy="3936386"/>
          </a:xfrm>
          <a:custGeom>
            <a:avLst/>
            <a:gdLst/>
            <a:ahLst/>
            <a:cxnLst/>
            <a:rect l="l" t="t" r="r" b="b"/>
            <a:pathLst>
              <a:path w="23908" h="132160" extrusionOk="0">
                <a:moveTo>
                  <a:pt x="11954" y="127076"/>
                </a:moveTo>
                <a:cubicBezTo>
                  <a:pt x="12930" y="127076"/>
                  <a:pt x="13716" y="127862"/>
                  <a:pt x="13716" y="128838"/>
                </a:cubicBezTo>
                <a:cubicBezTo>
                  <a:pt x="13716" y="129803"/>
                  <a:pt x="12930" y="130600"/>
                  <a:pt x="11954" y="130600"/>
                </a:cubicBezTo>
                <a:cubicBezTo>
                  <a:pt x="10990" y="130600"/>
                  <a:pt x="10192" y="129803"/>
                  <a:pt x="10192" y="128838"/>
                </a:cubicBezTo>
                <a:cubicBezTo>
                  <a:pt x="10192" y="127862"/>
                  <a:pt x="10990" y="127076"/>
                  <a:pt x="11954" y="127076"/>
                </a:cubicBezTo>
                <a:close/>
                <a:moveTo>
                  <a:pt x="5215" y="1"/>
                </a:moveTo>
                <a:cubicBezTo>
                  <a:pt x="4679" y="1"/>
                  <a:pt x="4215" y="322"/>
                  <a:pt x="4001" y="787"/>
                </a:cubicBezTo>
                <a:cubicBezTo>
                  <a:pt x="3893" y="703"/>
                  <a:pt x="3763" y="656"/>
                  <a:pt x="3608" y="656"/>
                </a:cubicBezTo>
                <a:cubicBezTo>
                  <a:pt x="3358" y="656"/>
                  <a:pt x="3155" y="787"/>
                  <a:pt x="3036" y="989"/>
                </a:cubicBezTo>
                <a:cubicBezTo>
                  <a:pt x="2584" y="1025"/>
                  <a:pt x="1691" y="1191"/>
                  <a:pt x="1000" y="1906"/>
                </a:cubicBezTo>
                <a:cubicBezTo>
                  <a:pt x="298" y="2644"/>
                  <a:pt x="0" y="3728"/>
                  <a:pt x="131" y="5144"/>
                </a:cubicBezTo>
                <a:cubicBezTo>
                  <a:pt x="322" y="7383"/>
                  <a:pt x="1715" y="12538"/>
                  <a:pt x="3072" y="17051"/>
                </a:cubicBezTo>
                <a:cubicBezTo>
                  <a:pt x="2870" y="17193"/>
                  <a:pt x="2774" y="17455"/>
                  <a:pt x="2846" y="17694"/>
                </a:cubicBezTo>
                <a:cubicBezTo>
                  <a:pt x="3798" y="20825"/>
                  <a:pt x="4965" y="24361"/>
                  <a:pt x="5417" y="25206"/>
                </a:cubicBezTo>
                <a:cubicBezTo>
                  <a:pt x="6465" y="27135"/>
                  <a:pt x="8323" y="27635"/>
                  <a:pt x="9573" y="27635"/>
                </a:cubicBezTo>
                <a:cubicBezTo>
                  <a:pt x="9608" y="27635"/>
                  <a:pt x="9644" y="27623"/>
                  <a:pt x="9680" y="27623"/>
                </a:cubicBezTo>
                <a:cubicBezTo>
                  <a:pt x="9942" y="27957"/>
                  <a:pt x="10347" y="28171"/>
                  <a:pt x="10799" y="28171"/>
                </a:cubicBezTo>
                <a:lnTo>
                  <a:pt x="11156" y="28171"/>
                </a:lnTo>
                <a:lnTo>
                  <a:pt x="11156" y="37732"/>
                </a:lnTo>
                <a:cubicBezTo>
                  <a:pt x="11156" y="39137"/>
                  <a:pt x="12299" y="40280"/>
                  <a:pt x="13704" y="40280"/>
                </a:cubicBezTo>
                <a:lnTo>
                  <a:pt x="15133" y="40280"/>
                </a:lnTo>
                <a:cubicBezTo>
                  <a:pt x="15681" y="40280"/>
                  <a:pt x="16121" y="40720"/>
                  <a:pt x="16121" y="41268"/>
                </a:cubicBezTo>
                <a:lnTo>
                  <a:pt x="16121" y="42697"/>
                </a:lnTo>
                <a:cubicBezTo>
                  <a:pt x="16121" y="43232"/>
                  <a:pt x="15681" y="43673"/>
                  <a:pt x="15133" y="43673"/>
                </a:cubicBezTo>
                <a:lnTo>
                  <a:pt x="13704" y="43685"/>
                </a:lnTo>
                <a:cubicBezTo>
                  <a:pt x="12299" y="43685"/>
                  <a:pt x="11156" y="44840"/>
                  <a:pt x="11156" y="46245"/>
                </a:cubicBezTo>
                <a:lnTo>
                  <a:pt x="11156" y="55258"/>
                </a:lnTo>
                <a:cubicBezTo>
                  <a:pt x="11156" y="55805"/>
                  <a:pt x="10716" y="56246"/>
                  <a:pt x="10168" y="56246"/>
                </a:cubicBezTo>
                <a:lnTo>
                  <a:pt x="8739" y="56246"/>
                </a:lnTo>
                <a:cubicBezTo>
                  <a:pt x="7334" y="56246"/>
                  <a:pt x="6191" y="57389"/>
                  <a:pt x="6191" y="58794"/>
                </a:cubicBezTo>
                <a:lnTo>
                  <a:pt x="6191" y="60223"/>
                </a:lnTo>
                <a:cubicBezTo>
                  <a:pt x="6191" y="61639"/>
                  <a:pt x="7334" y="62782"/>
                  <a:pt x="8739" y="62782"/>
                </a:cubicBezTo>
                <a:lnTo>
                  <a:pt x="10168" y="62782"/>
                </a:lnTo>
                <a:cubicBezTo>
                  <a:pt x="10716" y="62782"/>
                  <a:pt x="11156" y="63223"/>
                  <a:pt x="11156" y="63759"/>
                </a:cubicBezTo>
                <a:lnTo>
                  <a:pt x="11156" y="72796"/>
                </a:lnTo>
                <a:cubicBezTo>
                  <a:pt x="11156" y="74212"/>
                  <a:pt x="12299" y="75355"/>
                  <a:pt x="13704" y="75355"/>
                </a:cubicBezTo>
                <a:lnTo>
                  <a:pt x="15133" y="75355"/>
                </a:lnTo>
                <a:cubicBezTo>
                  <a:pt x="15681" y="75355"/>
                  <a:pt x="16121" y="75796"/>
                  <a:pt x="16121" y="76332"/>
                </a:cubicBezTo>
                <a:lnTo>
                  <a:pt x="16121" y="77772"/>
                </a:lnTo>
                <a:cubicBezTo>
                  <a:pt x="16121" y="78308"/>
                  <a:pt x="15681" y="78749"/>
                  <a:pt x="15133" y="78749"/>
                </a:cubicBezTo>
                <a:lnTo>
                  <a:pt x="13704" y="78749"/>
                </a:lnTo>
                <a:cubicBezTo>
                  <a:pt x="12299" y="78749"/>
                  <a:pt x="11156" y="79892"/>
                  <a:pt x="11156" y="81297"/>
                </a:cubicBezTo>
                <a:lnTo>
                  <a:pt x="11156" y="90333"/>
                </a:lnTo>
                <a:cubicBezTo>
                  <a:pt x="11156" y="90881"/>
                  <a:pt x="10716" y="91322"/>
                  <a:pt x="10168" y="91322"/>
                </a:cubicBezTo>
                <a:lnTo>
                  <a:pt x="8787" y="91322"/>
                </a:lnTo>
                <a:cubicBezTo>
                  <a:pt x="7382" y="91322"/>
                  <a:pt x="6239" y="92465"/>
                  <a:pt x="6239" y="93870"/>
                </a:cubicBezTo>
                <a:lnTo>
                  <a:pt x="6239" y="95298"/>
                </a:lnTo>
                <a:cubicBezTo>
                  <a:pt x="6239" y="96715"/>
                  <a:pt x="7382" y="97858"/>
                  <a:pt x="8787" y="97858"/>
                </a:cubicBezTo>
                <a:lnTo>
                  <a:pt x="10168" y="97858"/>
                </a:lnTo>
                <a:cubicBezTo>
                  <a:pt x="10716" y="97858"/>
                  <a:pt x="11156" y="98299"/>
                  <a:pt x="11156" y="98834"/>
                </a:cubicBezTo>
                <a:lnTo>
                  <a:pt x="11156" y="107871"/>
                </a:lnTo>
                <a:cubicBezTo>
                  <a:pt x="11156" y="109288"/>
                  <a:pt x="12299" y="110431"/>
                  <a:pt x="13704" y="110431"/>
                </a:cubicBezTo>
                <a:lnTo>
                  <a:pt x="15133" y="110431"/>
                </a:lnTo>
                <a:cubicBezTo>
                  <a:pt x="15681" y="110431"/>
                  <a:pt x="16121" y="110872"/>
                  <a:pt x="16121" y="111407"/>
                </a:cubicBezTo>
                <a:lnTo>
                  <a:pt x="16121" y="112836"/>
                </a:lnTo>
                <a:cubicBezTo>
                  <a:pt x="16121" y="113384"/>
                  <a:pt x="15681" y="113824"/>
                  <a:pt x="15133" y="113824"/>
                </a:cubicBezTo>
                <a:lnTo>
                  <a:pt x="13704" y="113824"/>
                </a:lnTo>
                <a:cubicBezTo>
                  <a:pt x="12299" y="113824"/>
                  <a:pt x="11156" y="114967"/>
                  <a:pt x="11156" y="116372"/>
                </a:cubicBezTo>
                <a:lnTo>
                  <a:pt x="11156" y="125600"/>
                </a:lnTo>
                <a:cubicBezTo>
                  <a:pt x="9704" y="125969"/>
                  <a:pt x="8620" y="127278"/>
                  <a:pt x="8620" y="128838"/>
                </a:cubicBezTo>
                <a:cubicBezTo>
                  <a:pt x="8620" y="130672"/>
                  <a:pt x="10120" y="132160"/>
                  <a:pt x="11954" y="132160"/>
                </a:cubicBezTo>
                <a:cubicBezTo>
                  <a:pt x="13788" y="132160"/>
                  <a:pt x="15288" y="130672"/>
                  <a:pt x="15288" y="128838"/>
                </a:cubicBezTo>
                <a:cubicBezTo>
                  <a:pt x="15288" y="127267"/>
                  <a:pt x="14192" y="125945"/>
                  <a:pt x="12728" y="125600"/>
                </a:cubicBezTo>
                <a:lnTo>
                  <a:pt x="12728" y="116372"/>
                </a:lnTo>
                <a:cubicBezTo>
                  <a:pt x="12728" y="115837"/>
                  <a:pt x="13168" y="115396"/>
                  <a:pt x="13704" y="115396"/>
                </a:cubicBezTo>
                <a:lnTo>
                  <a:pt x="15133" y="115396"/>
                </a:lnTo>
                <a:cubicBezTo>
                  <a:pt x="16550" y="115396"/>
                  <a:pt x="17693" y="114253"/>
                  <a:pt x="17693" y="112836"/>
                </a:cubicBezTo>
                <a:lnTo>
                  <a:pt x="17693" y="111407"/>
                </a:lnTo>
                <a:cubicBezTo>
                  <a:pt x="17693" y="110002"/>
                  <a:pt x="16550" y="108859"/>
                  <a:pt x="15133" y="108859"/>
                </a:cubicBezTo>
                <a:lnTo>
                  <a:pt x="13704" y="108859"/>
                </a:lnTo>
                <a:cubicBezTo>
                  <a:pt x="13168" y="108859"/>
                  <a:pt x="12728" y="108419"/>
                  <a:pt x="12728" y="107871"/>
                </a:cubicBezTo>
                <a:lnTo>
                  <a:pt x="12728" y="98834"/>
                </a:lnTo>
                <a:cubicBezTo>
                  <a:pt x="12728" y="97430"/>
                  <a:pt x="11585" y="96287"/>
                  <a:pt x="10168" y="96287"/>
                </a:cubicBezTo>
                <a:lnTo>
                  <a:pt x="8787" y="96287"/>
                </a:lnTo>
                <a:cubicBezTo>
                  <a:pt x="8239" y="96287"/>
                  <a:pt x="7811" y="95846"/>
                  <a:pt x="7811" y="95298"/>
                </a:cubicBezTo>
                <a:lnTo>
                  <a:pt x="7811" y="93870"/>
                </a:lnTo>
                <a:cubicBezTo>
                  <a:pt x="7811" y="93334"/>
                  <a:pt x="8239" y="92893"/>
                  <a:pt x="8787" y="92893"/>
                </a:cubicBezTo>
                <a:lnTo>
                  <a:pt x="10168" y="92893"/>
                </a:lnTo>
                <a:cubicBezTo>
                  <a:pt x="11585" y="92893"/>
                  <a:pt x="12728" y="91750"/>
                  <a:pt x="12728" y="90333"/>
                </a:cubicBezTo>
                <a:lnTo>
                  <a:pt x="12728" y="81297"/>
                </a:lnTo>
                <a:cubicBezTo>
                  <a:pt x="12728" y="80761"/>
                  <a:pt x="13168" y="80320"/>
                  <a:pt x="13704" y="80320"/>
                </a:cubicBezTo>
                <a:lnTo>
                  <a:pt x="15133" y="80320"/>
                </a:lnTo>
                <a:cubicBezTo>
                  <a:pt x="16550" y="80320"/>
                  <a:pt x="17693" y="79177"/>
                  <a:pt x="17693" y="77772"/>
                </a:cubicBezTo>
                <a:lnTo>
                  <a:pt x="17693" y="76332"/>
                </a:lnTo>
                <a:cubicBezTo>
                  <a:pt x="17693" y="74927"/>
                  <a:pt x="16550" y="73784"/>
                  <a:pt x="15133" y="73784"/>
                </a:cubicBezTo>
                <a:lnTo>
                  <a:pt x="13704" y="73784"/>
                </a:lnTo>
                <a:cubicBezTo>
                  <a:pt x="13168" y="73784"/>
                  <a:pt x="12728" y="73343"/>
                  <a:pt x="12728" y="72796"/>
                </a:cubicBezTo>
                <a:lnTo>
                  <a:pt x="12728" y="63759"/>
                </a:lnTo>
                <a:cubicBezTo>
                  <a:pt x="12728" y="62354"/>
                  <a:pt x="11585" y="61211"/>
                  <a:pt x="10168" y="61211"/>
                </a:cubicBezTo>
                <a:lnTo>
                  <a:pt x="8739" y="61211"/>
                </a:lnTo>
                <a:cubicBezTo>
                  <a:pt x="8204" y="61211"/>
                  <a:pt x="7763" y="60770"/>
                  <a:pt x="7763" y="60223"/>
                </a:cubicBezTo>
                <a:lnTo>
                  <a:pt x="7763" y="58794"/>
                </a:lnTo>
                <a:cubicBezTo>
                  <a:pt x="7763" y="58258"/>
                  <a:pt x="8204" y="57818"/>
                  <a:pt x="8739" y="57818"/>
                </a:cubicBezTo>
                <a:lnTo>
                  <a:pt x="10168" y="57818"/>
                </a:lnTo>
                <a:cubicBezTo>
                  <a:pt x="11585" y="57818"/>
                  <a:pt x="12728" y="56675"/>
                  <a:pt x="12728" y="55258"/>
                </a:cubicBezTo>
                <a:lnTo>
                  <a:pt x="12728" y="46245"/>
                </a:lnTo>
                <a:cubicBezTo>
                  <a:pt x="12728" y="45697"/>
                  <a:pt x="13168" y="45256"/>
                  <a:pt x="13704" y="45256"/>
                </a:cubicBezTo>
                <a:lnTo>
                  <a:pt x="15145" y="45245"/>
                </a:lnTo>
                <a:cubicBezTo>
                  <a:pt x="16550" y="45245"/>
                  <a:pt x="17693" y="44102"/>
                  <a:pt x="17693" y="42697"/>
                </a:cubicBezTo>
                <a:lnTo>
                  <a:pt x="17693" y="41268"/>
                </a:lnTo>
                <a:cubicBezTo>
                  <a:pt x="17693" y="39863"/>
                  <a:pt x="16550" y="38720"/>
                  <a:pt x="15133" y="38708"/>
                </a:cubicBezTo>
                <a:lnTo>
                  <a:pt x="13704" y="38708"/>
                </a:lnTo>
                <a:cubicBezTo>
                  <a:pt x="13168" y="38708"/>
                  <a:pt x="12728" y="38267"/>
                  <a:pt x="12728" y="37732"/>
                </a:cubicBezTo>
                <a:lnTo>
                  <a:pt x="12728" y="28171"/>
                </a:lnTo>
                <a:lnTo>
                  <a:pt x="13085" y="28171"/>
                </a:lnTo>
                <a:cubicBezTo>
                  <a:pt x="13538" y="28171"/>
                  <a:pt x="13942" y="27957"/>
                  <a:pt x="14192" y="27623"/>
                </a:cubicBezTo>
                <a:cubicBezTo>
                  <a:pt x="14240" y="27623"/>
                  <a:pt x="14288" y="27635"/>
                  <a:pt x="14335" y="27635"/>
                </a:cubicBezTo>
                <a:cubicBezTo>
                  <a:pt x="15597" y="27635"/>
                  <a:pt x="17443" y="27135"/>
                  <a:pt x="18491" y="25206"/>
                </a:cubicBezTo>
                <a:cubicBezTo>
                  <a:pt x="18943" y="24361"/>
                  <a:pt x="20110" y="20825"/>
                  <a:pt x="21062" y="17694"/>
                </a:cubicBezTo>
                <a:cubicBezTo>
                  <a:pt x="21134" y="17455"/>
                  <a:pt x="21038" y="17193"/>
                  <a:pt x="20836" y="17051"/>
                </a:cubicBezTo>
                <a:cubicBezTo>
                  <a:pt x="22205" y="12538"/>
                  <a:pt x="23586" y="7383"/>
                  <a:pt x="23789" y="5144"/>
                </a:cubicBezTo>
                <a:cubicBezTo>
                  <a:pt x="23908" y="3728"/>
                  <a:pt x="23610" y="2644"/>
                  <a:pt x="22908" y="1906"/>
                </a:cubicBezTo>
                <a:cubicBezTo>
                  <a:pt x="22217" y="1191"/>
                  <a:pt x="21324" y="1025"/>
                  <a:pt x="20884" y="989"/>
                </a:cubicBezTo>
                <a:cubicBezTo>
                  <a:pt x="20765" y="787"/>
                  <a:pt x="20550" y="656"/>
                  <a:pt x="20300" y="656"/>
                </a:cubicBezTo>
                <a:cubicBezTo>
                  <a:pt x="20157" y="656"/>
                  <a:pt x="20015" y="703"/>
                  <a:pt x="19907" y="787"/>
                </a:cubicBezTo>
                <a:cubicBezTo>
                  <a:pt x="19705" y="322"/>
                  <a:pt x="19241" y="1"/>
                  <a:pt x="18693" y="1"/>
                </a:cubicBezTo>
                <a:cubicBezTo>
                  <a:pt x="17967" y="1"/>
                  <a:pt x="17371" y="596"/>
                  <a:pt x="17371" y="1322"/>
                </a:cubicBezTo>
                <a:cubicBezTo>
                  <a:pt x="17371" y="2061"/>
                  <a:pt x="17967" y="2656"/>
                  <a:pt x="18693" y="2656"/>
                </a:cubicBezTo>
                <a:cubicBezTo>
                  <a:pt x="19241" y="2656"/>
                  <a:pt x="19705" y="2334"/>
                  <a:pt x="19907" y="1870"/>
                </a:cubicBezTo>
                <a:cubicBezTo>
                  <a:pt x="20015" y="1953"/>
                  <a:pt x="20157" y="2001"/>
                  <a:pt x="20300" y="2001"/>
                </a:cubicBezTo>
                <a:cubicBezTo>
                  <a:pt x="20503" y="2001"/>
                  <a:pt x="20669" y="1906"/>
                  <a:pt x="20800" y="1775"/>
                </a:cubicBezTo>
                <a:cubicBezTo>
                  <a:pt x="21110" y="1799"/>
                  <a:pt x="21824" y="1906"/>
                  <a:pt x="22348" y="2465"/>
                </a:cubicBezTo>
                <a:cubicBezTo>
                  <a:pt x="22884" y="3025"/>
                  <a:pt x="23110" y="3906"/>
                  <a:pt x="23003" y="5073"/>
                </a:cubicBezTo>
                <a:cubicBezTo>
                  <a:pt x="22801" y="7287"/>
                  <a:pt x="21443" y="12383"/>
                  <a:pt x="20098" y="16824"/>
                </a:cubicBezTo>
                <a:cubicBezTo>
                  <a:pt x="19860" y="16836"/>
                  <a:pt x="19634" y="17003"/>
                  <a:pt x="19562" y="17241"/>
                </a:cubicBezTo>
                <a:cubicBezTo>
                  <a:pt x="18383" y="21099"/>
                  <a:pt x="17407" y="23909"/>
                  <a:pt x="17109" y="24456"/>
                </a:cubicBezTo>
                <a:cubicBezTo>
                  <a:pt x="16359" y="25853"/>
                  <a:pt x="15049" y="26052"/>
                  <a:pt x="14362" y="26052"/>
                </a:cubicBezTo>
                <a:cubicBezTo>
                  <a:pt x="14341" y="26052"/>
                  <a:pt x="14320" y="26052"/>
                  <a:pt x="14300" y="26052"/>
                </a:cubicBezTo>
                <a:cubicBezTo>
                  <a:pt x="14050" y="25635"/>
                  <a:pt x="13597" y="25361"/>
                  <a:pt x="13085" y="25361"/>
                </a:cubicBezTo>
                <a:lnTo>
                  <a:pt x="10799" y="25361"/>
                </a:lnTo>
                <a:cubicBezTo>
                  <a:pt x="10275" y="25361"/>
                  <a:pt x="9823" y="25635"/>
                  <a:pt x="9585" y="26052"/>
                </a:cubicBezTo>
                <a:cubicBezTo>
                  <a:pt x="9566" y="26052"/>
                  <a:pt x="9547" y="26052"/>
                  <a:pt x="9527" y="26052"/>
                </a:cubicBezTo>
                <a:cubicBezTo>
                  <a:pt x="8832" y="26052"/>
                  <a:pt x="7540" y="25834"/>
                  <a:pt x="6811" y="24456"/>
                </a:cubicBezTo>
                <a:cubicBezTo>
                  <a:pt x="6513" y="23909"/>
                  <a:pt x="5525" y="21099"/>
                  <a:pt x="4358" y="17241"/>
                </a:cubicBezTo>
                <a:cubicBezTo>
                  <a:pt x="4274" y="17003"/>
                  <a:pt x="4060" y="16836"/>
                  <a:pt x="3822" y="16824"/>
                </a:cubicBezTo>
                <a:cubicBezTo>
                  <a:pt x="2477" y="12383"/>
                  <a:pt x="1107" y="7287"/>
                  <a:pt x="905" y="5073"/>
                </a:cubicBezTo>
                <a:cubicBezTo>
                  <a:pt x="810" y="3894"/>
                  <a:pt x="1024" y="3025"/>
                  <a:pt x="1560" y="2465"/>
                </a:cubicBezTo>
                <a:cubicBezTo>
                  <a:pt x="2084" y="1906"/>
                  <a:pt x="2798" y="1799"/>
                  <a:pt x="3120" y="1775"/>
                </a:cubicBezTo>
                <a:cubicBezTo>
                  <a:pt x="3239" y="1906"/>
                  <a:pt x="3417" y="2001"/>
                  <a:pt x="3608" y="2001"/>
                </a:cubicBezTo>
                <a:cubicBezTo>
                  <a:pt x="3763" y="2001"/>
                  <a:pt x="3893" y="1953"/>
                  <a:pt x="4001" y="1870"/>
                </a:cubicBezTo>
                <a:cubicBezTo>
                  <a:pt x="4215" y="2334"/>
                  <a:pt x="4679" y="2656"/>
                  <a:pt x="5215" y="2656"/>
                </a:cubicBezTo>
                <a:cubicBezTo>
                  <a:pt x="5941" y="2656"/>
                  <a:pt x="6537" y="2061"/>
                  <a:pt x="6537" y="1322"/>
                </a:cubicBezTo>
                <a:cubicBezTo>
                  <a:pt x="6537" y="596"/>
                  <a:pt x="5941" y="1"/>
                  <a:pt x="5215" y="1"/>
                </a:cubicBezTo>
                <a:close/>
              </a:path>
            </a:pathLst>
          </a:custGeom>
          <a:solidFill>
            <a:srgbClr val="B4C7E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37A578D-4503-FB7E-3B00-83C99CD609EF}"/>
              </a:ext>
            </a:extLst>
          </p:cNvPr>
          <p:cNvSpPr txBox="1"/>
          <p:nvPr/>
        </p:nvSpPr>
        <p:spPr>
          <a:xfrm>
            <a:off x="5604840" y="1316590"/>
            <a:ext cx="3391901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3CA6ABC-99A8-1CE7-2414-135BA355B1CD}"/>
              </a:ext>
            </a:extLst>
          </p:cNvPr>
          <p:cNvGrpSpPr/>
          <p:nvPr/>
        </p:nvGrpSpPr>
        <p:grpSpPr>
          <a:xfrm>
            <a:off x="3269730" y="2605799"/>
            <a:ext cx="1977784" cy="460000"/>
            <a:chOff x="3269730" y="2605799"/>
            <a:chExt cx="1977784" cy="460000"/>
          </a:xfrm>
        </p:grpSpPr>
        <p:sp>
          <p:nvSpPr>
            <p:cNvPr id="45" name="Google Shape;922;p33">
              <a:extLst>
                <a:ext uri="{FF2B5EF4-FFF2-40B4-BE49-F238E27FC236}">
                  <a16:creationId xmlns:a16="http://schemas.microsoft.com/office/drawing/2014/main" id="{822374FD-B5C4-5639-BC15-8647F05A89DD}"/>
                </a:ext>
              </a:extLst>
            </p:cNvPr>
            <p:cNvSpPr/>
            <p:nvPr/>
          </p:nvSpPr>
          <p:spPr>
            <a:xfrm>
              <a:off x="3269730" y="2605799"/>
              <a:ext cx="1977784" cy="460000"/>
            </a:xfrm>
            <a:custGeom>
              <a:avLst/>
              <a:gdLst/>
              <a:ahLst/>
              <a:cxnLst/>
              <a:rect l="l" t="t" r="r" b="b"/>
              <a:pathLst>
                <a:path w="66402" h="15444" extrusionOk="0">
                  <a:moveTo>
                    <a:pt x="6513" y="1"/>
                  </a:moveTo>
                  <a:lnTo>
                    <a:pt x="6513" y="7240"/>
                  </a:lnTo>
                  <a:lnTo>
                    <a:pt x="4429" y="7240"/>
                  </a:lnTo>
                  <a:cubicBezTo>
                    <a:pt x="4322" y="6954"/>
                    <a:pt x="4048" y="6764"/>
                    <a:pt x="3727" y="6764"/>
                  </a:cubicBezTo>
                  <a:cubicBezTo>
                    <a:pt x="3405" y="6764"/>
                    <a:pt x="3132" y="6954"/>
                    <a:pt x="3012" y="7240"/>
                  </a:cubicBezTo>
                  <a:lnTo>
                    <a:pt x="0" y="7240"/>
                  </a:lnTo>
                  <a:lnTo>
                    <a:pt x="0" y="7823"/>
                  </a:lnTo>
                  <a:lnTo>
                    <a:pt x="3012" y="7823"/>
                  </a:lnTo>
                  <a:cubicBezTo>
                    <a:pt x="3132" y="8109"/>
                    <a:pt x="3405" y="8300"/>
                    <a:pt x="3727" y="8300"/>
                  </a:cubicBezTo>
                  <a:cubicBezTo>
                    <a:pt x="4048" y="8300"/>
                    <a:pt x="4322" y="8109"/>
                    <a:pt x="4429" y="7823"/>
                  </a:cubicBezTo>
                  <a:lnTo>
                    <a:pt x="6513" y="7823"/>
                  </a:lnTo>
                  <a:lnTo>
                    <a:pt x="6513" y="15443"/>
                  </a:lnTo>
                  <a:lnTo>
                    <a:pt x="66401" y="15443"/>
                  </a:lnTo>
                  <a:lnTo>
                    <a:pt x="66401" y="1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365750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grpSp>
          <p:nvGrpSpPr>
            <p:cNvPr id="46" name="Google Shape;923;p33">
              <a:extLst>
                <a:ext uri="{FF2B5EF4-FFF2-40B4-BE49-F238E27FC236}">
                  <a16:creationId xmlns:a16="http://schemas.microsoft.com/office/drawing/2014/main" id="{35831C2B-455F-A14E-647C-D3D54EA3D5B4}"/>
                </a:ext>
              </a:extLst>
            </p:cNvPr>
            <p:cNvGrpSpPr/>
            <p:nvPr/>
          </p:nvGrpSpPr>
          <p:grpSpPr>
            <a:xfrm>
              <a:off x="4859654" y="2717130"/>
              <a:ext cx="235463" cy="237337"/>
              <a:chOff x="-25094250" y="3176075"/>
              <a:chExt cx="295400" cy="297750"/>
            </a:xfrm>
          </p:grpSpPr>
          <p:sp>
            <p:nvSpPr>
              <p:cNvPr id="47" name="Google Shape;924;p33">
                <a:extLst>
                  <a:ext uri="{FF2B5EF4-FFF2-40B4-BE49-F238E27FC236}">
                    <a16:creationId xmlns:a16="http://schemas.microsoft.com/office/drawing/2014/main" id="{827C690C-3316-697F-0169-9741C7115556}"/>
                  </a:ext>
                </a:extLst>
              </p:cNvPr>
              <p:cNvSpPr/>
              <p:nvPr/>
            </p:nvSpPr>
            <p:spPr>
              <a:xfrm>
                <a:off x="-24989225" y="3176075"/>
                <a:ext cx="87200" cy="122500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4900" extrusionOk="0">
                    <a:moveTo>
                      <a:pt x="1408" y="1"/>
                    </a:moveTo>
                    <a:lnTo>
                      <a:pt x="1408" y="1922"/>
                    </a:lnTo>
                    <a:cubicBezTo>
                      <a:pt x="1408" y="2647"/>
                      <a:pt x="998" y="3277"/>
                      <a:pt x="463" y="3561"/>
                    </a:cubicBezTo>
                    <a:cubicBezTo>
                      <a:pt x="211" y="3655"/>
                      <a:pt x="53" y="3907"/>
                      <a:pt x="22" y="4128"/>
                    </a:cubicBezTo>
                    <a:cubicBezTo>
                      <a:pt x="1" y="4609"/>
                      <a:pt x="369" y="4896"/>
                      <a:pt x="738" y="4896"/>
                    </a:cubicBezTo>
                    <a:cubicBezTo>
                      <a:pt x="925" y="4896"/>
                      <a:pt x="1113" y="4822"/>
                      <a:pt x="1250" y="4663"/>
                    </a:cubicBezTo>
                    <a:cubicBezTo>
                      <a:pt x="1361" y="4506"/>
                      <a:pt x="1557" y="4427"/>
                      <a:pt x="1754" y="4427"/>
                    </a:cubicBezTo>
                    <a:cubicBezTo>
                      <a:pt x="1951" y="4427"/>
                      <a:pt x="2148" y="4506"/>
                      <a:pt x="2258" y="4663"/>
                    </a:cubicBezTo>
                    <a:cubicBezTo>
                      <a:pt x="2411" y="4826"/>
                      <a:pt x="2604" y="4899"/>
                      <a:pt x="2792" y="4899"/>
                    </a:cubicBezTo>
                    <a:cubicBezTo>
                      <a:pt x="3149" y="4899"/>
                      <a:pt x="3487" y="4635"/>
                      <a:pt x="3487" y="4222"/>
                    </a:cubicBezTo>
                    <a:cubicBezTo>
                      <a:pt x="3487" y="3939"/>
                      <a:pt x="3330" y="3718"/>
                      <a:pt x="3109" y="3592"/>
                    </a:cubicBezTo>
                    <a:cubicBezTo>
                      <a:pt x="2479" y="3277"/>
                      <a:pt x="2101" y="2710"/>
                      <a:pt x="2101" y="2143"/>
                    </a:cubicBezTo>
                    <a:lnTo>
                      <a:pt x="2101" y="32"/>
                    </a:lnTo>
                    <a:cubicBezTo>
                      <a:pt x="2006" y="32"/>
                      <a:pt x="1880" y="1"/>
                      <a:pt x="175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925;p33">
                <a:extLst>
                  <a:ext uri="{FF2B5EF4-FFF2-40B4-BE49-F238E27FC236}">
                    <a16:creationId xmlns:a16="http://schemas.microsoft.com/office/drawing/2014/main" id="{62439C3C-1FA5-9424-138C-B1F75C7E8118}"/>
                  </a:ext>
                </a:extLst>
              </p:cNvPr>
              <p:cNvSpPr/>
              <p:nvPr/>
            </p:nvSpPr>
            <p:spPr>
              <a:xfrm>
                <a:off x="-25094250" y="3179225"/>
                <a:ext cx="295400" cy="291450"/>
              </a:xfrm>
              <a:custGeom>
                <a:avLst/>
                <a:gdLst/>
                <a:ahLst/>
                <a:cxnLst/>
                <a:rect l="l" t="t" r="r" b="b"/>
                <a:pathLst>
                  <a:path w="11816" h="11658" extrusionOk="0">
                    <a:moveTo>
                      <a:pt x="4884" y="1"/>
                    </a:moveTo>
                    <a:cubicBezTo>
                      <a:pt x="2143" y="505"/>
                      <a:pt x="1" y="2899"/>
                      <a:pt x="1" y="5829"/>
                    </a:cubicBezTo>
                    <a:cubicBezTo>
                      <a:pt x="1" y="8696"/>
                      <a:pt x="2143" y="11153"/>
                      <a:pt x="4884" y="11657"/>
                    </a:cubicBezTo>
                    <a:lnTo>
                      <a:pt x="4884" y="9799"/>
                    </a:lnTo>
                    <a:cubicBezTo>
                      <a:pt x="4884" y="9358"/>
                      <a:pt x="4664" y="8980"/>
                      <a:pt x="4349" y="8822"/>
                    </a:cubicBezTo>
                    <a:cubicBezTo>
                      <a:pt x="3876" y="8633"/>
                      <a:pt x="3561" y="8160"/>
                      <a:pt x="3530" y="7625"/>
                    </a:cubicBezTo>
                    <a:cubicBezTo>
                      <a:pt x="3446" y="6731"/>
                      <a:pt x="4186" y="6180"/>
                      <a:pt x="4925" y="6180"/>
                    </a:cubicBezTo>
                    <a:cubicBezTo>
                      <a:pt x="5306" y="6180"/>
                      <a:pt x="5687" y="6327"/>
                      <a:pt x="5955" y="6648"/>
                    </a:cubicBezTo>
                    <a:cubicBezTo>
                      <a:pt x="6188" y="6316"/>
                      <a:pt x="6553" y="6163"/>
                      <a:pt x="6929" y="6163"/>
                    </a:cubicBezTo>
                    <a:cubicBezTo>
                      <a:pt x="7621" y="6163"/>
                      <a:pt x="8350" y="6684"/>
                      <a:pt x="8350" y="7562"/>
                    </a:cubicBezTo>
                    <a:cubicBezTo>
                      <a:pt x="8350" y="8066"/>
                      <a:pt x="8035" y="8570"/>
                      <a:pt x="7562" y="8822"/>
                    </a:cubicBezTo>
                    <a:cubicBezTo>
                      <a:pt x="7184" y="9011"/>
                      <a:pt x="6995" y="9326"/>
                      <a:pt x="6995" y="9641"/>
                    </a:cubicBezTo>
                    <a:lnTo>
                      <a:pt x="6995" y="11657"/>
                    </a:lnTo>
                    <a:cubicBezTo>
                      <a:pt x="9736" y="11153"/>
                      <a:pt x="11815" y="8728"/>
                      <a:pt x="11815" y="5829"/>
                    </a:cubicBezTo>
                    <a:cubicBezTo>
                      <a:pt x="11815" y="2899"/>
                      <a:pt x="9736" y="505"/>
                      <a:pt x="6995" y="1"/>
                    </a:cubicBezTo>
                    <a:lnTo>
                      <a:pt x="6995" y="2017"/>
                    </a:lnTo>
                    <a:cubicBezTo>
                      <a:pt x="6995" y="2364"/>
                      <a:pt x="7216" y="2679"/>
                      <a:pt x="7562" y="2836"/>
                    </a:cubicBezTo>
                    <a:cubicBezTo>
                      <a:pt x="8035" y="3057"/>
                      <a:pt x="8350" y="3529"/>
                      <a:pt x="8350" y="4096"/>
                    </a:cubicBezTo>
                    <a:cubicBezTo>
                      <a:pt x="8350" y="4945"/>
                      <a:pt x="7656" y="5495"/>
                      <a:pt x="6948" y="5495"/>
                    </a:cubicBezTo>
                    <a:cubicBezTo>
                      <a:pt x="6578" y="5495"/>
                      <a:pt x="6205" y="5345"/>
                      <a:pt x="5924" y="5010"/>
                    </a:cubicBezTo>
                    <a:cubicBezTo>
                      <a:pt x="5691" y="5321"/>
                      <a:pt x="5310" y="5471"/>
                      <a:pt x="4919" y="5471"/>
                    </a:cubicBezTo>
                    <a:cubicBezTo>
                      <a:pt x="4200" y="5471"/>
                      <a:pt x="3448" y="4961"/>
                      <a:pt x="3530" y="4002"/>
                    </a:cubicBezTo>
                    <a:cubicBezTo>
                      <a:pt x="3561" y="3498"/>
                      <a:pt x="3876" y="3057"/>
                      <a:pt x="4349" y="2836"/>
                    </a:cubicBezTo>
                    <a:cubicBezTo>
                      <a:pt x="4664" y="2679"/>
                      <a:pt x="4884" y="2269"/>
                      <a:pt x="4884" y="1859"/>
                    </a:cubicBezTo>
                    <a:lnTo>
                      <a:pt x="488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926;p33">
                <a:extLst>
                  <a:ext uri="{FF2B5EF4-FFF2-40B4-BE49-F238E27FC236}">
                    <a16:creationId xmlns:a16="http://schemas.microsoft.com/office/drawing/2014/main" id="{0D685206-CBFB-03C2-A974-7604363338B5}"/>
                  </a:ext>
                </a:extLst>
              </p:cNvPr>
              <p:cNvSpPr/>
              <p:nvPr/>
            </p:nvSpPr>
            <p:spPr>
              <a:xfrm>
                <a:off x="-24989225" y="3350975"/>
                <a:ext cx="87200" cy="122850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4914" extrusionOk="0">
                    <a:moveTo>
                      <a:pt x="2777" y="1"/>
                    </a:moveTo>
                    <a:cubicBezTo>
                      <a:pt x="2589" y="1"/>
                      <a:pt x="2399" y="77"/>
                      <a:pt x="2258" y="251"/>
                    </a:cubicBezTo>
                    <a:cubicBezTo>
                      <a:pt x="2148" y="408"/>
                      <a:pt x="1951" y="487"/>
                      <a:pt x="1754" y="487"/>
                    </a:cubicBezTo>
                    <a:cubicBezTo>
                      <a:pt x="1557" y="487"/>
                      <a:pt x="1361" y="408"/>
                      <a:pt x="1250" y="251"/>
                    </a:cubicBezTo>
                    <a:cubicBezTo>
                      <a:pt x="1122" y="91"/>
                      <a:pt x="936" y="17"/>
                      <a:pt x="748" y="17"/>
                    </a:cubicBezTo>
                    <a:cubicBezTo>
                      <a:pt x="379" y="17"/>
                      <a:pt x="1" y="297"/>
                      <a:pt x="22" y="755"/>
                    </a:cubicBezTo>
                    <a:cubicBezTo>
                      <a:pt x="22" y="1007"/>
                      <a:pt x="242" y="1227"/>
                      <a:pt x="463" y="1353"/>
                    </a:cubicBezTo>
                    <a:cubicBezTo>
                      <a:pt x="1061" y="1637"/>
                      <a:pt x="1408" y="2267"/>
                      <a:pt x="1408" y="2960"/>
                    </a:cubicBezTo>
                    <a:lnTo>
                      <a:pt x="1408" y="4914"/>
                    </a:lnTo>
                    <a:cubicBezTo>
                      <a:pt x="1534" y="4851"/>
                      <a:pt x="1660" y="4851"/>
                      <a:pt x="1754" y="4851"/>
                    </a:cubicBezTo>
                    <a:lnTo>
                      <a:pt x="2101" y="4851"/>
                    </a:lnTo>
                    <a:lnTo>
                      <a:pt x="2101" y="2771"/>
                    </a:lnTo>
                    <a:cubicBezTo>
                      <a:pt x="2101" y="2141"/>
                      <a:pt x="2479" y="1606"/>
                      <a:pt x="3109" y="1322"/>
                    </a:cubicBezTo>
                    <a:cubicBezTo>
                      <a:pt x="3330" y="1196"/>
                      <a:pt x="3487" y="975"/>
                      <a:pt x="3487" y="692"/>
                    </a:cubicBezTo>
                    <a:cubicBezTo>
                      <a:pt x="3487" y="279"/>
                      <a:pt x="3135" y="1"/>
                      <a:pt x="277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D9389C7-9509-F313-C2E8-8EF097BE916C}"/>
                </a:ext>
              </a:extLst>
            </p:cNvPr>
            <p:cNvSpPr txBox="1"/>
            <p:nvPr/>
          </p:nvSpPr>
          <p:spPr>
            <a:xfrm>
              <a:off x="3449256" y="2705556"/>
              <a:ext cx="144113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100" b="1" dirty="0">
                  <a:solidFill>
                    <a:srgbClr val="2D3F8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B991277-4B1C-5370-5763-29B9F5008091}"/>
              </a:ext>
            </a:extLst>
          </p:cNvPr>
          <p:cNvGrpSpPr/>
          <p:nvPr/>
        </p:nvGrpSpPr>
        <p:grpSpPr>
          <a:xfrm>
            <a:off x="3269730" y="4706730"/>
            <a:ext cx="1977784" cy="459970"/>
            <a:chOff x="3269730" y="4706730"/>
            <a:chExt cx="1977784" cy="459970"/>
          </a:xfrm>
        </p:grpSpPr>
        <p:sp>
          <p:nvSpPr>
            <p:cNvPr id="34" name="Google Shape;911;p33">
              <a:extLst>
                <a:ext uri="{FF2B5EF4-FFF2-40B4-BE49-F238E27FC236}">
                  <a16:creationId xmlns:a16="http://schemas.microsoft.com/office/drawing/2014/main" id="{61F0A087-F5F3-35C3-9424-BF66B10934D8}"/>
                </a:ext>
              </a:extLst>
            </p:cNvPr>
            <p:cNvSpPr/>
            <p:nvPr/>
          </p:nvSpPr>
          <p:spPr>
            <a:xfrm>
              <a:off x="3269730" y="4706730"/>
              <a:ext cx="1977784" cy="459970"/>
            </a:xfrm>
            <a:custGeom>
              <a:avLst/>
              <a:gdLst/>
              <a:ahLst/>
              <a:cxnLst/>
              <a:rect l="l" t="t" r="r" b="b"/>
              <a:pathLst>
                <a:path w="66402" h="15443" extrusionOk="0">
                  <a:moveTo>
                    <a:pt x="6513" y="0"/>
                  </a:moveTo>
                  <a:lnTo>
                    <a:pt x="6513" y="7037"/>
                  </a:lnTo>
                  <a:lnTo>
                    <a:pt x="4441" y="7037"/>
                  </a:lnTo>
                  <a:cubicBezTo>
                    <a:pt x="4322" y="6763"/>
                    <a:pt x="4048" y="6561"/>
                    <a:pt x="3727" y="6561"/>
                  </a:cubicBezTo>
                  <a:cubicBezTo>
                    <a:pt x="3405" y="6561"/>
                    <a:pt x="3132" y="6763"/>
                    <a:pt x="3012" y="7037"/>
                  </a:cubicBezTo>
                  <a:lnTo>
                    <a:pt x="0" y="7037"/>
                  </a:lnTo>
                  <a:lnTo>
                    <a:pt x="0" y="7632"/>
                  </a:lnTo>
                  <a:lnTo>
                    <a:pt x="3012" y="7632"/>
                  </a:lnTo>
                  <a:cubicBezTo>
                    <a:pt x="3132" y="7906"/>
                    <a:pt x="3405" y="8097"/>
                    <a:pt x="3727" y="8097"/>
                  </a:cubicBezTo>
                  <a:cubicBezTo>
                    <a:pt x="4048" y="8097"/>
                    <a:pt x="4322" y="7906"/>
                    <a:pt x="4441" y="7632"/>
                  </a:cubicBezTo>
                  <a:lnTo>
                    <a:pt x="6513" y="7632"/>
                  </a:lnTo>
                  <a:lnTo>
                    <a:pt x="6513" y="15443"/>
                  </a:lnTo>
                  <a:lnTo>
                    <a:pt x="66401" y="15443"/>
                  </a:lnTo>
                  <a:lnTo>
                    <a:pt x="66401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365750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grpSp>
          <p:nvGrpSpPr>
            <p:cNvPr id="35" name="Google Shape;912;p33">
              <a:extLst>
                <a:ext uri="{FF2B5EF4-FFF2-40B4-BE49-F238E27FC236}">
                  <a16:creationId xmlns:a16="http://schemas.microsoft.com/office/drawing/2014/main" id="{D301DCEC-3EB1-28B0-AD23-F79151C57041}"/>
                </a:ext>
              </a:extLst>
            </p:cNvPr>
            <p:cNvGrpSpPr/>
            <p:nvPr/>
          </p:nvGrpSpPr>
          <p:grpSpPr>
            <a:xfrm>
              <a:off x="4859666" y="4818044"/>
              <a:ext cx="235443" cy="235463"/>
              <a:chOff x="-26573400" y="3546250"/>
              <a:chExt cx="295375" cy="295400"/>
            </a:xfrm>
          </p:grpSpPr>
          <p:sp>
            <p:nvSpPr>
              <p:cNvPr id="36" name="Google Shape;913;p33">
                <a:extLst>
                  <a:ext uri="{FF2B5EF4-FFF2-40B4-BE49-F238E27FC236}">
                    <a16:creationId xmlns:a16="http://schemas.microsoft.com/office/drawing/2014/main" id="{175CCF18-8354-9B64-754E-1E346CC4322E}"/>
                  </a:ext>
                </a:extLst>
              </p:cNvPr>
              <p:cNvSpPr/>
              <p:nvPr/>
            </p:nvSpPr>
            <p:spPr>
              <a:xfrm>
                <a:off x="-26464700" y="3599225"/>
                <a:ext cx="77200" cy="38425"/>
              </a:xfrm>
              <a:custGeom>
                <a:avLst/>
                <a:gdLst/>
                <a:ahLst/>
                <a:cxnLst/>
                <a:rect l="l" t="t" r="r" b="b"/>
                <a:pathLst>
                  <a:path w="3088" h="1537" extrusionOk="0">
                    <a:moveTo>
                      <a:pt x="1532" y="1"/>
                    </a:moveTo>
                    <a:cubicBezTo>
                      <a:pt x="1001" y="1"/>
                      <a:pt x="473" y="103"/>
                      <a:pt x="0" y="308"/>
                    </a:cubicBezTo>
                    <a:lnTo>
                      <a:pt x="693" y="1537"/>
                    </a:lnTo>
                    <a:cubicBezTo>
                      <a:pt x="946" y="1442"/>
                      <a:pt x="1229" y="1379"/>
                      <a:pt x="1544" y="1379"/>
                    </a:cubicBezTo>
                    <a:cubicBezTo>
                      <a:pt x="1859" y="1379"/>
                      <a:pt x="2143" y="1442"/>
                      <a:pt x="2426" y="1537"/>
                    </a:cubicBezTo>
                    <a:lnTo>
                      <a:pt x="3088" y="308"/>
                    </a:lnTo>
                    <a:cubicBezTo>
                      <a:pt x="2600" y="103"/>
                      <a:pt x="2064" y="1"/>
                      <a:pt x="153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914;p33">
                <a:extLst>
                  <a:ext uri="{FF2B5EF4-FFF2-40B4-BE49-F238E27FC236}">
                    <a16:creationId xmlns:a16="http://schemas.microsoft.com/office/drawing/2014/main" id="{3578CE34-F26D-5B33-D377-D2F14597AF92}"/>
                  </a:ext>
                </a:extLst>
              </p:cNvPr>
              <p:cNvSpPr/>
              <p:nvPr/>
            </p:nvSpPr>
            <p:spPr>
              <a:xfrm>
                <a:off x="-26434775" y="368645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58" y="1"/>
                      <a:pt x="1" y="127"/>
                      <a:pt x="1" y="347"/>
                    </a:cubicBezTo>
                    <a:cubicBezTo>
                      <a:pt x="1" y="536"/>
                      <a:pt x="158" y="694"/>
                      <a:pt x="347" y="694"/>
                    </a:cubicBezTo>
                    <a:cubicBezTo>
                      <a:pt x="536" y="694"/>
                      <a:pt x="694" y="536"/>
                      <a:pt x="694" y="347"/>
                    </a:cubicBezTo>
                    <a:cubicBezTo>
                      <a:pt x="694" y="127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915;p33">
                <a:extLst>
                  <a:ext uri="{FF2B5EF4-FFF2-40B4-BE49-F238E27FC236}">
                    <a16:creationId xmlns:a16="http://schemas.microsoft.com/office/drawing/2014/main" id="{E83FE92C-E064-C733-26A7-DEE5B921EA6F}"/>
                  </a:ext>
                </a:extLst>
              </p:cNvPr>
              <p:cNvSpPr/>
              <p:nvPr/>
            </p:nvSpPr>
            <p:spPr>
              <a:xfrm>
                <a:off x="-26520625" y="3703775"/>
                <a:ext cx="55950" cy="67775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2711" extrusionOk="0">
                    <a:moveTo>
                      <a:pt x="1387" y="1"/>
                    </a:moveTo>
                    <a:lnTo>
                      <a:pt x="1" y="32"/>
                    </a:lnTo>
                    <a:cubicBezTo>
                      <a:pt x="127" y="1104"/>
                      <a:pt x="662" y="2080"/>
                      <a:pt x="1544" y="2710"/>
                    </a:cubicBezTo>
                    <a:lnTo>
                      <a:pt x="2237" y="1545"/>
                    </a:lnTo>
                    <a:cubicBezTo>
                      <a:pt x="1765" y="1135"/>
                      <a:pt x="1450" y="600"/>
                      <a:pt x="138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916;p33">
                <a:extLst>
                  <a:ext uri="{FF2B5EF4-FFF2-40B4-BE49-F238E27FC236}">
                    <a16:creationId xmlns:a16="http://schemas.microsoft.com/office/drawing/2014/main" id="{6C9C8D52-FCA3-C08F-F85C-979B52836DA3}"/>
                  </a:ext>
                </a:extLst>
              </p:cNvPr>
              <p:cNvSpPr/>
              <p:nvPr/>
            </p:nvSpPr>
            <p:spPr>
              <a:xfrm>
                <a:off x="-26387525" y="3703000"/>
                <a:ext cx="55950" cy="6775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2710" extrusionOk="0">
                    <a:moveTo>
                      <a:pt x="851" y="0"/>
                    </a:moveTo>
                    <a:cubicBezTo>
                      <a:pt x="757" y="631"/>
                      <a:pt x="473" y="1166"/>
                      <a:pt x="1" y="1544"/>
                    </a:cubicBezTo>
                    <a:lnTo>
                      <a:pt x="694" y="2710"/>
                    </a:lnTo>
                    <a:cubicBezTo>
                      <a:pt x="1576" y="2080"/>
                      <a:pt x="2112" y="1103"/>
                      <a:pt x="2238" y="32"/>
                    </a:cubicBezTo>
                    <a:lnTo>
                      <a:pt x="8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917;p33">
                <a:extLst>
                  <a:ext uri="{FF2B5EF4-FFF2-40B4-BE49-F238E27FC236}">
                    <a16:creationId xmlns:a16="http://schemas.microsoft.com/office/drawing/2014/main" id="{8AD0B191-FEAA-70C4-D3E4-C0AC0F87EDB8}"/>
                  </a:ext>
                </a:extLst>
              </p:cNvPr>
              <p:cNvSpPr/>
              <p:nvPr/>
            </p:nvSpPr>
            <p:spPr>
              <a:xfrm>
                <a:off x="-26573400" y="3546250"/>
                <a:ext cx="2953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1815" h="11816" extrusionOk="0">
                    <a:moveTo>
                      <a:pt x="5876" y="1419"/>
                    </a:moveTo>
                    <a:cubicBezTo>
                      <a:pt x="6632" y="1419"/>
                      <a:pt x="7389" y="1608"/>
                      <a:pt x="8066" y="1986"/>
                    </a:cubicBezTo>
                    <a:cubicBezTo>
                      <a:pt x="8223" y="2049"/>
                      <a:pt x="8286" y="2301"/>
                      <a:pt x="8192" y="2458"/>
                    </a:cubicBezTo>
                    <a:lnTo>
                      <a:pt x="7152" y="4254"/>
                    </a:lnTo>
                    <a:cubicBezTo>
                      <a:pt x="7110" y="4361"/>
                      <a:pt x="6980" y="4439"/>
                      <a:pt x="6852" y="4439"/>
                    </a:cubicBezTo>
                    <a:cubicBezTo>
                      <a:pt x="6791" y="4439"/>
                      <a:pt x="6731" y="4421"/>
                      <a:pt x="6680" y="4380"/>
                    </a:cubicBezTo>
                    <a:cubicBezTo>
                      <a:pt x="6428" y="4238"/>
                      <a:pt x="6136" y="4167"/>
                      <a:pt x="5841" y="4167"/>
                    </a:cubicBezTo>
                    <a:cubicBezTo>
                      <a:pt x="5546" y="4167"/>
                      <a:pt x="5246" y="4238"/>
                      <a:pt x="4978" y="4380"/>
                    </a:cubicBezTo>
                    <a:cubicBezTo>
                      <a:pt x="4929" y="4400"/>
                      <a:pt x="4872" y="4411"/>
                      <a:pt x="4816" y="4411"/>
                    </a:cubicBezTo>
                    <a:cubicBezTo>
                      <a:pt x="4694" y="4411"/>
                      <a:pt x="4570" y="4362"/>
                      <a:pt x="4506" y="4254"/>
                    </a:cubicBezTo>
                    <a:lnTo>
                      <a:pt x="3498" y="2458"/>
                    </a:lnTo>
                    <a:cubicBezTo>
                      <a:pt x="3466" y="2301"/>
                      <a:pt x="3529" y="2080"/>
                      <a:pt x="3687" y="1986"/>
                    </a:cubicBezTo>
                    <a:cubicBezTo>
                      <a:pt x="4364" y="1608"/>
                      <a:pt x="5120" y="1419"/>
                      <a:pt x="5876" y="1419"/>
                    </a:cubicBezTo>
                    <a:close/>
                    <a:moveTo>
                      <a:pt x="5861" y="4916"/>
                    </a:moveTo>
                    <a:cubicBezTo>
                      <a:pt x="6459" y="4916"/>
                      <a:pt x="6869" y="5388"/>
                      <a:pt x="6869" y="5955"/>
                    </a:cubicBezTo>
                    <a:cubicBezTo>
                      <a:pt x="6869" y="6554"/>
                      <a:pt x="6396" y="6964"/>
                      <a:pt x="5861" y="6964"/>
                    </a:cubicBezTo>
                    <a:cubicBezTo>
                      <a:pt x="5294" y="6964"/>
                      <a:pt x="4821" y="6491"/>
                      <a:pt x="4821" y="5955"/>
                    </a:cubicBezTo>
                    <a:cubicBezTo>
                      <a:pt x="4821" y="5357"/>
                      <a:pt x="5294" y="4916"/>
                      <a:pt x="5861" y="4916"/>
                    </a:cubicBezTo>
                    <a:close/>
                    <a:moveTo>
                      <a:pt x="3813" y="5609"/>
                    </a:moveTo>
                    <a:cubicBezTo>
                      <a:pt x="4065" y="5640"/>
                      <a:pt x="4159" y="5735"/>
                      <a:pt x="4159" y="5955"/>
                    </a:cubicBezTo>
                    <a:cubicBezTo>
                      <a:pt x="4159" y="6522"/>
                      <a:pt x="4474" y="7090"/>
                      <a:pt x="5010" y="7405"/>
                    </a:cubicBezTo>
                    <a:cubicBezTo>
                      <a:pt x="5136" y="7531"/>
                      <a:pt x="5230" y="7720"/>
                      <a:pt x="5104" y="7877"/>
                    </a:cubicBezTo>
                    <a:lnTo>
                      <a:pt x="4033" y="9641"/>
                    </a:lnTo>
                    <a:cubicBezTo>
                      <a:pt x="3991" y="9748"/>
                      <a:pt x="3861" y="9826"/>
                      <a:pt x="3733" y="9826"/>
                    </a:cubicBezTo>
                    <a:cubicBezTo>
                      <a:pt x="3672" y="9826"/>
                      <a:pt x="3612" y="9808"/>
                      <a:pt x="3561" y="9767"/>
                    </a:cubicBezTo>
                    <a:cubicBezTo>
                      <a:pt x="2238" y="8948"/>
                      <a:pt x="1418" y="7531"/>
                      <a:pt x="1355" y="5987"/>
                    </a:cubicBezTo>
                    <a:cubicBezTo>
                      <a:pt x="1355" y="5798"/>
                      <a:pt x="1544" y="5640"/>
                      <a:pt x="1733" y="5640"/>
                    </a:cubicBezTo>
                    <a:lnTo>
                      <a:pt x="3813" y="5609"/>
                    </a:lnTo>
                    <a:close/>
                    <a:moveTo>
                      <a:pt x="8003" y="5640"/>
                    </a:moveTo>
                    <a:lnTo>
                      <a:pt x="10082" y="5672"/>
                    </a:lnTo>
                    <a:cubicBezTo>
                      <a:pt x="10271" y="5672"/>
                      <a:pt x="10429" y="5829"/>
                      <a:pt x="10429" y="6018"/>
                    </a:cubicBezTo>
                    <a:cubicBezTo>
                      <a:pt x="10397" y="7562"/>
                      <a:pt x="9547" y="8980"/>
                      <a:pt x="8223" y="9799"/>
                    </a:cubicBezTo>
                    <a:cubicBezTo>
                      <a:pt x="8168" y="9844"/>
                      <a:pt x="8100" y="9865"/>
                      <a:pt x="8033" y="9865"/>
                    </a:cubicBezTo>
                    <a:cubicBezTo>
                      <a:pt x="7911" y="9865"/>
                      <a:pt x="7792" y="9795"/>
                      <a:pt x="7751" y="9673"/>
                    </a:cubicBezTo>
                    <a:lnTo>
                      <a:pt x="6680" y="7909"/>
                    </a:lnTo>
                    <a:cubicBezTo>
                      <a:pt x="6554" y="7751"/>
                      <a:pt x="6648" y="7531"/>
                      <a:pt x="6806" y="7436"/>
                    </a:cubicBezTo>
                    <a:cubicBezTo>
                      <a:pt x="7310" y="7121"/>
                      <a:pt x="7625" y="6585"/>
                      <a:pt x="7625" y="5987"/>
                    </a:cubicBezTo>
                    <a:cubicBezTo>
                      <a:pt x="7625" y="5829"/>
                      <a:pt x="7751" y="5672"/>
                      <a:pt x="8003" y="5640"/>
                    </a:cubicBezTo>
                    <a:close/>
                    <a:moveTo>
                      <a:pt x="5892" y="1"/>
                    </a:moveTo>
                    <a:cubicBezTo>
                      <a:pt x="2616" y="1"/>
                      <a:pt x="1" y="2679"/>
                      <a:pt x="1" y="5924"/>
                    </a:cubicBezTo>
                    <a:cubicBezTo>
                      <a:pt x="1" y="9137"/>
                      <a:pt x="2679" y="11815"/>
                      <a:pt x="5892" y="11815"/>
                    </a:cubicBezTo>
                    <a:cubicBezTo>
                      <a:pt x="9169" y="11815"/>
                      <a:pt x="11815" y="9137"/>
                      <a:pt x="11815" y="5924"/>
                    </a:cubicBezTo>
                    <a:cubicBezTo>
                      <a:pt x="11815" y="2679"/>
                      <a:pt x="9137" y="1"/>
                      <a:pt x="589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5784758-A71B-EF97-D5C0-C23D32EC3C74}"/>
                </a:ext>
              </a:extLst>
            </p:cNvPr>
            <p:cNvSpPr txBox="1"/>
            <p:nvPr/>
          </p:nvSpPr>
          <p:spPr>
            <a:xfrm>
              <a:off x="3458606" y="4802049"/>
              <a:ext cx="144113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100" b="1" dirty="0">
                  <a:solidFill>
                    <a:srgbClr val="2D3F8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9C655EEC-F057-E3BA-3B6F-090ABC1AD214}"/>
              </a:ext>
            </a:extLst>
          </p:cNvPr>
          <p:cNvGrpSpPr/>
          <p:nvPr/>
        </p:nvGrpSpPr>
        <p:grpSpPr>
          <a:xfrm>
            <a:off x="3269730" y="3654135"/>
            <a:ext cx="1977784" cy="460327"/>
            <a:chOff x="3269730" y="3654135"/>
            <a:chExt cx="1977784" cy="460327"/>
          </a:xfrm>
        </p:grpSpPr>
        <p:sp>
          <p:nvSpPr>
            <p:cNvPr id="50" name="Google Shape;927;p33">
              <a:extLst>
                <a:ext uri="{FF2B5EF4-FFF2-40B4-BE49-F238E27FC236}">
                  <a16:creationId xmlns:a16="http://schemas.microsoft.com/office/drawing/2014/main" id="{3EF20EE3-83E4-9420-CD95-06B9E9997063}"/>
                </a:ext>
              </a:extLst>
            </p:cNvPr>
            <p:cNvSpPr/>
            <p:nvPr/>
          </p:nvSpPr>
          <p:spPr>
            <a:xfrm>
              <a:off x="3269730" y="3654135"/>
              <a:ext cx="1977784" cy="460327"/>
            </a:xfrm>
            <a:custGeom>
              <a:avLst/>
              <a:gdLst/>
              <a:ahLst/>
              <a:cxnLst/>
              <a:rect l="l" t="t" r="r" b="b"/>
              <a:pathLst>
                <a:path w="66402" h="15455" extrusionOk="0">
                  <a:moveTo>
                    <a:pt x="6513" y="1"/>
                  </a:moveTo>
                  <a:lnTo>
                    <a:pt x="6513" y="7037"/>
                  </a:lnTo>
                  <a:lnTo>
                    <a:pt x="4441" y="7037"/>
                  </a:lnTo>
                  <a:cubicBezTo>
                    <a:pt x="4322" y="6763"/>
                    <a:pt x="4048" y="6561"/>
                    <a:pt x="3727" y="6561"/>
                  </a:cubicBezTo>
                  <a:cubicBezTo>
                    <a:pt x="3405" y="6561"/>
                    <a:pt x="3132" y="6763"/>
                    <a:pt x="3012" y="7037"/>
                  </a:cubicBezTo>
                  <a:lnTo>
                    <a:pt x="0" y="7037"/>
                  </a:lnTo>
                  <a:lnTo>
                    <a:pt x="0" y="7633"/>
                  </a:lnTo>
                  <a:lnTo>
                    <a:pt x="3012" y="7633"/>
                  </a:lnTo>
                  <a:cubicBezTo>
                    <a:pt x="3132" y="7906"/>
                    <a:pt x="3405" y="8109"/>
                    <a:pt x="3727" y="8109"/>
                  </a:cubicBezTo>
                  <a:cubicBezTo>
                    <a:pt x="4048" y="8109"/>
                    <a:pt x="4322" y="7906"/>
                    <a:pt x="4441" y="7633"/>
                  </a:cubicBezTo>
                  <a:lnTo>
                    <a:pt x="6513" y="7633"/>
                  </a:lnTo>
                  <a:lnTo>
                    <a:pt x="6513" y="15455"/>
                  </a:lnTo>
                  <a:lnTo>
                    <a:pt x="66401" y="15455"/>
                  </a:lnTo>
                  <a:lnTo>
                    <a:pt x="66401" y="1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365750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grpSp>
          <p:nvGrpSpPr>
            <p:cNvPr id="51" name="Google Shape;928;p33">
              <a:extLst>
                <a:ext uri="{FF2B5EF4-FFF2-40B4-BE49-F238E27FC236}">
                  <a16:creationId xmlns:a16="http://schemas.microsoft.com/office/drawing/2014/main" id="{8CFD6A07-DC31-1EB1-EE5D-6ABC7B956933}"/>
                </a:ext>
              </a:extLst>
            </p:cNvPr>
            <p:cNvGrpSpPr/>
            <p:nvPr/>
          </p:nvGrpSpPr>
          <p:grpSpPr>
            <a:xfrm>
              <a:off x="4859675" y="3768238"/>
              <a:ext cx="235443" cy="236061"/>
              <a:chOff x="-23244900" y="3888100"/>
              <a:chExt cx="295375" cy="296150"/>
            </a:xfrm>
          </p:grpSpPr>
          <p:sp>
            <p:nvSpPr>
              <p:cNvPr id="52" name="Google Shape;929;p33">
                <a:extLst>
                  <a:ext uri="{FF2B5EF4-FFF2-40B4-BE49-F238E27FC236}">
                    <a16:creationId xmlns:a16="http://schemas.microsoft.com/office/drawing/2014/main" id="{8B25B647-3052-66FF-CEF7-5D5C5C855C55}"/>
                  </a:ext>
                </a:extLst>
              </p:cNvPr>
              <p:cNvSpPr/>
              <p:nvPr/>
            </p:nvSpPr>
            <p:spPr>
              <a:xfrm>
                <a:off x="-23106275" y="3958975"/>
                <a:ext cx="181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94" extrusionOk="0">
                    <a:moveTo>
                      <a:pt x="0" y="0"/>
                    </a:moveTo>
                    <a:lnTo>
                      <a:pt x="0" y="694"/>
                    </a:lnTo>
                    <a:lnTo>
                      <a:pt x="725" y="694"/>
                    </a:ln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930;p33">
                <a:extLst>
                  <a:ext uri="{FF2B5EF4-FFF2-40B4-BE49-F238E27FC236}">
                    <a16:creationId xmlns:a16="http://schemas.microsoft.com/office/drawing/2014/main" id="{C10B008A-240A-E203-DC9F-52E75B7E3F7E}"/>
                  </a:ext>
                </a:extLst>
              </p:cNvPr>
              <p:cNvSpPr/>
              <p:nvPr/>
            </p:nvSpPr>
            <p:spPr>
              <a:xfrm>
                <a:off x="-23106275" y="3992850"/>
                <a:ext cx="1815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5" extrusionOk="0">
                    <a:moveTo>
                      <a:pt x="0" y="0"/>
                    </a:moveTo>
                    <a:lnTo>
                      <a:pt x="0" y="725"/>
                    </a:lnTo>
                    <a:lnTo>
                      <a:pt x="725" y="725"/>
                    </a:ln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931;p33">
                <a:extLst>
                  <a:ext uri="{FF2B5EF4-FFF2-40B4-BE49-F238E27FC236}">
                    <a16:creationId xmlns:a16="http://schemas.microsoft.com/office/drawing/2014/main" id="{C05B938E-F4D9-4CA2-BE66-4830F45E02DB}"/>
                  </a:ext>
                </a:extLst>
              </p:cNvPr>
              <p:cNvSpPr/>
              <p:nvPr/>
            </p:nvSpPr>
            <p:spPr>
              <a:xfrm>
                <a:off x="-23106275" y="4062950"/>
                <a:ext cx="18150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1387" extrusionOk="0">
                    <a:moveTo>
                      <a:pt x="0" y="0"/>
                    </a:moveTo>
                    <a:lnTo>
                      <a:pt x="0" y="1040"/>
                    </a:lnTo>
                    <a:cubicBezTo>
                      <a:pt x="0" y="1229"/>
                      <a:pt x="158" y="1386"/>
                      <a:pt x="379" y="1386"/>
                    </a:cubicBezTo>
                    <a:cubicBezTo>
                      <a:pt x="568" y="1386"/>
                      <a:pt x="725" y="1229"/>
                      <a:pt x="725" y="1040"/>
                    </a:cubicBez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932;p33">
                <a:extLst>
                  <a:ext uri="{FF2B5EF4-FFF2-40B4-BE49-F238E27FC236}">
                    <a16:creationId xmlns:a16="http://schemas.microsoft.com/office/drawing/2014/main" id="{E30987EB-A05D-68FF-D9A0-20836D196A0B}"/>
                  </a:ext>
                </a:extLst>
              </p:cNvPr>
              <p:cNvSpPr/>
              <p:nvPr/>
            </p:nvSpPr>
            <p:spPr>
              <a:xfrm>
                <a:off x="-23070825" y="3940850"/>
                <a:ext cx="52775" cy="2682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1073" extrusionOk="0">
                    <a:moveTo>
                      <a:pt x="0" y="1"/>
                    </a:moveTo>
                    <a:lnTo>
                      <a:pt x="0" y="725"/>
                    </a:lnTo>
                    <a:lnTo>
                      <a:pt x="1040" y="725"/>
                    </a:lnTo>
                    <a:cubicBezTo>
                      <a:pt x="1386" y="725"/>
                      <a:pt x="1701" y="883"/>
                      <a:pt x="1985" y="1072"/>
                    </a:cubicBezTo>
                    <a:cubicBezTo>
                      <a:pt x="2048" y="946"/>
                      <a:pt x="2111" y="851"/>
                      <a:pt x="2111" y="725"/>
                    </a:cubicBezTo>
                    <a:cubicBezTo>
                      <a:pt x="2111" y="316"/>
                      <a:pt x="1764" y="1"/>
                      <a:pt x="13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933;p33">
                <a:extLst>
                  <a:ext uri="{FF2B5EF4-FFF2-40B4-BE49-F238E27FC236}">
                    <a16:creationId xmlns:a16="http://schemas.microsoft.com/office/drawing/2014/main" id="{6DEB9305-801C-2E1A-9C1B-D21FD74B7562}"/>
                  </a:ext>
                </a:extLst>
              </p:cNvPr>
              <p:cNvSpPr/>
              <p:nvPr/>
            </p:nvSpPr>
            <p:spPr>
              <a:xfrm>
                <a:off x="-23106275" y="3923525"/>
                <a:ext cx="181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94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lnTo>
                      <a:pt x="0" y="694"/>
                    </a:lnTo>
                    <a:lnTo>
                      <a:pt x="725" y="694"/>
                    </a:lnTo>
                    <a:lnTo>
                      <a:pt x="725" y="347"/>
                    </a:lnTo>
                    <a:cubicBezTo>
                      <a:pt x="725" y="158"/>
                      <a:pt x="568" y="1"/>
                      <a:pt x="3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934;p33">
                <a:extLst>
                  <a:ext uri="{FF2B5EF4-FFF2-40B4-BE49-F238E27FC236}">
                    <a16:creationId xmlns:a16="http://schemas.microsoft.com/office/drawing/2014/main" id="{0FA1B751-CEF9-1361-291D-06353A854E8A}"/>
                  </a:ext>
                </a:extLst>
              </p:cNvPr>
              <p:cNvSpPr/>
              <p:nvPr/>
            </p:nvSpPr>
            <p:spPr>
              <a:xfrm>
                <a:off x="-23106275" y="4027500"/>
                <a:ext cx="1815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5" extrusionOk="0">
                    <a:moveTo>
                      <a:pt x="0" y="0"/>
                    </a:moveTo>
                    <a:lnTo>
                      <a:pt x="0" y="725"/>
                    </a:lnTo>
                    <a:lnTo>
                      <a:pt x="725" y="725"/>
                    </a:ln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935;p33">
                <a:extLst>
                  <a:ext uri="{FF2B5EF4-FFF2-40B4-BE49-F238E27FC236}">
                    <a16:creationId xmlns:a16="http://schemas.microsoft.com/office/drawing/2014/main" id="{748B0B60-C094-9CA5-BAAC-AC1BC9823E08}"/>
                  </a:ext>
                </a:extLst>
              </p:cNvPr>
              <p:cNvSpPr/>
              <p:nvPr/>
            </p:nvSpPr>
            <p:spPr>
              <a:xfrm>
                <a:off x="-23244900" y="3888100"/>
                <a:ext cx="295375" cy="296150"/>
              </a:xfrm>
              <a:custGeom>
                <a:avLst/>
                <a:gdLst/>
                <a:ahLst/>
                <a:cxnLst/>
                <a:rect l="l" t="t" r="r" b="b"/>
                <a:pathLst>
                  <a:path w="11815" h="11846" extrusionOk="0">
                    <a:moveTo>
                      <a:pt x="5892" y="725"/>
                    </a:moveTo>
                    <a:cubicBezTo>
                      <a:pt x="6333" y="725"/>
                      <a:pt x="6743" y="1008"/>
                      <a:pt x="6900" y="1449"/>
                    </a:cubicBezTo>
                    <a:lnTo>
                      <a:pt x="8349" y="1449"/>
                    </a:lnTo>
                    <a:cubicBezTo>
                      <a:pt x="9106" y="1449"/>
                      <a:pt x="9736" y="2079"/>
                      <a:pt x="9736" y="2835"/>
                    </a:cubicBezTo>
                    <a:cubicBezTo>
                      <a:pt x="9736" y="3214"/>
                      <a:pt x="9578" y="3529"/>
                      <a:pt x="9295" y="3812"/>
                    </a:cubicBezTo>
                    <a:cubicBezTo>
                      <a:pt x="9326" y="3938"/>
                      <a:pt x="9358" y="4096"/>
                      <a:pt x="9358" y="4190"/>
                    </a:cubicBezTo>
                    <a:cubicBezTo>
                      <a:pt x="9358" y="4600"/>
                      <a:pt x="9200" y="4915"/>
                      <a:pt x="8948" y="5198"/>
                    </a:cubicBezTo>
                    <a:cubicBezTo>
                      <a:pt x="8980" y="5324"/>
                      <a:pt x="9011" y="5450"/>
                      <a:pt x="9011" y="5576"/>
                    </a:cubicBezTo>
                    <a:cubicBezTo>
                      <a:pt x="9011" y="6333"/>
                      <a:pt x="8381" y="6963"/>
                      <a:pt x="7625" y="6963"/>
                    </a:cubicBezTo>
                    <a:cubicBezTo>
                      <a:pt x="7436" y="6963"/>
                      <a:pt x="7278" y="6805"/>
                      <a:pt x="7278" y="6616"/>
                    </a:cubicBezTo>
                    <a:cubicBezTo>
                      <a:pt x="7278" y="6427"/>
                      <a:pt x="7436" y="6269"/>
                      <a:pt x="7625" y="6269"/>
                    </a:cubicBezTo>
                    <a:cubicBezTo>
                      <a:pt x="8034" y="6269"/>
                      <a:pt x="8349" y="5954"/>
                      <a:pt x="8349" y="5545"/>
                    </a:cubicBezTo>
                    <a:cubicBezTo>
                      <a:pt x="8349" y="5167"/>
                      <a:pt x="8034" y="4852"/>
                      <a:pt x="7625" y="4852"/>
                    </a:cubicBezTo>
                    <a:lnTo>
                      <a:pt x="6932" y="4852"/>
                    </a:lnTo>
                    <a:lnTo>
                      <a:pt x="6932" y="7593"/>
                    </a:lnTo>
                    <a:lnTo>
                      <a:pt x="7940" y="7593"/>
                    </a:lnTo>
                    <a:cubicBezTo>
                      <a:pt x="8538" y="7593"/>
                      <a:pt x="8980" y="8065"/>
                      <a:pt x="8980" y="8632"/>
                    </a:cubicBezTo>
                    <a:cubicBezTo>
                      <a:pt x="8980" y="9105"/>
                      <a:pt x="8664" y="9514"/>
                      <a:pt x="8192" y="9609"/>
                    </a:cubicBezTo>
                    <a:cubicBezTo>
                      <a:pt x="7562" y="9767"/>
                      <a:pt x="7058" y="10145"/>
                      <a:pt x="6680" y="10586"/>
                    </a:cubicBezTo>
                    <a:cubicBezTo>
                      <a:pt x="6459" y="10869"/>
                      <a:pt x="6176" y="11027"/>
                      <a:pt x="5861" y="11027"/>
                    </a:cubicBezTo>
                    <a:cubicBezTo>
                      <a:pt x="5545" y="11027"/>
                      <a:pt x="5230" y="10869"/>
                      <a:pt x="5041" y="10586"/>
                    </a:cubicBezTo>
                    <a:cubicBezTo>
                      <a:pt x="4695" y="10113"/>
                      <a:pt x="4128" y="9767"/>
                      <a:pt x="3529" y="9609"/>
                    </a:cubicBezTo>
                    <a:cubicBezTo>
                      <a:pt x="3057" y="9483"/>
                      <a:pt x="2742" y="9042"/>
                      <a:pt x="2742" y="8569"/>
                    </a:cubicBezTo>
                    <a:cubicBezTo>
                      <a:pt x="2742" y="8002"/>
                      <a:pt x="3214" y="7561"/>
                      <a:pt x="3781" y="7561"/>
                    </a:cubicBezTo>
                    <a:lnTo>
                      <a:pt x="4789" y="7561"/>
                    </a:lnTo>
                    <a:lnTo>
                      <a:pt x="4789" y="4789"/>
                    </a:lnTo>
                    <a:lnTo>
                      <a:pt x="4096" y="4789"/>
                    </a:lnTo>
                    <a:cubicBezTo>
                      <a:pt x="3687" y="4789"/>
                      <a:pt x="3372" y="5104"/>
                      <a:pt x="3372" y="5513"/>
                    </a:cubicBezTo>
                    <a:cubicBezTo>
                      <a:pt x="3372" y="5891"/>
                      <a:pt x="3687" y="6206"/>
                      <a:pt x="4096" y="6206"/>
                    </a:cubicBezTo>
                    <a:cubicBezTo>
                      <a:pt x="4285" y="6206"/>
                      <a:pt x="4443" y="6364"/>
                      <a:pt x="4443" y="6553"/>
                    </a:cubicBezTo>
                    <a:cubicBezTo>
                      <a:pt x="4443" y="6774"/>
                      <a:pt x="4285" y="6931"/>
                      <a:pt x="4096" y="6931"/>
                    </a:cubicBezTo>
                    <a:cubicBezTo>
                      <a:pt x="3340" y="6931"/>
                      <a:pt x="2710" y="6301"/>
                      <a:pt x="2710" y="5545"/>
                    </a:cubicBezTo>
                    <a:cubicBezTo>
                      <a:pt x="2710" y="5387"/>
                      <a:pt x="2742" y="5261"/>
                      <a:pt x="2805" y="5135"/>
                    </a:cubicBezTo>
                    <a:cubicBezTo>
                      <a:pt x="2521" y="4883"/>
                      <a:pt x="2363" y="4568"/>
                      <a:pt x="2363" y="4159"/>
                    </a:cubicBezTo>
                    <a:cubicBezTo>
                      <a:pt x="2363" y="4001"/>
                      <a:pt x="2395" y="3875"/>
                      <a:pt x="2426" y="3781"/>
                    </a:cubicBezTo>
                    <a:cubicBezTo>
                      <a:pt x="2174" y="3497"/>
                      <a:pt x="2017" y="3182"/>
                      <a:pt x="2017" y="2772"/>
                    </a:cubicBezTo>
                    <a:cubicBezTo>
                      <a:pt x="2080" y="2048"/>
                      <a:pt x="2710" y="1449"/>
                      <a:pt x="3466" y="1449"/>
                    </a:cubicBezTo>
                    <a:lnTo>
                      <a:pt x="4915" y="1449"/>
                    </a:lnTo>
                    <a:cubicBezTo>
                      <a:pt x="5073" y="1040"/>
                      <a:pt x="5419" y="725"/>
                      <a:pt x="5892" y="725"/>
                    </a:cubicBezTo>
                    <a:close/>
                    <a:moveTo>
                      <a:pt x="1009" y="0"/>
                    </a:moveTo>
                    <a:cubicBezTo>
                      <a:pt x="473" y="32"/>
                      <a:pt x="1" y="504"/>
                      <a:pt x="1" y="1040"/>
                    </a:cubicBezTo>
                    <a:lnTo>
                      <a:pt x="1" y="10838"/>
                    </a:lnTo>
                    <a:cubicBezTo>
                      <a:pt x="1" y="11405"/>
                      <a:pt x="473" y="11846"/>
                      <a:pt x="1009" y="11846"/>
                    </a:cubicBezTo>
                    <a:lnTo>
                      <a:pt x="10807" y="11846"/>
                    </a:lnTo>
                    <a:cubicBezTo>
                      <a:pt x="11374" y="11846"/>
                      <a:pt x="11815" y="11373"/>
                      <a:pt x="11815" y="10775"/>
                    </a:cubicBezTo>
                    <a:lnTo>
                      <a:pt x="11815" y="1071"/>
                    </a:lnTo>
                    <a:cubicBezTo>
                      <a:pt x="11815" y="504"/>
                      <a:pt x="11342" y="32"/>
                      <a:pt x="10807" y="32"/>
                    </a:cubicBezTo>
                    <a:lnTo>
                      <a:pt x="100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936;p33">
                <a:extLst>
                  <a:ext uri="{FF2B5EF4-FFF2-40B4-BE49-F238E27FC236}">
                    <a16:creationId xmlns:a16="http://schemas.microsoft.com/office/drawing/2014/main" id="{E6DA1F3F-9297-EB56-5ECD-2417B5ADF67D}"/>
                  </a:ext>
                </a:extLst>
              </p:cNvPr>
              <p:cNvSpPr/>
              <p:nvPr/>
            </p:nvSpPr>
            <p:spPr>
              <a:xfrm>
                <a:off x="-23070825" y="3975525"/>
                <a:ext cx="433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1072" extrusionOk="0">
                    <a:moveTo>
                      <a:pt x="0" y="0"/>
                    </a:moveTo>
                    <a:lnTo>
                      <a:pt x="0" y="725"/>
                    </a:lnTo>
                    <a:lnTo>
                      <a:pt x="725" y="725"/>
                    </a:lnTo>
                    <a:cubicBezTo>
                      <a:pt x="748" y="722"/>
                      <a:pt x="772" y="721"/>
                      <a:pt x="795" y="721"/>
                    </a:cubicBezTo>
                    <a:cubicBezTo>
                      <a:pt x="1086" y="721"/>
                      <a:pt x="1374" y="896"/>
                      <a:pt x="1607" y="1071"/>
                    </a:cubicBezTo>
                    <a:cubicBezTo>
                      <a:pt x="1701" y="945"/>
                      <a:pt x="1733" y="819"/>
                      <a:pt x="1733" y="725"/>
                    </a:cubicBezTo>
                    <a:cubicBezTo>
                      <a:pt x="1733" y="315"/>
                      <a:pt x="1418" y="0"/>
                      <a:pt x="10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937;p33">
                <a:extLst>
                  <a:ext uri="{FF2B5EF4-FFF2-40B4-BE49-F238E27FC236}">
                    <a16:creationId xmlns:a16="http://schemas.microsoft.com/office/drawing/2014/main" id="{233E960C-5EDB-B295-5420-BE9BB04F9165}"/>
                  </a:ext>
                </a:extLst>
              </p:cNvPr>
              <p:cNvSpPr/>
              <p:nvPr/>
            </p:nvSpPr>
            <p:spPr>
              <a:xfrm>
                <a:off x="-23158250" y="4097600"/>
                <a:ext cx="121300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4852" h="2080" extrusionOk="0">
                    <a:moveTo>
                      <a:pt x="315" y="0"/>
                    </a:moveTo>
                    <a:cubicBezTo>
                      <a:pt x="158" y="0"/>
                      <a:pt x="0" y="158"/>
                      <a:pt x="0" y="347"/>
                    </a:cubicBezTo>
                    <a:cubicBezTo>
                      <a:pt x="0" y="567"/>
                      <a:pt x="158" y="662"/>
                      <a:pt x="284" y="693"/>
                    </a:cubicBezTo>
                    <a:cubicBezTo>
                      <a:pt x="1008" y="914"/>
                      <a:pt x="1701" y="1355"/>
                      <a:pt x="2174" y="1922"/>
                    </a:cubicBezTo>
                    <a:cubicBezTo>
                      <a:pt x="2205" y="2017"/>
                      <a:pt x="2269" y="2080"/>
                      <a:pt x="2426" y="2080"/>
                    </a:cubicBezTo>
                    <a:cubicBezTo>
                      <a:pt x="2584" y="2080"/>
                      <a:pt x="2678" y="2017"/>
                      <a:pt x="2710" y="1922"/>
                    </a:cubicBezTo>
                    <a:cubicBezTo>
                      <a:pt x="3151" y="1355"/>
                      <a:pt x="3812" y="882"/>
                      <a:pt x="4568" y="662"/>
                    </a:cubicBezTo>
                    <a:cubicBezTo>
                      <a:pt x="4726" y="630"/>
                      <a:pt x="4852" y="504"/>
                      <a:pt x="4852" y="347"/>
                    </a:cubicBezTo>
                    <a:cubicBezTo>
                      <a:pt x="4852" y="158"/>
                      <a:pt x="4694" y="0"/>
                      <a:pt x="4474" y="0"/>
                    </a:cubicBezTo>
                    <a:lnTo>
                      <a:pt x="3371" y="0"/>
                    </a:lnTo>
                    <a:cubicBezTo>
                      <a:pt x="3214" y="410"/>
                      <a:pt x="2867" y="725"/>
                      <a:pt x="2395" y="725"/>
                    </a:cubicBezTo>
                    <a:cubicBezTo>
                      <a:pt x="1922" y="725"/>
                      <a:pt x="1575" y="441"/>
                      <a:pt x="1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938;p33">
                <a:extLst>
                  <a:ext uri="{FF2B5EF4-FFF2-40B4-BE49-F238E27FC236}">
                    <a16:creationId xmlns:a16="http://schemas.microsoft.com/office/drawing/2014/main" id="{09111649-4AC3-E77F-9CFB-45CE86778554}"/>
                  </a:ext>
                </a:extLst>
              </p:cNvPr>
              <p:cNvSpPr/>
              <p:nvPr/>
            </p:nvSpPr>
            <p:spPr>
              <a:xfrm>
                <a:off x="-23176375" y="3940850"/>
                <a:ext cx="52800" cy="26825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1073" extrusionOk="0">
                    <a:moveTo>
                      <a:pt x="725" y="1"/>
                    </a:moveTo>
                    <a:cubicBezTo>
                      <a:pt x="316" y="1"/>
                      <a:pt x="1" y="316"/>
                      <a:pt x="1" y="725"/>
                    </a:cubicBezTo>
                    <a:cubicBezTo>
                      <a:pt x="1" y="851"/>
                      <a:pt x="64" y="978"/>
                      <a:pt x="127" y="1072"/>
                    </a:cubicBezTo>
                    <a:cubicBezTo>
                      <a:pt x="410" y="883"/>
                      <a:pt x="725" y="725"/>
                      <a:pt x="1072" y="725"/>
                    </a:cubicBezTo>
                    <a:lnTo>
                      <a:pt x="2111" y="725"/>
                    </a:lnTo>
                    <a:lnTo>
                      <a:pt x="211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939;p33">
                <a:extLst>
                  <a:ext uri="{FF2B5EF4-FFF2-40B4-BE49-F238E27FC236}">
                    <a16:creationId xmlns:a16="http://schemas.microsoft.com/office/drawing/2014/main" id="{A6FAC116-4372-8523-2D92-1AA8A864C957}"/>
                  </a:ext>
                </a:extLst>
              </p:cNvPr>
              <p:cNvSpPr/>
              <p:nvPr/>
            </p:nvSpPr>
            <p:spPr>
              <a:xfrm>
                <a:off x="-23166125" y="3976300"/>
                <a:ext cx="441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1072" extrusionOk="0">
                    <a:moveTo>
                      <a:pt x="693" y="1"/>
                    </a:moveTo>
                    <a:cubicBezTo>
                      <a:pt x="315" y="1"/>
                      <a:pt x="0" y="316"/>
                      <a:pt x="0" y="725"/>
                    </a:cubicBezTo>
                    <a:cubicBezTo>
                      <a:pt x="0" y="851"/>
                      <a:pt x="32" y="1009"/>
                      <a:pt x="126" y="1072"/>
                    </a:cubicBezTo>
                    <a:cubicBezTo>
                      <a:pt x="347" y="820"/>
                      <a:pt x="693" y="725"/>
                      <a:pt x="1071" y="725"/>
                    </a:cubicBezTo>
                    <a:lnTo>
                      <a:pt x="1764" y="725"/>
                    </a:lnTo>
                    <a:lnTo>
                      <a:pt x="176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07E60C0-FD5E-4CE6-7320-04047BC6BF25}"/>
                </a:ext>
              </a:extLst>
            </p:cNvPr>
            <p:cNvSpPr txBox="1"/>
            <p:nvPr/>
          </p:nvSpPr>
          <p:spPr>
            <a:xfrm>
              <a:off x="3430143" y="3766791"/>
              <a:ext cx="144113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1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9AB85AB-A29D-B7D8-77B9-43D6FE5DCC6D}"/>
              </a:ext>
            </a:extLst>
          </p:cNvPr>
          <p:cNvGrpSpPr/>
          <p:nvPr/>
        </p:nvGrpSpPr>
        <p:grpSpPr>
          <a:xfrm>
            <a:off x="668040" y="4184692"/>
            <a:ext cx="1977784" cy="459970"/>
            <a:chOff x="668040" y="4184692"/>
            <a:chExt cx="1977784" cy="459970"/>
          </a:xfrm>
        </p:grpSpPr>
        <p:sp>
          <p:nvSpPr>
            <p:cNvPr id="41" name="Google Shape;918;p33">
              <a:extLst>
                <a:ext uri="{FF2B5EF4-FFF2-40B4-BE49-F238E27FC236}">
                  <a16:creationId xmlns:a16="http://schemas.microsoft.com/office/drawing/2014/main" id="{36754F28-05C0-84DC-FD37-21D287167D1B}"/>
                </a:ext>
              </a:extLst>
            </p:cNvPr>
            <p:cNvSpPr/>
            <p:nvPr/>
          </p:nvSpPr>
          <p:spPr>
            <a:xfrm>
              <a:off x="668040" y="4184692"/>
              <a:ext cx="1977784" cy="459970"/>
            </a:xfrm>
            <a:custGeom>
              <a:avLst/>
              <a:gdLst/>
              <a:ahLst/>
              <a:cxnLst/>
              <a:rect l="l" t="t" r="r" b="b"/>
              <a:pathLst>
                <a:path w="66402" h="15443" extrusionOk="0">
                  <a:moveTo>
                    <a:pt x="1" y="0"/>
                  </a:moveTo>
                  <a:lnTo>
                    <a:pt x="1" y="15443"/>
                  </a:lnTo>
                  <a:lnTo>
                    <a:pt x="59889" y="15443"/>
                  </a:lnTo>
                  <a:lnTo>
                    <a:pt x="59889" y="7620"/>
                  </a:lnTo>
                  <a:lnTo>
                    <a:pt x="61973" y="7620"/>
                  </a:lnTo>
                  <a:cubicBezTo>
                    <a:pt x="62092" y="7906"/>
                    <a:pt x="62366" y="8097"/>
                    <a:pt x="62675" y="8097"/>
                  </a:cubicBezTo>
                  <a:cubicBezTo>
                    <a:pt x="62997" y="8097"/>
                    <a:pt x="63271" y="7906"/>
                    <a:pt x="63390" y="7620"/>
                  </a:cubicBezTo>
                  <a:lnTo>
                    <a:pt x="66402" y="7620"/>
                  </a:lnTo>
                  <a:lnTo>
                    <a:pt x="66402" y="7037"/>
                  </a:lnTo>
                  <a:lnTo>
                    <a:pt x="63390" y="7037"/>
                  </a:lnTo>
                  <a:cubicBezTo>
                    <a:pt x="63271" y="6751"/>
                    <a:pt x="62997" y="6561"/>
                    <a:pt x="62675" y="6561"/>
                  </a:cubicBezTo>
                  <a:cubicBezTo>
                    <a:pt x="62366" y="6561"/>
                    <a:pt x="62092" y="6751"/>
                    <a:pt x="61973" y="7037"/>
                  </a:cubicBezTo>
                  <a:lnTo>
                    <a:pt x="59889" y="7037"/>
                  </a:lnTo>
                  <a:lnTo>
                    <a:pt x="59889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365750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grpSp>
          <p:nvGrpSpPr>
            <p:cNvPr id="42" name="Google Shape;919;p33">
              <a:extLst>
                <a:ext uri="{FF2B5EF4-FFF2-40B4-BE49-F238E27FC236}">
                  <a16:creationId xmlns:a16="http://schemas.microsoft.com/office/drawing/2014/main" id="{75A6E13A-8E00-9236-EF80-0455AFF492E0}"/>
                </a:ext>
              </a:extLst>
            </p:cNvPr>
            <p:cNvGrpSpPr/>
            <p:nvPr/>
          </p:nvGrpSpPr>
          <p:grpSpPr>
            <a:xfrm>
              <a:off x="828597" y="4296947"/>
              <a:ext cx="220378" cy="235463"/>
              <a:chOff x="-24344425" y="3519475"/>
              <a:chExt cx="276475" cy="295400"/>
            </a:xfrm>
          </p:grpSpPr>
          <p:sp>
            <p:nvSpPr>
              <p:cNvPr id="43" name="Google Shape;920;p33">
                <a:extLst>
                  <a:ext uri="{FF2B5EF4-FFF2-40B4-BE49-F238E27FC236}">
                    <a16:creationId xmlns:a16="http://schemas.microsoft.com/office/drawing/2014/main" id="{B8C93639-B11B-15A1-FBE6-2A0C5A4FC9A1}"/>
                  </a:ext>
                </a:extLst>
              </p:cNvPr>
              <p:cNvSpPr/>
              <p:nvPr/>
            </p:nvSpPr>
            <p:spPr>
              <a:xfrm>
                <a:off x="-24240450" y="3554150"/>
                <a:ext cx="69325" cy="34450"/>
              </a:xfrm>
              <a:custGeom>
                <a:avLst/>
                <a:gdLst/>
                <a:ahLst/>
                <a:cxnLst/>
                <a:rect l="l" t="t" r="r" b="b"/>
                <a:pathLst>
                  <a:path w="2773" h="1378" extrusionOk="0">
                    <a:moveTo>
                      <a:pt x="1387" y="0"/>
                    </a:moveTo>
                    <a:cubicBezTo>
                      <a:pt x="788" y="0"/>
                      <a:pt x="284" y="347"/>
                      <a:pt x="95" y="914"/>
                    </a:cubicBezTo>
                    <a:cubicBezTo>
                      <a:pt x="0" y="1071"/>
                      <a:pt x="95" y="1260"/>
                      <a:pt x="284" y="1355"/>
                    </a:cubicBezTo>
                    <a:cubicBezTo>
                      <a:pt x="318" y="1366"/>
                      <a:pt x="352" y="1371"/>
                      <a:pt x="385" y="1371"/>
                    </a:cubicBezTo>
                    <a:cubicBezTo>
                      <a:pt x="537" y="1371"/>
                      <a:pt x="673" y="1263"/>
                      <a:pt x="725" y="1134"/>
                    </a:cubicBezTo>
                    <a:cubicBezTo>
                      <a:pt x="788" y="882"/>
                      <a:pt x="1072" y="662"/>
                      <a:pt x="1387" y="662"/>
                    </a:cubicBezTo>
                    <a:cubicBezTo>
                      <a:pt x="1702" y="662"/>
                      <a:pt x="1922" y="882"/>
                      <a:pt x="2048" y="1134"/>
                    </a:cubicBezTo>
                    <a:cubicBezTo>
                      <a:pt x="2120" y="1301"/>
                      <a:pt x="2246" y="1378"/>
                      <a:pt x="2371" y="1378"/>
                    </a:cubicBezTo>
                    <a:cubicBezTo>
                      <a:pt x="2411" y="1378"/>
                      <a:pt x="2451" y="1370"/>
                      <a:pt x="2489" y="1355"/>
                    </a:cubicBezTo>
                    <a:cubicBezTo>
                      <a:pt x="2678" y="1260"/>
                      <a:pt x="2773" y="1071"/>
                      <a:pt x="2678" y="914"/>
                    </a:cubicBezTo>
                    <a:cubicBezTo>
                      <a:pt x="2489" y="347"/>
                      <a:pt x="1985" y="0"/>
                      <a:pt x="138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921;p33">
                <a:extLst>
                  <a:ext uri="{FF2B5EF4-FFF2-40B4-BE49-F238E27FC236}">
                    <a16:creationId xmlns:a16="http://schemas.microsoft.com/office/drawing/2014/main" id="{AC97D073-79F1-706A-266E-5DD5ABAE6F1D}"/>
                  </a:ext>
                </a:extLst>
              </p:cNvPr>
              <p:cNvSpPr/>
              <p:nvPr/>
            </p:nvSpPr>
            <p:spPr>
              <a:xfrm>
                <a:off x="-24344425" y="3519475"/>
                <a:ext cx="2764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1059" h="11816" extrusionOk="0">
                    <a:moveTo>
                      <a:pt x="5546" y="694"/>
                    </a:moveTo>
                    <a:cubicBezTo>
                      <a:pt x="6743" y="694"/>
                      <a:pt x="7625" y="1608"/>
                      <a:pt x="7625" y="2773"/>
                    </a:cubicBezTo>
                    <a:lnTo>
                      <a:pt x="7625" y="3120"/>
                    </a:lnTo>
                    <a:cubicBezTo>
                      <a:pt x="7625" y="3309"/>
                      <a:pt x="7467" y="3466"/>
                      <a:pt x="7278" y="3466"/>
                    </a:cubicBezTo>
                    <a:lnTo>
                      <a:pt x="5892" y="3466"/>
                    </a:lnTo>
                    <a:lnTo>
                      <a:pt x="5892" y="3120"/>
                    </a:lnTo>
                    <a:cubicBezTo>
                      <a:pt x="5892" y="2931"/>
                      <a:pt x="5735" y="2773"/>
                      <a:pt x="5546" y="2773"/>
                    </a:cubicBezTo>
                    <a:cubicBezTo>
                      <a:pt x="5357" y="2773"/>
                      <a:pt x="5199" y="2931"/>
                      <a:pt x="5199" y="3120"/>
                    </a:cubicBezTo>
                    <a:lnTo>
                      <a:pt x="5199" y="3466"/>
                    </a:lnTo>
                    <a:lnTo>
                      <a:pt x="3813" y="3466"/>
                    </a:lnTo>
                    <a:cubicBezTo>
                      <a:pt x="3624" y="3466"/>
                      <a:pt x="3466" y="3309"/>
                      <a:pt x="3466" y="3120"/>
                    </a:cubicBezTo>
                    <a:lnTo>
                      <a:pt x="3466" y="2773"/>
                    </a:lnTo>
                    <a:cubicBezTo>
                      <a:pt x="3466" y="1639"/>
                      <a:pt x="4411" y="694"/>
                      <a:pt x="5546" y="694"/>
                    </a:cubicBezTo>
                    <a:close/>
                    <a:moveTo>
                      <a:pt x="7940" y="4821"/>
                    </a:moveTo>
                    <a:cubicBezTo>
                      <a:pt x="8160" y="4821"/>
                      <a:pt x="8318" y="4979"/>
                      <a:pt x="8318" y="5168"/>
                    </a:cubicBezTo>
                    <a:cubicBezTo>
                      <a:pt x="8318" y="5357"/>
                      <a:pt x="8160" y="5514"/>
                      <a:pt x="7940" y="5514"/>
                    </a:cubicBezTo>
                    <a:lnTo>
                      <a:pt x="3088" y="5514"/>
                    </a:lnTo>
                    <a:cubicBezTo>
                      <a:pt x="2899" y="5514"/>
                      <a:pt x="2742" y="5357"/>
                      <a:pt x="2742" y="5168"/>
                    </a:cubicBezTo>
                    <a:cubicBezTo>
                      <a:pt x="2742" y="4979"/>
                      <a:pt x="2899" y="4821"/>
                      <a:pt x="3088" y="4821"/>
                    </a:cubicBezTo>
                    <a:close/>
                    <a:moveTo>
                      <a:pt x="4128" y="6932"/>
                    </a:moveTo>
                    <a:cubicBezTo>
                      <a:pt x="4317" y="6932"/>
                      <a:pt x="4474" y="7089"/>
                      <a:pt x="4474" y="7310"/>
                    </a:cubicBezTo>
                    <a:cubicBezTo>
                      <a:pt x="4474" y="7499"/>
                      <a:pt x="4317" y="7656"/>
                      <a:pt x="4128" y="7656"/>
                    </a:cubicBezTo>
                    <a:lnTo>
                      <a:pt x="3088" y="7656"/>
                    </a:lnTo>
                    <a:cubicBezTo>
                      <a:pt x="2899" y="7656"/>
                      <a:pt x="2742" y="7499"/>
                      <a:pt x="2742" y="7310"/>
                    </a:cubicBezTo>
                    <a:cubicBezTo>
                      <a:pt x="2742" y="7089"/>
                      <a:pt x="2899" y="6932"/>
                      <a:pt x="3088" y="6932"/>
                    </a:cubicBezTo>
                    <a:close/>
                    <a:moveTo>
                      <a:pt x="7940" y="6932"/>
                    </a:moveTo>
                    <a:cubicBezTo>
                      <a:pt x="8160" y="6932"/>
                      <a:pt x="8318" y="7089"/>
                      <a:pt x="8318" y="7310"/>
                    </a:cubicBezTo>
                    <a:cubicBezTo>
                      <a:pt x="8286" y="7499"/>
                      <a:pt x="8160" y="7656"/>
                      <a:pt x="7940" y="7656"/>
                    </a:cubicBezTo>
                    <a:lnTo>
                      <a:pt x="6932" y="7656"/>
                    </a:lnTo>
                    <a:cubicBezTo>
                      <a:pt x="6743" y="7656"/>
                      <a:pt x="6585" y="7499"/>
                      <a:pt x="6585" y="7310"/>
                    </a:cubicBezTo>
                    <a:cubicBezTo>
                      <a:pt x="6585" y="7089"/>
                      <a:pt x="6743" y="6932"/>
                      <a:pt x="6932" y="6932"/>
                    </a:cubicBezTo>
                    <a:close/>
                    <a:moveTo>
                      <a:pt x="3781" y="8318"/>
                    </a:moveTo>
                    <a:cubicBezTo>
                      <a:pt x="4002" y="8350"/>
                      <a:pt x="4128" y="8507"/>
                      <a:pt x="4128" y="8665"/>
                    </a:cubicBezTo>
                    <a:cubicBezTo>
                      <a:pt x="4128" y="8885"/>
                      <a:pt x="3970" y="9043"/>
                      <a:pt x="3781" y="9043"/>
                    </a:cubicBezTo>
                    <a:lnTo>
                      <a:pt x="3057" y="9043"/>
                    </a:lnTo>
                    <a:cubicBezTo>
                      <a:pt x="2868" y="9043"/>
                      <a:pt x="2710" y="8885"/>
                      <a:pt x="2710" y="8665"/>
                    </a:cubicBezTo>
                    <a:cubicBezTo>
                      <a:pt x="2710" y="8476"/>
                      <a:pt x="2868" y="8318"/>
                      <a:pt x="3057" y="8318"/>
                    </a:cubicBezTo>
                    <a:close/>
                    <a:moveTo>
                      <a:pt x="7940" y="8318"/>
                    </a:moveTo>
                    <a:cubicBezTo>
                      <a:pt x="8160" y="8350"/>
                      <a:pt x="8286" y="8507"/>
                      <a:pt x="8286" y="8665"/>
                    </a:cubicBezTo>
                    <a:cubicBezTo>
                      <a:pt x="8286" y="8885"/>
                      <a:pt x="8129" y="9043"/>
                      <a:pt x="7940" y="9043"/>
                    </a:cubicBezTo>
                    <a:lnTo>
                      <a:pt x="7247" y="9043"/>
                    </a:lnTo>
                    <a:cubicBezTo>
                      <a:pt x="7026" y="9043"/>
                      <a:pt x="6869" y="8885"/>
                      <a:pt x="6869" y="8665"/>
                    </a:cubicBezTo>
                    <a:cubicBezTo>
                      <a:pt x="6869" y="8476"/>
                      <a:pt x="7026" y="8318"/>
                      <a:pt x="7247" y="8318"/>
                    </a:cubicBezTo>
                    <a:close/>
                    <a:moveTo>
                      <a:pt x="2868" y="2049"/>
                    </a:moveTo>
                    <a:lnTo>
                      <a:pt x="2868" y="2049"/>
                    </a:lnTo>
                    <a:cubicBezTo>
                      <a:pt x="2805" y="2332"/>
                      <a:pt x="2805" y="2521"/>
                      <a:pt x="2805" y="2805"/>
                    </a:cubicBezTo>
                    <a:cubicBezTo>
                      <a:pt x="2395" y="2962"/>
                      <a:pt x="2080" y="3309"/>
                      <a:pt x="2080" y="3781"/>
                    </a:cubicBezTo>
                    <a:lnTo>
                      <a:pt x="2080" y="8665"/>
                    </a:lnTo>
                    <a:cubicBezTo>
                      <a:pt x="2080" y="9263"/>
                      <a:pt x="2553" y="9704"/>
                      <a:pt x="3088" y="9704"/>
                    </a:cubicBezTo>
                    <a:lnTo>
                      <a:pt x="5199" y="9704"/>
                    </a:lnTo>
                    <a:lnTo>
                      <a:pt x="5199" y="7247"/>
                    </a:lnTo>
                    <a:cubicBezTo>
                      <a:pt x="5199" y="7058"/>
                      <a:pt x="5357" y="6900"/>
                      <a:pt x="5546" y="6900"/>
                    </a:cubicBezTo>
                    <a:cubicBezTo>
                      <a:pt x="5735" y="6900"/>
                      <a:pt x="5892" y="7058"/>
                      <a:pt x="5892" y="7247"/>
                    </a:cubicBezTo>
                    <a:lnTo>
                      <a:pt x="5892" y="9704"/>
                    </a:lnTo>
                    <a:lnTo>
                      <a:pt x="8003" y="9704"/>
                    </a:lnTo>
                    <a:cubicBezTo>
                      <a:pt x="8570" y="9704"/>
                      <a:pt x="9011" y="9232"/>
                      <a:pt x="9011" y="8665"/>
                    </a:cubicBezTo>
                    <a:lnTo>
                      <a:pt x="9011" y="3844"/>
                    </a:lnTo>
                    <a:cubicBezTo>
                      <a:pt x="9011" y="3372"/>
                      <a:pt x="8728" y="2994"/>
                      <a:pt x="8318" y="2836"/>
                    </a:cubicBezTo>
                    <a:cubicBezTo>
                      <a:pt x="8318" y="2584"/>
                      <a:pt x="8318" y="2364"/>
                      <a:pt x="8223" y="2112"/>
                    </a:cubicBezTo>
                    <a:lnTo>
                      <a:pt x="8223" y="2112"/>
                    </a:lnTo>
                    <a:cubicBezTo>
                      <a:pt x="9043" y="2269"/>
                      <a:pt x="9736" y="2962"/>
                      <a:pt x="9736" y="3844"/>
                    </a:cubicBezTo>
                    <a:lnTo>
                      <a:pt x="9736" y="8696"/>
                    </a:lnTo>
                    <a:cubicBezTo>
                      <a:pt x="9736" y="9641"/>
                      <a:pt x="8948" y="10429"/>
                      <a:pt x="8003" y="10429"/>
                    </a:cubicBezTo>
                    <a:lnTo>
                      <a:pt x="3151" y="10429"/>
                    </a:lnTo>
                    <a:cubicBezTo>
                      <a:pt x="2206" y="10429"/>
                      <a:pt x="1418" y="9641"/>
                      <a:pt x="1418" y="8696"/>
                    </a:cubicBezTo>
                    <a:lnTo>
                      <a:pt x="1418" y="3781"/>
                    </a:lnTo>
                    <a:lnTo>
                      <a:pt x="1355" y="3781"/>
                    </a:lnTo>
                    <a:cubicBezTo>
                      <a:pt x="1355" y="2931"/>
                      <a:pt x="1985" y="2206"/>
                      <a:pt x="2868" y="2049"/>
                    </a:cubicBezTo>
                    <a:close/>
                    <a:moveTo>
                      <a:pt x="3088" y="1"/>
                    </a:moveTo>
                    <a:cubicBezTo>
                      <a:pt x="1355" y="1"/>
                      <a:pt x="1" y="1419"/>
                      <a:pt x="1" y="3120"/>
                    </a:cubicBezTo>
                    <a:lnTo>
                      <a:pt x="1" y="8728"/>
                    </a:lnTo>
                    <a:cubicBezTo>
                      <a:pt x="1" y="10397"/>
                      <a:pt x="1355" y="11815"/>
                      <a:pt x="3088" y="11815"/>
                    </a:cubicBezTo>
                    <a:lnTo>
                      <a:pt x="7940" y="11815"/>
                    </a:lnTo>
                    <a:cubicBezTo>
                      <a:pt x="9673" y="11815"/>
                      <a:pt x="11059" y="10397"/>
                      <a:pt x="11059" y="8728"/>
                    </a:cubicBezTo>
                    <a:lnTo>
                      <a:pt x="11059" y="3120"/>
                    </a:lnTo>
                    <a:cubicBezTo>
                      <a:pt x="11059" y="1387"/>
                      <a:pt x="9641" y="1"/>
                      <a:pt x="794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4CA0578-FD30-3DAC-309E-9F668B2E038B}"/>
                </a:ext>
              </a:extLst>
            </p:cNvPr>
            <p:cNvSpPr txBox="1"/>
            <p:nvPr/>
          </p:nvSpPr>
          <p:spPr>
            <a:xfrm>
              <a:off x="1010178" y="4295397"/>
              <a:ext cx="144113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1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70" name="Picture 6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A772665-49FB-678D-E746-BC74D016DCF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71" name="Picture 7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AEF144C-9D7F-2CCF-6258-FDDC0C75CEF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6F62DE3E-C3B8-22C9-CF48-330D0D61A0CB}"/>
              </a:ext>
            </a:extLst>
          </p:cNvPr>
          <p:cNvGrpSpPr/>
          <p:nvPr/>
        </p:nvGrpSpPr>
        <p:grpSpPr>
          <a:xfrm>
            <a:off x="668040" y="3135999"/>
            <a:ext cx="1977784" cy="460000"/>
            <a:chOff x="668040" y="3135999"/>
            <a:chExt cx="1977784" cy="460000"/>
          </a:xfrm>
        </p:grpSpPr>
        <p:sp>
          <p:nvSpPr>
            <p:cNvPr id="26" name="Google Shape;903;p33">
              <a:extLst>
                <a:ext uri="{FF2B5EF4-FFF2-40B4-BE49-F238E27FC236}">
                  <a16:creationId xmlns:a16="http://schemas.microsoft.com/office/drawing/2014/main" id="{8C071733-7982-5D52-9F6A-29E1386DA502}"/>
                </a:ext>
              </a:extLst>
            </p:cNvPr>
            <p:cNvSpPr/>
            <p:nvPr/>
          </p:nvSpPr>
          <p:spPr>
            <a:xfrm>
              <a:off x="668040" y="3135999"/>
              <a:ext cx="1977784" cy="460000"/>
            </a:xfrm>
            <a:custGeom>
              <a:avLst/>
              <a:gdLst/>
              <a:ahLst/>
              <a:cxnLst/>
              <a:rect l="l" t="t" r="r" b="b"/>
              <a:pathLst>
                <a:path w="66402" h="15444" extrusionOk="0">
                  <a:moveTo>
                    <a:pt x="1" y="1"/>
                  </a:moveTo>
                  <a:lnTo>
                    <a:pt x="1" y="15443"/>
                  </a:lnTo>
                  <a:lnTo>
                    <a:pt x="59889" y="15443"/>
                  </a:lnTo>
                  <a:lnTo>
                    <a:pt x="59889" y="7621"/>
                  </a:lnTo>
                  <a:lnTo>
                    <a:pt x="61973" y="7621"/>
                  </a:lnTo>
                  <a:cubicBezTo>
                    <a:pt x="62092" y="7906"/>
                    <a:pt x="62366" y="8097"/>
                    <a:pt x="62675" y="8097"/>
                  </a:cubicBezTo>
                  <a:cubicBezTo>
                    <a:pt x="62997" y="8097"/>
                    <a:pt x="63271" y="7906"/>
                    <a:pt x="63390" y="7621"/>
                  </a:cubicBezTo>
                  <a:lnTo>
                    <a:pt x="66402" y="7621"/>
                  </a:lnTo>
                  <a:lnTo>
                    <a:pt x="66402" y="7037"/>
                  </a:lnTo>
                  <a:lnTo>
                    <a:pt x="63390" y="7037"/>
                  </a:lnTo>
                  <a:cubicBezTo>
                    <a:pt x="63271" y="6752"/>
                    <a:pt x="62997" y="6561"/>
                    <a:pt x="62675" y="6561"/>
                  </a:cubicBezTo>
                  <a:cubicBezTo>
                    <a:pt x="62366" y="6561"/>
                    <a:pt x="62092" y="6752"/>
                    <a:pt x="61973" y="7037"/>
                  </a:cubicBezTo>
                  <a:lnTo>
                    <a:pt x="59889" y="7037"/>
                  </a:lnTo>
                  <a:lnTo>
                    <a:pt x="59889" y="1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365750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grpSp>
          <p:nvGrpSpPr>
            <p:cNvPr id="27" name="Google Shape;904;p33">
              <a:extLst>
                <a:ext uri="{FF2B5EF4-FFF2-40B4-BE49-F238E27FC236}">
                  <a16:creationId xmlns:a16="http://schemas.microsoft.com/office/drawing/2014/main" id="{07FB5B25-CC5A-0A53-72B2-BCFE6E9FC592}"/>
                </a:ext>
              </a:extLst>
            </p:cNvPr>
            <p:cNvGrpSpPr/>
            <p:nvPr/>
          </p:nvGrpSpPr>
          <p:grpSpPr>
            <a:xfrm>
              <a:off x="820441" y="3247960"/>
              <a:ext cx="236699" cy="236081"/>
              <a:chOff x="-28461325" y="3545475"/>
              <a:chExt cx="296950" cy="296175"/>
            </a:xfrm>
          </p:grpSpPr>
          <p:sp>
            <p:nvSpPr>
              <p:cNvPr id="28" name="Google Shape;905;p33">
                <a:extLst>
                  <a:ext uri="{FF2B5EF4-FFF2-40B4-BE49-F238E27FC236}">
                    <a16:creationId xmlns:a16="http://schemas.microsoft.com/office/drawing/2014/main" id="{E004416B-CC30-0DD2-5A38-D67AF3973114}"/>
                  </a:ext>
                </a:extLst>
              </p:cNvPr>
              <p:cNvSpPr/>
              <p:nvPr/>
            </p:nvSpPr>
            <p:spPr>
              <a:xfrm>
                <a:off x="-28461325" y="3666775"/>
                <a:ext cx="34675" cy="5277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2111" extrusionOk="0">
                    <a:moveTo>
                      <a:pt x="0" y="0"/>
                    </a:moveTo>
                    <a:lnTo>
                      <a:pt x="0" y="2111"/>
                    </a:lnTo>
                    <a:lnTo>
                      <a:pt x="1386" y="2111"/>
                    </a:lnTo>
                    <a:lnTo>
                      <a:pt x="138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06;p33">
                <a:extLst>
                  <a:ext uri="{FF2B5EF4-FFF2-40B4-BE49-F238E27FC236}">
                    <a16:creationId xmlns:a16="http://schemas.microsoft.com/office/drawing/2014/main" id="{0FCD9FCF-EAAB-E2C5-203C-BE20087B9019}"/>
                  </a:ext>
                </a:extLst>
              </p:cNvPr>
              <p:cNvSpPr/>
              <p:nvPr/>
            </p:nvSpPr>
            <p:spPr>
              <a:xfrm>
                <a:off x="-28461325" y="3737650"/>
                <a:ext cx="5277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694" extrusionOk="0">
                    <a:moveTo>
                      <a:pt x="0" y="1"/>
                    </a:moveTo>
                    <a:lnTo>
                      <a:pt x="0" y="694"/>
                    </a:lnTo>
                    <a:lnTo>
                      <a:pt x="1733" y="694"/>
                    </a:lnTo>
                    <a:cubicBezTo>
                      <a:pt x="1954" y="694"/>
                      <a:pt x="2111" y="536"/>
                      <a:pt x="2111" y="347"/>
                    </a:cubicBez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907;p33">
                <a:extLst>
                  <a:ext uri="{FF2B5EF4-FFF2-40B4-BE49-F238E27FC236}">
                    <a16:creationId xmlns:a16="http://schemas.microsoft.com/office/drawing/2014/main" id="{98BCFB4E-37F8-0310-9E83-5B6E80643A3D}"/>
                  </a:ext>
                </a:extLst>
              </p:cNvPr>
              <p:cNvSpPr/>
              <p:nvPr/>
            </p:nvSpPr>
            <p:spPr>
              <a:xfrm>
                <a:off x="-28461325" y="3632100"/>
                <a:ext cx="527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695" extrusionOk="0">
                    <a:moveTo>
                      <a:pt x="0" y="1"/>
                    </a:moveTo>
                    <a:lnTo>
                      <a:pt x="0" y="694"/>
                    </a:lnTo>
                    <a:lnTo>
                      <a:pt x="1733" y="694"/>
                    </a:lnTo>
                    <a:cubicBezTo>
                      <a:pt x="1954" y="694"/>
                      <a:pt x="2111" y="537"/>
                      <a:pt x="2111" y="348"/>
                    </a:cubicBezTo>
                    <a:cubicBezTo>
                      <a:pt x="2111" y="159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908;p33">
                <a:extLst>
                  <a:ext uri="{FF2B5EF4-FFF2-40B4-BE49-F238E27FC236}">
                    <a16:creationId xmlns:a16="http://schemas.microsoft.com/office/drawing/2014/main" id="{F1B7CB7B-40EB-8113-74EF-CAFC2437E852}"/>
                  </a:ext>
                </a:extLst>
              </p:cNvPr>
              <p:cNvSpPr/>
              <p:nvPr/>
            </p:nvSpPr>
            <p:spPr>
              <a:xfrm>
                <a:off x="-28460550" y="3545475"/>
                <a:ext cx="296175" cy="296175"/>
              </a:xfrm>
              <a:custGeom>
                <a:avLst/>
                <a:gdLst/>
                <a:ahLst/>
                <a:cxnLst/>
                <a:rect l="l" t="t" r="r" b="b"/>
                <a:pathLst>
                  <a:path w="11847" h="11847" extrusionOk="0">
                    <a:moveTo>
                      <a:pt x="2427" y="0"/>
                    </a:moveTo>
                    <a:cubicBezTo>
                      <a:pt x="1072" y="0"/>
                      <a:pt x="1" y="1103"/>
                      <a:pt x="1" y="2426"/>
                    </a:cubicBezTo>
                    <a:lnTo>
                      <a:pt x="1" y="2804"/>
                    </a:lnTo>
                    <a:lnTo>
                      <a:pt x="1355" y="2804"/>
                    </a:lnTo>
                    <a:lnTo>
                      <a:pt x="1355" y="2426"/>
                    </a:lnTo>
                    <a:cubicBezTo>
                      <a:pt x="1355" y="1859"/>
                      <a:pt x="1828" y="1418"/>
                      <a:pt x="2395" y="1418"/>
                    </a:cubicBezTo>
                    <a:lnTo>
                      <a:pt x="9358" y="1418"/>
                    </a:lnTo>
                    <a:cubicBezTo>
                      <a:pt x="9956" y="1418"/>
                      <a:pt x="10366" y="1891"/>
                      <a:pt x="10366" y="2426"/>
                    </a:cubicBezTo>
                    <a:lnTo>
                      <a:pt x="10366" y="9420"/>
                    </a:lnTo>
                    <a:cubicBezTo>
                      <a:pt x="10366" y="9987"/>
                      <a:pt x="9893" y="10429"/>
                      <a:pt x="9358" y="10429"/>
                    </a:cubicBezTo>
                    <a:lnTo>
                      <a:pt x="2395" y="10429"/>
                    </a:lnTo>
                    <a:cubicBezTo>
                      <a:pt x="1797" y="10429"/>
                      <a:pt x="1355" y="9956"/>
                      <a:pt x="1355" y="9420"/>
                    </a:cubicBezTo>
                    <a:lnTo>
                      <a:pt x="1355" y="9042"/>
                    </a:lnTo>
                    <a:lnTo>
                      <a:pt x="1" y="9042"/>
                    </a:lnTo>
                    <a:lnTo>
                      <a:pt x="1" y="9420"/>
                    </a:lnTo>
                    <a:cubicBezTo>
                      <a:pt x="1" y="10744"/>
                      <a:pt x="1103" y="11846"/>
                      <a:pt x="2427" y="11846"/>
                    </a:cubicBezTo>
                    <a:lnTo>
                      <a:pt x="9389" y="11846"/>
                    </a:lnTo>
                    <a:cubicBezTo>
                      <a:pt x="10744" y="11846"/>
                      <a:pt x="11847" y="10744"/>
                      <a:pt x="11847" y="9420"/>
                    </a:cubicBezTo>
                    <a:lnTo>
                      <a:pt x="11847" y="2426"/>
                    </a:lnTo>
                    <a:cubicBezTo>
                      <a:pt x="11847" y="1103"/>
                      <a:pt x="10744" y="0"/>
                      <a:pt x="93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909;p33">
                <a:extLst>
                  <a:ext uri="{FF2B5EF4-FFF2-40B4-BE49-F238E27FC236}">
                    <a16:creationId xmlns:a16="http://schemas.microsoft.com/office/drawing/2014/main" id="{72BAC111-0DAC-F51C-E6F9-1954557A0E35}"/>
                  </a:ext>
                </a:extLst>
              </p:cNvPr>
              <p:cNvSpPr/>
              <p:nvPr/>
            </p:nvSpPr>
            <p:spPr>
              <a:xfrm>
                <a:off x="-28347925" y="3649450"/>
                <a:ext cx="86675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3467" h="3466" extrusionOk="0">
                    <a:moveTo>
                      <a:pt x="1387" y="0"/>
                    </a:moveTo>
                    <a:lnTo>
                      <a:pt x="1387" y="1040"/>
                    </a:lnTo>
                    <a:cubicBezTo>
                      <a:pt x="1387" y="1229"/>
                      <a:pt x="1230" y="1386"/>
                      <a:pt x="1041" y="1386"/>
                    </a:cubicBezTo>
                    <a:lnTo>
                      <a:pt x="1" y="1386"/>
                    </a:lnTo>
                    <a:lnTo>
                      <a:pt x="1" y="2111"/>
                    </a:lnTo>
                    <a:lnTo>
                      <a:pt x="1041" y="2111"/>
                    </a:lnTo>
                    <a:cubicBezTo>
                      <a:pt x="1230" y="2111"/>
                      <a:pt x="1387" y="2268"/>
                      <a:pt x="1387" y="2457"/>
                    </a:cubicBezTo>
                    <a:lnTo>
                      <a:pt x="1387" y="3466"/>
                    </a:lnTo>
                    <a:lnTo>
                      <a:pt x="2080" y="3466"/>
                    </a:lnTo>
                    <a:lnTo>
                      <a:pt x="2080" y="2457"/>
                    </a:lnTo>
                    <a:cubicBezTo>
                      <a:pt x="2080" y="2268"/>
                      <a:pt x="2238" y="2111"/>
                      <a:pt x="2458" y="2111"/>
                    </a:cubicBezTo>
                    <a:lnTo>
                      <a:pt x="3467" y="2111"/>
                    </a:lnTo>
                    <a:lnTo>
                      <a:pt x="3467" y="1386"/>
                    </a:lnTo>
                    <a:lnTo>
                      <a:pt x="2458" y="1386"/>
                    </a:lnTo>
                    <a:cubicBezTo>
                      <a:pt x="2238" y="1386"/>
                      <a:pt x="2080" y="1229"/>
                      <a:pt x="2080" y="1040"/>
                    </a:cubicBezTo>
                    <a:lnTo>
                      <a:pt x="20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910;p33">
                <a:extLst>
                  <a:ext uri="{FF2B5EF4-FFF2-40B4-BE49-F238E27FC236}">
                    <a16:creationId xmlns:a16="http://schemas.microsoft.com/office/drawing/2014/main" id="{91DD1047-853D-AF93-50BF-67C2AA1DE359}"/>
                  </a:ext>
                </a:extLst>
              </p:cNvPr>
              <p:cNvSpPr/>
              <p:nvPr/>
            </p:nvSpPr>
            <p:spPr>
              <a:xfrm>
                <a:off x="-28408550" y="3597450"/>
                <a:ext cx="191400" cy="192200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7688" extrusionOk="0">
                    <a:moveTo>
                      <a:pt x="4883" y="1418"/>
                    </a:moveTo>
                    <a:cubicBezTo>
                      <a:pt x="5072" y="1418"/>
                      <a:pt x="5230" y="1576"/>
                      <a:pt x="5230" y="1765"/>
                    </a:cubicBezTo>
                    <a:lnTo>
                      <a:pt x="5230" y="2805"/>
                    </a:lnTo>
                    <a:lnTo>
                      <a:pt x="6238" y="2805"/>
                    </a:lnTo>
                    <a:cubicBezTo>
                      <a:pt x="6459" y="2805"/>
                      <a:pt x="6616" y="2962"/>
                      <a:pt x="6616" y="3151"/>
                    </a:cubicBezTo>
                    <a:lnTo>
                      <a:pt x="6616" y="4537"/>
                    </a:lnTo>
                    <a:cubicBezTo>
                      <a:pt x="6616" y="4726"/>
                      <a:pt x="6459" y="4884"/>
                      <a:pt x="6238" y="4884"/>
                    </a:cubicBezTo>
                    <a:lnTo>
                      <a:pt x="5230" y="4884"/>
                    </a:lnTo>
                    <a:lnTo>
                      <a:pt x="5230" y="5924"/>
                    </a:lnTo>
                    <a:cubicBezTo>
                      <a:pt x="5230" y="6113"/>
                      <a:pt x="5072" y="6270"/>
                      <a:pt x="4883" y="6270"/>
                    </a:cubicBezTo>
                    <a:lnTo>
                      <a:pt x="3497" y="6270"/>
                    </a:lnTo>
                    <a:cubicBezTo>
                      <a:pt x="3308" y="6270"/>
                      <a:pt x="3151" y="6113"/>
                      <a:pt x="3151" y="5924"/>
                    </a:cubicBezTo>
                    <a:lnTo>
                      <a:pt x="3151" y="4884"/>
                    </a:lnTo>
                    <a:lnTo>
                      <a:pt x="2111" y="4884"/>
                    </a:lnTo>
                    <a:cubicBezTo>
                      <a:pt x="1922" y="4884"/>
                      <a:pt x="1764" y="4726"/>
                      <a:pt x="1764" y="4537"/>
                    </a:cubicBezTo>
                    <a:lnTo>
                      <a:pt x="1764" y="3151"/>
                    </a:lnTo>
                    <a:cubicBezTo>
                      <a:pt x="1764" y="2962"/>
                      <a:pt x="1922" y="2805"/>
                      <a:pt x="2111" y="2805"/>
                    </a:cubicBezTo>
                    <a:lnTo>
                      <a:pt x="3151" y="2805"/>
                    </a:lnTo>
                    <a:lnTo>
                      <a:pt x="3151" y="1765"/>
                    </a:lnTo>
                    <a:cubicBezTo>
                      <a:pt x="3151" y="1576"/>
                      <a:pt x="3308" y="1418"/>
                      <a:pt x="3497" y="1418"/>
                    </a:cubicBezTo>
                    <a:close/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lnTo>
                      <a:pt x="0" y="757"/>
                    </a:lnTo>
                    <a:cubicBezTo>
                      <a:pt x="378" y="914"/>
                      <a:pt x="693" y="1261"/>
                      <a:pt x="693" y="1734"/>
                    </a:cubicBezTo>
                    <a:cubicBezTo>
                      <a:pt x="693" y="2175"/>
                      <a:pt x="378" y="2553"/>
                      <a:pt x="0" y="2710"/>
                    </a:cubicBezTo>
                    <a:lnTo>
                      <a:pt x="0" y="4979"/>
                    </a:lnTo>
                    <a:cubicBezTo>
                      <a:pt x="378" y="5136"/>
                      <a:pt x="693" y="5483"/>
                      <a:pt x="693" y="5955"/>
                    </a:cubicBezTo>
                    <a:cubicBezTo>
                      <a:pt x="693" y="6396"/>
                      <a:pt x="441" y="6774"/>
                      <a:pt x="0" y="6932"/>
                    </a:cubicBezTo>
                    <a:lnTo>
                      <a:pt x="0" y="7341"/>
                    </a:lnTo>
                    <a:cubicBezTo>
                      <a:pt x="0" y="7530"/>
                      <a:pt x="158" y="7688"/>
                      <a:pt x="347" y="7688"/>
                    </a:cubicBezTo>
                    <a:lnTo>
                      <a:pt x="7309" y="7688"/>
                    </a:lnTo>
                    <a:cubicBezTo>
                      <a:pt x="7498" y="7688"/>
                      <a:pt x="7656" y="7530"/>
                      <a:pt x="7656" y="7341"/>
                    </a:cubicBezTo>
                    <a:lnTo>
                      <a:pt x="7656" y="347"/>
                    </a:lnTo>
                    <a:cubicBezTo>
                      <a:pt x="7656" y="158"/>
                      <a:pt x="7498" y="1"/>
                      <a:pt x="730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0499B94-EEC7-F8C6-F343-21E70244B506}"/>
                </a:ext>
              </a:extLst>
            </p:cNvPr>
            <p:cNvSpPr txBox="1"/>
            <p:nvPr/>
          </p:nvSpPr>
          <p:spPr>
            <a:xfrm>
              <a:off x="985573" y="3240849"/>
              <a:ext cx="144113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1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115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D26C56-4E86-C3F5-67D8-31084858E618}"/>
              </a:ext>
            </a:extLst>
          </p:cNvPr>
          <p:cNvSpPr/>
          <p:nvPr/>
        </p:nvSpPr>
        <p:spPr>
          <a:xfrm>
            <a:off x="6858328" y="1054257"/>
            <a:ext cx="2374820" cy="2507254"/>
          </a:xfrm>
          <a:prstGeom prst="roundRect">
            <a:avLst>
              <a:gd name="adj" fmla="val 677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1B8E40C-F1C8-3670-2330-A114CCA48B05}"/>
              </a:ext>
            </a:extLst>
          </p:cNvPr>
          <p:cNvSpPr/>
          <p:nvPr/>
        </p:nvSpPr>
        <p:spPr>
          <a:xfrm>
            <a:off x="4367080" y="3658732"/>
            <a:ext cx="2374820" cy="2507254"/>
          </a:xfrm>
          <a:prstGeom prst="roundRect">
            <a:avLst>
              <a:gd name="adj" fmla="val 677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6508589-8D73-CBC4-7B9B-6F0C7C4B2826}"/>
              </a:ext>
            </a:extLst>
          </p:cNvPr>
          <p:cNvSpPr/>
          <p:nvPr/>
        </p:nvSpPr>
        <p:spPr>
          <a:xfrm>
            <a:off x="6854371" y="3658732"/>
            <a:ext cx="2374820" cy="2507254"/>
          </a:xfrm>
          <a:prstGeom prst="roundRect">
            <a:avLst>
              <a:gd name="adj" fmla="val 677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7F1A9AF-AB81-4376-B035-2E44979EB6AD}"/>
              </a:ext>
            </a:extLst>
          </p:cNvPr>
          <p:cNvSpPr/>
          <p:nvPr/>
        </p:nvSpPr>
        <p:spPr>
          <a:xfrm>
            <a:off x="4371037" y="1054257"/>
            <a:ext cx="2374820" cy="2507254"/>
          </a:xfrm>
          <a:prstGeom prst="roundRect">
            <a:avLst>
              <a:gd name="adj" fmla="val 677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8C33A3E0-8F93-1A70-0874-D005768F7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FE958-AEE9-CD90-04F9-52E4D606A1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72919907-BC1E-BE96-F2C7-AE7F9BC5E6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3100" y="1149350"/>
            <a:ext cx="2170113" cy="1808163"/>
          </a:xfrm>
        </p:spPr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3DBB6B4B-2E44-AFA8-0F3B-FC079EC1B17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35788" y="1149350"/>
            <a:ext cx="2170112" cy="1808163"/>
          </a:xfrm>
        </p:spPr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8EB25E16-4A7A-9677-610F-9D425AFB497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6275" y="3717925"/>
            <a:ext cx="2170113" cy="1809750"/>
          </a:xfrm>
        </p:spPr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D892AB7B-EEB3-09CF-0830-E44A3161EBF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38963" y="3717925"/>
            <a:ext cx="2170112" cy="180975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483C477-0FC4-1B24-9CA7-A54B87AA556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2EA632-7F3C-52AB-8D54-4FBDF4A3E40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0167" y="3967088"/>
            <a:ext cx="413793" cy="413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E63591-10A4-64D1-A561-55E478F4007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A7A822-4A7B-A2C2-9C3B-8FC4A310273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824DCA-4DED-E683-9DD5-CB54D1F3486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E2C22A-4421-0B98-2802-0D221842C18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6473D1-C2C9-BB0E-2D3B-5749C114978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A28E8AD-7148-2328-E6C2-2318A68D402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7393"/>
            <a:ext cx="210539" cy="2105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C8E638C-6F5E-945B-88C3-672EDA559299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D9E258-31C2-D40F-CD3D-FCA5B220C44E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D8B942-2EEE-B629-518B-D87696F0227D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AD9BFC-7DFC-A07B-2BB6-8913A59FA572}"/>
              </a:ext>
            </a:extLst>
          </p:cNvPr>
          <p:cNvSpPr txBox="1"/>
          <p:nvPr/>
        </p:nvSpPr>
        <p:spPr>
          <a:xfrm>
            <a:off x="988284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7545C9-2D1E-44D0-3416-D1DE04FB1BE4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A809C0-E98F-6085-59C9-DC430AB08C17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1751A61-33F7-60DF-E296-A0B847CE54D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016C3B2-C1A1-4ABD-485A-D7E921B2275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0F52F6E-CF14-52E8-EF64-4C89A4BD7C3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52C6459-7644-162D-38FB-CD1299B7B1D3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CC4C1B-6844-B6FE-5AA2-BFD8D90B9E7E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E3BA4B-5897-AA92-C8B0-0CFCA73C2373}"/>
              </a:ext>
            </a:extLst>
          </p:cNvPr>
          <p:cNvSpPr txBox="1"/>
          <p:nvPr/>
        </p:nvSpPr>
        <p:spPr>
          <a:xfrm>
            <a:off x="6943746" y="3092534"/>
            <a:ext cx="2170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E58341-1ABD-A417-35E9-EE843F80744C}"/>
              </a:ext>
            </a:extLst>
          </p:cNvPr>
          <p:cNvSpPr txBox="1"/>
          <p:nvPr/>
        </p:nvSpPr>
        <p:spPr>
          <a:xfrm>
            <a:off x="4483100" y="3092534"/>
            <a:ext cx="2170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1A7F19-DB24-CF71-D8A8-402ECC453CCF}"/>
              </a:ext>
            </a:extLst>
          </p:cNvPr>
          <p:cNvSpPr txBox="1"/>
          <p:nvPr/>
        </p:nvSpPr>
        <p:spPr>
          <a:xfrm>
            <a:off x="6943746" y="5678086"/>
            <a:ext cx="2170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E27D82-1A64-8288-33F3-F1AEE9307876}"/>
              </a:ext>
            </a:extLst>
          </p:cNvPr>
          <p:cNvSpPr txBox="1"/>
          <p:nvPr/>
        </p:nvSpPr>
        <p:spPr>
          <a:xfrm>
            <a:off x="4483100" y="5678086"/>
            <a:ext cx="2170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03AF205-B65F-1873-E134-F2B7A577F44B}"/>
              </a:ext>
            </a:extLst>
          </p:cNvPr>
          <p:cNvSpPr txBox="1"/>
          <p:nvPr/>
        </p:nvSpPr>
        <p:spPr>
          <a:xfrm>
            <a:off x="476570" y="1331448"/>
            <a:ext cx="3719517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147B651-0183-0D07-0778-54144870A40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36779D-893C-2ABA-4D2F-032BDFA658D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83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5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1" grpId="0" animBg="1"/>
      <p:bldP spid="3" grpId="0"/>
      <p:bldP spid="4" grpId="0"/>
      <p:bldP spid="5" grpId="0"/>
      <p:bldP spid="6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13291-0625-1A2C-D285-3C02B47FB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E9F2D0E-55CC-A3FF-B945-1AD54D1F35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994A2F2-CC17-3697-3DC7-440B8FD194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0D8E93-1158-8964-8B12-D8EBF5B088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0167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E5746F-A41A-8E26-68E4-BFAC77A0B1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C3A3CF-AB1B-F688-2093-58BEDA9477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655E84-9E2E-BE5D-FB41-93AB88AA20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2A0F56-FADD-F315-0B5E-DF8736A28AE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0A9890-93ED-D6B0-C082-7265F46A415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3037AC-BDEC-FC56-B11A-39D7FA3824F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7393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7024AEC-FBA7-3F89-B776-33C9F8842408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DD6351-F369-5C9D-42C6-FEC07DCEB92F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62CE87-D2A7-9CDB-95E3-8C62EFC0112F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C5A1B9-1262-B55B-7FA3-74B2EBB555E2}"/>
              </a:ext>
            </a:extLst>
          </p:cNvPr>
          <p:cNvSpPr txBox="1"/>
          <p:nvPr/>
        </p:nvSpPr>
        <p:spPr>
          <a:xfrm>
            <a:off x="988284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3776A55-19ED-B20E-93E4-C7C7106CAC54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1BFB7D-2816-5243-3C69-C2FB09A8503B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4C80C4A7-1B69-9436-63B4-BC263B493A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C6BEE8-0AB3-49FB-5851-3E102DC3F61F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6DBC336-2883-CA98-39FA-5713F58F6D69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859645-46C5-DF74-AF41-CA1D8A8B102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8697CA-5955-FFFF-E539-2DFA6FF92338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oogle Shape;1241;p39">
            <a:extLst>
              <a:ext uri="{FF2B5EF4-FFF2-40B4-BE49-F238E27FC236}">
                <a16:creationId xmlns:a16="http://schemas.microsoft.com/office/drawing/2014/main" id="{2FAA98D9-CF2A-A790-F87A-D0A274219A32}"/>
              </a:ext>
            </a:extLst>
          </p:cNvPr>
          <p:cNvGrpSpPr/>
          <p:nvPr/>
        </p:nvGrpSpPr>
        <p:grpSpPr>
          <a:xfrm>
            <a:off x="2069184" y="4173211"/>
            <a:ext cx="5344895" cy="418900"/>
            <a:chOff x="1902382" y="3475942"/>
            <a:chExt cx="5344895" cy="418900"/>
          </a:xfrm>
          <a:solidFill>
            <a:srgbClr val="2D3F83"/>
          </a:solidFill>
        </p:grpSpPr>
        <p:sp>
          <p:nvSpPr>
            <p:cNvPr id="26" name="Google Shape;1242;p39">
              <a:extLst>
                <a:ext uri="{FF2B5EF4-FFF2-40B4-BE49-F238E27FC236}">
                  <a16:creationId xmlns:a16="http://schemas.microsoft.com/office/drawing/2014/main" id="{18CEB78D-6506-2F8E-DA13-C97325094066}"/>
                </a:ext>
              </a:extLst>
            </p:cNvPr>
            <p:cNvSpPr/>
            <p:nvPr/>
          </p:nvSpPr>
          <p:spPr>
            <a:xfrm>
              <a:off x="1902382" y="3475942"/>
              <a:ext cx="1566082" cy="418900"/>
            </a:xfrm>
            <a:custGeom>
              <a:avLst/>
              <a:gdLst/>
              <a:ahLst/>
              <a:cxnLst/>
              <a:rect l="l" t="t" r="r" b="b"/>
              <a:pathLst>
                <a:path w="54984" h="14706" extrusionOk="0">
                  <a:moveTo>
                    <a:pt x="26840" y="1"/>
                  </a:moveTo>
                  <a:cubicBezTo>
                    <a:pt x="26831" y="1"/>
                    <a:pt x="26822" y="1"/>
                    <a:pt x="26813" y="2"/>
                  </a:cubicBezTo>
                  <a:cubicBezTo>
                    <a:pt x="26599" y="14"/>
                    <a:pt x="26420" y="168"/>
                    <a:pt x="26384" y="383"/>
                  </a:cubicBezTo>
                  <a:lnTo>
                    <a:pt x="23908" y="12289"/>
                  </a:lnTo>
                  <a:lnTo>
                    <a:pt x="21420" y="4062"/>
                  </a:lnTo>
                  <a:cubicBezTo>
                    <a:pt x="21360" y="3859"/>
                    <a:pt x="21181" y="3728"/>
                    <a:pt x="20991" y="3716"/>
                  </a:cubicBezTo>
                  <a:cubicBezTo>
                    <a:pt x="20982" y="3716"/>
                    <a:pt x="20972" y="3716"/>
                    <a:pt x="20963" y="3716"/>
                  </a:cubicBezTo>
                  <a:cubicBezTo>
                    <a:pt x="20771" y="3716"/>
                    <a:pt x="20595" y="3832"/>
                    <a:pt x="20527" y="4002"/>
                  </a:cubicBezTo>
                  <a:lnTo>
                    <a:pt x="19360" y="6669"/>
                  </a:lnTo>
                  <a:lnTo>
                    <a:pt x="476" y="6669"/>
                  </a:lnTo>
                  <a:cubicBezTo>
                    <a:pt x="203" y="6669"/>
                    <a:pt x="0" y="6883"/>
                    <a:pt x="0" y="7145"/>
                  </a:cubicBezTo>
                  <a:cubicBezTo>
                    <a:pt x="0" y="7407"/>
                    <a:pt x="203" y="7622"/>
                    <a:pt x="476" y="7622"/>
                  </a:cubicBezTo>
                  <a:lnTo>
                    <a:pt x="19669" y="7622"/>
                  </a:lnTo>
                  <a:cubicBezTo>
                    <a:pt x="19860" y="7622"/>
                    <a:pt x="20038" y="7503"/>
                    <a:pt x="20110" y="7336"/>
                  </a:cubicBezTo>
                  <a:lnTo>
                    <a:pt x="20872" y="5574"/>
                  </a:lnTo>
                  <a:lnTo>
                    <a:pt x="23539" y="14361"/>
                  </a:lnTo>
                  <a:cubicBezTo>
                    <a:pt x="23598" y="14563"/>
                    <a:pt x="23777" y="14706"/>
                    <a:pt x="23991" y="14706"/>
                  </a:cubicBezTo>
                  <a:lnTo>
                    <a:pt x="24015" y="14706"/>
                  </a:lnTo>
                  <a:cubicBezTo>
                    <a:pt x="24229" y="14694"/>
                    <a:pt x="24408" y="14539"/>
                    <a:pt x="24456" y="14325"/>
                  </a:cubicBezTo>
                  <a:lnTo>
                    <a:pt x="26968" y="2252"/>
                  </a:lnTo>
                  <a:lnTo>
                    <a:pt x="29778" y="10241"/>
                  </a:lnTo>
                  <a:cubicBezTo>
                    <a:pt x="29837" y="10432"/>
                    <a:pt x="30016" y="10562"/>
                    <a:pt x="30218" y="10562"/>
                  </a:cubicBezTo>
                  <a:cubicBezTo>
                    <a:pt x="30421" y="10562"/>
                    <a:pt x="30587" y="10455"/>
                    <a:pt x="30671" y="10265"/>
                  </a:cubicBezTo>
                  <a:lnTo>
                    <a:pt x="32742" y="5098"/>
                  </a:lnTo>
                  <a:lnTo>
                    <a:pt x="34445" y="7419"/>
                  </a:lnTo>
                  <a:cubicBezTo>
                    <a:pt x="34540" y="7550"/>
                    <a:pt x="34683" y="7622"/>
                    <a:pt x="34838" y="7622"/>
                  </a:cubicBezTo>
                  <a:lnTo>
                    <a:pt x="54495" y="7622"/>
                  </a:lnTo>
                  <a:cubicBezTo>
                    <a:pt x="54769" y="7622"/>
                    <a:pt x="54983" y="7407"/>
                    <a:pt x="54983" y="7145"/>
                  </a:cubicBezTo>
                  <a:cubicBezTo>
                    <a:pt x="54983" y="6872"/>
                    <a:pt x="54769" y="6657"/>
                    <a:pt x="54495" y="6657"/>
                  </a:cubicBezTo>
                  <a:lnTo>
                    <a:pt x="35076" y="6657"/>
                  </a:lnTo>
                  <a:lnTo>
                    <a:pt x="33004" y="3847"/>
                  </a:lnTo>
                  <a:cubicBezTo>
                    <a:pt x="32911" y="3723"/>
                    <a:pt x="32772" y="3652"/>
                    <a:pt x="32627" y="3652"/>
                  </a:cubicBezTo>
                  <a:cubicBezTo>
                    <a:pt x="32606" y="3652"/>
                    <a:pt x="32585" y="3654"/>
                    <a:pt x="32564" y="3657"/>
                  </a:cubicBezTo>
                  <a:cubicBezTo>
                    <a:pt x="32385" y="3669"/>
                    <a:pt x="32242" y="3788"/>
                    <a:pt x="32171" y="3943"/>
                  </a:cubicBezTo>
                  <a:lnTo>
                    <a:pt x="30254" y="8729"/>
                  </a:lnTo>
                  <a:lnTo>
                    <a:pt x="27301" y="323"/>
                  </a:lnTo>
                  <a:cubicBezTo>
                    <a:pt x="27233" y="129"/>
                    <a:pt x="27044" y="1"/>
                    <a:pt x="26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243;p39">
              <a:extLst>
                <a:ext uri="{FF2B5EF4-FFF2-40B4-BE49-F238E27FC236}">
                  <a16:creationId xmlns:a16="http://schemas.microsoft.com/office/drawing/2014/main" id="{8C6B38B7-D53F-C57A-E356-2386B28A160A}"/>
                </a:ext>
              </a:extLst>
            </p:cNvPr>
            <p:cNvSpPr/>
            <p:nvPr/>
          </p:nvSpPr>
          <p:spPr>
            <a:xfrm>
              <a:off x="3791711" y="3475942"/>
              <a:ext cx="1566082" cy="418900"/>
            </a:xfrm>
            <a:custGeom>
              <a:avLst/>
              <a:gdLst/>
              <a:ahLst/>
              <a:cxnLst/>
              <a:rect l="l" t="t" r="r" b="b"/>
              <a:pathLst>
                <a:path w="54984" h="14706" extrusionOk="0">
                  <a:moveTo>
                    <a:pt x="26852" y="1"/>
                  </a:moveTo>
                  <a:cubicBezTo>
                    <a:pt x="26843" y="1"/>
                    <a:pt x="26834" y="1"/>
                    <a:pt x="26825" y="2"/>
                  </a:cubicBezTo>
                  <a:cubicBezTo>
                    <a:pt x="26611" y="14"/>
                    <a:pt x="26432" y="168"/>
                    <a:pt x="26385" y="383"/>
                  </a:cubicBezTo>
                  <a:lnTo>
                    <a:pt x="23920" y="12289"/>
                  </a:lnTo>
                  <a:lnTo>
                    <a:pt x="21432" y="4062"/>
                  </a:lnTo>
                  <a:cubicBezTo>
                    <a:pt x="21372" y="3859"/>
                    <a:pt x="21194" y="3728"/>
                    <a:pt x="21003" y="3716"/>
                  </a:cubicBezTo>
                  <a:cubicBezTo>
                    <a:pt x="20994" y="3716"/>
                    <a:pt x="20985" y="3716"/>
                    <a:pt x="20975" y="3716"/>
                  </a:cubicBezTo>
                  <a:cubicBezTo>
                    <a:pt x="20783" y="3716"/>
                    <a:pt x="20606" y="3832"/>
                    <a:pt x="20527" y="4002"/>
                  </a:cubicBezTo>
                  <a:lnTo>
                    <a:pt x="19372" y="6669"/>
                  </a:lnTo>
                  <a:lnTo>
                    <a:pt x="477" y="6669"/>
                  </a:lnTo>
                  <a:cubicBezTo>
                    <a:pt x="215" y="6669"/>
                    <a:pt x="1" y="6883"/>
                    <a:pt x="1" y="7145"/>
                  </a:cubicBezTo>
                  <a:cubicBezTo>
                    <a:pt x="1" y="7407"/>
                    <a:pt x="215" y="7622"/>
                    <a:pt x="477" y="7622"/>
                  </a:cubicBezTo>
                  <a:lnTo>
                    <a:pt x="19682" y="7622"/>
                  </a:lnTo>
                  <a:cubicBezTo>
                    <a:pt x="19872" y="7622"/>
                    <a:pt x="20051" y="7503"/>
                    <a:pt x="20122" y="7336"/>
                  </a:cubicBezTo>
                  <a:lnTo>
                    <a:pt x="20884" y="5574"/>
                  </a:lnTo>
                  <a:lnTo>
                    <a:pt x="23539" y="14361"/>
                  </a:lnTo>
                  <a:cubicBezTo>
                    <a:pt x="23599" y="14563"/>
                    <a:pt x="23789" y="14706"/>
                    <a:pt x="24004" y="14706"/>
                  </a:cubicBezTo>
                  <a:lnTo>
                    <a:pt x="24015" y="14706"/>
                  </a:lnTo>
                  <a:cubicBezTo>
                    <a:pt x="24242" y="14694"/>
                    <a:pt x="24420" y="14539"/>
                    <a:pt x="24468" y="14325"/>
                  </a:cubicBezTo>
                  <a:lnTo>
                    <a:pt x="26980" y="2252"/>
                  </a:lnTo>
                  <a:lnTo>
                    <a:pt x="29778" y="10241"/>
                  </a:lnTo>
                  <a:cubicBezTo>
                    <a:pt x="29850" y="10432"/>
                    <a:pt x="30028" y="10562"/>
                    <a:pt x="30219" y="10562"/>
                  </a:cubicBezTo>
                  <a:cubicBezTo>
                    <a:pt x="30433" y="10562"/>
                    <a:pt x="30600" y="10443"/>
                    <a:pt x="30671" y="10265"/>
                  </a:cubicBezTo>
                  <a:lnTo>
                    <a:pt x="32755" y="5098"/>
                  </a:lnTo>
                  <a:lnTo>
                    <a:pt x="34457" y="7419"/>
                  </a:lnTo>
                  <a:cubicBezTo>
                    <a:pt x="34552" y="7550"/>
                    <a:pt x="34695" y="7622"/>
                    <a:pt x="34838" y="7622"/>
                  </a:cubicBezTo>
                  <a:lnTo>
                    <a:pt x="54507" y="7622"/>
                  </a:lnTo>
                  <a:cubicBezTo>
                    <a:pt x="54769" y="7622"/>
                    <a:pt x="54984" y="7407"/>
                    <a:pt x="54984" y="7145"/>
                  </a:cubicBezTo>
                  <a:cubicBezTo>
                    <a:pt x="54984" y="6872"/>
                    <a:pt x="54769" y="6657"/>
                    <a:pt x="54507" y="6657"/>
                  </a:cubicBezTo>
                  <a:lnTo>
                    <a:pt x="35088" y="6657"/>
                  </a:lnTo>
                  <a:lnTo>
                    <a:pt x="33017" y="3847"/>
                  </a:lnTo>
                  <a:cubicBezTo>
                    <a:pt x="32923" y="3723"/>
                    <a:pt x="32784" y="3652"/>
                    <a:pt x="32632" y="3652"/>
                  </a:cubicBezTo>
                  <a:cubicBezTo>
                    <a:pt x="32609" y="3652"/>
                    <a:pt x="32587" y="3654"/>
                    <a:pt x="32564" y="3657"/>
                  </a:cubicBezTo>
                  <a:cubicBezTo>
                    <a:pt x="32397" y="3669"/>
                    <a:pt x="32255" y="3788"/>
                    <a:pt x="32183" y="3943"/>
                  </a:cubicBezTo>
                  <a:lnTo>
                    <a:pt x="30266" y="8729"/>
                  </a:lnTo>
                  <a:lnTo>
                    <a:pt x="27302" y="323"/>
                  </a:lnTo>
                  <a:cubicBezTo>
                    <a:pt x="27245" y="129"/>
                    <a:pt x="27056" y="1"/>
                    <a:pt x="268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244;p39">
              <a:extLst>
                <a:ext uri="{FF2B5EF4-FFF2-40B4-BE49-F238E27FC236}">
                  <a16:creationId xmlns:a16="http://schemas.microsoft.com/office/drawing/2014/main" id="{CA8A3E4D-1386-BF5E-1DEB-A14937F15477}"/>
                </a:ext>
              </a:extLst>
            </p:cNvPr>
            <p:cNvSpPr/>
            <p:nvPr/>
          </p:nvSpPr>
          <p:spPr>
            <a:xfrm>
              <a:off x="5681195" y="3475942"/>
              <a:ext cx="1566082" cy="418900"/>
            </a:xfrm>
            <a:custGeom>
              <a:avLst/>
              <a:gdLst/>
              <a:ahLst/>
              <a:cxnLst/>
              <a:rect l="l" t="t" r="r" b="b"/>
              <a:pathLst>
                <a:path w="54984" h="14706" extrusionOk="0">
                  <a:moveTo>
                    <a:pt x="26852" y="1"/>
                  </a:moveTo>
                  <a:cubicBezTo>
                    <a:pt x="26844" y="1"/>
                    <a:pt x="26835" y="1"/>
                    <a:pt x="26826" y="2"/>
                  </a:cubicBezTo>
                  <a:cubicBezTo>
                    <a:pt x="26611" y="14"/>
                    <a:pt x="26433" y="168"/>
                    <a:pt x="26385" y="383"/>
                  </a:cubicBezTo>
                  <a:lnTo>
                    <a:pt x="23909" y="12289"/>
                  </a:lnTo>
                  <a:lnTo>
                    <a:pt x="21420" y="4062"/>
                  </a:lnTo>
                  <a:cubicBezTo>
                    <a:pt x="21372" y="3859"/>
                    <a:pt x="21194" y="3728"/>
                    <a:pt x="20991" y="3716"/>
                  </a:cubicBezTo>
                  <a:cubicBezTo>
                    <a:pt x="20983" y="3716"/>
                    <a:pt x="20974" y="3716"/>
                    <a:pt x="20965" y="3716"/>
                  </a:cubicBezTo>
                  <a:cubicBezTo>
                    <a:pt x="20784" y="3716"/>
                    <a:pt x="20607" y="3832"/>
                    <a:pt x="20527" y="4002"/>
                  </a:cubicBezTo>
                  <a:lnTo>
                    <a:pt x="19372" y="6669"/>
                  </a:lnTo>
                  <a:lnTo>
                    <a:pt x="477" y="6669"/>
                  </a:lnTo>
                  <a:cubicBezTo>
                    <a:pt x="215" y="6669"/>
                    <a:pt x="1" y="6883"/>
                    <a:pt x="1" y="7145"/>
                  </a:cubicBezTo>
                  <a:cubicBezTo>
                    <a:pt x="1" y="7407"/>
                    <a:pt x="215" y="7622"/>
                    <a:pt x="477" y="7622"/>
                  </a:cubicBezTo>
                  <a:lnTo>
                    <a:pt x="19682" y="7622"/>
                  </a:lnTo>
                  <a:cubicBezTo>
                    <a:pt x="19872" y="7622"/>
                    <a:pt x="20039" y="7503"/>
                    <a:pt x="20122" y="7336"/>
                  </a:cubicBezTo>
                  <a:lnTo>
                    <a:pt x="20884" y="5574"/>
                  </a:lnTo>
                  <a:lnTo>
                    <a:pt x="23539" y="14361"/>
                  </a:lnTo>
                  <a:cubicBezTo>
                    <a:pt x="23599" y="14563"/>
                    <a:pt x="23789" y="14706"/>
                    <a:pt x="24004" y="14706"/>
                  </a:cubicBezTo>
                  <a:lnTo>
                    <a:pt x="24016" y="14706"/>
                  </a:lnTo>
                  <a:cubicBezTo>
                    <a:pt x="24242" y="14694"/>
                    <a:pt x="24420" y="14539"/>
                    <a:pt x="24468" y="14325"/>
                  </a:cubicBezTo>
                  <a:lnTo>
                    <a:pt x="26968" y="2252"/>
                  </a:lnTo>
                  <a:lnTo>
                    <a:pt x="29778" y="10241"/>
                  </a:lnTo>
                  <a:cubicBezTo>
                    <a:pt x="29850" y="10432"/>
                    <a:pt x="30028" y="10562"/>
                    <a:pt x="30219" y="10562"/>
                  </a:cubicBezTo>
                  <a:cubicBezTo>
                    <a:pt x="30433" y="10562"/>
                    <a:pt x="30600" y="10443"/>
                    <a:pt x="30671" y="10265"/>
                  </a:cubicBezTo>
                  <a:lnTo>
                    <a:pt x="32755" y="5098"/>
                  </a:lnTo>
                  <a:lnTo>
                    <a:pt x="34457" y="7419"/>
                  </a:lnTo>
                  <a:cubicBezTo>
                    <a:pt x="34553" y="7550"/>
                    <a:pt x="34696" y="7622"/>
                    <a:pt x="34838" y="7622"/>
                  </a:cubicBezTo>
                  <a:lnTo>
                    <a:pt x="54508" y="7622"/>
                  </a:lnTo>
                  <a:cubicBezTo>
                    <a:pt x="54770" y="7622"/>
                    <a:pt x="54984" y="7407"/>
                    <a:pt x="54984" y="7145"/>
                  </a:cubicBezTo>
                  <a:cubicBezTo>
                    <a:pt x="54984" y="6872"/>
                    <a:pt x="54770" y="6657"/>
                    <a:pt x="54508" y="6657"/>
                  </a:cubicBezTo>
                  <a:lnTo>
                    <a:pt x="35088" y="6657"/>
                  </a:lnTo>
                  <a:lnTo>
                    <a:pt x="33017" y="3847"/>
                  </a:lnTo>
                  <a:cubicBezTo>
                    <a:pt x="32923" y="3723"/>
                    <a:pt x="32784" y="3652"/>
                    <a:pt x="32632" y="3652"/>
                  </a:cubicBezTo>
                  <a:cubicBezTo>
                    <a:pt x="32610" y="3652"/>
                    <a:pt x="32587" y="3654"/>
                    <a:pt x="32564" y="3657"/>
                  </a:cubicBezTo>
                  <a:cubicBezTo>
                    <a:pt x="32398" y="3669"/>
                    <a:pt x="32255" y="3788"/>
                    <a:pt x="32183" y="3943"/>
                  </a:cubicBezTo>
                  <a:lnTo>
                    <a:pt x="30266" y="8729"/>
                  </a:lnTo>
                  <a:lnTo>
                    <a:pt x="27302" y="323"/>
                  </a:lnTo>
                  <a:cubicBezTo>
                    <a:pt x="27233" y="129"/>
                    <a:pt x="27056" y="1"/>
                    <a:pt x="268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1245;p39">
            <a:extLst>
              <a:ext uri="{FF2B5EF4-FFF2-40B4-BE49-F238E27FC236}">
                <a16:creationId xmlns:a16="http://schemas.microsoft.com/office/drawing/2014/main" id="{2151FEF6-6F16-B5AE-4AB5-9D64E0FFBA91}"/>
              </a:ext>
            </a:extLst>
          </p:cNvPr>
          <p:cNvGrpSpPr/>
          <p:nvPr/>
        </p:nvGrpSpPr>
        <p:grpSpPr>
          <a:xfrm>
            <a:off x="1301577" y="1889194"/>
            <a:ext cx="1208997" cy="2669361"/>
            <a:chOff x="1134775" y="1191925"/>
            <a:chExt cx="1208997" cy="2669361"/>
          </a:xfrm>
          <a:solidFill>
            <a:srgbClr val="B4C7E7"/>
          </a:solidFill>
        </p:grpSpPr>
        <p:sp>
          <p:nvSpPr>
            <p:cNvPr id="30" name="Google Shape;1246;p39">
              <a:extLst>
                <a:ext uri="{FF2B5EF4-FFF2-40B4-BE49-F238E27FC236}">
                  <a16:creationId xmlns:a16="http://schemas.microsoft.com/office/drawing/2014/main" id="{B1A92AF0-14EF-0A8F-D292-6A43F4C56E6D}"/>
                </a:ext>
              </a:extLst>
            </p:cNvPr>
            <p:cNvSpPr/>
            <p:nvPr/>
          </p:nvSpPr>
          <p:spPr>
            <a:xfrm>
              <a:off x="1135957" y="1830158"/>
              <a:ext cx="1206633" cy="1838223"/>
            </a:xfrm>
            <a:custGeom>
              <a:avLst/>
              <a:gdLst/>
              <a:ahLst/>
              <a:cxnLst/>
              <a:rect l="l" t="t" r="r" b="b"/>
              <a:pathLst>
                <a:path w="42364" h="64533" extrusionOk="0">
                  <a:moveTo>
                    <a:pt x="1" y="1"/>
                  </a:moveTo>
                  <a:lnTo>
                    <a:pt x="1" y="50233"/>
                  </a:lnTo>
                  <a:cubicBezTo>
                    <a:pt x="1" y="52388"/>
                    <a:pt x="1751" y="54126"/>
                    <a:pt x="3894" y="54126"/>
                  </a:cubicBezTo>
                  <a:lnTo>
                    <a:pt x="8716" y="54126"/>
                  </a:lnTo>
                  <a:cubicBezTo>
                    <a:pt x="9419" y="54126"/>
                    <a:pt x="10097" y="54412"/>
                    <a:pt x="10585" y="54912"/>
                  </a:cubicBezTo>
                  <a:lnTo>
                    <a:pt x="19075" y="63640"/>
                  </a:lnTo>
                  <a:cubicBezTo>
                    <a:pt x="19652" y="64235"/>
                    <a:pt x="20420" y="64532"/>
                    <a:pt x="21188" y="64532"/>
                  </a:cubicBezTo>
                  <a:cubicBezTo>
                    <a:pt x="21956" y="64532"/>
                    <a:pt x="22724" y="64235"/>
                    <a:pt x="23301" y="63640"/>
                  </a:cubicBezTo>
                  <a:lnTo>
                    <a:pt x="31790" y="54912"/>
                  </a:lnTo>
                  <a:cubicBezTo>
                    <a:pt x="32279" y="54412"/>
                    <a:pt x="32957" y="54126"/>
                    <a:pt x="33660" y="54126"/>
                  </a:cubicBezTo>
                  <a:lnTo>
                    <a:pt x="38482" y="54126"/>
                  </a:lnTo>
                  <a:cubicBezTo>
                    <a:pt x="40625" y="54126"/>
                    <a:pt x="42363" y="52388"/>
                    <a:pt x="42363" y="50233"/>
                  </a:cubicBezTo>
                  <a:lnTo>
                    <a:pt x="42363" y="1"/>
                  </a:lnTo>
                  <a:lnTo>
                    <a:pt x="41232" y="1"/>
                  </a:lnTo>
                  <a:lnTo>
                    <a:pt x="41232" y="50233"/>
                  </a:lnTo>
                  <a:cubicBezTo>
                    <a:pt x="41232" y="51757"/>
                    <a:pt x="39994" y="52995"/>
                    <a:pt x="38482" y="52995"/>
                  </a:cubicBezTo>
                  <a:lnTo>
                    <a:pt x="33660" y="52995"/>
                  </a:lnTo>
                  <a:cubicBezTo>
                    <a:pt x="32660" y="52995"/>
                    <a:pt x="31683" y="53400"/>
                    <a:pt x="30981" y="54126"/>
                  </a:cubicBezTo>
                  <a:lnTo>
                    <a:pt x="22492" y="62854"/>
                  </a:lnTo>
                  <a:cubicBezTo>
                    <a:pt x="22146" y="63211"/>
                    <a:pt x="21682" y="63401"/>
                    <a:pt x="21182" y="63401"/>
                  </a:cubicBezTo>
                  <a:cubicBezTo>
                    <a:pt x="20694" y="63401"/>
                    <a:pt x="20229" y="63211"/>
                    <a:pt x="19884" y="62854"/>
                  </a:cubicBezTo>
                  <a:lnTo>
                    <a:pt x="11395" y="54126"/>
                  </a:lnTo>
                  <a:cubicBezTo>
                    <a:pt x="10693" y="53400"/>
                    <a:pt x="9716" y="52995"/>
                    <a:pt x="8716" y="52995"/>
                  </a:cubicBezTo>
                  <a:lnTo>
                    <a:pt x="3894" y="52995"/>
                  </a:lnTo>
                  <a:cubicBezTo>
                    <a:pt x="2370" y="52995"/>
                    <a:pt x="1144" y="51757"/>
                    <a:pt x="1144" y="50233"/>
                  </a:cubicBezTo>
                  <a:lnTo>
                    <a:pt x="11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/>
            </a:p>
          </p:txBody>
        </p:sp>
        <p:sp>
          <p:nvSpPr>
            <p:cNvPr id="31" name="Google Shape;1247;p39">
              <a:extLst>
                <a:ext uri="{FF2B5EF4-FFF2-40B4-BE49-F238E27FC236}">
                  <a16:creationId xmlns:a16="http://schemas.microsoft.com/office/drawing/2014/main" id="{935026F9-E31D-E14E-B214-FB828E428AF3}"/>
                </a:ext>
              </a:extLst>
            </p:cNvPr>
            <p:cNvSpPr/>
            <p:nvPr/>
          </p:nvSpPr>
          <p:spPr>
            <a:xfrm>
              <a:off x="1134775" y="1191925"/>
              <a:ext cx="1208997" cy="604395"/>
            </a:xfrm>
            <a:custGeom>
              <a:avLst/>
              <a:gdLst/>
              <a:ahLst/>
              <a:cxnLst/>
              <a:rect l="l" t="t" r="r" b="b"/>
              <a:pathLst>
                <a:path w="42447" h="21218" extrusionOk="0">
                  <a:moveTo>
                    <a:pt x="21218" y="0"/>
                  </a:moveTo>
                  <a:cubicBezTo>
                    <a:pt x="9502" y="0"/>
                    <a:pt x="1" y="9501"/>
                    <a:pt x="1" y="21217"/>
                  </a:cubicBezTo>
                  <a:lnTo>
                    <a:pt x="7931" y="21217"/>
                  </a:lnTo>
                  <a:cubicBezTo>
                    <a:pt x="7931" y="13883"/>
                    <a:pt x="13884" y="7930"/>
                    <a:pt x="21218" y="7930"/>
                  </a:cubicBezTo>
                  <a:cubicBezTo>
                    <a:pt x="28564" y="7930"/>
                    <a:pt x="34505" y="13883"/>
                    <a:pt x="34505" y="21217"/>
                  </a:cubicBezTo>
                  <a:lnTo>
                    <a:pt x="42447" y="21217"/>
                  </a:lnTo>
                  <a:cubicBezTo>
                    <a:pt x="42447" y="9501"/>
                    <a:pt x="32946" y="0"/>
                    <a:pt x="212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48;p39">
              <a:extLst>
                <a:ext uri="{FF2B5EF4-FFF2-40B4-BE49-F238E27FC236}">
                  <a16:creationId xmlns:a16="http://schemas.microsoft.com/office/drawing/2014/main" id="{22F96064-AA46-58B8-470F-4348728755F6}"/>
                </a:ext>
              </a:extLst>
            </p:cNvPr>
            <p:cNvSpPr/>
            <p:nvPr/>
          </p:nvSpPr>
          <p:spPr>
            <a:xfrm>
              <a:off x="1324340" y="1793869"/>
              <a:ext cx="829866" cy="428386"/>
            </a:xfrm>
            <a:custGeom>
              <a:avLst/>
              <a:gdLst/>
              <a:ahLst/>
              <a:cxnLst/>
              <a:rect l="l" t="t" r="r" b="b"/>
              <a:pathLst>
                <a:path w="29136" h="15039" extrusionOk="0">
                  <a:moveTo>
                    <a:pt x="1" y="1"/>
                  </a:moveTo>
                  <a:cubicBezTo>
                    <a:pt x="1" y="8157"/>
                    <a:pt x="6537" y="14907"/>
                    <a:pt x="14574" y="15038"/>
                  </a:cubicBezTo>
                  <a:cubicBezTo>
                    <a:pt x="22599" y="14907"/>
                    <a:pt x="29135" y="8157"/>
                    <a:pt x="29135" y="1"/>
                  </a:cubicBezTo>
                  <a:lnTo>
                    <a:pt x="27861" y="1"/>
                  </a:lnTo>
                  <a:cubicBezTo>
                    <a:pt x="27861" y="7466"/>
                    <a:pt x="21896" y="13645"/>
                    <a:pt x="14574" y="13764"/>
                  </a:cubicBezTo>
                  <a:cubicBezTo>
                    <a:pt x="7240" y="13645"/>
                    <a:pt x="1275" y="7466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49;p39">
              <a:extLst>
                <a:ext uri="{FF2B5EF4-FFF2-40B4-BE49-F238E27FC236}">
                  <a16:creationId xmlns:a16="http://schemas.microsoft.com/office/drawing/2014/main" id="{62C20BB0-C556-69A0-55F8-61D7403FF544}"/>
                </a:ext>
              </a:extLst>
            </p:cNvPr>
            <p:cNvSpPr/>
            <p:nvPr/>
          </p:nvSpPr>
          <p:spPr>
            <a:xfrm>
              <a:off x="1721116" y="2203891"/>
              <a:ext cx="36315" cy="163162"/>
            </a:xfrm>
            <a:custGeom>
              <a:avLst/>
              <a:gdLst/>
              <a:ahLst/>
              <a:cxnLst/>
              <a:rect l="l" t="t" r="r" b="b"/>
              <a:pathLst>
                <a:path w="1275" h="5728" extrusionOk="0">
                  <a:moveTo>
                    <a:pt x="1" y="0"/>
                  </a:moveTo>
                  <a:lnTo>
                    <a:pt x="1" y="5727"/>
                  </a:lnTo>
                  <a:lnTo>
                    <a:pt x="1275" y="5727"/>
                  </a:lnTo>
                  <a:lnTo>
                    <a:pt x="12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50;p39">
              <a:extLst>
                <a:ext uri="{FF2B5EF4-FFF2-40B4-BE49-F238E27FC236}">
                  <a16:creationId xmlns:a16="http://schemas.microsoft.com/office/drawing/2014/main" id="{3071D991-CF16-FE77-23C2-2A952D95F9C2}"/>
                </a:ext>
              </a:extLst>
            </p:cNvPr>
            <p:cNvSpPr/>
            <p:nvPr/>
          </p:nvSpPr>
          <p:spPr>
            <a:xfrm>
              <a:off x="1550036" y="3482749"/>
              <a:ext cx="378475" cy="378537"/>
            </a:xfrm>
            <a:custGeom>
              <a:avLst/>
              <a:gdLst/>
              <a:ahLst/>
              <a:cxnLst/>
              <a:rect l="l" t="t" r="r" b="b"/>
              <a:pathLst>
                <a:path w="13288" h="13289" extrusionOk="0">
                  <a:moveTo>
                    <a:pt x="6644" y="1"/>
                  </a:moveTo>
                  <a:cubicBezTo>
                    <a:pt x="2977" y="1"/>
                    <a:pt x="0" y="2977"/>
                    <a:pt x="0" y="6644"/>
                  </a:cubicBezTo>
                  <a:cubicBezTo>
                    <a:pt x="0" y="10312"/>
                    <a:pt x="2977" y="13288"/>
                    <a:pt x="6644" y="13288"/>
                  </a:cubicBezTo>
                  <a:cubicBezTo>
                    <a:pt x="10311" y="13288"/>
                    <a:pt x="13288" y="10312"/>
                    <a:pt x="13288" y="6644"/>
                  </a:cubicBezTo>
                  <a:cubicBezTo>
                    <a:pt x="13288" y="2977"/>
                    <a:pt x="10311" y="1"/>
                    <a:pt x="6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51;p39">
              <a:extLst>
                <a:ext uri="{FF2B5EF4-FFF2-40B4-BE49-F238E27FC236}">
                  <a16:creationId xmlns:a16="http://schemas.microsoft.com/office/drawing/2014/main" id="{AB150C7A-315C-DCAD-82ED-D7BEEA1B4AEB}"/>
                </a:ext>
              </a:extLst>
            </p:cNvPr>
            <p:cNvSpPr/>
            <p:nvPr/>
          </p:nvSpPr>
          <p:spPr>
            <a:xfrm>
              <a:off x="1654994" y="3587882"/>
              <a:ext cx="168559" cy="168603"/>
            </a:xfrm>
            <a:custGeom>
              <a:avLst/>
              <a:gdLst/>
              <a:ahLst/>
              <a:cxnLst/>
              <a:rect l="l" t="t" r="r" b="b"/>
              <a:pathLst>
                <a:path w="5918" h="5919" extrusionOk="0">
                  <a:moveTo>
                    <a:pt x="2953" y="1"/>
                  </a:moveTo>
                  <a:cubicBezTo>
                    <a:pt x="1322" y="1"/>
                    <a:pt x="0" y="1322"/>
                    <a:pt x="0" y="2953"/>
                  </a:cubicBezTo>
                  <a:cubicBezTo>
                    <a:pt x="0" y="4585"/>
                    <a:pt x="1322" y="5918"/>
                    <a:pt x="2953" y="5918"/>
                  </a:cubicBezTo>
                  <a:cubicBezTo>
                    <a:pt x="4596" y="5918"/>
                    <a:pt x="5918" y="4585"/>
                    <a:pt x="5918" y="2953"/>
                  </a:cubicBezTo>
                  <a:cubicBezTo>
                    <a:pt x="5918" y="1322"/>
                    <a:pt x="4596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52;p39">
              <a:extLst>
                <a:ext uri="{FF2B5EF4-FFF2-40B4-BE49-F238E27FC236}">
                  <a16:creationId xmlns:a16="http://schemas.microsoft.com/office/drawing/2014/main" id="{79444E01-1691-1CEE-75D7-B86903736537}"/>
                </a:ext>
              </a:extLst>
            </p:cNvPr>
            <p:cNvSpPr/>
            <p:nvPr/>
          </p:nvSpPr>
          <p:spPr>
            <a:xfrm>
              <a:off x="1721116" y="3261631"/>
              <a:ext cx="36315" cy="365975"/>
            </a:xfrm>
            <a:custGeom>
              <a:avLst/>
              <a:gdLst/>
              <a:ahLst/>
              <a:cxnLst/>
              <a:rect l="l" t="t" r="r" b="b"/>
              <a:pathLst>
                <a:path w="1275" h="12848" extrusionOk="0">
                  <a:moveTo>
                    <a:pt x="1" y="1"/>
                  </a:moveTo>
                  <a:lnTo>
                    <a:pt x="1" y="12848"/>
                  </a:lnTo>
                  <a:lnTo>
                    <a:pt x="1274" y="12848"/>
                  </a:lnTo>
                  <a:lnTo>
                    <a:pt x="127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53;p39">
              <a:extLst>
                <a:ext uri="{FF2B5EF4-FFF2-40B4-BE49-F238E27FC236}">
                  <a16:creationId xmlns:a16="http://schemas.microsoft.com/office/drawing/2014/main" id="{AA9960BA-B027-61D1-A8A5-053993EC4C0A}"/>
                </a:ext>
              </a:extLst>
            </p:cNvPr>
            <p:cNvSpPr/>
            <p:nvPr/>
          </p:nvSpPr>
          <p:spPr>
            <a:xfrm>
              <a:off x="1448467" y="1505273"/>
              <a:ext cx="581613" cy="582006"/>
            </a:xfrm>
            <a:custGeom>
              <a:avLst/>
              <a:gdLst/>
              <a:ahLst/>
              <a:cxnLst/>
              <a:rect l="l" t="t" r="r" b="b"/>
              <a:pathLst>
                <a:path w="20420" h="20432" extrusionOk="0">
                  <a:moveTo>
                    <a:pt x="10204" y="1"/>
                  </a:moveTo>
                  <a:cubicBezTo>
                    <a:pt x="4572" y="1"/>
                    <a:pt x="0" y="4573"/>
                    <a:pt x="0" y="10216"/>
                  </a:cubicBezTo>
                  <a:cubicBezTo>
                    <a:pt x="0" y="15860"/>
                    <a:pt x="4572" y="20432"/>
                    <a:pt x="10204" y="20432"/>
                  </a:cubicBezTo>
                  <a:cubicBezTo>
                    <a:pt x="15847" y="20432"/>
                    <a:pt x="20419" y="15860"/>
                    <a:pt x="20419" y="10216"/>
                  </a:cubicBezTo>
                  <a:cubicBezTo>
                    <a:pt x="20419" y="4573"/>
                    <a:pt x="15847" y="1"/>
                    <a:pt x="102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54;p39">
              <a:extLst>
                <a:ext uri="{FF2B5EF4-FFF2-40B4-BE49-F238E27FC236}">
                  <a16:creationId xmlns:a16="http://schemas.microsoft.com/office/drawing/2014/main" id="{26879A4E-5676-9844-1353-30DF4CEF419D}"/>
                </a:ext>
              </a:extLst>
            </p:cNvPr>
            <p:cNvSpPr/>
            <p:nvPr/>
          </p:nvSpPr>
          <p:spPr>
            <a:xfrm>
              <a:off x="1473713" y="1530476"/>
              <a:ext cx="531141" cy="531601"/>
            </a:xfrm>
            <a:custGeom>
              <a:avLst/>
              <a:gdLst/>
              <a:ahLst/>
              <a:cxnLst/>
              <a:rect l="l" t="t" r="r" b="b"/>
              <a:pathLst>
                <a:path w="13729" h="13740" extrusionOk="0">
                  <a:moveTo>
                    <a:pt x="6859" y="0"/>
                  </a:moveTo>
                  <a:cubicBezTo>
                    <a:pt x="3073" y="0"/>
                    <a:pt x="1" y="3084"/>
                    <a:pt x="1" y="6870"/>
                  </a:cubicBezTo>
                  <a:cubicBezTo>
                    <a:pt x="1" y="10668"/>
                    <a:pt x="3073" y="13740"/>
                    <a:pt x="6859" y="13740"/>
                  </a:cubicBezTo>
                  <a:cubicBezTo>
                    <a:pt x="10657" y="13740"/>
                    <a:pt x="13729" y="10668"/>
                    <a:pt x="13729" y="6870"/>
                  </a:cubicBezTo>
                  <a:cubicBezTo>
                    <a:pt x="13729" y="3084"/>
                    <a:pt x="10657" y="0"/>
                    <a:pt x="68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01</a:t>
              </a:r>
              <a:endParaRPr/>
            </a:p>
          </p:txBody>
        </p:sp>
      </p:grpSp>
      <p:grpSp>
        <p:nvGrpSpPr>
          <p:cNvPr id="39" name="Google Shape;1256;p39">
            <a:extLst>
              <a:ext uri="{FF2B5EF4-FFF2-40B4-BE49-F238E27FC236}">
                <a16:creationId xmlns:a16="http://schemas.microsoft.com/office/drawing/2014/main" id="{1353C599-FF15-E672-A0E9-D0025DE2C086}"/>
              </a:ext>
            </a:extLst>
          </p:cNvPr>
          <p:cNvGrpSpPr/>
          <p:nvPr/>
        </p:nvGrpSpPr>
        <p:grpSpPr>
          <a:xfrm>
            <a:off x="3191484" y="1889194"/>
            <a:ext cx="1208968" cy="2669361"/>
            <a:chOff x="3024682" y="1191925"/>
            <a:chExt cx="1208968" cy="2669361"/>
          </a:xfrm>
          <a:solidFill>
            <a:srgbClr val="2D3F83"/>
          </a:solidFill>
        </p:grpSpPr>
        <p:sp>
          <p:nvSpPr>
            <p:cNvPr id="40" name="Google Shape;1257;p39">
              <a:extLst>
                <a:ext uri="{FF2B5EF4-FFF2-40B4-BE49-F238E27FC236}">
                  <a16:creationId xmlns:a16="http://schemas.microsoft.com/office/drawing/2014/main" id="{865229F5-8C55-D080-50F0-B65F9D27DC3B}"/>
                </a:ext>
              </a:extLst>
            </p:cNvPr>
            <p:cNvSpPr/>
            <p:nvPr/>
          </p:nvSpPr>
          <p:spPr>
            <a:xfrm>
              <a:off x="3025850" y="1830158"/>
              <a:ext cx="1206633" cy="1838223"/>
            </a:xfrm>
            <a:custGeom>
              <a:avLst/>
              <a:gdLst/>
              <a:ahLst/>
              <a:cxnLst/>
              <a:rect l="l" t="t" r="r" b="b"/>
              <a:pathLst>
                <a:path w="42364" h="64533" extrusionOk="0">
                  <a:moveTo>
                    <a:pt x="1" y="1"/>
                  </a:moveTo>
                  <a:lnTo>
                    <a:pt x="1" y="50233"/>
                  </a:lnTo>
                  <a:cubicBezTo>
                    <a:pt x="1" y="52388"/>
                    <a:pt x="1739" y="54126"/>
                    <a:pt x="3894" y="54126"/>
                  </a:cubicBezTo>
                  <a:lnTo>
                    <a:pt x="8704" y="54126"/>
                  </a:lnTo>
                  <a:cubicBezTo>
                    <a:pt x="9419" y="54126"/>
                    <a:pt x="10097" y="54412"/>
                    <a:pt x="10586" y="54912"/>
                  </a:cubicBezTo>
                  <a:lnTo>
                    <a:pt x="19075" y="63640"/>
                  </a:lnTo>
                  <a:cubicBezTo>
                    <a:pt x="19652" y="64235"/>
                    <a:pt x="20417" y="64532"/>
                    <a:pt x="21184" y="64532"/>
                  </a:cubicBezTo>
                  <a:cubicBezTo>
                    <a:pt x="21950" y="64532"/>
                    <a:pt x="22718" y="64235"/>
                    <a:pt x="23301" y="63640"/>
                  </a:cubicBezTo>
                  <a:lnTo>
                    <a:pt x="31791" y="54912"/>
                  </a:lnTo>
                  <a:cubicBezTo>
                    <a:pt x="32279" y="54412"/>
                    <a:pt x="32957" y="54126"/>
                    <a:pt x="33660" y="54126"/>
                  </a:cubicBezTo>
                  <a:lnTo>
                    <a:pt x="38482" y="54126"/>
                  </a:lnTo>
                  <a:cubicBezTo>
                    <a:pt x="40625" y="54126"/>
                    <a:pt x="42363" y="52388"/>
                    <a:pt x="42363" y="50233"/>
                  </a:cubicBezTo>
                  <a:lnTo>
                    <a:pt x="42363" y="1"/>
                  </a:lnTo>
                  <a:lnTo>
                    <a:pt x="41232" y="1"/>
                  </a:lnTo>
                  <a:lnTo>
                    <a:pt x="41232" y="50233"/>
                  </a:lnTo>
                  <a:cubicBezTo>
                    <a:pt x="41232" y="51757"/>
                    <a:pt x="39994" y="52995"/>
                    <a:pt x="38482" y="52995"/>
                  </a:cubicBezTo>
                  <a:lnTo>
                    <a:pt x="33660" y="52995"/>
                  </a:lnTo>
                  <a:cubicBezTo>
                    <a:pt x="32660" y="52995"/>
                    <a:pt x="31672" y="53400"/>
                    <a:pt x="30969" y="54126"/>
                  </a:cubicBezTo>
                  <a:lnTo>
                    <a:pt x="22480" y="62854"/>
                  </a:lnTo>
                  <a:cubicBezTo>
                    <a:pt x="22147" y="63211"/>
                    <a:pt x="21682" y="63401"/>
                    <a:pt x="21182" y="63401"/>
                  </a:cubicBezTo>
                  <a:cubicBezTo>
                    <a:pt x="20694" y="63401"/>
                    <a:pt x="20230" y="63211"/>
                    <a:pt x="19884" y="62854"/>
                  </a:cubicBezTo>
                  <a:lnTo>
                    <a:pt x="11395" y="54126"/>
                  </a:lnTo>
                  <a:cubicBezTo>
                    <a:pt x="10693" y="53400"/>
                    <a:pt x="9716" y="52995"/>
                    <a:pt x="8704" y="52995"/>
                  </a:cubicBezTo>
                  <a:lnTo>
                    <a:pt x="3894" y="52995"/>
                  </a:lnTo>
                  <a:cubicBezTo>
                    <a:pt x="2370" y="52995"/>
                    <a:pt x="1132" y="51757"/>
                    <a:pt x="1132" y="50233"/>
                  </a:cubicBezTo>
                  <a:lnTo>
                    <a:pt x="113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/>
            </a:p>
          </p:txBody>
        </p:sp>
        <p:sp>
          <p:nvSpPr>
            <p:cNvPr id="41" name="Google Shape;1258;p39">
              <a:extLst>
                <a:ext uri="{FF2B5EF4-FFF2-40B4-BE49-F238E27FC236}">
                  <a16:creationId xmlns:a16="http://schemas.microsoft.com/office/drawing/2014/main" id="{CCC906E1-7C63-0ED1-1103-E7A582DB5D32}"/>
                </a:ext>
              </a:extLst>
            </p:cNvPr>
            <p:cNvSpPr/>
            <p:nvPr/>
          </p:nvSpPr>
          <p:spPr>
            <a:xfrm>
              <a:off x="3024682" y="1191925"/>
              <a:ext cx="1208968" cy="604395"/>
            </a:xfrm>
            <a:custGeom>
              <a:avLst/>
              <a:gdLst/>
              <a:ahLst/>
              <a:cxnLst/>
              <a:rect l="l" t="t" r="r" b="b"/>
              <a:pathLst>
                <a:path w="42446" h="21218" extrusionOk="0">
                  <a:moveTo>
                    <a:pt x="21217" y="0"/>
                  </a:moveTo>
                  <a:cubicBezTo>
                    <a:pt x="9501" y="0"/>
                    <a:pt x="0" y="9501"/>
                    <a:pt x="0" y="21217"/>
                  </a:cubicBezTo>
                  <a:lnTo>
                    <a:pt x="7930" y="21217"/>
                  </a:lnTo>
                  <a:cubicBezTo>
                    <a:pt x="7930" y="13883"/>
                    <a:pt x="13883" y="7930"/>
                    <a:pt x="21217" y="7930"/>
                  </a:cubicBezTo>
                  <a:cubicBezTo>
                    <a:pt x="28563" y="7930"/>
                    <a:pt x="34505" y="13883"/>
                    <a:pt x="34505" y="21217"/>
                  </a:cubicBezTo>
                  <a:lnTo>
                    <a:pt x="42446" y="21217"/>
                  </a:lnTo>
                  <a:cubicBezTo>
                    <a:pt x="42446" y="9501"/>
                    <a:pt x="32945" y="0"/>
                    <a:pt x="21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259;p39">
              <a:extLst>
                <a:ext uri="{FF2B5EF4-FFF2-40B4-BE49-F238E27FC236}">
                  <a16:creationId xmlns:a16="http://schemas.microsoft.com/office/drawing/2014/main" id="{8BBFC0E9-28CD-DB17-1A5E-D52CC6C04914}"/>
                </a:ext>
              </a:extLst>
            </p:cNvPr>
            <p:cNvSpPr/>
            <p:nvPr/>
          </p:nvSpPr>
          <p:spPr>
            <a:xfrm>
              <a:off x="3214233" y="1793869"/>
              <a:ext cx="829866" cy="428386"/>
            </a:xfrm>
            <a:custGeom>
              <a:avLst/>
              <a:gdLst/>
              <a:ahLst/>
              <a:cxnLst/>
              <a:rect l="l" t="t" r="r" b="b"/>
              <a:pathLst>
                <a:path w="29136" h="15039" extrusionOk="0">
                  <a:moveTo>
                    <a:pt x="1" y="1"/>
                  </a:moveTo>
                  <a:cubicBezTo>
                    <a:pt x="1" y="8157"/>
                    <a:pt x="6537" y="14907"/>
                    <a:pt x="14574" y="15038"/>
                  </a:cubicBezTo>
                  <a:cubicBezTo>
                    <a:pt x="22599" y="14907"/>
                    <a:pt x="29135" y="8157"/>
                    <a:pt x="29135" y="1"/>
                  </a:cubicBezTo>
                  <a:lnTo>
                    <a:pt x="27862" y="1"/>
                  </a:lnTo>
                  <a:cubicBezTo>
                    <a:pt x="27862" y="7466"/>
                    <a:pt x="21896" y="13645"/>
                    <a:pt x="14574" y="13764"/>
                  </a:cubicBezTo>
                  <a:cubicBezTo>
                    <a:pt x="7240" y="13645"/>
                    <a:pt x="1275" y="7466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260;p39">
              <a:extLst>
                <a:ext uri="{FF2B5EF4-FFF2-40B4-BE49-F238E27FC236}">
                  <a16:creationId xmlns:a16="http://schemas.microsoft.com/office/drawing/2014/main" id="{1131449D-6B61-DA75-6FA8-EEEF1274CD2B}"/>
                </a:ext>
              </a:extLst>
            </p:cNvPr>
            <p:cNvSpPr/>
            <p:nvPr/>
          </p:nvSpPr>
          <p:spPr>
            <a:xfrm>
              <a:off x="3611009" y="2203891"/>
              <a:ext cx="36315" cy="163162"/>
            </a:xfrm>
            <a:custGeom>
              <a:avLst/>
              <a:gdLst/>
              <a:ahLst/>
              <a:cxnLst/>
              <a:rect l="l" t="t" r="r" b="b"/>
              <a:pathLst>
                <a:path w="1275" h="5728" extrusionOk="0">
                  <a:moveTo>
                    <a:pt x="0" y="0"/>
                  </a:moveTo>
                  <a:lnTo>
                    <a:pt x="0" y="5727"/>
                  </a:lnTo>
                  <a:lnTo>
                    <a:pt x="1274" y="5727"/>
                  </a:lnTo>
                  <a:lnTo>
                    <a:pt x="12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261;p39">
              <a:extLst>
                <a:ext uri="{FF2B5EF4-FFF2-40B4-BE49-F238E27FC236}">
                  <a16:creationId xmlns:a16="http://schemas.microsoft.com/office/drawing/2014/main" id="{612C7739-C24E-21EC-10E2-AEBB798E3A26}"/>
                </a:ext>
              </a:extLst>
            </p:cNvPr>
            <p:cNvSpPr/>
            <p:nvPr/>
          </p:nvSpPr>
          <p:spPr>
            <a:xfrm>
              <a:off x="3439914" y="3482749"/>
              <a:ext cx="378504" cy="378537"/>
            </a:xfrm>
            <a:custGeom>
              <a:avLst/>
              <a:gdLst/>
              <a:ahLst/>
              <a:cxnLst/>
              <a:rect l="l" t="t" r="r" b="b"/>
              <a:pathLst>
                <a:path w="13289" h="13289" extrusionOk="0">
                  <a:moveTo>
                    <a:pt x="6644" y="1"/>
                  </a:moveTo>
                  <a:cubicBezTo>
                    <a:pt x="2977" y="1"/>
                    <a:pt x="1" y="2977"/>
                    <a:pt x="1" y="6644"/>
                  </a:cubicBezTo>
                  <a:cubicBezTo>
                    <a:pt x="1" y="10312"/>
                    <a:pt x="2977" y="13288"/>
                    <a:pt x="6644" y="13288"/>
                  </a:cubicBezTo>
                  <a:cubicBezTo>
                    <a:pt x="10312" y="13288"/>
                    <a:pt x="13288" y="10312"/>
                    <a:pt x="13288" y="6644"/>
                  </a:cubicBezTo>
                  <a:cubicBezTo>
                    <a:pt x="13288" y="2977"/>
                    <a:pt x="10312" y="1"/>
                    <a:pt x="6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262;p39">
              <a:extLst>
                <a:ext uri="{FF2B5EF4-FFF2-40B4-BE49-F238E27FC236}">
                  <a16:creationId xmlns:a16="http://schemas.microsoft.com/office/drawing/2014/main" id="{9CB5523E-93BE-B06F-DE8B-839579CA7EF4}"/>
                </a:ext>
              </a:extLst>
            </p:cNvPr>
            <p:cNvSpPr/>
            <p:nvPr/>
          </p:nvSpPr>
          <p:spPr>
            <a:xfrm>
              <a:off x="3544872" y="3587882"/>
              <a:ext cx="168588" cy="168603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953" y="1"/>
                  </a:moveTo>
                  <a:cubicBezTo>
                    <a:pt x="1322" y="1"/>
                    <a:pt x="1" y="1322"/>
                    <a:pt x="1" y="2953"/>
                  </a:cubicBezTo>
                  <a:cubicBezTo>
                    <a:pt x="1" y="4585"/>
                    <a:pt x="1322" y="5918"/>
                    <a:pt x="2953" y="5918"/>
                  </a:cubicBezTo>
                  <a:cubicBezTo>
                    <a:pt x="4585" y="5918"/>
                    <a:pt x="5918" y="4585"/>
                    <a:pt x="5918" y="2953"/>
                  </a:cubicBezTo>
                  <a:cubicBezTo>
                    <a:pt x="5918" y="1322"/>
                    <a:pt x="4585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263;p39">
              <a:extLst>
                <a:ext uri="{FF2B5EF4-FFF2-40B4-BE49-F238E27FC236}">
                  <a16:creationId xmlns:a16="http://schemas.microsoft.com/office/drawing/2014/main" id="{959D02BB-EC1E-0482-462B-338F6C654BFF}"/>
                </a:ext>
              </a:extLst>
            </p:cNvPr>
            <p:cNvSpPr/>
            <p:nvPr/>
          </p:nvSpPr>
          <p:spPr>
            <a:xfrm>
              <a:off x="3611179" y="3261631"/>
              <a:ext cx="35973" cy="365975"/>
            </a:xfrm>
            <a:custGeom>
              <a:avLst/>
              <a:gdLst/>
              <a:ahLst/>
              <a:cxnLst/>
              <a:rect l="l" t="t" r="r" b="b"/>
              <a:pathLst>
                <a:path w="1263" h="12848" extrusionOk="0">
                  <a:moveTo>
                    <a:pt x="1" y="1"/>
                  </a:moveTo>
                  <a:lnTo>
                    <a:pt x="1" y="12848"/>
                  </a:lnTo>
                  <a:lnTo>
                    <a:pt x="1263" y="12848"/>
                  </a:lnTo>
                  <a:lnTo>
                    <a:pt x="12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265;p39">
              <a:extLst>
                <a:ext uri="{FF2B5EF4-FFF2-40B4-BE49-F238E27FC236}">
                  <a16:creationId xmlns:a16="http://schemas.microsoft.com/office/drawing/2014/main" id="{B626BC51-F96D-16D8-09A5-E20B1E8730C6}"/>
                </a:ext>
              </a:extLst>
            </p:cNvPr>
            <p:cNvSpPr/>
            <p:nvPr/>
          </p:nvSpPr>
          <p:spPr>
            <a:xfrm>
              <a:off x="3338967" y="1505273"/>
              <a:ext cx="581613" cy="582006"/>
            </a:xfrm>
            <a:custGeom>
              <a:avLst/>
              <a:gdLst/>
              <a:ahLst/>
              <a:cxnLst/>
              <a:rect l="l" t="t" r="r" b="b"/>
              <a:pathLst>
                <a:path w="20420" h="20432" extrusionOk="0">
                  <a:moveTo>
                    <a:pt x="10204" y="1"/>
                  </a:moveTo>
                  <a:cubicBezTo>
                    <a:pt x="4572" y="1"/>
                    <a:pt x="0" y="4573"/>
                    <a:pt x="0" y="10216"/>
                  </a:cubicBezTo>
                  <a:cubicBezTo>
                    <a:pt x="0" y="15860"/>
                    <a:pt x="4572" y="20432"/>
                    <a:pt x="10204" y="20432"/>
                  </a:cubicBezTo>
                  <a:cubicBezTo>
                    <a:pt x="15847" y="20432"/>
                    <a:pt x="20419" y="15860"/>
                    <a:pt x="20419" y="10216"/>
                  </a:cubicBezTo>
                  <a:cubicBezTo>
                    <a:pt x="20419" y="4573"/>
                    <a:pt x="15847" y="1"/>
                    <a:pt x="102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266;p39">
              <a:extLst>
                <a:ext uri="{FF2B5EF4-FFF2-40B4-BE49-F238E27FC236}">
                  <a16:creationId xmlns:a16="http://schemas.microsoft.com/office/drawing/2014/main" id="{A29B53C2-C6E4-A5BB-7DB4-67588188F295}"/>
                </a:ext>
              </a:extLst>
            </p:cNvPr>
            <p:cNvSpPr/>
            <p:nvPr/>
          </p:nvSpPr>
          <p:spPr>
            <a:xfrm>
              <a:off x="3364213" y="1530476"/>
              <a:ext cx="531141" cy="531601"/>
            </a:xfrm>
            <a:custGeom>
              <a:avLst/>
              <a:gdLst/>
              <a:ahLst/>
              <a:cxnLst/>
              <a:rect l="l" t="t" r="r" b="b"/>
              <a:pathLst>
                <a:path w="13729" h="13740" extrusionOk="0">
                  <a:moveTo>
                    <a:pt x="6859" y="0"/>
                  </a:moveTo>
                  <a:cubicBezTo>
                    <a:pt x="3073" y="0"/>
                    <a:pt x="1" y="3084"/>
                    <a:pt x="1" y="6870"/>
                  </a:cubicBezTo>
                  <a:cubicBezTo>
                    <a:pt x="1" y="10668"/>
                    <a:pt x="3073" y="13740"/>
                    <a:pt x="6859" y="13740"/>
                  </a:cubicBezTo>
                  <a:cubicBezTo>
                    <a:pt x="10657" y="13740"/>
                    <a:pt x="13729" y="10668"/>
                    <a:pt x="13729" y="6870"/>
                  </a:cubicBezTo>
                  <a:cubicBezTo>
                    <a:pt x="13729" y="3084"/>
                    <a:pt x="10657" y="0"/>
                    <a:pt x="68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02</a:t>
              </a:r>
              <a:endParaRPr/>
            </a:p>
          </p:txBody>
        </p:sp>
      </p:grpSp>
      <p:grpSp>
        <p:nvGrpSpPr>
          <p:cNvPr id="49" name="Google Shape;1267;p39">
            <a:extLst>
              <a:ext uri="{FF2B5EF4-FFF2-40B4-BE49-F238E27FC236}">
                <a16:creationId xmlns:a16="http://schemas.microsoft.com/office/drawing/2014/main" id="{628106A9-66D0-2847-E87B-6560AA6D085F}"/>
              </a:ext>
            </a:extLst>
          </p:cNvPr>
          <p:cNvGrpSpPr/>
          <p:nvPr/>
        </p:nvGrpSpPr>
        <p:grpSpPr>
          <a:xfrm>
            <a:off x="5081382" y="1889194"/>
            <a:ext cx="1208997" cy="2669361"/>
            <a:chOff x="4914580" y="1191925"/>
            <a:chExt cx="1208997" cy="2669361"/>
          </a:xfrm>
          <a:solidFill>
            <a:srgbClr val="B4C7E7"/>
          </a:solidFill>
        </p:grpSpPr>
        <p:sp>
          <p:nvSpPr>
            <p:cNvPr id="50" name="Google Shape;1268;p39">
              <a:extLst>
                <a:ext uri="{FF2B5EF4-FFF2-40B4-BE49-F238E27FC236}">
                  <a16:creationId xmlns:a16="http://schemas.microsoft.com/office/drawing/2014/main" id="{F2EB2597-4774-2D7D-6DB6-9706845E642D}"/>
                </a:ext>
              </a:extLst>
            </p:cNvPr>
            <p:cNvSpPr/>
            <p:nvPr/>
          </p:nvSpPr>
          <p:spPr>
            <a:xfrm>
              <a:off x="4915777" y="1830158"/>
              <a:ext cx="1206604" cy="1838223"/>
            </a:xfrm>
            <a:custGeom>
              <a:avLst/>
              <a:gdLst/>
              <a:ahLst/>
              <a:cxnLst/>
              <a:rect l="l" t="t" r="r" b="b"/>
              <a:pathLst>
                <a:path w="42363" h="64533" extrusionOk="0">
                  <a:moveTo>
                    <a:pt x="0" y="1"/>
                  </a:moveTo>
                  <a:lnTo>
                    <a:pt x="0" y="50233"/>
                  </a:lnTo>
                  <a:cubicBezTo>
                    <a:pt x="0" y="52388"/>
                    <a:pt x="1738" y="54126"/>
                    <a:pt x="3893" y="54126"/>
                  </a:cubicBezTo>
                  <a:lnTo>
                    <a:pt x="8704" y="54126"/>
                  </a:lnTo>
                  <a:cubicBezTo>
                    <a:pt x="9418" y="54126"/>
                    <a:pt x="10085" y="54412"/>
                    <a:pt x="10585" y="54912"/>
                  </a:cubicBezTo>
                  <a:lnTo>
                    <a:pt x="19074" y="63640"/>
                  </a:lnTo>
                  <a:cubicBezTo>
                    <a:pt x="19651" y="64235"/>
                    <a:pt x="20416" y="64532"/>
                    <a:pt x="21181" y="64532"/>
                  </a:cubicBezTo>
                  <a:cubicBezTo>
                    <a:pt x="21946" y="64532"/>
                    <a:pt x="22711" y="64235"/>
                    <a:pt x="23289" y="63640"/>
                  </a:cubicBezTo>
                  <a:lnTo>
                    <a:pt x="31790" y="54912"/>
                  </a:lnTo>
                  <a:cubicBezTo>
                    <a:pt x="32278" y="54412"/>
                    <a:pt x="32957" y="54126"/>
                    <a:pt x="33659" y="54126"/>
                  </a:cubicBezTo>
                  <a:lnTo>
                    <a:pt x="38469" y="54126"/>
                  </a:lnTo>
                  <a:cubicBezTo>
                    <a:pt x="40624" y="54126"/>
                    <a:pt x="42363" y="52388"/>
                    <a:pt x="42363" y="50233"/>
                  </a:cubicBezTo>
                  <a:lnTo>
                    <a:pt x="42363" y="1"/>
                  </a:lnTo>
                  <a:lnTo>
                    <a:pt x="41231" y="1"/>
                  </a:lnTo>
                  <a:lnTo>
                    <a:pt x="41231" y="50233"/>
                  </a:lnTo>
                  <a:cubicBezTo>
                    <a:pt x="41231" y="51757"/>
                    <a:pt x="39993" y="52995"/>
                    <a:pt x="38469" y="52995"/>
                  </a:cubicBezTo>
                  <a:lnTo>
                    <a:pt x="33659" y="52995"/>
                  </a:lnTo>
                  <a:cubicBezTo>
                    <a:pt x="32647" y="52995"/>
                    <a:pt x="31671" y="53400"/>
                    <a:pt x="30968" y="54126"/>
                  </a:cubicBezTo>
                  <a:lnTo>
                    <a:pt x="22479" y="62854"/>
                  </a:lnTo>
                  <a:cubicBezTo>
                    <a:pt x="22134" y="63211"/>
                    <a:pt x="21681" y="63401"/>
                    <a:pt x="21181" y="63401"/>
                  </a:cubicBezTo>
                  <a:cubicBezTo>
                    <a:pt x="20693" y="63401"/>
                    <a:pt x="20229" y="63211"/>
                    <a:pt x="19884" y="62854"/>
                  </a:cubicBezTo>
                  <a:lnTo>
                    <a:pt x="11394" y="54126"/>
                  </a:lnTo>
                  <a:cubicBezTo>
                    <a:pt x="10692" y="53400"/>
                    <a:pt x="9716" y="52995"/>
                    <a:pt x="8704" y="52995"/>
                  </a:cubicBezTo>
                  <a:lnTo>
                    <a:pt x="3893" y="52995"/>
                  </a:lnTo>
                  <a:cubicBezTo>
                    <a:pt x="2369" y="52995"/>
                    <a:pt x="1131" y="51757"/>
                    <a:pt x="1131" y="50233"/>
                  </a:cubicBezTo>
                  <a:lnTo>
                    <a:pt x="1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/>
            </a:p>
          </p:txBody>
        </p:sp>
        <p:sp>
          <p:nvSpPr>
            <p:cNvPr id="51" name="Google Shape;1269;p39">
              <a:extLst>
                <a:ext uri="{FF2B5EF4-FFF2-40B4-BE49-F238E27FC236}">
                  <a16:creationId xmlns:a16="http://schemas.microsoft.com/office/drawing/2014/main" id="{03FA94F0-47DA-B89F-207E-6B55FF5C2663}"/>
                </a:ext>
              </a:extLst>
            </p:cNvPr>
            <p:cNvSpPr/>
            <p:nvPr/>
          </p:nvSpPr>
          <p:spPr>
            <a:xfrm>
              <a:off x="4914580" y="1191925"/>
              <a:ext cx="1208997" cy="604395"/>
            </a:xfrm>
            <a:custGeom>
              <a:avLst/>
              <a:gdLst/>
              <a:ahLst/>
              <a:cxnLst/>
              <a:rect l="l" t="t" r="r" b="b"/>
              <a:pathLst>
                <a:path w="42447" h="21218" extrusionOk="0">
                  <a:moveTo>
                    <a:pt x="21217" y="0"/>
                  </a:moveTo>
                  <a:cubicBezTo>
                    <a:pt x="9502" y="0"/>
                    <a:pt x="0" y="9501"/>
                    <a:pt x="0" y="21217"/>
                  </a:cubicBezTo>
                  <a:lnTo>
                    <a:pt x="7930" y="21217"/>
                  </a:lnTo>
                  <a:cubicBezTo>
                    <a:pt x="7930" y="13883"/>
                    <a:pt x="13883" y="7930"/>
                    <a:pt x="21217" y="7930"/>
                  </a:cubicBezTo>
                  <a:cubicBezTo>
                    <a:pt x="28552" y="7930"/>
                    <a:pt x="34505" y="13883"/>
                    <a:pt x="34505" y="21217"/>
                  </a:cubicBezTo>
                  <a:lnTo>
                    <a:pt x="42446" y="21217"/>
                  </a:lnTo>
                  <a:cubicBezTo>
                    <a:pt x="42446" y="9501"/>
                    <a:pt x="32945" y="0"/>
                    <a:pt x="21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270;p39">
              <a:extLst>
                <a:ext uri="{FF2B5EF4-FFF2-40B4-BE49-F238E27FC236}">
                  <a16:creationId xmlns:a16="http://schemas.microsoft.com/office/drawing/2014/main" id="{6ACC18F9-93D6-7E7D-82A4-6BAF9E1EDA92}"/>
                </a:ext>
              </a:extLst>
            </p:cNvPr>
            <p:cNvSpPr/>
            <p:nvPr/>
          </p:nvSpPr>
          <p:spPr>
            <a:xfrm>
              <a:off x="5104331" y="1793869"/>
              <a:ext cx="829496" cy="428386"/>
            </a:xfrm>
            <a:custGeom>
              <a:avLst/>
              <a:gdLst/>
              <a:ahLst/>
              <a:cxnLst/>
              <a:rect l="l" t="t" r="r" b="b"/>
              <a:pathLst>
                <a:path w="29123" h="15039" extrusionOk="0">
                  <a:moveTo>
                    <a:pt x="0" y="1"/>
                  </a:moveTo>
                  <a:cubicBezTo>
                    <a:pt x="0" y="8157"/>
                    <a:pt x="6525" y="14907"/>
                    <a:pt x="14573" y="15038"/>
                  </a:cubicBezTo>
                  <a:cubicBezTo>
                    <a:pt x="22598" y="14907"/>
                    <a:pt x="29123" y="8157"/>
                    <a:pt x="29123" y="1"/>
                  </a:cubicBezTo>
                  <a:lnTo>
                    <a:pt x="27861" y="1"/>
                  </a:lnTo>
                  <a:cubicBezTo>
                    <a:pt x="27861" y="7466"/>
                    <a:pt x="21884" y="13645"/>
                    <a:pt x="14573" y="13764"/>
                  </a:cubicBezTo>
                  <a:cubicBezTo>
                    <a:pt x="7239" y="13645"/>
                    <a:pt x="1274" y="7466"/>
                    <a:pt x="1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271;p39">
              <a:extLst>
                <a:ext uri="{FF2B5EF4-FFF2-40B4-BE49-F238E27FC236}">
                  <a16:creationId xmlns:a16="http://schemas.microsoft.com/office/drawing/2014/main" id="{453D3715-BA8C-88A5-84D9-D6A493B5FBBA}"/>
                </a:ext>
              </a:extLst>
            </p:cNvPr>
            <p:cNvSpPr/>
            <p:nvPr/>
          </p:nvSpPr>
          <p:spPr>
            <a:xfrm>
              <a:off x="5500921" y="2203891"/>
              <a:ext cx="36315" cy="163162"/>
            </a:xfrm>
            <a:custGeom>
              <a:avLst/>
              <a:gdLst/>
              <a:ahLst/>
              <a:cxnLst/>
              <a:rect l="l" t="t" r="r" b="b"/>
              <a:pathLst>
                <a:path w="1275" h="5728" extrusionOk="0">
                  <a:moveTo>
                    <a:pt x="0" y="0"/>
                  </a:moveTo>
                  <a:lnTo>
                    <a:pt x="0" y="5727"/>
                  </a:lnTo>
                  <a:lnTo>
                    <a:pt x="1274" y="5727"/>
                  </a:lnTo>
                  <a:lnTo>
                    <a:pt x="12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272;p39">
              <a:extLst>
                <a:ext uri="{FF2B5EF4-FFF2-40B4-BE49-F238E27FC236}">
                  <a16:creationId xmlns:a16="http://schemas.microsoft.com/office/drawing/2014/main" id="{00935882-0487-57BF-5351-8DEFD06D11EC}"/>
                </a:ext>
              </a:extLst>
            </p:cNvPr>
            <p:cNvSpPr/>
            <p:nvPr/>
          </p:nvSpPr>
          <p:spPr>
            <a:xfrm>
              <a:off x="5329827" y="3482749"/>
              <a:ext cx="378504" cy="378537"/>
            </a:xfrm>
            <a:custGeom>
              <a:avLst/>
              <a:gdLst/>
              <a:ahLst/>
              <a:cxnLst/>
              <a:rect l="l" t="t" r="r" b="b"/>
              <a:pathLst>
                <a:path w="13289" h="13289" extrusionOk="0">
                  <a:moveTo>
                    <a:pt x="6645" y="1"/>
                  </a:moveTo>
                  <a:cubicBezTo>
                    <a:pt x="2977" y="1"/>
                    <a:pt x="1" y="2977"/>
                    <a:pt x="1" y="6644"/>
                  </a:cubicBezTo>
                  <a:cubicBezTo>
                    <a:pt x="1" y="10312"/>
                    <a:pt x="2977" y="13288"/>
                    <a:pt x="6645" y="13288"/>
                  </a:cubicBezTo>
                  <a:cubicBezTo>
                    <a:pt x="10312" y="13288"/>
                    <a:pt x="13288" y="10312"/>
                    <a:pt x="13288" y="6644"/>
                  </a:cubicBezTo>
                  <a:cubicBezTo>
                    <a:pt x="13288" y="2977"/>
                    <a:pt x="10312" y="1"/>
                    <a:pt x="66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273;p39">
              <a:extLst>
                <a:ext uri="{FF2B5EF4-FFF2-40B4-BE49-F238E27FC236}">
                  <a16:creationId xmlns:a16="http://schemas.microsoft.com/office/drawing/2014/main" id="{F646532A-4923-7421-43A3-D1AFC5786BC1}"/>
                </a:ext>
              </a:extLst>
            </p:cNvPr>
            <p:cNvSpPr/>
            <p:nvPr/>
          </p:nvSpPr>
          <p:spPr>
            <a:xfrm>
              <a:off x="5500935" y="3261631"/>
              <a:ext cx="36287" cy="365975"/>
            </a:xfrm>
            <a:custGeom>
              <a:avLst/>
              <a:gdLst/>
              <a:ahLst/>
              <a:cxnLst/>
              <a:rect l="l" t="t" r="r" b="b"/>
              <a:pathLst>
                <a:path w="1274" h="12848" extrusionOk="0">
                  <a:moveTo>
                    <a:pt x="0" y="1"/>
                  </a:moveTo>
                  <a:lnTo>
                    <a:pt x="0" y="12848"/>
                  </a:lnTo>
                  <a:lnTo>
                    <a:pt x="1274" y="12848"/>
                  </a:lnTo>
                  <a:lnTo>
                    <a:pt x="127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274;p39">
              <a:extLst>
                <a:ext uri="{FF2B5EF4-FFF2-40B4-BE49-F238E27FC236}">
                  <a16:creationId xmlns:a16="http://schemas.microsoft.com/office/drawing/2014/main" id="{E4A5CDDF-E5C5-601D-6C2A-2B1F7018F72B}"/>
                </a:ext>
              </a:extLst>
            </p:cNvPr>
            <p:cNvSpPr/>
            <p:nvPr/>
          </p:nvSpPr>
          <p:spPr>
            <a:xfrm>
              <a:off x="5434614" y="3587882"/>
              <a:ext cx="168930" cy="168603"/>
            </a:xfrm>
            <a:custGeom>
              <a:avLst/>
              <a:gdLst/>
              <a:ahLst/>
              <a:cxnLst/>
              <a:rect l="l" t="t" r="r" b="b"/>
              <a:pathLst>
                <a:path w="5931" h="5919" extrusionOk="0">
                  <a:moveTo>
                    <a:pt x="2966" y="1"/>
                  </a:moveTo>
                  <a:cubicBezTo>
                    <a:pt x="1334" y="1"/>
                    <a:pt x="1" y="1322"/>
                    <a:pt x="1" y="2953"/>
                  </a:cubicBezTo>
                  <a:cubicBezTo>
                    <a:pt x="1" y="4585"/>
                    <a:pt x="1334" y="5918"/>
                    <a:pt x="2966" y="5918"/>
                  </a:cubicBezTo>
                  <a:cubicBezTo>
                    <a:pt x="4597" y="5918"/>
                    <a:pt x="5930" y="4585"/>
                    <a:pt x="5930" y="2953"/>
                  </a:cubicBezTo>
                  <a:cubicBezTo>
                    <a:pt x="5930" y="1322"/>
                    <a:pt x="4597" y="1"/>
                    <a:pt x="2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276;p39">
              <a:extLst>
                <a:ext uri="{FF2B5EF4-FFF2-40B4-BE49-F238E27FC236}">
                  <a16:creationId xmlns:a16="http://schemas.microsoft.com/office/drawing/2014/main" id="{6E0596E2-2C82-972E-80F4-46C065576BF2}"/>
                </a:ext>
              </a:extLst>
            </p:cNvPr>
            <p:cNvSpPr/>
            <p:nvPr/>
          </p:nvSpPr>
          <p:spPr>
            <a:xfrm>
              <a:off x="5227667" y="1505273"/>
              <a:ext cx="581613" cy="582006"/>
            </a:xfrm>
            <a:custGeom>
              <a:avLst/>
              <a:gdLst/>
              <a:ahLst/>
              <a:cxnLst/>
              <a:rect l="l" t="t" r="r" b="b"/>
              <a:pathLst>
                <a:path w="20420" h="20432" extrusionOk="0">
                  <a:moveTo>
                    <a:pt x="10204" y="1"/>
                  </a:moveTo>
                  <a:cubicBezTo>
                    <a:pt x="4572" y="1"/>
                    <a:pt x="0" y="4573"/>
                    <a:pt x="0" y="10216"/>
                  </a:cubicBezTo>
                  <a:cubicBezTo>
                    <a:pt x="0" y="15860"/>
                    <a:pt x="4572" y="20432"/>
                    <a:pt x="10204" y="20432"/>
                  </a:cubicBezTo>
                  <a:cubicBezTo>
                    <a:pt x="15847" y="20432"/>
                    <a:pt x="20419" y="15860"/>
                    <a:pt x="20419" y="10216"/>
                  </a:cubicBezTo>
                  <a:cubicBezTo>
                    <a:pt x="20419" y="4573"/>
                    <a:pt x="15847" y="1"/>
                    <a:pt x="102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77;p39">
              <a:extLst>
                <a:ext uri="{FF2B5EF4-FFF2-40B4-BE49-F238E27FC236}">
                  <a16:creationId xmlns:a16="http://schemas.microsoft.com/office/drawing/2014/main" id="{1FF2E929-E44E-EE82-4B32-592CBF8E29F2}"/>
                </a:ext>
              </a:extLst>
            </p:cNvPr>
            <p:cNvSpPr/>
            <p:nvPr/>
          </p:nvSpPr>
          <p:spPr>
            <a:xfrm>
              <a:off x="5252913" y="1530476"/>
              <a:ext cx="531141" cy="531601"/>
            </a:xfrm>
            <a:custGeom>
              <a:avLst/>
              <a:gdLst/>
              <a:ahLst/>
              <a:cxnLst/>
              <a:rect l="l" t="t" r="r" b="b"/>
              <a:pathLst>
                <a:path w="13729" h="13740" extrusionOk="0">
                  <a:moveTo>
                    <a:pt x="6859" y="0"/>
                  </a:moveTo>
                  <a:cubicBezTo>
                    <a:pt x="3073" y="0"/>
                    <a:pt x="1" y="3084"/>
                    <a:pt x="1" y="6870"/>
                  </a:cubicBezTo>
                  <a:cubicBezTo>
                    <a:pt x="1" y="10668"/>
                    <a:pt x="3073" y="13740"/>
                    <a:pt x="6859" y="13740"/>
                  </a:cubicBezTo>
                  <a:cubicBezTo>
                    <a:pt x="10657" y="13740"/>
                    <a:pt x="13729" y="10668"/>
                    <a:pt x="13729" y="6870"/>
                  </a:cubicBezTo>
                  <a:cubicBezTo>
                    <a:pt x="13729" y="3084"/>
                    <a:pt x="10657" y="0"/>
                    <a:pt x="68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03</a:t>
              </a:r>
              <a:endParaRPr/>
            </a:p>
          </p:txBody>
        </p:sp>
      </p:grpSp>
      <p:grpSp>
        <p:nvGrpSpPr>
          <p:cNvPr id="59" name="Google Shape;1278;p39">
            <a:extLst>
              <a:ext uri="{FF2B5EF4-FFF2-40B4-BE49-F238E27FC236}">
                <a16:creationId xmlns:a16="http://schemas.microsoft.com/office/drawing/2014/main" id="{A511727A-E281-F4EA-336B-549302B6B1A1}"/>
              </a:ext>
            </a:extLst>
          </p:cNvPr>
          <p:cNvGrpSpPr/>
          <p:nvPr/>
        </p:nvGrpSpPr>
        <p:grpSpPr>
          <a:xfrm>
            <a:off x="6971266" y="1889194"/>
            <a:ext cx="1208997" cy="2669361"/>
            <a:chOff x="6804464" y="1191925"/>
            <a:chExt cx="1208997" cy="2669361"/>
          </a:xfrm>
          <a:solidFill>
            <a:srgbClr val="2D3F83"/>
          </a:solidFill>
        </p:grpSpPr>
        <p:sp>
          <p:nvSpPr>
            <p:cNvPr id="60" name="Google Shape;1279;p39">
              <a:extLst>
                <a:ext uri="{FF2B5EF4-FFF2-40B4-BE49-F238E27FC236}">
                  <a16:creationId xmlns:a16="http://schemas.microsoft.com/office/drawing/2014/main" id="{FE3ED85B-010F-553B-A8EE-F72916CA69E3}"/>
                </a:ext>
              </a:extLst>
            </p:cNvPr>
            <p:cNvSpPr/>
            <p:nvPr/>
          </p:nvSpPr>
          <p:spPr>
            <a:xfrm>
              <a:off x="6805660" y="1830158"/>
              <a:ext cx="1206604" cy="1838223"/>
            </a:xfrm>
            <a:custGeom>
              <a:avLst/>
              <a:gdLst/>
              <a:ahLst/>
              <a:cxnLst/>
              <a:rect l="l" t="t" r="r" b="b"/>
              <a:pathLst>
                <a:path w="42363" h="64533" extrusionOk="0">
                  <a:moveTo>
                    <a:pt x="0" y="1"/>
                  </a:moveTo>
                  <a:lnTo>
                    <a:pt x="0" y="50233"/>
                  </a:lnTo>
                  <a:cubicBezTo>
                    <a:pt x="0" y="52388"/>
                    <a:pt x="1739" y="54126"/>
                    <a:pt x="3894" y="54126"/>
                  </a:cubicBezTo>
                  <a:lnTo>
                    <a:pt x="8704" y="54126"/>
                  </a:lnTo>
                  <a:cubicBezTo>
                    <a:pt x="9406" y="54126"/>
                    <a:pt x="10085" y="54412"/>
                    <a:pt x="10585" y="54912"/>
                  </a:cubicBezTo>
                  <a:lnTo>
                    <a:pt x="19074" y="63640"/>
                  </a:lnTo>
                  <a:cubicBezTo>
                    <a:pt x="19652" y="64235"/>
                    <a:pt x="20417" y="64532"/>
                    <a:pt x="21182" y="64532"/>
                  </a:cubicBezTo>
                  <a:cubicBezTo>
                    <a:pt x="21947" y="64532"/>
                    <a:pt x="22712" y="64235"/>
                    <a:pt x="23289" y="63640"/>
                  </a:cubicBezTo>
                  <a:lnTo>
                    <a:pt x="31778" y="54912"/>
                  </a:lnTo>
                  <a:cubicBezTo>
                    <a:pt x="32278" y="54412"/>
                    <a:pt x="32945" y="54126"/>
                    <a:pt x="33659" y="54126"/>
                  </a:cubicBezTo>
                  <a:lnTo>
                    <a:pt x="38469" y="54126"/>
                  </a:lnTo>
                  <a:cubicBezTo>
                    <a:pt x="40624" y="54126"/>
                    <a:pt x="42363" y="52388"/>
                    <a:pt x="42363" y="50233"/>
                  </a:cubicBezTo>
                  <a:lnTo>
                    <a:pt x="42363" y="1"/>
                  </a:lnTo>
                  <a:lnTo>
                    <a:pt x="41232" y="1"/>
                  </a:lnTo>
                  <a:lnTo>
                    <a:pt x="41232" y="50233"/>
                  </a:lnTo>
                  <a:cubicBezTo>
                    <a:pt x="41232" y="51757"/>
                    <a:pt x="39993" y="52995"/>
                    <a:pt x="38469" y="52995"/>
                  </a:cubicBezTo>
                  <a:lnTo>
                    <a:pt x="33659" y="52995"/>
                  </a:lnTo>
                  <a:cubicBezTo>
                    <a:pt x="32647" y="52995"/>
                    <a:pt x="31671" y="53400"/>
                    <a:pt x="30969" y="54126"/>
                  </a:cubicBezTo>
                  <a:lnTo>
                    <a:pt x="22479" y="62854"/>
                  </a:lnTo>
                  <a:cubicBezTo>
                    <a:pt x="22134" y="63211"/>
                    <a:pt x="21670" y="63401"/>
                    <a:pt x="21182" y="63401"/>
                  </a:cubicBezTo>
                  <a:cubicBezTo>
                    <a:pt x="20682" y="63401"/>
                    <a:pt x="20229" y="63211"/>
                    <a:pt x="19884" y="62854"/>
                  </a:cubicBezTo>
                  <a:lnTo>
                    <a:pt x="11395" y="54126"/>
                  </a:lnTo>
                  <a:cubicBezTo>
                    <a:pt x="10692" y="53400"/>
                    <a:pt x="9716" y="52995"/>
                    <a:pt x="8704" y="52995"/>
                  </a:cubicBezTo>
                  <a:lnTo>
                    <a:pt x="3894" y="52995"/>
                  </a:lnTo>
                  <a:cubicBezTo>
                    <a:pt x="2370" y="52995"/>
                    <a:pt x="1131" y="51757"/>
                    <a:pt x="1131" y="50233"/>
                  </a:cubicBezTo>
                  <a:lnTo>
                    <a:pt x="1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/>
            </a:p>
          </p:txBody>
        </p:sp>
        <p:sp>
          <p:nvSpPr>
            <p:cNvPr id="61" name="Google Shape;1280;p39">
              <a:extLst>
                <a:ext uri="{FF2B5EF4-FFF2-40B4-BE49-F238E27FC236}">
                  <a16:creationId xmlns:a16="http://schemas.microsoft.com/office/drawing/2014/main" id="{9DE0A298-4BBB-975F-6C98-76620B4BC070}"/>
                </a:ext>
              </a:extLst>
            </p:cNvPr>
            <p:cNvSpPr/>
            <p:nvPr/>
          </p:nvSpPr>
          <p:spPr>
            <a:xfrm>
              <a:off x="6804464" y="1191925"/>
              <a:ext cx="1208997" cy="604395"/>
            </a:xfrm>
            <a:custGeom>
              <a:avLst/>
              <a:gdLst/>
              <a:ahLst/>
              <a:cxnLst/>
              <a:rect l="l" t="t" r="r" b="b"/>
              <a:pathLst>
                <a:path w="42447" h="21218" extrusionOk="0">
                  <a:moveTo>
                    <a:pt x="21230" y="0"/>
                  </a:moveTo>
                  <a:cubicBezTo>
                    <a:pt x="9514" y="0"/>
                    <a:pt x="1" y="9501"/>
                    <a:pt x="1" y="21217"/>
                  </a:cubicBezTo>
                  <a:lnTo>
                    <a:pt x="7942" y="21217"/>
                  </a:lnTo>
                  <a:cubicBezTo>
                    <a:pt x="7942" y="13883"/>
                    <a:pt x="13895" y="7930"/>
                    <a:pt x="21230" y="7930"/>
                  </a:cubicBezTo>
                  <a:cubicBezTo>
                    <a:pt x="28564" y="7930"/>
                    <a:pt x="34517" y="13883"/>
                    <a:pt x="34517" y="21217"/>
                  </a:cubicBezTo>
                  <a:lnTo>
                    <a:pt x="42447" y="21217"/>
                  </a:lnTo>
                  <a:cubicBezTo>
                    <a:pt x="42447" y="9501"/>
                    <a:pt x="32945" y="0"/>
                    <a:pt x="21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81;p39">
              <a:extLst>
                <a:ext uri="{FF2B5EF4-FFF2-40B4-BE49-F238E27FC236}">
                  <a16:creationId xmlns:a16="http://schemas.microsoft.com/office/drawing/2014/main" id="{AD3C0941-0EA9-BBED-38F2-D3EF0FF2548C}"/>
                </a:ext>
              </a:extLst>
            </p:cNvPr>
            <p:cNvSpPr/>
            <p:nvPr/>
          </p:nvSpPr>
          <p:spPr>
            <a:xfrm>
              <a:off x="6994215" y="1793869"/>
              <a:ext cx="829496" cy="428386"/>
            </a:xfrm>
            <a:custGeom>
              <a:avLst/>
              <a:gdLst/>
              <a:ahLst/>
              <a:cxnLst/>
              <a:rect l="l" t="t" r="r" b="b"/>
              <a:pathLst>
                <a:path w="29123" h="15039" extrusionOk="0">
                  <a:moveTo>
                    <a:pt x="0" y="1"/>
                  </a:moveTo>
                  <a:cubicBezTo>
                    <a:pt x="0" y="8157"/>
                    <a:pt x="6525" y="14907"/>
                    <a:pt x="14574" y="15038"/>
                  </a:cubicBezTo>
                  <a:cubicBezTo>
                    <a:pt x="22598" y="14907"/>
                    <a:pt x="29123" y="8157"/>
                    <a:pt x="29123" y="1"/>
                  </a:cubicBezTo>
                  <a:lnTo>
                    <a:pt x="27849" y="1"/>
                  </a:lnTo>
                  <a:cubicBezTo>
                    <a:pt x="27849" y="7466"/>
                    <a:pt x="21884" y="13645"/>
                    <a:pt x="14574" y="13764"/>
                  </a:cubicBezTo>
                  <a:cubicBezTo>
                    <a:pt x="7239" y="13645"/>
                    <a:pt x="1274" y="7466"/>
                    <a:pt x="1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82;p39">
              <a:extLst>
                <a:ext uri="{FF2B5EF4-FFF2-40B4-BE49-F238E27FC236}">
                  <a16:creationId xmlns:a16="http://schemas.microsoft.com/office/drawing/2014/main" id="{A1C5438D-74CB-A4FE-E6C2-7723F2A14D90}"/>
                </a:ext>
              </a:extLst>
            </p:cNvPr>
            <p:cNvSpPr/>
            <p:nvPr/>
          </p:nvSpPr>
          <p:spPr>
            <a:xfrm>
              <a:off x="7390805" y="2203891"/>
              <a:ext cx="36315" cy="163162"/>
            </a:xfrm>
            <a:custGeom>
              <a:avLst/>
              <a:gdLst/>
              <a:ahLst/>
              <a:cxnLst/>
              <a:rect l="l" t="t" r="r" b="b"/>
              <a:pathLst>
                <a:path w="1275" h="5728" extrusionOk="0">
                  <a:moveTo>
                    <a:pt x="1" y="0"/>
                  </a:moveTo>
                  <a:lnTo>
                    <a:pt x="1" y="5727"/>
                  </a:lnTo>
                  <a:lnTo>
                    <a:pt x="1275" y="5727"/>
                  </a:lnTo>
                  <a:lnTo>
                    <a:pt x="12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283;p39">
              <a:extLst>
                <a:ext uri="{FF2B5EF4-FFF2-40B4-BE49-F238E27FC236}">
                  <a16:creationId xmlns:a16="http://schemas.microsoft.com/office/drawing/2014/main" id="{CB53E687-6662-0094-26E6-4D1DCF8EC7CF}"/>
                </a:ext>
              </a:extLst>
            </p:cNvPr>
            <p:cNvSpPr/>
            <p:nvPr/>
          </p:nvSpPr>
          <p:spPr>
            <a:xfrm>
              <a:off x="7219725" y="3482749"/>
              <a:ext cx="378475" cy="378537"/>
            </a:xfrm>
            <a:custGeom>
              <a:avLst/>
              <a:gdLst/>
              <a:ahLst/>
              <a:cxnLst/>
              <a:rect l="l" t="t" r="r" b="b"/>
              <a:pathLst>
                <a:path w="13288" h="13289" extrusionOk="0">
                  <a:moveTo>
                    <a:pt x="6644" y="1"/>
                  </a:moveTo>
                  <a:cubicBezTo>
                    <a:pt x="2977" y="1"/>
                    <a:pt x="0" y="2977"/>
                    <a:pt x="0" y="6644"/>
                  </a:cubicBezTo>
                  <a:cubicBezTo>
                    <a:pt x="0" y="10312"/>
                    <a:pt x="2977" y="13288"/>
                    <a:pt x="6644" y="13288"/>
                  </a:cubicBezTo>
                  <a:cubicBezTo>
                    <a:pt x="10311" y="13288"/>
                    <a:pt x="13288" y="10312"/>
                    <a:pt x="13288" y="6644"/>
                  </a:cubicBezTo>
                  <a:cubicBezTo>
                    <a:pt x="13288" y="2977"/>
                    <a:pt x="10311" y="1"/>
                    <a:pt x="6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284;p39">
              <a:extLst>
                <a:ext uri="{FF2B5EF4-FFF2-40B4-BE49-F238E27FC236}">
                  <a16:creationId xmlns:a16="http://schemas.microsoft.com/office/drawing/2014/main" id="{F5B0CEB2-68DF-99BD-0146-5EF7B6075A00}"/>
                </a:ext>
              </a:extLst>
            </p:cNvPr>
            <p:cNvSpPr/>
            <p:nvPr/>
          </p:nvSpPr>
          <p:spPr>
            <a:xfrm>
              <a:off x="7390805" y="3261631"/>
              <a:ext cx="36315" cy="365975"/>
            </a:xfrm>
            <a:custGeom>
              <a:avLst/>
              <a:gdLst/>
              <a:ahLst/>
              <a:cxnLst/>
              <a:rect l="l" t="t" r="r" b="b"/>
              <a:pathLst>
                <a:path w="1275" h="12848" extrusionOk="0">
                  <a:moveTo>
                    <a:pt x="0" y="1"/>
                  </a:moveTo>
                  <a:lnTo>
                    <a:pt x="0" y="12848"/>
                  </a:lnTo>
                  <a:lnTo>
                    <a:pt x="1274" y="12848"/>
                  </a:lnTo>
                  <a:lnTo>
                    <a:pt x="127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285;p39">
              <a:extLst>
                <a:ext uri="{FF2B5EF4-FFF2-40B4-BE49-F238E27FC236}">
                  <a16:creationId xmlns:a16="http://schemas.microsoft.com/office/drawing/2014/main" id="{704BF6C0-151E-BA17-517E-40D19063DAED}"/>
                </a:ext>
              </a:extLst>
            </p:cNvPr>
            <p:cNvSpPr/>
            <p:nvPr/>
          </p:nvSpPr>
          <p:spPr>
            <a:xfrm>
              <a:off x="7324683" y="3587882"/>
              <a:ext cx="168559" cy="168603"/>
            </a:xfrm>
            <a:custGeom>
              <a:avLst/>
              <a:gdLst/>
              <a:ahLst/>
              <a:cxnLst/>
              <a:rect l="l" t="t" r="r" b="b"/>
              <a:pathLst>
                <a:path w="5918" h="5919" extrusionOk="0">
                  <a:moveTo>
                    <a:pt x="2965" y="1"/>
                  </a:moveTo>
                  <a:cubicBezTo>
                    <a:pt x="1334" y="1"/>
                    <a:pt x="0" y="1322"/>
                    <a:pt x="0" y="2953"/>
                  </a:cubicBezTo>
                  <a:cubicBezTo>
                    <a:pt x="0" y="4585"/>
                    <a:pt x="1334" y="5918"/>
                    <a:pt x="2965" y="5918"/>
                  </a:cubicBezTo>
                  <a:cubicBezTo>
                    <a:pt x="4596" y="5918"/>
                    <a:pt x="5918" y="4585"/>
                    <a:pt x="5918" y="2953"/>
                  </a:cubicBezTo>
                  <a:cubicBezTo>
                    <a:pt x="5918" y="1322"/>
                    <a:pt x="4596" y="1"/>
                    <a:pt x="2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287;p39">
              <a:extLst>
                <a:ext uri="{FF2B5EF4-FFF2-40B4-BE49-F238E27FC236}">
                  <a16:creationId xmlns:a16="http://schemas.microsoft.com/office/drawing/2014/main" id="{0D50EAFA-20AD-CEE7-0FB7-43BAA92EFE12}"/>
                </a:ext>
              </a:extLst>
            </p:cNvPr>
            <p:cNvSpPr/>
            <p:nvPr/>
          </p:nvSpPr>
          <p:spPr>
            <a:xfrm>
              <a:off x="7117567" y="1505273"/>
              <a:ext cx="581613" cy="582006"/>
            </a:xfrm>
            <a:custGeom>
              <a:avLst/>
              <a:gdLst/>
              <a:ahLst/>
              <a:cxnLst/>
              <a:rect l="l" t="t" r="r" b="b"/>
              <a:pathLst>
                <a:path w="20420" h="20432" extrusionOk="0">
                  <a:moveTo>
                    <a:pt x="10204" y="1"/>
                  </a:moveTo>
                  <a:cubicBezTo>
                    <a:pt x="4572" y="1"/>
                    <a:pt x="0" y="4573"/>
                    <a:pt x="0" y="10216"/>
                  </a:cubicBezTo>
                  <a:cubicBezTo>
                    <a:pt x="0" y="15860"/>
                    <a:pt x="4572" y="20432"/>
                    <a:pt x="10204" y="20432"/>
                  </a:cubicBezTo>
                  <a:cubicBezTo>
                    <a:pt x="15847" y="20432"/>
                    <a:pt x="20419" y="15860"/>
                    <a:pt x="20419" y="10216"/>
                  </a:cubicBezTo>
                  <a:cubicBezTo>
                    <a:pt x="20419" y="4573"/>
                    <a:pt x="15847" y="1"/>
                    <a:pt x="102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288;p39">
              <a:extLst>
                <a:ext uri="{FF2B5EF4-FFF2-40B4-BE49-F238E27FC236}">
                  <a16:creationId xmlns:a16="http://schemas.microsoft.com/office/drawing/2014/main" id="{5CE46FF2-90BC-509E-38D0-594C6B500AC2}"/>
                </a:ext>
              </a:extLst>
            </p:cNvPr>
            <p:cNvSpPr/>
            <p:nvPr/>
          </p:nvSpPr>
          <p:spPr>
            <a:xfrm>
              <a:off x="7142813" y="1530476"/>
              <a:ext cx="531141" cy="531601"/>
            </a:xfrm>
            <a:custGeom>
              <a:avLst/>
              <a:gdLst/>
              <a:ahLst/>
              <a:cxnLst/>
              <a:rect l="l" t="t" r="r" b="b"/>
              <a:pathLst>
                <a:path w="13729" h="13740" extrusionOk="0">
                  <a:moveTo>
                    <a:pt x="6859" y="0"/>
                  </a:moveTo>
                  <a:cubicBezTo>
                    <a:pt x="3073" y="0"/>
                    <a:pt x="1" y="3084"/>
                    <a:pt x="1" y="6870"/>
                  </a:cubicBezTo>
                  <a:cubicBezTo>
                    <a:pt x="1" y="10668"/>
                    <a:pt x="3073" y="13740"/>
                    <a:pt x="6859" y="13740"/>
                  </a:cubicBezTo>
                  <a:cubicBezTo>
                    <a:pt x="10657" y="13740"/>
                    <a:pt x="13729" y="10668"/>
                    <a:pt x="13729" y="6870"/>
                  </a:cubicBezTo>
                  <a:cubicBezTo>
                    <a:pt x="13729" y="3084"/>
                    <a:pt x="10657" y="0"/>
                    <a:pt x="68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5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04</a:t>
              </a:r>
              <a:endParaRPr dirty="0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4ECCB2BA-D9C8-FFEF-CACC-8B08AD08C18E}"/>
              </a:ext>
            </a:extLst>
          </p:cNvPr>
          <p:cNvSpPr txBox="1"/>
          <p:nvPr/>
        </p:nvSpPr>
        <p:spPr>
          <a:xfrm>
            <a:off x="6820977" y="3188338"/>
            <a:ext cx="15083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664FAE-5F53-EE4A-C683-4959CC184238}"/>
              </a:ext>
            </a:extLst>
          </p:cNvPr>
          <p:cNvSpPr txBox="1"/>
          <p:nvPr/>
        </p:nvSpPr>
        <p:spPr>
          <a:xfrm>
            <a:off x="4949826" y="3188338"/>
            <a:ext cx="15083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3080A2E-76A0-1642-2798-7E179372E433}"/>
              </a:ext>
            </a:extLst>
          </p:cNvPr>
          <p:cNvSpPr txBox="1"/>
          <p:nvPr/>
        </p:nvSpPr>
        <p:spPr>
          <a:xfrm>
            <a:off x="3052754" y="3188338"/>
            <a:ext cx="15083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8E2167-F8BE-64A2-45E9-0173F59FF909}"/>
              </a:ext>
            </a:extLst>
          </p:cNvPr>
          <p:cNvSpPr txBox="1"/>
          <p:nvPr/>
        </p:nvSpPr>
        <p:spPr>
          <a:xfrm>
            <a:off x="1155279" y="3188338"/>
            <a:ext cx="15083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E7665C5-9F70-1B94-6B0D-4FABF7403733}"/>
              </a:ext>
            </a:extLst>
          </p:cNvPr>
          <p:cNvSpPr txBox="1"/>
          <p:nvPr/>
        </p:nvSpPr>
        <p:spPr>
          <a:xfrm>
            <a:off x="6576875" y="4454589"/>
            <a:ext cx="1988055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64EE34C-B829-6E21-F0CF-FECB3D550213}"/>
              </a:ext>
            </a:extLst>
          </p:cNvPr>
          <p:cNvSpPr txBox="1"/>
          <p:nvPr/>
        </p:nvSpPr>
        <p:spPr>
          <a:xfrm>
            <a:off x="4695038" y="4454589"/>
            <a:ext cx="1988055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5E716B-E817-4231-8C2B-A9859BB120F6}"/>
              </a:ext>
            </a:extLst>
          </p:cNvPr>
          <p:cNvSpPr txBox="1"/>
          <p:nvPr/>
        </p:nvSpPr>
        <p:spPr>
          <a:xfrm>
            <a:off x="2797058" y="4454589"/>
            <a:ext cx="1988055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2000528-A928-2C93-F720-454DD309CC72}"/>
              </a:ext>
            </a:extLst>
          </p:cNvPr>
          <p:cNvSpPr txBox="1"/>
          <p:nvPr/>
        </p:nvSpPr>
        <p:spPr>
          <a:xfrm>
            <a:off x="915221" y="4454589"/>
            <a:ext cx="1988055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pic>
        <p:nvPicPr>
          <p:cNvPr id="77" name="Picture 7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74CD85C-A547-2CAE-BC00-65C66838421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78" name="Picture 7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A7597E7-E63E-2962-409F-0B4307B7677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8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83976E-37F1-77B5-CDE9-98A22A752C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1115" y="590199"/>
            <a:ext cx="1756035" cy="17560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863BC3-4414-FB15-C6A2-22251DE32058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E96895-9139-CFB9-BEED-336E2BE22004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3880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A05964-0E4E-AADD-7341-E60667451D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5B65DD6-9852-9743-F004-8DEBF79014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D977967-6E9C-67DF-8A60-3F55CB9CBD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4AAE5A-1FC3-E41B-1F96-32E23F90E7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9BB623-5267-E5E6-C5D4-B56D4F47670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124494-009D-47C3-0A0F-94ADE782FC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727FE8-0131-FDB3-B103-42381EBFCE6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BFAC70-BCC0-3871-1740-24E8103D6E0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69DDF6-4288-D62D-D092-C20125E1D33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E290315-203C-70DA-D13B-B4B993389C5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823357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4470883-E972-E467-B93E-4AD67397C1D4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DE0233-C895-5A3F-7D7A-3F7BAEF0069F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48C0A6-5893-7925-54A0-F9DFD2BC6EDF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790A48-C92B-AEB5-730D-0D2A303C4F07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E28A45-0C38-FC43-C39D-80292E43FF3E}"/>
              </a:ext>
            </a:extLst>
          </p:cNvPr>
          <p:cNvSpPr txBox="1"/>
          <p:nvPr/>
        </p:nvSpPr>
        <p:spPr>
          <a:xfrm>
            <a:off x="9980791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093DB7D-5DFD-6206-D2D3-3DCED43521C2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B6221D12-3493-FB2C-DF7F-6F3933509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73FE6A-D0B5-C22A-7B2D-86D28340E9F4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9FA94E-97F6-01F4-42C3-EABC022C613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70D665D-72A9-0DDD-B6F1-E2720A8E6047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72B45E-EB96-4561-E4F6-06130255249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A4613A1-3E02-CC8E-A405-5B63FE97C965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497EB74-5F58-76BB-F7E7-828AC7B05BC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0873439-D2E8-164E-2AFB-02660D38235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72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E372413-E21F-C9A5-0E13-637B7DF5DF13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D2F1020-040C-A570-993B-860CABCFDE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1115" y="590199"/>
            <a:ext cx="1756035" cy="17560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12BDD21-BDC7-19AF-1593-67198AA26068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80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A05964-0E4E-AADD-7341-E60667451D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5B65DD6-9852-9743-F004-8DEBF79014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D977967-6E9C-67DF-8A60-3F55CB9CBD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4AAE5A-1FC3-E41B-1F96-32E23F90E7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9BB623-5267-E5E6-C5D4-B56D4F4767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124494-009D-47C3-0A0F-94ADE782FCF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727FE8-0131-FDB3-B103-42381EBFCE6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BFAC70-BCC0-3871-1740-24E8103D6E0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69DDF6-4288-D62D-D092-C20125E1D33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E290315-203C-70DA-D13B-B4B993389C5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823357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4470883-E972-E467-B93E-4AD67397C1D4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DE0233-C895-5A3F-7D7A-3F7BAEF0069F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48C0A6-5893-7925-54A0-F9DFD2BC6EDF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790A48-C92B-AEB5-730D-0D2A303C4F07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E28A45-0C38-FC43-C39D-80292E43FF3E}"/>
              </a:ext>
            </a:extLst>
          </p:cNvPr>
          <p:cNvSpPr txBox="1"/>
          <p:nvPr/>
        </p:nvSpPr>
        <p:spPr>
          <a:xfrm>
            <a:off x="9980791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093DB7D-5DFD-6206-D2D3-3DCED43521C2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B6221D12-3493-FB2C-DF7F-6F39335090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73FE6A-D0B5-C22A-7B2D-86D28340E9F4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9FA94E-97F6-01F4-42C3-EABC022C613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70D665D-72A9-0DDD-B6F1-E2720A8E6047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72B45E-EB96-4561-E4F6-06130255249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42" name="Google Shape;396;p21">
            <a:extLst>
              <a:ext uri="{FF2B5EF4-FFF2-40B4-BE49-F238E27FC236}">
                <a16:creationId xmlns:a16="http://schemas.microsoft.com/office/drawing/2014/main" id="{ADAE3C12-0B94-A5B5-D287-B62614A5927C}"/>
              </a:ext>
            </a:extLst>
          </p:cNvPr>
          <p:cNvGrpSpPr/>
          <p:nvPr/>
        </p:nvGrpSpPr>
        <p:grpSpPr>
          <a:xfrm>
            <a:off x="4903599" y="1608022"/>
            <a:ext cx="1417475" cy="2799475"/>
            <a:chOff x="4736496" y="1640638"/>
            <a:chExt cx="1417475" cy="2799475"/>
          </a:xfrm>
        </p:grpSpPr>
        <p:sp>
          <p:nvSpPr>
            <p:cNvPr id="43" name="Google Shape;397;p21">
              <a:extLst>
                <a:ext uri="{FF2B5EF4-FFF2-40B4-BE49-F238E27FC236}">
                  <a16:creationId xmlns:a16="http://schemas.microsoft.com/office/drawing/2014/main" id="{9F59C971-BB0E-6165-54EC-542D74C75A18}"/>
                </a:ext>
              </a:extLst>
            </p:cNvPr>
            <p:cNvSpPr/>
            <p:nvPr/>
          </p:nvSpPr>
          <p:spPr>
            <a:xfrm>
              <a:off x="5307996" y="2087113"/>
              <a:ext cx="274475" cy="1312375"/>
            </a:xfrm>
            <a:custGeom>
              <a:avLst/>
              <a:gdLst/>
              <a:ahLst/>
              <a:cxnLst/>
              <a:rect l="l" t="t" r="r" b="b"/>
              <a:pathLst>
                <a:path w="10979" h="52495" extrusionOk="0">
                  <a:moveTo>
                    <a:pt x="1" y="0"/>
                  </a:moveTo>
                  <a:lnTo>
                    <a:pt x="1" y="40624"/>
                  </a:lnTo>
                  <a:cubicBezTo>
                    <a:pt x="1" y="42982"/>
                    <a:pt x="1489" y="44982"/>
                    <a:pt x="3573" y="45756"/>
                  </a:cubicBezTo>
                  <a:lnTo>
                    <a:pt x="3573" y="50578"/>
                  </a:lnTo>
                  <a:cubicBezTo>
                    <a:pt x="3573" y="51638"/>
                    <a:pt x="4430" y="52495"/>
                    <a:pt x="5490" y="52495"/>
                  </a:cubicBezTo>
                  <a:cubicBezTo>
                    <a:pt x="6549" y="52495"/>
                    <a:pt x="7395" y="51638"/>
                    <a:pt x="7395" y="50578"/>
                  </a:cubicBezTo>
                  <a:lnTo>
                    <a:pt x="7395" y="45756"/>
                  </a:lnTo>
                  <a:cubicBezTo>
                    <a:pt x="9490" y="44982"/>
                    <a:pt x="10979" y="42982"/>
                    <a:pt x="10979" y="40624"/>
                  </a:cubicBezTo>
                  <a:lnTo>
                    <a:pt x="109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98;p21">
              <a:extLst>
                <a:ext uri="{FF2B5EF4-FFF2-40B4-BE49-F238E27FC236}">
                  <a16:creationId xmlns:a16="http://schemas.microsoft.com/office/drawing/2014/main" id="{E670AA2D-9D42-D907-EBDF-0177447EB79D}"/>
                </a:ext>
              </a:extLst>
            </p:cNvPr>
            <p:cNvSpPr/>
            <p:nvPr/>
          </p:nvSpPr>
          <p:spPr>
            <a:xfrm>
              <a:off x="5333321" y="3109263"/>
              <a:ext cx="222650" cy="253025"/>
            </a:xfrm>
            <a:custGeom>
              <a:avLst/>
              <a:gdLst/>
              <a:ahLst/>
              <a:cxnLst/>
              <a:rect l="l" t="t" r="r" b="b"/>
              <a:pathLst>
                <a:path w="8906" h="10121" extrusionOk="0">
                  <a:moveTo>
                    <a:pt x="0" y="0"/>
                  </a:moveTo>
                  <a:cubicBezTo>
                    <a:pt x="0" y="2001"/>
                    <a:pt x="1631" y="4013"/>
                    <a:pt x="3631" y="4013"/>
                  </a:cubicBezTo>
                  <a:lnTo>
                    <a:pt x="3703" y="9335"/>
                  </a:lnTo>
                  <a:cubicBezTo>
                    <a:pt x="3703" y="9775"/>
                    <a:pt x="4048" y="10121"/>
                    <a:pt x="4489" y="10121"/>
                  </a:cubicBezTo>
                  <a:cubicBezTo>
                    <a:pt x="4917" y="10121"/>
                    <a:pt x="5274" y="9775"/>
                    <a:pt x="5274" y="9335"/>
                  </a:cubicBezTo>
                  <a:lnTo>
                    <a:pt x="5274" y="4001"/>
                  </a:lnTo>
                  <a:cubicBezTo>
                    <a:pt x="7275" y="4001"/>
                    <a:pt x="8906" y="2001"/>
                    <a:pt x="8906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99;p21">
              <a:extLst>
                <a:ext uri="{FF2B5EF4-FFF2-40B4-BE49-F238E27FC236}">
                  <a16:creationId xmlns:a16="http://schemas.microsoft.com/office/drawing/2014/main" id="{51B72616-3699-8063-FF74-A8B9607120D6}"/>
                </a:ext>
              </a:extLst>
            </p:cNvPr>
            <p:cNvSpPr/>
            <p:nvPr/>
          </p:nvSpPr>
          <p:spPr>
            <a:xfrm>
              <a:off x="5223471" y="1640638"/>
              <a:ext cx="443225" cy="486375"/>
            </a:xfrm>
            <a:custGeom>
              <a:avLst/>
              <a:gdLst/>
              <a:ahLst/>
              <a:cxnLst/>
              <a:rect l="l" t="t" r="r" b="b"/>
              <a:pathLst>
                <a:path w="17729" h="19455" extrusionOk="0">
                  <a:moveTo>
                    <a:pt x="8871" y="0"/>
                  </a:moveTo>
                  <a:cubicBezTo>
                    <a:pt x="5466" y="0"/>
                    <a:pt x="2703" y="2750"/>
                    <a:pt x="2703" y="6156"/>
                  </a:cubicBezTo>
                  <a:lnTo>
                    <a:pt x="2703" y="15550"/>
                  </a:lnTo>
                  <a:lnTo>
                    <a:pt x="1953" y="15550"/>
                  </a:lnTo>
                  <a:cubicBezTo>
                    <a:pt x="882" y="15550"/>
                    <a:pt x="1" y="16431"/>
                    <a:pt x="1" y="17502"/>
                  </a:cubicBezTo>
                  <a:cubicBezTo>
                    <a:pt x="1" y="18586"/>
                    <a:pt x="882" y="19455"/>
                    <a:pt x="1953" y="19455"/>
                  </a:cubicBezTo>
                  <a:lnTo>
                    <a:pt x="15788" y="19455"/>
                  </a:lnTo>
                  <a:cubicBezTo>
                    <a:pt x="16860" y="19455"/>
                    <a:pt x="17729" y="18586"/>
                    <a:pt x="17729" y="17502"/>
                  </a:cubicBezTo>
                  <a:cubicBezTo>
                    <a:pt x="17729" y="16431"/>
                    <a:pt x="16860" y="15550"/>
                    <a:pt x="15788" y="15550"/>
                  </a:cubicBezTo>
                  <a:lnTo>
                    <a:pt x="15026" y="15550"/>
                  </a:lnTo>
                  <a:lnTo>
                    <a:pt x="15026" y="6156"/>
                  </a:lnTo>
                  <a:cubicBezTo>
                    <a:pt x="15026" y="2750"/>
                    <a:pt x="12276" y="0"/>
                    <a:pt x="8871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00;p21">
              <a:extLst>
                <a:ext uri="{FF2B5EF4-FFF2-40B4-BE49-F238E27FC236}">
                  <a16:creationId xmlns:a16="http://schemas.microsoft.com/office/drawing/2014/main" id="{5CB7247E-2FE7-A97C-FDAF-2DA6F18E568F}"/>
                </a:ext>
              </a:extLst>
            </p:cNvPr>
            <p:cNvSpPr/>
            <p:nvPr/>
          </p:nvSpPr>
          <p:spPr>
            <a:xfrm>
              <a:off x="5218421" y="3317013"/>
              <a:ext cx="453650" cy="453650"/>
            </a:xfrm>
            <a:custGeom>
              <a:avLst/>
              <a:gdLst/>
              <a:ahLst/>
              <a:cxnLst/>
              <a:rect l="l" t="t" r="r" b="b"/>
              <a:pathLst>
                <a:path w="18146" h="18146" extrusionOk="0">
                  <a:moveTo>
                    <a:pt x="9073" y="1"/>
                  </a:moveTo>
                  <a:cubicBezTo>
                    <a:pt x="4060" y="1"/>
                    <a:pt x="0" y="4061"/>
                    <a:pt x="0" y="9073"/>
                  </a:cubicBezTo>
                  <a:cubicBezTo>
                    <a:pt x="0" y="14086"/>
                    <a:pt x="4060" y="18146"/>
                    <a:pt x="9073" y="18146"/>
                  </a:cubicBezTo>
                  <a:cubicBezTo>
                    <a:pt x="14085" y="18146"/>
                    <a:pt x="18145" y="14086"/>
                    <a:pt x="18145" y="9073"/>
                  </a:cubicBezTo>
                  <a:cubicBezTo>
                    <a:pt x="18145" y="4061"/>
                    <a:pt x="14085" y="1"/>
                    <a:pt x="9073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2D3F8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01;p21">
              <a:extLst>
                <a:ext uri="{FF2B5EF4-FFF2-40B4-BE49-F238E27FC236}">
                  <a16:creationId xmlns:a16="http://schemas.microsoft.com/office/drawing/2014/main" id="{03C9D826-65F1-F356-3A7D-C113BC9BC9BB}"/>
                </a:ext>
              </a:extLst>
            </p:cNvPr>
            <p:cNvSpPr/>
            <p:nvPr/>
          </p:nvSpPr>
          <p:spPr>
            <a:xfrm>
              <a:off x="4736496" y="3565263"/>
              <a:ext cx="1417475" cy="874850"/>
            </a:xfrm>
            <a:custGeom>
              <a:avLst/>
              <a:gdLst/>
              <a:ahLst/>
              <a:cxnLst/>
              <a:rect l="l" t="t" r="r" b="b"/>
              <a:pathLst>
                <a:path w="56699" h="34994" extrusionOk="0">
                  <a:moveTo>
                    <a:pt x="4121" y="1"/>
                  </a:moveTo>
                  <a:cubicBezTo>
                    <a:pt x="1846" y="1"/>
                    <a:pt x="1" y="1846"/>
                    <a:pt x="1" y="4120"/>
                  </a:cubicBezTo>
                  <a:lnTo>
                    <a:pt x="1" y="30885"/>
                  </a:lnTo>
                  <a:cubicBezTo>
                    <a:pt x="1" y="33148"/>
                    <a:pt x="1846" y="34993"/>
                    <a:pt x="4121" y="34993"/>
                  </a:cubicBezTo>
                  <a:lnTo>
                    <a:pt x="52579" y="34993"/>
                  </a:lnTo>
                  <a:cubicBezTo>
                    <a:pt x="54853" y="34993"/>
                    <a:pt x="56699" y="33148"/>
                    <a:pt x="56699" y="30885"/>
                  </a:cubicBezTo>
                  <a:lnTo>
                    <a:pt x="56699" y="4120"/>
                  </a:lnTo>
                  <a:cubicBezTo>
                    <a:pt x="56699" y="1846"/>
                    <a:pt x="54853" y="1"/>
                    <a:pt x="52579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8" name="Google Shape;402;p21">
              <a:extLst>
                <a:ext uri="{FF2B5EF4-FFF2-40B4-BE49-F238E27FC236}">
                  <a16:creationId xmlns:a16="http://schemas.microsoft.com/office/drawing/2014/main" id="{DF1C4FDC-2383-B8DC-51BA-0CCB00E40A2D}"/>
                </a:ext>
              </a:extLst>
            </p:cNvPr>
            <p:cNvSpPr/>
            <p:nvPr/>
          </p:nvSpPr>
          <p:spPr>
            <a:xfrm>
              <a:off x="5344621" y="3399463"/>
              <a:ext cx="201250" cy="308100"/>
            </a:xfrm>
            <a:custGeom>
              <a:avLst/>
              <a:gdLst/>
              <a:ahLst/>
              <a:cxnLst/>
              <a:rect l="l" t="t" r="r" b="b"/>
              <a:pathLst>
                <a:path w="8050" h="12324" extrusionOk="0">
                  <a:moveTo>
                    <a:pt x="4025" y="1"/>
                  </a:moveTo>
                  <a:cubicBezTo>
                    <a:pt x="4025" y="1"/>
                    <a:pt x="0" y="6085"/>
                    <a:pt x="0" y="8311"/>
                  </a:cubicBezTo>
                  <a:cubicBezTo>
                    <a:pt x="0" y="10526"/>
                    <a:pt x="1798" y="12324"/>
                    <a:pt x="4025" y="12324"/>
                  </a:cubicBezTo>
                  <a:cubicBezTo>
                    <a:pt x="6239" y="12324"/>
                    <a:pt x="8049" y="10526"/>
                    <a:pt x="8049" y="8311"/>
                  </a:cubicBezTo>
                  <a:cubicBezTo>
                    <a:pt x="8049" y="6085"/>
                    <a:pt x="4025" y="1"/>
                    <a:pt x="4025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03;p21">
              <a:extLst>
                <a:ext uri="{FF2B5EF4-FFF2-40B4-BE49-F238E27FC236}">
                  <a16:creationId xmlns:a16="http://schemas.microsoft.com/office/drawing/2014/main" id="{A204C58F-71E3-EF88-8960-BF6FC47C1A44}"/>
                </a:ext>
              </a:extLst>
            </p:cNvPr>
            <p:cNvSpPr/>
            <p:nvPr/>
          </p:nvSpPr>
          <p:spPr>
            <a:xfrm>
              <a:off x="5333325" y="2577738"/>
              <a:ext cx="222650" cy="536674"/>
            </a:xfrm>
            <a:custGeom>
              <a:avLst/>
              <a:gdLst/>
              <a:ahLst/>
              <a:cxnLst/>
              <a:rect l="l" t="t" r="r" b="b"/>
              <a:pathLst>
                <a:path w="8906" h="25087" extrusionOk="0">
                  <a:moveTo>
                    <a:pt x="0" y="0"/>
                  </a:moveTo>
                  <a:lnTo>
                    <a:pt x="0" y="25087"/>
                  </a:lnTo>
                  <a:lnTo>
                    <a:pt x="8906" y="25087"/>
                  </a:lnTo>
                  <a:lnTo>
                    <a:pt x="8906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405;p21">
            <a:extLst>
              <a:ext uri="{FF2B5EF4-FFF2-40B4-BE49-F238E27FC236}">
                <a16:creationId xmlns:a16="http://schemas.microsoft.com/office/drawing/2014/main" id="{DA8E22EC-41D1-9E49-0D89-3028DB4DF228}"/>
              </a:ext>
            </a:extLst>
          </p:cNvPr>
          <p:cNvGrpSpPr/>
          <p:nvPr/>
        </p:nvGrpSpPr>
        <p:grpSpPr>
          <a:xfrm>
            <a:off x="6680575" y="1608022"/>
            <a:ext cx="1417475" cy="2799475"/>
            <a:chOff x="6482938" y="1640638"/>
            <a:chExt cx="1417475" cy="2799475"/>
          </a:xfrm>
        </p:grpSpPr>
        <p:sp>
          <p:nvSpPr>
            <p:cNvPr id="51" name="Google Shape;406;p21">
              <a:extLst>
                <a:ext uri="{FF2B5EF4-FFF2-40B4-BE49-F238E27FC236}">
                  <a16:creationId xmlns:a16="http://schemas.microsoft.com/office/drawing/2014/main" id="{E552554F-927A-8355-FBCA-1759D648CEF5}"/>
                </a:ext>
              </a:extLst>
            </p:cNvPr>
            <p:cNvSpPr/>
            <p:nvPr/>
          </p:nvSpPr>
          <p:spPr>
            <a:xfrm>
              <a:off x="7054438" y="2087113"/>
              <a:ext cx="274475" cy="1312375"/>
            </a:xfrm>
            <a:custGeom>
              <a:avLst/>
              <a:gdLst/>
              <a:ahLst/>
              <a:cxnLst/>
              <a:rect l="l" t="t" r="r" b="b"/>
              <a:pathLst>
                <a:path w="10979" h="52495" extrusionOk="0">
                  <a:moveTo>
                    <a:pt x="1" y="0"/>
                  </a:moveTo>
                  <a:lnTo>
                    <a:pt x="1" y="40624"/>
                  </a:lnTo>
                  <a:cubicBezTo>
                    <a:pt x="1" y="42982"/>
                    <a:pt x="1489" y="44982"/>
                    <a:pt x="3584" y="45756"/>
                  </a:cubicBezTo>
                  <a:lnTo>
                    <a:pt x="3584" y="50578"/>
                  </a:lnTo>
                  <a:cubicBezTo>
                    <a:pt x="3584" y="51638"/>
                    <a:pt x="4430" y="52495"/>
                    <a:pt x="5489" y="52495"/>
                  </a:cubicBezTo>
                  <a:cubicBezTo>
                    <a:pt x="6549" y="52495"/>
                    <a:pt x="7406" y="51638"/>
                    <a:pt x="7406" y="50578"/>
                  </a:cubicBezTo>
                  <a:lnTo>
                    <a:pt x="7406" y="45756"/>
                  </a:lnTo>
                  <a:cubicBezTo>
                    <a:pt x="9490" y="44982"/>
                    <a:pt x="10978" y="42982"/>
                    <a:pt x="10978" y="40624"/>
                  </a:cubicBezTo>
                  <a:lnTo>
                    <a:pt x="1097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07;p21">
              <a:extLst>
                <a:ext uri="{FF2B5EF4-FFF2-40B4-BE49-F238E27FC236}">
                  <a16:creationId xmlns:a16="http://schemas.microsoft.com/office/drawing/2014/main" id="{911CD6BA-276D-0EC6-B632-0C178972F061}"/>
                </a:ext>
              </a:extLst>
            </p:cNvPr>
            <p:cNvSpPr/>
            <p:nvPr/>
          </p:nvSpPr>
          <p:spPr>
            <a:xfrm>
              <a:off x="7079738" y="3109263"/>
              <a:ext cx="222975" cy="253025"/>
            </a:xfrm>
            <a:custGeom>
              <a:avLst/>
              <a:gdLst/>
              <a:ahLst/>
              <a:cxnLst/>
              <a:rect l="l" t="t" r="r" b="b"/>
              <a:pathLst>
                <a:path w="8919" h="10121" extrusionOk="0">
                  <a:moveTo>
                    <a:pt x="1" y="0"/>
                  </a:moveTo>
                  <a:cubicBezTo>
                    <a:pt x="1" y="2001"/>
                    <a:pt x="1632" y="4013"/>
                    <a:pt x="3632" y="4013"/>
                  </a:cubicBezTo>
                  <a:lnTo>
                    <a:pt x="3703" y="9335"/>
                  </a:lnTo>
                  <a:cubicBezTo>
                    <a:pt x="3703" y="9775"/>
                    <a:pt x="4061" y="10121"/>
                    <a:pt x="4489" y="10121"/>
                  </a:cubicBezTo>
                  <a:cubicBezTo>
                    <a:pt x="4930" y="10121"/>
                    <a:pt x="5275" y="9775"/>
                    <a:pt x="5275" y="9335"/>
                  </a:cubicBezTo>
                  <a:lnTo>
                    <a:pt x="5275" y="4001"/>
                  </a:lnTo>
                  <a:cubicBezTo>
                    <a:pt x="7287" y="4001"/>
                    <a:pt x="8918" y="2001"/>
                    <a:pt x="8918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08;p21">
              <a:extLst>
                <a:ext uri="{FF2B5EF4-FFF2-40B4-BE49-F238E27FC236}">
                  <a16:creationId xmlns:a16="http://schemas.microsoft.com/office/drawing/2014/main" id="{AD645607-BF78-8A81-5A21-924E536163FE}"/>
                </a:ext>
              </a:extLst>
            </p:cNvPr>
            <p:cNvSpPr/>
            <p:nvPr/>
          </p:nvSpPr>
          <p:spPr>
            <a:xfrm>
              <a:off x="6970213" y="1640638"/>
              <a:ext cx="443225" cy="486375"/>
            </a:xfrm>
            <a:custGeom>
              <a:avLst/>
              <a:gdLst/>
              <a:ahLst/>
              <a:cxnLst/>
              <a:rect l="l" t="t" r="r" b="b"/>
              <a:pathLst>
                <a:path w="17729" h="19455" extrusionOk="0">
                  <a:moveTo>
                    <a:pt x="8858" y="0"/>
                  </a:moveTo>
                  <a:cubicBezTo>
                    <a:pt x="5453" y="0"/>
                    <a:pt x="2703" y="2750"/>
                    <a:pt x="2703" y="6156"/>
                  </a:cubicBezTo>
                  <a:lnTo>
                    <a:pt x="2703" y="15550"/>
                  </a:lnTo>
                  <a:lnTo>
                    <a:pt x="1941" y="15550"/>
                  </a:lnTo>
                  <a:cubicBezTo>
                    <a:pt x="869" y="15550"/>
                    <a:pt x="0" y="16431"/>
                    <a:pt x="0" y="17502"/>
                  </a:cubicBezTo>
                  <a:cubicBezTo>
                    <a:pt x="0" y="18586"/>
                    <a:pt x="869" y="19455"/>
                    <a:pt x="1941" y="19455"/>
                  </a:cubicBezTo>
                  <a:lnTo>
                    <a:pt x="15776" y="19455"/>
                  </a:lnTo>
                  <a:cubicBezTo>
                    <a:pt x="16859" y="19455"/>
                    <a:pt x="17729" y="18586"/>
                    <a:pt x="17729" y="17502"/>
                  </a:cubicBezTo>
                  <a:cubicBezTo>
                    <a:pt x="17729" y="16431"/>
                    <a:pt x="16859" y="15550"/>
                    <a:pt x="15776" y="15550"/>
                  </a:cubicBezTo>
                  <a:lnTo>
                    <a:pt x="15026" y="15550"/>
                  </a:lnTo>
                  <a:lnTo>
                    <a:pt x="15026" y="6156"/>
                  </a:lnTo>
                  <a:cubicBezTo>
                    <a:pt x="15026" y="2750"/>
                    <a:pt x="12264" y="0"/>
                    <a:pt x="8858" y="0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09;p21">
              <a:extLst>
                <a:ext uri="{FF2B5EF4-FFF2-40B4-BE49-F238E27FC236}">
                  <a16:creationId xmlns:a16="http://schemas.microsoft.com/office/drawing/2014/main" id="{C0EE4128-B67B-13DB-F1D1-0FB9D3371657}"/>
                </a:ext>
              </a:extLst>
            </p:cNvPr>
            <p:cNvSpPr/>
            <p:nvPr/>
          </p:nvSpPr>
          <p:spPr>
            <a:xfrm>
              <a:off x="6964838" y="3317013"/>
              <a:ext cx="453650" cy="453650"/>
            </a:xfrm>
            <a:custGeom>
              <a:avLst/>
              <a:gdLst/>
              <a:ahLst/>
              <a:cxnLst/>
              <a:rect l="l" t="t" r="r" b="b"/>
              <a:pathLst>
                <a:path w="18146" h="18146" extrusionOk="0">
                  <a:moveTo>
                    <a:pt x="9073" y="1"/>
                  </a:moveTo>
                  <a:cubicBezTo>
                    <a:pt x="4061" y="1"/>
                    <a:pt x="1" y="4061"/>
                    <a:pt x="1" y="9073"/>
                  </a:cubicBezTo>
                  <a:cubicBezTo>
                    <a:pt x="1" y="14086"/>
                    <a:pt x="4061" y="18146"/>
                    <a:pt x="9073" y="18146"/>
                  </a:cubicBezTo>
                  <a:cubicBezTo>
                    <a:pt x="14086" y="18146"/>
                    <a:pt x="18146" y="14086"/>
                    <a:pt x="18146" y="9073"/>
                  </a:cubicBezTo>
                  <a:cubicBezTo>
                    <a:pt x="18146" y="4061"/>
                    <a:pt x="14086" y="1"/>
                    <a:pt x="9073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2D3F8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10;p21">
              <a:extLst>
                <a:ext uri="{FF2B5EF4-FFF2-40B4-BE49-F238E27FC236}">
                  <a16:creationId xmlns:a16="http://schemas.microsoft.com/office/drawing/2014/main" id="{CABE9CC3-D768-5E4D-E2FE-FAC03DDC3331}"/>
                </a:ext>
              </a:extLst>
            </p:cNvPr>
            <p:cNvSpPr/>
            <p:nvPr/>
          </p:nvSpPr>
          <p:spPr>
            <a:xfrm>
              <a:off x="6482938" y="3565263"/>
              <a:ext cx="1417475" cy="874850"/>
            </a:xfrm>
            <a:custGeom>
              <a:avLst/>
              <a:gdLst/>
              <a:ahLst/>
              <a:cxnLst/>
              <a:rect l="l" t="t" r="r" b="b"/>
              <a:pathLst>
                <a:path w="56699" h="34994" extrusionOk="0">
                  <a:moveTo>
                    <a:pt x="4120" y="1"/>
                  </a:moveTo>
                  <a:cubicBezTo>
                    <a:pt x="1846" y="1"/>
                    <a:pt x="1" y="1846"/>
                    <a:pt x="1" y="4120"/>
                  </a:cubicBezTo>
                  <a:lnTo>
                    <a:pt x="1" y="30885"/>
                  </a:lnTo>
                  <a:cubicBezTo>
                    <a:pt x="1" y="33148"/>
                    <a:pt x="1846" y="34993"/>
                    <a:pt x="4120" y="34993"/>
                  </a:cubicBezTo>
                  <a:lnTo>
                    <a:pt x="52590" y="34993"/>
                  </a:lnTo>
                  <a:cubicBezTo>
                    <a:pt x="54853" y="34993"/>
                    <a:pt x="56698" y="33148"/>
                    <a:pt x="56698" y="30885"/>
                  </a:cubicBezTo>
                  <a:lnTo>
                    <a:pt x="56698" y="4120"/>
                  </a:lnTo>
                  <a:cubicBezTo>
                    <a:pt x="56698" y="1846"/>
                    <a:pt x="54853" y="1"/>
                    <a:pt x="52590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6" name="Google Shape;411;p21">
              <a:extLst>
                <a:ext uri="{FF2B5EF4-FFF2-40B4-BE49-F238E27FC236}">
                  <a16:creationId xmlns:a16="http://schemas.microsoft.com/office/drawing/2014/main" id="{8519B864-A5E0-CBD1-E889-A2C8752C37C9}"/>
                </a:ext>
              </a:extLst>
            </p:cNvPr>
            <p:cNvSpPr/>
            <p:nvPr/>
          </p:nvSpPr>
          <p:spPr>
            <a:xfrm>
              <a:off x="7091338" y="3399463"/>
              <a:ext cx="200950" cy="308100"/>
            </a:xfrm>
            <a:custGeom>
              <a:avLst/>
              <a:gdLst/>
              <a:ahLst/>
              <a:cxnLst/>
              <a:rect l="l" t="t" r="r" b="b"/>
              <a:pathLst>
                <a:path w="8038" h="12324" extrusionOk="0">
                  <a:moveTo>
                    <a:pt x="4013" y="1"/>
                  </a:moveTo>
                  <a:cubicBezTo>
                    <a:pt x="4013" y="1"/>
                    <a:pt x="1" y="6085"/>
                    <a:pt x="1" y="8311"/>
                  </a:cubicBezTo>
                  <a:cubicBezTo>
                    <a:pt x="1" y="10526"/>
                    <a:pt x="1799" y="12324"/>
                    <a:pt x="4013" y="12324"/>
                  </a:cubicBezTo>
                  <a:cubicBezTo>
                    <a:pt x="6240" y="12324"/>
                    <a:pt x="8038" y="10526"/>
                    <a:pt x="8038" y="8311"/>
                  </a:cubicBezTo>
                  <a:cubicBezTo>
                    <a:pt x="8038" y="6085"/>
                    <a:pt x="4013" y="1"/>
                    <a:pt x="4013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412;p21">
              <a:extLst>
                <a:ext uri="{FF2B5EF4-FFF2-40B4-BE49-F238E27FC236}">
                  <a16:creationId xmlns:a16="http://schemas.microsoft.com/office/drawing/2014/main" id="{DB222A00-74D1-3114-714D-C583103F6385}"/>
                </a:ext>
              </a:extLst>
            </p:cNvPr>
            <p:cNvSpPr/>
            <p:nvPr/>
          </p:nvSpPr>
          <p:spPr>
            <a:xfrm>
              <a:off x="7079750" y="2426913"/>
              <a:ext cx="222975" cy="687509"/>
            </a:xfrm>
            <a:custGeom>
              <a:avLst/>
              <a:gdLst/>
              <a:ahLst/>
              <a:cxnLst/>
              <a:rect l="l" t="t" r="r" b="b"/>
              <a:pathLst>
                <a:path w="8919" h="25087" extrusionOk="0">
                  <a:moveTo>
                    <a:pt x="1" y="0"/>
                  </a:moveTo>
                  <a:lnTo>
                    <a:pt x="1" y="25087"/>
                  </a:lnTo>
                  <a:lnTo>
                    <a:pt x="8918" y="25087"/>
                  </a:lnTo>
                  <a:lnTo>
                    <a:pt x="8918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396;p21">
            <a:extLst>
              <a:ext uri="{FF2B5EF4-FFF2-40B4-BE49-F238E27FC236}">
                <a16:creationId xmlns:a16="http://schemas.microsoft.com/office/drawing/2014/main" id="{F55E4461-09AE-659E-CB29-9443680ECB37}"/>
              </a:ext>
            </a:extLst>
          </p:cNvPr>
          <p:cNvGrpSpPr/>
          <p:nvPr/>
        </p:nvGrpSpPr>
        <p:grpSpPr>
          <a:xfrm>
            <a:off x="1349649" y="1608022"/>
            <a:ext cx="1417475" cy="2799475"/>
            <a:chOff x="4736496" y="1640638"/>
            <a:chExt cx="1417475" cy="2799475"/>
          </a:xfrm>
        </p:grpSpPr>
        <p:sp>
          <p:nvSpPr>
            <p:cNvPr id="58" name="Google Shape;397;p21">
              <a:extLst>
                <a:ext uri="{FF2B5EF4-FFF2-40B4-BE49-F238E27FC236}">
                  <a16:creationId xmlns:a16="http://schemas.microsoft.com/office/drawing/2014/main" id="{8FA24CF0-1C58-40EB-9C70-C18635265358}"/>
                </a:ext>
              </a:extLst>
            </p:cNvPr>
            <p:cNvSpPr/>
            <p:nvPr/>
          </p:nvSpPr>
          <p:spPr>
            <a:xfrm>
              <a:off x="5307996" y="2087113"/>
              <a:ext cx="274475" cy="1312375"/>
            </a:xfrm>
            <a:custGeom>
              <a:avLst/>
              <a:gdLst/>
              <a:ahLst/>
              <a:cxnLst/>
              <a:rect l="l" t="t" r="r" b="b"/>
              <a:pathLst>
                <a:path w="10979" h="52495" extrusionOk="0">
                  <a:moveTo>
                    <a:pt x="1" y="0"/>
                  </a:moveTo>
                  <a:lnTo>
                    <a:pt x="1" y="40624"/>
                  </a:lnTo>
                  <a:cubicBezTo>
                    <a:pt x="1" y="42982"/>
                    <a:pt x="1489" y="44982"/>
                    <a:pt x="3573" y="45756"/>
                  </a:cubicBezTo>
                  <a:lnTo>
                    <a:pt x="3573" y="50578"/>
                  </a:lnTo>
                  <a:cubicBezTo>
                    <a:pt x="3573" y="51638"/>
                    <a:pt x="4430" y="52495"/>
                    <a:pt x="5490" y="52495"/>
                  </a:cubicBezTo>
                  <a:cubicBezTo>
                    <a:pt x="6549" y="52495"/>
                    <a:pt x="7395" y="51638"/>
                    <a:pt x="7395" y="50578"/>
                  </a:cubicBezTo>
                  <a:lnTo>
                    <a:pt x="7395" y="45756"/>
                  </a:lnTo>
                  <a:cubicBezTo>
                    <a:pt x="9490" y="44982"/>
                    <a:pt x="10979" y="42982"/>
                    <a:pt x="10979" y="40624"/>
                  </a:cubicBezTo>
                  <a:lnTo>
                    <a:pt x="109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98;p21">
              <a:extLst>
                <a:ext uri="{FF2B5EF4-FFF2-40B4-BE49-F238E27FC236}">
                  <a16:creationId xmlns:a16="http://schemas.microsoft.com/office/drawing/2014/main" id="{5E976506-F9C8-8FE3-843E-4967971E9D96}"/>
                </a:ext>
              </a:extLst>
            </p:cNvPr>
            <p:cNvSpPr/>
            <p:nvPr/>
          </p:nvSpPr>
          <p:spPr>
            <a:xfrm>
              <a:off x="5333321" y="3109263"/>
              <a:ext cx="222650" cy="253025"/>
            </a:xfrm>
            <a:custGeom>
              <a:avLst/>
              <a:gdLst/>
              <a:ahLst/>
              <a:cxnLst/>
              <a:rect l="l" t="t" r="r" b="b"/>
              <a:pathLst>
                <a:path w="8906" h="10121" extrusionOk="0">
                  <a:moveTo>
                    <a:pt x="0" y="0"/>
                  </a:moveTo>
                  <a:cubicBezTo>
                    <a:pt x="0" y="2001"/>
                    <a:pt x="1631" y="4013"/>
                    <a:pt x="3631" y="4013"/>
                  </a:cubicBezTo>
                  <a:lnTo>
                    <a:pt x="3703" y="9335"/>
                  </a:lnTo>
                  <a:cubicBezTo>
                    <a:pt x="3703" y="9775"/>
                    <a:pt x="4048" y="10121"/>
                    <a:pt x="4489" y="10121"/>
                  </a:cubicBezTo>
                  <a:cubicBezTo>
                    <a:pt x="4917" y="10121"/>
                    <a:pt x="5274" y="9775"/>
                    <a:pt x="5274" y="9335"/>
                  </a:cubicBezTo>
                  <a:lnTo>
                    <a:pt x="5274" y="4001"/>
                  </a:lnTo>
                  <a:cubicBezTo>
                    <a:pt x="7275" y="4001"/>
                    <a:pt x="8906" y="2001"/>
                    <a:pt x="8906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99;p21">
              <a:extLst>
                <a:ext uri="{FF2B5EF4-FFF2-40B4-BE49-F238E27FC236}">
                  <a16:creationId xmlns:a16="http://schemas.microsoft.com/office/drawing/2014/main" id="{CA973027-95E4-2E6A-EEDB-364D0A178A08}"/>
                </a:ext>
              </a:extLst>
            </p:cNvPr>
            <p:cNvSpPr/>
            <p:nvPr/>
          </p:nvSpPr>
          <p:spPr>
            <a:xfrm>
              <a:off x="5223471" y="1640638"/>
              <a:ext cx="443225" cy="486375"/>
            </a:xfrm>
            <a:custGeom>
              <a:avLst/>
              <a:gdLst/>
              <a:ahLst/>
              <a:cxnLst/>
              <a:rect l="l" t="t" r="r" b="b"/>
              <a:pathLst>
                <a:path w="17729" h="19455" extrusionOk="0">
                  <a:moveTo>
                    <a:pt x="8871" y="0"/>
                  </a:moveTo>
                  <a:cubicBezTo>
                    <a:pt x="5466" y="0"/>
                    <a:pt x="2703" y="2750"/>
                    <a:pt x="2703" y="6156"/>
                  </a:cubicBezTo>
                  <a:lnTo>
                    <a:pt x="2703" y="15550"/>
                  </a:lnTo>
                  <a:lnTo>
                    <a:pt x="1953" y="15550"/>
                  </a:lnTo>
                  <a:cubicBezTo>
                    <a:pt x="882" y="15550"/>
                    <a:pt x="1" y="16431"/>
                    <a:pt x="1" y="17502"/>
                  </a:cubicBezTo>
                  <a:cubicBezTo>
                    <a:pt x="1" y="18586"/>
                    <a:pt x="882" y="19455"/>
                    <a:pt x="1953" y="19455"/>
                  </a:cubicBezTo>
                  <a:lnTo>
                    <a:pt x="15788" y="19455"/>
                  </a:lnTo>
                  <a:cubicBezTo>
                    <a:pt x="16860" y="19455"/>
                    <a:pt x="17729" y="18586"/>
                    <a:pt x="17729" y="17502"/>
                  </a:cubicBezTo>
                  <a:cubicBezTo>
                    <a:pt x="17729" y="16431"/>
                    <a:pt x="16860" y="15550"/>
                    <a:pt x="15788" y="15550"/>
                  </a:cubicBezTo>
                  <a:lnTo>
                    <a:pt x="15026" y="15550"/>
                  </a:lnTo>
                  <a:lnTo>
                    <a:pt x="15026" y="6156"/>
                  </a:lnTo>
                  <a:cubicBezTo>
                    <a:pt x="15026" y="2750"/>
                    <a:pt x="12276" y="0"/>
                    <a:pt x="8871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400;p21">
              <a:extLst>
                <a:ext uri="{FF2B5EF4-FFF2-40B4-BE49-F238E27FC236}">
                  <a16:creationId xmlns:a16="http://schemas.microsoft.com/office/drawing/2014/main" id="{6B695A5A-9565-9FE8-84E1-FB68ABB3CD7F}"/>
                </a:ext>
              </a:extLst>
            </p:cNvPr>
            <p:cNvSpPr/>
            <p:nvPr/>
          </p:nvSpPr>
          <p:spPr>
            <a:xfrm>
              <a:off x="5218421" y="3317013"/>
              <a:ext cx="453650" cy="453650"/>
            </a:xfrm>
            <a:custGeom>
              <a:avLst/>
              <a:gdLst/>
              <a:ahLst/>
              <a:cxnLst/>
              <a:rect l="l" t="t" r="r" b="b"/>
              <a:pathLst>
                <a:path w="18146" h="18146" extrusionOk="0">
                  <a:moveTo>
                    <a:pt x="9073" y="1"/>
                  </a:moveTo>
                  <a:cubicBezTo>
                    <a:pt x="4060" y="1"/>
                    <a:pt x="0" y="4061"/>
                    <a:pt x="0" y="9073"/>
                  </a:cubicBezTo>
                  <a:cubicBezTo>
                    <a:pt x="0" y="14086"/>
                    <a:pt x="4060" y="18146"/>
                    <a:pt x="9073" y="18146"/>
                  </a:cubicBezTo>
                  <a:cubicBezTo>
                    <a:pt x="14085" y="18146"/>
                    <a:pt x="18145" y="14086"/>
                    <a:pt x="18145" y="9073"/>
                  </a:cubicBezTo>
                  <a:cubicBezTo>
                    <a:pt x="18145" y="4061"/>
                    <a:pt x="14085" y="1"/>
                    <a:pt x="9073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2D3F8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01;p21">
              <a:extLst>
                <a:ext uri="{FF2B5EF4-FFF2-40B4-BE49-F238E27FC236}">
                  <a16:creationId xmlns:a16="http://schemas.microsoft.com/office/drawing/2014/main" id="{5F6A42FC-D06C-BF44-5098-4B0067860B42}"/>
                </a:ext>
              </a:extLst>
            </p:cNvPr>
            <p:cNvSpPr/>
            <p:nvPr/>
          </p:nvSpPr>
          <p:spPr>
            <a:xfrm>
              <a:off x="4736496" y="3565263"/>
              <a:ext cx="1417475" cy="874850"/>
            </a:xfrm>
            <a:custGeom>
              <a:avLst/>
              <a:gdLst/>
              <a:ahLst/>
              <a:cxnLst/>
              <a:rect l="l" t="t" r="r" b="b"/>
              <a:pathLst>
                <a:path w="56699" h="34994" extrusionOk="0">
                  <a:moveTo>
                    <a:pt x="4121" y="1"/>
                  </a:moveTo>
                  <a:cubicBezTo>
                    <a:pt x="1846" y="1"/>
                    <a:pt x="1" y="1846"/>
                    <a:pt x="1" y="4120"/>
                  </a:cubicBezTo>
                  <a:lnTo>
                    <a:pt x="1" y="30885"/>
                  </a:lnTo>
                  <a:cubicBezTo>
                    <a:pt x="1" y="33148"/>
                    <a:pt x="1846" y="34993"/>
                    <a:pt x="4121" y="34993"/>
                  </a:cubicBezTo>
                  <a:lnTo>
                    <a:pt x="52579" y="34993"/>
                  </a:lnTo>
                  <a:cubicBezTo>
                    <a:pt x="54853" y="34993"/>
                    <a:pt x="56699" y="33148"/>
                    <a:pt x="56699" y="30885"/>
                  </a:cubicBezTo>
                  <a:lnTo>
                    <a:pt x="56699" y="4120"/>
                  </a:lnTo>
                  <a:cubicBezTo>
                    <a:pt x="56699" y="1846"/>
                    <a:pt x="54853" y="1"/>
                    <a:pt x="52579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3" name="Google Shape;402;p21">
              <a:extLst>
                <a:ext uri="{FF2B5EF4-FFF2-40B4-BE49-F238E27FC236}">
                  <a16:creationId xmlns:a16="http://schemas.microsoft.com/office/drawing/2014/main" id="{023CE510-4971-B9F7-5C68-A95EB8FEABAB}"/>
                </a:ext>
              </a:extLst>
            </p:cNvPr>
            <p:cNvSpPr/>
            <p:nvPr/>
          </p:nvSpPr>
          <p:spPr>
            <a:xfrm>
              <a:off x="5344621" y="3399463"/>
              <a:ext cx="201250" cy="308100"/>
            </a:xfrm>
            <a:custGeom>
              <a:avLst/>
              <a:gdLst/>
              <a:ahLst/>
              <a:cxnLst/>
              <a:rect l="l" t="t" r="r" b="b"/>
              <a:pathLst>
                <a:path w="8050" h="12324" extrusionOk="0">
                  <a:moveTo>
                    <a:pt x="4025" y="1"/>
                  </a:moveTo>
                  <a:cubicBezTo>
                    <a:pt x="4025" y="1"/>
                    <a:pt x="0" y="6085"/>
                    <a:pt x="0" y="8311"/>
                  </a:cubicBezTo>
                  <a:cubicBezTo>
                    <a:pt x="0" y="10526"/>
                    <a:pt x="1798" y="12324"/>
                    <a:pt x="4025" y="12324"/>
                  </a:cubicBezTo>
                  <a:cubicBezTo>
                    <a:pt x="6239" y="12324"/>
                    <a:pt x="8049" y="10526"/>
                    <a:pt x="8049" y="8311"/>
                  </a:cubicBezTo>
                  <a:cubicBezTo>
                    <a:pt x="8049" y="6085"/>
                    <a:pt x="4025" y="1"/>
                    <a:pt x="4025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403;p21">
              <a:extLst>
                <a:ext uri="{FF2B5EF4-FFF2-40B4-BE49-F238E27FC236}">
                  <a16:creationId xmlns:a16="http://schemas.microsoft.com/office/drawing/2014/main" id="{C2B24118-7EF6-E62F-7C40-85E6A9D20DFB}"/>
                </a:ext>
              </a:extLst>
            </p:cNvPr>
            <p:cNvSpPr/>
            <p:nvPr/>
          </p:nvSpPr>
          <p:spPr>
            <a:xfrm>
              <a:off x="5333325" y="2577738"/>
              <a:ext cx="222650" cy="536674"/>
            </a:xfrm>
            <a:custGeom>
              <a:avLst/>
              <a:gdLst/>
              <a:ahLst/>
              <a:cxnLst/>
              <a:rect l="l" t="t" r="r" b="b"/>
              <a:pathLst>
                <a:path w="8906" h="25087" extrusionOk="0">
                  <a:moveTo>
                    <a:pt x="0" y="0"/>
                  </a:moveTo>
                  <a:lnTo>
                    <a:pt x="0" y="25087"/>
                  </a:lnTo>
                  <a:lnTo>
                    <a:pt x="8906" y="25087"/>
                  </a:lnTo>
                  <a:lnTo>
                    <a:pt x="8906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405;p21">
            <a:extLst>
              <a:ext uri="{FF2B5EF4-FFF2-40B4-BE49-F238E27FC236}">
                <a16:creationId xmlns:a16="http://schemas.microsoft.com/office/drawing/2014/main" id="{56DA17AF-23C5-F0AD-5D67-C7AB65068D34}"/>
              </a:ext>
            </a:extLst>
          </p:cNvPr>
          <p:cNvGrpSpPr/>
          <p:nvPr/>
        </p:nvGrpSpPr>
        <p:grpSpPr>
          <a:xfrm>
            <a:off x="3126624" y="1608022"/>
            <a:ext cx="1417475" cy="2799475"/>
            <a:chOff x="6482938" y="1640638"/>
            <a:chExt cx="1417475" cy="2799475"/>
          </a:xfrm>
        </p:grpSpPr>
        <p:sp>
          <p:nvSpPr>
            <p:cNvPr id="66" name="Google Shape;406;p21">
              <a:extLst>
                <a:ext uri="{FF2B5EF4-FFF2-40B4-BE49-F238E27FC236}">
                  <a16:creationId xmlns:a16="http://schemas.microsoft.com/office/drawing/2014/main" id="{522D378C-3109-8326-7CC1-6F76C4EE4444}"/>
                </a:ext>
              </a:extLst>
            </p:cNvPr>
            <p:cNvSpPr/>
            <p:nvPr/>
          </p:nvSpPr>
          <p:spPr>
            <a:xfrm>
              <a:off x="7054438" y="2087113"/>
              <a:ext cx="274475" cy="1312375"/>
            </a:xfrm>
            <a:custGeom>
              <a:avLst/>
              <a:gdLst/>
              <a:ahLst/>
              <a:cxnLst/>
              <a:rect l="l" t="t" r="r" b="b"/>
              <a:pathLst>
                <a:path w="10979" h="52495" extrusionOk="0">
                  <a:moveTo>
                    <a:pt x="1" y="0"/>
                  </a:moveTo>
                  <a:lnTo>
                    <a:pt x="1" y="40624"/>
                  </a:lnTo>
                  <a:cubicBezTo>
                    <a:pt x="1" y="42982"/>
                    <a:pt x="1489" y="44982"/>
                    <a:pt x="3584" y="45756"/>
                  </a:cubicBezTo>
                  <a:lnTo>
                    <a:pt x="3584" y="50578"/>
                  </a:lnTo>
                  <a:cubicBezTo>
                    <a:pt x="3584" y="51638"/>
                    <a:pt x="4430" y="52495"/>
                    <a:pt x="5489" y="52495"/>
                  </a:cubicBezTo>
                  <a:cubicBezTo>
                    <a:pt x="6549" y="52495"/>
                    <a:pt x="7406" y="51638"/>
                    <a:pt x="7406" y="50578"/>
                  </a:cubicBezTo>
                  <a:lnTo>
                    <a:pt x="7406" y="45756"/>
                  </a:lnTo>
                  <a:cubicBezTo>
                    <a:pt x="9490" y="44982"/>
                    <a:pt x="10978" y="42982"/>
                    <a:pt x="10978" y="40624"/>
                  </a:cubicBezTo>
                  <a:lnTo>
                    <a:pt x="1097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07;p21">
              <a:extLst>
                <a:ext uri="{FF2B5EF4-FFF2-40B4-BE49-F238E27FC236}">
                  <a16:creationId xmlns:a16="http://schemas.microsoft.com/office/drawing/2014/main" id="{6998BF0C-7B46-13EC-3E78-7DBFCC17F606}"/>
                </a:ext>
              </a:extLst>
            </p:cNvPr>
            <p:cNvSpPr/>
            <p:nvPr/>
          </p:nvSpPr>
          <p:spPr>
            <a:xfrm>
              <a:off x="7079738" y="3109263"/>
              <a:ext cx="222975" cy="253025"/>
            </a:xfrm>
            <a:custGeom>
              <a:avLst/>
              <a:gdLst/>
              <a:ahLst/>
              <a:cxnLst/>
              <a:rect l="l" t="t" r="r" b="b"/>
              <a:pathLst>
                <a:path w="8919" h="10121" extrusionOk="0">
                  <a:moveTo>
                    <a:pt x="1" y="0"/>
                  </a:moveTo>
                  <a:cubicBezTo>
                    <a:pt x="1" y="2001"/>
                    <a:pt x="1632" y="4013"/>
                    <a:pt x="3632" y="4013"/>
                  </a:cubicBezTo>
                  <a:lnTo>
                    <a:pt x="3703" y="9335"/>
                  </a:lnTo>
                  <a:cubicBezTo>
                    <a:pt x="3703" y="9775"/>
                    <a:pt x="4061" y="10121"/>
                    <a:pt x="4489" y="10121"/>
                  </a:cubicBezTo>
                  <a:cubicBezTo>
                    <a:pt x="4930" y="10121"/>
                    <a:pt x="5275" y="9775"/>
                    <a:pt x="5275" y="9335"/>
                  </a:cubicBezTo>
                  <a:lnTo>
                    <a:pt x="5275" y="4001"/>
                  </a:lnTo>
                  <a:cubicBezTo>
                    <a:pt x="7287" y="4001"/>
                    <a:pt x="8918" y="2001"/>
                    <a:pt x="8918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08;p21">
              <a:extLst>
                <a:ext uri="{FF2B5EF4-FFF2-40B4-BE49-F238E27FC236}">
                  <a16:creationId xmlns:a16="http://schemas.microsoft.com/office/drawing/2014/main" id="{6AAB37E5-FFBA-6C5C-019F-8E4A474C784C}"/>
                </a:ext>
              </a:extLst>
            </p:cNvPr>
            <p:cNvSpPr/>
            <p:nvPr/>
          </p:nvSpPr>
          <p:spPr>
            <a:xfrm>
              <a:off x="6970213" y="1640638"/>
              <a:ext cx="443225" cy="486375"/>
            </a:xfrm>
            <a:custGeom>
              <a:avLst/>
              <a:gdLst/>
              <a:ahLst/>
              <a:cxnLst/>
              <a:rect l="l" t="t" r="r" b="b"/>
              <a:pathLst>
                <a:path w="17729" h="19455" extrusionOk="0">
                  <a:moveTo>
                    <a:pt x="8858" y="0"/>
                  </a:moveTo>
                  <a:cubicBezTo>
                    <a:pt x="5453" y="0"/>
                    <a:pt x="2703" y="2750"/>
                    <a:pt x="2703" y="6156"/>
                  </a:cubicBezTo>
                  <a:lnTo>
                    <a:pt x="2703" y="15550"/>
                  </a:lnTo>
                  <a:lnTo>
                    <a:pt x="1941" y="15550"/>
                  </a:lnTo>
                  <a:cubicBezTo>
                    <a:pt x="869" y="15550"/>
                    <a:pt x="0" y="16431"/>
                    <a:pt x="0" y="17502"/>
                  </a:cubicBezTo>
                  <a:cubicBezTo>
                    <a:pt x="0" y="18586"/>
                    <a:pt x="869" y="19455"/>
                    <a:pt x="1941" y="19455"/>
                  </a:cubicBezTo>
                  <a:lnTo>
                    <a:pt x="15776" y="19455"/>
                  </a:lnTo>
                  <a:cubicBezTo>
                    <a:pt x="16859" y="19455"/>
                    <a:pt x="17729" y="18586"/>
                    <a:pt x="17729" y="17502"/>
                  </a:cubicBezTo>
                  <a:cubicBezTo>
                    <a:pt x="17729" y="16431"/>
                    <a:pt x="16859" y="15550"/>
                    <a:pt x="15776" y="15550"/>
                  </a:cubicBezTo>
                  <a:lnTo>
                    <a:pt x="15026" y="15550"/>
                  </a:lnTo>
                  <a:lnTo>
                    <a:pt x="15026" y="6156"/>
                  </a:lnTo>
                  <a:cubicBezTo>
                    <a:pt x="15026" y="2750"/>
                    <a:pt x="12264" y="0"/>
                    <a:pt x="8858" y="0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09;p21">
              <a:extLst>
                <a:ext uri="{FF2B5EF4-FFF2-40B4-BE49-F238E27FC236}">
                  <a16:creationId xmlns:a16="http://schemas.microsoft.com/office/drawing/2014/main" id="{3568CAB0-3863-7034-ED14-58657F00E63B}"/>
                </a:ext>
              </a:extLst>
            </p:cNvPr>
            <p:cNvSpPr/>
            <p:nvPr/>
          </p:nvSpPr>
          <p:spPr>
            <a:xfrm>
              <a:off x="6964838" y="3317013"/>
              <a:ext cx="453650" cy="453650"/>
            </a:xfrm>
            <a:custGeom>
              <a:avLst/>
              <a:gdLst/>
              <a:ahLst/>
              <a:cxnLst/>
              <a:rect l="l" t="t" r="r" b="b"/>
              <a:pathLst>
                <a:path w="18146" h="18146" extrusionOk="0">
                  <a:moveTo>
                    <a:pt x="9073" y="1"/>
                  </a:moveTo>
                  <a:cubicBezTo>
                    <a:pt x="4061" y="1"/>
                    <a:pt x="1" y="4061"/>
                    <a:pt x="1" y="9073"/>
                  </a:cubicBezTo>
                  <a:cubicBezTo>
                    <a:pt x="1" y="14086"/>
                    <a:pt x="4061" y="18146"/>
                    <a:pt x="9073" y="18146"/>
                  </a:cubicBezTo>
                  <a:cubicBezTo>
                    <a:pt x="14086" y="18146"/>
                    <a:pt x="18146" y="14086"/>
                    <a:pt x="18146" y="9073"/>
                  </a:cubicBezTo>
                  <a:cubicBezTo>
                    <a:pt x="18146" y="4061"/>
                    <a:pt x="14086" y="1"/>
                    <a:pt x="9073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2D3F8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410;p21">
              <a:extLst>
                <a:ext uri="{FF2B5EF4-FFF2-40B4-BE49-F238E27FC236}">
                  <a16:creationId xmlns:a16="http://schemas.microsoft.com/office/drawing/2014/main" id="{85B2F261-459A-E1AF-F0DA-83C663A11F8E}"/>
                </a:ext>
              </a:extLst>
            </p:cNvPr>
            <p:cNvSpPr/>
            <p:nvPr/>
          </p:nvSpPr>
          <p:spPr>
            <a:xfrm>
              <a:off x="6482938" y="3565263"/>
              <a:ext cx="1417475" cy="874850"/>
            </a:xfrm>
            <a:custGeom>
              <a:avLst/>
              <a:gdLst/>
              <a:ahLst/>
              <a:cxnLst/>
              <a:rect l="l" t="t" r="r" b="b"/>
              <a:pathLst>
                <a:path w="56699" h="34994" extrusionOk="0">
                  <a:moveTo>
                    <a:pt x="4120" y="1"/>
                  </a:moveTo>
                  <a:cubicBezTo>
                    <a:pt x="1846" y="1"/>
                    <a:pt x="1" y="1846"/>
                    <a:pt x="1" y="4120"/>
                  </a:cubicBezTo>
                  <a:lnTo>
                    <a:pt x="1" y="30885"/>
                  </a:lnTo>
                  <a:cubicBezTo>
                    <a:pt x="1" y="33148"/>
                    <a:pt x="1846" y="34993"/>
                    <a:pt x="4120" y="34993"/>
                  </a:cubicBezTo>
                  <a:lnTo>
                    <a:pt x="52590" y="34993"/>
                  </a:lnTo>
                  <a:cubicBezTo>
                    <a:pt x="54853" y="34993"/>
                    <a:pt x="56698" y="33148"/>
                    <a:pt x="56698" y="30885"/>
                  </a:cubicBezTo>
                  <a:lnTo>
                    <a:pt x="56698" y="4120"/>
                  </a:lnTo>
                  <a:cubicBezTo>
                    <a:pt x="56698" y="1846"/>
                    <a:pt x="54853" y="1"/>
                    <a:pt x="52590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1" name="Google Shape;411;p21">
              <a:extLst>
                <a:ext uri="{FF2B5EF4-FFF2-40B4-BE49-F238E27FC236}">
                  <a16:creationId xmlns:a16="http://schemas.microsoft.com/office/drawing/2014/main" id="{E683FA3F-5706-0EA5-1C2A-9FF66BE32E6F}"/>
                </a:ext>
              </a:extLst>
            </p:cNvPr>
            <p:cNvSpPr/>
            <p:nvPr/>
          </p:nvSpPr>
          <p:spPr>
            <a:xfrm>
              <a:off x="7091338" y="3399463"/>
              <a:ext cx="200950" cy="308100"/>
            </a:xfrm>
            <a:custGeom>
              <a:avLst/>
              <a:gdLst/>
              <a:ahLst/>
              <a:cxnLst/>
              <a:rect l="l" t="t" r="r" b="b"/>
              <a:pathLst>
                <a:path w="8038" h="12324" extrusionOk="0">
                  <a:moveTo>
                    <a:pt x="4013" y="1"/>
                  </a:moveTo>
                  <a:cubicBezTo>
                    <a:pt x="4013" y="1"/>
                    <a:pt x="1" y="6085"/>
                    <a:pt x="1" y="8311"/>
                  </a:cubicBezTo>
                  <a:cubicBezTo>
                    <a:pt x="1" y="10526"/>
                    <a:pt x="1799" y="12324"/>
                    <a:pt x="4013" y="12324"/>
                  </a:cubicBezTo>
                  <a:cubicBezTo>
                    <a:pt x="6240" y="12324"/>
                    <a:pt x="8038" y="10526"/>
                    <a:pt x="8038" y="8311"/>
                  </a:cubicBezTo>
                  <a:cubicBezTo>
                    <a:pt x="8038" y="6085"/>
                    <a:pt x="4013" y="1"/>
                    <a:pt x="4013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412;p21">
              <a:extLst>
                <a:ext uri="{FF2B5EF4-FFF2-40B4-BE49-F238E27FC236}">
                  <a16:creationId xmlns:a16="http://schemas.microsoft.com/office/drawing/2014/main" id="{E9D8B1A3-2388-159C-90E5-7FBD9415485F}"/>
                </a:ext>
              </a:extLst>
            </p:cNvPr>
            <p:cNvSpPr/>
            <p:nvPr/>
          </p:nvSpPr>
          <p:spPr>
            <a:xfrm>
              <a:off x="7079750" y="2426913"/>
              <a:ext cx="222975" cy="687509"/>
            </a:xfrm>
            <a:custGeom>
              <a:avLst/>
              <a:gdLst/>
              <a:ahLst/>
              <a:cxnLst/>
              <a:rect l="l" t="t" r="r" b="b"/>
              <a:pathLst>
                <a:path w="8919" h="25087" extrusionOk="0">
                  <a:moveTo>
                    <a:pt x="1" y="0"/>
                  </a:moveTo>
                  <a:lnTo>
                    <a:pt x="1" y="25087"/>
                  </a:lnTo>
                  <a:lnTo>
                    <a:pt x="8918" y="25087"/>
                  </a:lnTo>
                  <a:lnTo>
                    <a:pt x="8918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425E69A0-25D2-6BD8-7115-63976B5DCF33}"/>
              </a:ext>
            </a:extLst>
          </p:cNvPr>
          <p:cNvSpPr txBox="1"/>
          <p:nvPr/>
        </p:nvSpPr>
        <p:spPr>
          <a:xfrm>
            <a:off x="6680574" y="3677980"/>
            <a:ext cx="1417476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8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EBB58C0-525C-C69A-A8E0-70F838FB12FD}"/>
              </a:ext>
            </a:extLst>
          </p:cNvPr>
          <p:cNvSpPr txBox="1"/>
          <p:nvPr/>
        </p:nvSpPr>
        <p:spPr>
          <a:xfrm>
            <a:off x="4893512" y="3677980"/>
            <a:ext cx="1417476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3FA0062-93F2-576F-F232-479AA00C2690}"/>
              </a:ext>
            </a:extLst>
          </p:cNvPr>
          <p:cNvSpPr txBox="1"/>
          <p:nvPr/>
        </p:nvSpPr>
        <p:spPr>
          <a:xfrm>
            <a:off x="3137467" y="3677980"/>
            <a:ext cx="1417476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8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13F7ADE-3DC7-0E86-86F2-23F7F8AEE267}"/>
              </a:ext>
            </a:extLst>
          </p:cNvPr>
          <p:cNvSpPr txBox="1"/>
          <p:nvPr/>
        </p:nvSpPr>
        <p:spPr>
          <a:xfrm>
            <a:off x="1350405" y="3677980"/>
            <a:ext cx="1417476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8064AA7-6EA6-BA46-A993-B12F4A515465}"/>
              </a:ext>
            </a:extLst>
          </p:cNvPr>
          <p:cNvSpPr txBox="1"/>
          <p:nvPr/>
        </p:nvSpPr>
        <p:spPr>
          <a:xfrm>
            <a:off x="554928" y="4573272"/>
            <a:ext cx="8594397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78" name="Picture 7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06A2FD9-EA30-7D1B-DAB8-E9E8392282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79" name="Picture 7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AA5113C-0C2E-CC12-A59F-86B9CB846C8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03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E6C39820-45F8-798F-3A6B-551BBA0BD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F2A27A-E83D-AB70-A626-1D7B1DBF2E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F323912-F08A-557B-F1BF-EABF49B5364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A8C8147-9660-105F-F892-644C6D758B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FB3F62-2BF6-A764-B864-9CB4C7624F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54F248-A47C-B9F0-50D7-16502B738C1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AB3BA1-BC26-1361-03FA-79B17045A1C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3FE156-9618-CAF3-673B-77D7BEAFFEE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2FDAB4-84BD-4B4C-48C9-DED242B3EE6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BFF7F-6B09-4EE5-0895-AB3DBDC9F7E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5467DCC-6B27-D11C-545B-85069707BB1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823357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EC5AD9-19A8-DDF8-4340-3E75E0D3355A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3288A9-C8EB-9404-346A-84FA93A554D9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7293C2-4678-8219-BCAF-8771239EE94B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8609DC-CE07-4556-73B6-D834213BEDCA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52E03A-66C9-BE5A-3B03-5490122FAC14}"/>
              </a:ext>
            </a:extLst>
          </p:cNvPr>
          <p:cNvSpPr txBox="1"/>
          <p:nvPr/>
        </p:nvSpPr>
        <p:spPr>
          <a:xfrm>
            <a:off x="9980791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F1617-C37F-AD64-E839-5088CB5A6A2F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9216981E-4721-0C0C-A22C-04394B3495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A3B6CEE-132B-D6FB-D64C-618F85061B90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6C555F-5544-C8AF-F08A-103C6CC3D13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B0ECA7D-F3C7-3191-5C5B-F3F5E6EEDF6B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D530AC9-1591-CE52-73E0-63F13203D76F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0D23DB-D820-914F-CDFC-5871C9611CFB}"/>
              </a:ext>
            </a:extLst>
          </p:cNvPr>
          <p:cNvSpPr txBox="1"/>
          <p:nvPr/>
        </p:nvSpPr>
        <p:spPr>
          <a:xfrm>
            <a:off x="507268" y="1236793"/>
            <a:ext cx="3465514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4" name="Picture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48C0F3-C0B6-9915-C436-8D12CFD8F3B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488F8E4-8FD3-EF44-5183-4CCEEE85A7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39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9984988A-4505-1D6D-9ED0-9A5E151C264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E13953C-9D8A-B8E0-3B9D-879D2BE78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6F5C06-A27A-3693-9E81-0E41648A0C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B550562-BDB6-AD22-7F78-4CE347B49E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912665-4FF4-8FA8-E72B-4557690110D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29E2A3-442C-3EF2-BEAC-BF1938B7BB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1EE62D-4EF2-D6FA-627E-D59635065C4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D0F326-2802-AF7A-6C70-BDFCC78A6E4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3978C1-941D-0B6E-423D-20030031AA8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830030-173B-F601-B1B5-A4AC2232D1F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9239D4C-AB51-E02B-F9DA-4F9DCB9FC16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823357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8891D59-86E4-BBDF-04B6-D2F8C0190ACC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D3285A-B42A-8585-0AEB-8B1EA0F66FC9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8D3746-E93A-5466-C2F4-18F22725AF83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C45CE7-529D-8EFE-7135-079D10DBD67E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AC5CED-7A14-94C8-7437-4D445506DCF8}"/>
              </a:ext>
            </a:extLst>
          </p:cNvPr>
          <p:cNvSpPr txBox="1"/>
          <p:nvPr/>
        </p:nvSpPr>
        <p:spPr>
          <a:xfrm>
            <a:off x="9980791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B4BDCB-0F2F-12CD-A0BD-DE9CD04D8F5F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26369723-AAD9-9656-CBC6-05EA60FDB3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8C58791-9E08-7BB0-7356-CBB4B65A8059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D75CDF-6943-C2FB-C3A7-1B8768583A04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54B3CE9-BAE0-2A1D-BCD7-D8B3D93ECC5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1D5351-6821-88DC-E821-88797D57C9E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8792EC6-04B5-CADE-8A3B-22AE6E472919}"/>
              </a:ext>
            </a:extLst>
          </p:cNvPr>
          <p:cNvGrpSpPr/>
          <p:nvPr/>
        </p:nvGrpSpPr>
        <p:grpSpPr>
          <a:xfrm>
            <a:off x="3266084" y="4380881"/>
            <a:ext cx="5659832" cy="1684234"/>
            <a:chOff x="1591868" y="5636470"/>
            <a:chExt cx="10533456" cy="3134511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B39712E7-E2FD-B0D4-D270-5BA6CCC73812}"/>
                </a:ext>
              </a:extLst>
            </p:cNvPr>
            <p:cNvSpPr/>
            <p:nvPr/>
          </p:nvSpPr>
          <p:spPr>
            <a:xfrm rot="10800000" flipV="1">
              <a:off x="1591868" y="5636470"/>
              <a:ext cx="3257550" cy="2717030"/>
            </a:xfrm>
            <a:prstGeom prst="roundRect">
              <a:avLst>
                <a:gd name="adj" fmla="val 757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3486B2ED-1591-0A09-A691-1CB20BC49664}"/>
                </a:ext>
              </a:extLst>
            </p:cNvPr>
            <p:cNvSpPr/>
            <p:nvPr/>
          </p:nvSpPr>
          <p:spPr>
            <a:xfrm rot="10800000" flipV="1">
              <a:off x="8867774" y="5636470"/>
              <a:ext cx="3257550" cy="2717030"/>
            </a:xfrm>
            <a:prstGeom prst="roundRect">
              <a:avLst>
                <a:gd name="adj" fmla="val 7573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B217AB87-6354-7F37-D897-C99EFD981165}"/>
                </a:ext>
              </a:extLst>
            </p:cNvPr>
            <p:cNvSpPr/>
            <p:nvPr/>
          </p:nvSpPr>
          <p:spPr>
            <a:xfrm rot="10800000" flipV="1">
              <a:off x="5229821" y="5636470"/>
              <a:ext cx="3257550" cy="2717030"/>
            </a:xfrm>
            <a:prstGeom prst="roundRect">
              <a:avLst>
                <a:gd name="adj" fmla="val 7573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D31F0D1-75BA-2472-4BC1-9550B92C28BD}"/>
                </a:ext>
              </a:extLst>
            </p:cNvPr>
            <p:cNvSpPr/>
            <p:nvPr/>
          </p:nvSpPr>
          <p:spPr>
            <a:xfrm>
              <a:off x="3528678" y="7936018"/>
              <a:ext cx="834963" cy="8349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3E9C35BE-A9CA-8D6B-DF4E-2AD233B42B7D}"/>
                </a:ext>
              </a:extLst>
            </p:cNvPr>
            <p:cNvSpPr/>
            <p:nvPr/>
          </p:nvSpPr>
          <p:spPr>
            <a:xfrm>
              <a:off x="3636746" y="8044086"/>
              <a:ext cx="618826" cy="618826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9" name="Graphic 28" descr="First aid kit with solid fill">
              <a:extLst>
                <a:ext uri="{FF2B5EF4-FFF2-40B4-BE49-F238E27FC236}">
                  <a16:creationId xmlns:a16="http://schemas.microsoft.com/office/drawing/2014/main" id="{9D1FFCF0-1B96-D02A-F82F-B378E7813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809826" y="8217166"/>
              <a:ext cx="272667" cy="272667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C660A4C-7667-B9FD-E7AC-8959937EB561}"/>
              </a:ext>
            </a:extLst>
          </p:cNvPr>
          <p:cNvSpPr txBox="1"/>
          <p:nvPr/>
        </p:nvSpPr>
        <p:spPr>
          <a:xfrm>
            <a:off x="4531090" y="1308357"/>
            <a:ext cx="4379424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CFB0FFC-E3A6-CCF5-6E93-E4BE2E59EC63}"/>
              </a:ext>
            </a:extLst>
          </p:cNvPr>
          <p:cNvSpPr txBox="1"/>
          <p:nvPr/>
        </p:nvSpPr>
        <p:spPr>
          <a:xfrm>
            <a:off x="7183519" y="4511171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F381BD1-2E65-09E3-E71C-9166D51A265E}"/>
              </a:ext>
            </a:extLst>
          </p:cNvPr>
          <p:cNvSpPr txBox="1"/>
          <p:nvPr/>
        </p:nvSpPr>
        <p:spPr>
          <a:xfrm>
            <a:off x="5236421" y="4511171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98AD0F6-C604-FF48-02F7-B263D1DC8B3A}"/>
              </a:ext>
            </a:extLst>
          </p:cNvPr>
          <p:cNvSpPr txBox="1"/>
          <p:nvPr/>
        </p:nvSpPr>
        <p:spPr>
          <a:xfrm>
            <a:off x="3274030" y="4472132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5" name="Picture 3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C76C6DA-B185-1637-D0F3-8823991B9D6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6" name="Picture 3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2BD66D7-4C27-3350-5844-9BF26BAD130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00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/>
      <p:bldP spid="33" grpId="0"/>
      <p:bldP spid="3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A05964-0E4E-AADD-7341-E60667451D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5B65DD6-9852-9743-F004-8DEBF79014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D977967-6E9C-67DF-8A60-3F55CB9CBD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4AAE5A-1FC3-E41B-1F96-32E23F90E7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9BB623-5267-E5E6-C5D4-B56D4F4767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124494-009D-47C3-0A0F-94ADE782FCF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727FE8-0131-FDB3-B103-42381EBFCE6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BFAC70-BCC0-3871-1740-24E8103D6E0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69DDF6-4288-D62D-D092-C20125E1D33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E290315-203C-70DA-D13B-B4B993389C5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823357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4470883-E972-E467-B93E-4AD67397C1D4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DE0233-C895-5A3F-7D7A-3F7BAEF0069F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48C0A6-5893-7925-54A0-F9DFD2BC6EDF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790A48-C92B-AEB5-730D-0D2A303C4F07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E28A45-0C38-FC43-C39D-80292E43FF3E}"/>
              </a:ext>
            </a:extLst>
          </p:cNvPr>
          <p:cNvSpPr txBox="1"/>
          <p:nvPr/>
        </p:nvSpPr>
        <p:spPr>
          <a:xfrm>
            <a:off x="9980791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093DB7D-5DFD-6206-D2D3-3DCED43521C2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B6221D12-3493-FB2C-DF7F-6F39335090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73FE6A-D0B5-C22A-7B2D-86D28340E9F4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9FA94E-97F6-01F4-42C3-EABC022C613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70D665D-72A9-0DDD-B6F1-E2720A8E6047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72B45E-EB96-4561-E4F6-06130255249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5D77DB4-794C-E928-9F85-D96642A75502}"/>
              </a:ext>
            </a:extLst>
          </p:cNvPr>
          <p:cNvGrpSpPr/>
          <p:nvPr/>
        </p:nvGrpSpPr>
        <p:grpSpPr>
          <a:xfrm>
            <a:off x="2398642" y="1601695"/>
            <a:ext cx="4915318" cy="4341177"/>
            <a:chOff x="838200" y="1777939"/>
            <a:chExt cx="4552951" cy="4021137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B3511F1-FF49-7540-A94C-46C720329FBE}"/>
                </a:ext>
              </a:extLst>
            </p:cNvPr>
            <p:cNvGrpSpPr/>
            <p:nvPr/>
          </p:nvGrpSpPr>
          <p:grpSpPr>
            <a:xfrm>
              <a:off x="2374900" y="2555814"/>
              <a:ext cx="1492251" cy="3028949"/>
              <a:chOff x="2374900" y="2555814"/>
              <a:chExt cx="1492251" cy="3028949"/>
            </a:xfrm>
            <a:solidFill>
              <a:schemeClr val="accent3"/>
            </a:solidFill>
          </p:grpSpPr>
          <p:sp>
            <p:nvSpPr>
              <p:cNvPr id="40" name="Freeform 6">
                <a:extLst>
                  <a:ext uri="{FF2B5EF4-FFF2-40B4-BE49-F238E27FC236}">
                    <a16:creationId xmlns:a16="http://schemas.microsoft.com/office/drawing/2014/main" id="{AB72CB56-EA91-FF49-8076-741927522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888" y="3959164"/>
                <a:ext cx="830263" cy="895350"/>
              </a:xfrm>
              <a:custGeom>
                <a:avLst/>
                <a:gdLst>
                  <a:gd name="T0" fmla="*/ 193 w 268"/>
                  <a:gd name="T1" fmla="*/ 171 h 289"/>
                  <a:gd name="T2" fmla="*/ 224 w 268"/>
                  <a:gd name="T3" fmla="*/ 208 h 289"/>
                  <a:gd name="T4" fmla="*/ 211 w 268"/>
                  <a:gd name="T5" fmla="*/ 250 h 289"/>
                  <a:gd name="T6" fmla="*/ 170 w 268"/>
                  <a:gd name="T7" fmla="*/ 271 h 289"/>
                  <a:gd name="T8" fmla="*/ 220 w 268"/>
                  <a:gd name="T9" fmla="*/ 289 h 289"/>
                  <a:gd name="T10" fmla="*/ 227 w 268"/>
                  <a:gd name="T11" fmla="*/ 285 h 289"/>
                  <a:gd name="T12" fmla="*/ 265 w 268"/>
                  <a:gd name="T13" fmla="*/ 211 h 289"/>
                  <a:gd name="T14" fmla="*/ 222 w 268"/>
                  <a:gd name="T15" fmla="*/ 138 h 289"/>
                  <a:gd name="T16" fmla="*/ 141 w 268"/>
                  <a:gd name="T17" fmla="*/ 119 h 289"/>
                  <a:gd name="T18" fmla="*/ 79 w 268"/>
                  <a:gd name="T19" fmla="*/ 109 h 289"/>
                  <a:gd name="T20" fmla="*/ 50 w 268"/>
                  <a:gd name="T21" fmla="*/ 78 h 289"/>
                  <a:gd name="T22" fmla="*/ 67 w 268"/>
                  <a:gd name="T23" fmla="*/ 32 h 289"/>
                  <a:gd name="T24" fmla="*/ 87 w 268"/>
                  <a:gd name="T25" fmla="*/ 20 h 289"/>
                  <a:gd name="T26" fmla="*/ 79 w 268"/>
                  <a:gd name="T27" fmla="*/ 18 h 289"/>
                  <a:gd name="T28" fmla="*/ 26 w 268"/>
                  <a:gd name="T29" fmla="*/ 0 h 289"/>
                  <a:gd name="T30" fmla="*/ 0 w 268"/>
                  <a:gd name="T31" fmla="*/ 73 h 289"/>
                  <a:gd name="T32" fmla="*/ 16 w 268"/>
                  <a:gd name="T33" fmla="*/ 122 h 289"/>
                  <a:gd name="T34" fmla="*/ 54 w 268"/>
                  <a:gd name="T35" fmla="*/ 150 h 289"/>
                  <a:gd name="T36" fmla="*/ 133 w 268"/>
                  <a:gd name="T37" fmla="*/ 164 h 289"/>
                  <a:gd name="T38" fmla="*/ 193 w 268"/>
                  <a:gd name="T39" fmla="*/ 171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8" h="289">
                    <a:moveTo>
                      <a:pt x="193" y="171"/>
                    </a:moveTo>
                    <a:cubicBezTo>
                      <a:pt x="209" y="178"/>
                      <a:pt x="220" y="191"/>
                      <a:pt x="224" y="208"/>
                    </a:cubicBezTo>
                    <a:cubicBezTo>
                      <a:pt x="229" y="225"/>
                      <a:pt x="223" y="238"/>
                      <a:pt x="211" y="250"/>
                    </a:cubicBezTo>
                    <a:cubicBezTo>
                      <a:pt x="200" y="260"/>
                      <a:pt x="185" y="267"/>
                      <a:pt x="170" y="271"/>
                    </a:cubicBezTo>
                    <a:cubicBezTo>
                      <a:pt x="190" y="273"/>
                      <a:pt x="205" y="280"/>
                      <a:pt x="220" y="289"/>
                    </a:cubicBezTo>
                    <a:cubicBezTo>
                      <a:pt x="222" y="288"/>
                      <a:pt x="224" y="286"/>
                      <a:pt x="227" y="285"/>
                    </a:cubicBezTo>
                    <a:cubicBezTo>
                      <a:pt x="248" y="271"/>
                      <a:pt x="268" y="243"/>
                      <a:pt x="265" y="211"/>
                    </a:cubicBezTo>
                    <a:cubicBezTo>
                      <a:pt x="263" y="184"/>
                      <a:pt x="248" y="154"/>
                      <a:pt x="222" y="138"/>
                    </a:cubicBezTo>
                    <a:cubicBezTo>
                      <a:pt x="196" y="121"/>
                      <a:pt x="167" y="118"/>
                      <a:pt x="141" y="119"/>
                    </a:cubicBezTo>
                    <a:cubicBezTo>
                      <a:pt x="120" y="119"/>
                      <a:pt x="98" y="116"/>
                      <a:pt x="79" y="109"/>
                    </a:cubicBezTo>
                    <a:cubicBezTo>
                      <a:pt x="61" y="101"/>
                      <a:pt x="51" y="91"/>
                      <a:pt x="50" y="78"/>
                    </a:cubicBezTo>
                    <a:cubicBezTo>
                      <a:pt x="49" y="62"/>
                      <a:pt x="55" y="42"/>
                      <a:pt x="67" y="32"/>
                    </a:cubicBezTo>
                    <a:cubicBezTo>
                      <a:pt x="73" y="27"/>
                      <a:pt x="79" y="23"/>
                      <a:pt x="87" y="20"/>
                    </a:cubicBezTo>
                    <a:cubicBezTo>
                      <a:pt x="84" y="19"/>
                      <a:pt x="82" y="19"/>
                      <a:pt x="79" y="18"/>
                    </a:cubicBezTo>
                    <a:cubicBezTo>
                      <a:pt x="61" y="14"/>
                      <a:pt x="43" y="8"/>
                      <a:pt x="26" y="0"/>
                    </a:cubicBezTo>
                    <a:cubicBezTo>
                      <a:pt x="8" y="20"/>
                      <a:pt x="0" y="48"/>
                      <a:pt x="0" y="73"/>
                    </a:cubicBezTo>
                    <a:cubicBezTo>
                      <a:pt x="0" y="90"/>
                      <a:pt x="5" y="108"/>
                      <a:pt x="16" y="122"/>
                    </a:cubicBezTo>
                    <a:cubicBezTo>
                      <a:pt x="27" y="136"/>
                      <a:pt x="41" y="144"/>
                      <a:pt x="54" y="150"/>
                    </a:cubicBezTo>
                    <a:cubicBezTo>
                      <a:pt x="81" y="162"/>
                      <a:pt x="108" y="164"/>
                      <a:pt x="133" y="164"/>
                    </a:cubicBezTo>
                    <a:cubicBezTo>
                      <a:pt x="158" y="163"/>
                      <a:pt x="176" y="163"/>
                      <a:pt x="193" y="171"/>
                    </a:cubicBezTo>
                  </a:path>
                </a:pathLst>
              </a:custGeom>
              <a:solidFill>
                <a:srgbClr val="2D3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7">
                <a:extLst>
                  <a:ext uri="{FF2B5EF4-FFF2-40B4-BE49-F238E27FC236}">
                    <a16:creationId xmlns:a16="http://schemas.microsoft.com/office/drawing/2014/main" id="{61AD13C9-BC0D-3FBC-E84F-BF71154FE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675" y="4897376"/>
                <a:ext cx="423863" cy="687387"/>
              </a:xfrm>
              <a:custGeom>
                <a:avLst/>
                <a:gdLst>
                  <a:gd name="T0" fmla="*/ 122 w 137"/>
                  <a:gd name="T1" fmla="*/ 122 h 222"/>
                  <a:gd name="T2" fmla="*/ 82 w 137"/>
                  <a:gd name="T3" fmla="*/ 98 h 222"/>
                  <a:gd name="T4" fmla="*/ 46 w 137"/>
                  <a:gd name="T5" fmla="*/ 80 h 222"/>
                  <a:gd name="T6" fmla="*/ 45 w 137"/>
                  <a:gd name="T7" fmla="*/ 16 h 222"/>
                  <a:gd name="T8" fmla="*/ 52 w 137"/>
                  <a:gd name="T9" fmla="*/ 12 h 222"/>
                  <a:gd name="T10" fmla="*/ 17 w 137"/>
                  <a:gd name="T11" fmla="*/ 0 h 222"/>
                  <a:gd name="T12" fmla="*/ 1 w 137"/>
                  <a:gd name="T13" fmla="*/ 39 h 222"/>
                  <a:gd name="T14" fmla="*/ 22 w 137"/>
                  <a:gd name="T15" fmla="*/ 94 h 222"/>
                  <a:gd name="T16" fmla="*/ 103 w 137"/>
                  <a:gd name="T17" fmla="*/ 131 h 222"/>
                  <a:gd name="T18" fmla="*/ 121 w 137"/>
                  <a:gd name="T19" fmla="*/ 184 h 222"/>
                  <a:gd name="T20" fmla="*/ 85 w 137"/>
                  <a:gd name="T21" fmla="*/ 219 h 222"/>
                  <a:gd name="T22" fmla="*/ 98 w 137"/>
                  <a:gd name="T23" fmla="*/ 221 h 222"/>
                  <a:gd name="T24" fmla="*/ 132 w 137"/>
                  <a:gd name="T25" fmla="*/ 193 h 222"/>
                  <a:gd name="T26" fmla="*/ 137 w 137"/>
                  <a:gd name="T27" fmla="*/ 161 h 222"/>
                  <a:gd name="T28" fmla="*/ 122 w 137"/>
                  <a:gd name="T29" fmla="*/ 1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7" h="222">
                    <a:moveTo>
                      <a:pt x="122" y="122"/>
                    </a:moveTo>
                    <a:cubicBezTo>
                      <a:pt x="112" y="110"/>
                      <a:pt x="97" y="102"/>
                      <a:pt x="82" y="98"/>
                    </a:cubicBezTo>
                    <a:cubicBezTo>
                      <a:pt x="69" y="94"/>
                      <a:pt x="56" y="88"/>
                      <a:pt x="46" y="80"/>
                    </a:cubicBezTo>
                    <a:cubicBezTo>
                      <a:pt x="26" y="67"/>
                      <a:pt x="24" y="28"/>
                      <a:pt x="45" y="16"/>
                    </a:cubicBezTo>
                    <a:cubicBezTo>
                      <a:pt x="47" y="14"/>
                      <a:pt x="50" y="13"/>
                      <a:pt x="52" y="12"/>
                    </a:cubicBezTo>
                    <a:cubicBezTo>
                      <a:pt x="40" y="8"/>
                      <a:pt x="29" y="3"/>
                      <a:pt x="17" y="0"/>
                    </a:cubicBezTo>
                    <a:cubicBezTo>
                      <a:pt x="7" y="11"/>
                      <a:pt x="1" y="25"/>
                      <a:pt x="1" y="39"/>
                    </a:cubicBezTo>
                    <a:cubicBezTo>
                      <a:pt x="0" y="59"/>
                      <a:pt x="8" y="81"/>
                      <a:pt x="22" y="94"/>
                    </a:cubicBezTo>
                    <a:cubicBezTo>
                      <a:pt x="52" y="121"/>
                      <a:pt x="87" y="116"/>
                      <a:pt x="103" y="131"/>
                    </a:cubicBezTo>
                    <a:cubicBezTo>
                      <a:pt x="121" y="144"/>
                      <a:pt x="124" y="167"/>
                      <a:pt x="121" y="184"/>
                    </a:cubicBezTo>
                    <a:cubicBezTo>
                      <a:pt x="115" y="220"/>
                      <a:pt x="84" y="216"/>
                      <a:pt x="85" y="219"/>
                    </a:cubicBezTo>
                    <a:cubicBezTo>
                      <a:pt x="84" y="220"/>
                      <a:pt x="89" y="222"/>
                      <a:pt x="98" y="221"/>
                    </a:cubicBezTo>
                    <a:cubicBezTo>
                      <a:pt x="108" y="221"/>
                      <a:pt x="125" y="212"/>
                      <a:pt x="132" y="193"/>
                    </a:cubicBezTo>
                    <a:cubicBezTo>
                      <a:pt x="136" y="183"/>
                      <a:pt x="137" y="173"/>
                      <a:pt x="137" y="161"/>
                    </a:cubicBezTo>
                    <a:cubicBezTo>
                      <a:pt x="137" y="148"/>
                      <a:pt x="132" y="133"/>
                      <a:pt x="122" y="122"/>
                    </a:cubicBezTo>
                  </a:path>
                </a:pathLst>
              </a:custGeom>
              <a:solidFill>
                <a:srgbClr val="2D3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8">
                <a:extLst>
                  <a:ext uri="{FF2B5EF4-FFF2-40B4-BE49-F238E27FC236}">
                    <a16:creationId xmlns:a16="http://schemas.microsoft.com/office/drawing/2014/main" id="{6B33A441-A7ED-08B2-BBBE-507BDC3BF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4338" y="5262501"/>
                <a:ext cx="166688" cy="322262"/>
              </a:xfrm>
              <a:custGeom>
                <a:avLst/>
                <a:gdLst>
                  <a:gd name="T0" fmla="*/ 17 w 54"/>
                  <a:gd name="T1" fmla="*/ 66 h 104"/>
                  <a:gd name="T2" fmla="*/ 35 w 54"/>
                  <a:gd name="T3" fmla="*/ 13 h 104"/>
                  <a:gd name="T4" fmla="*/ 39 w 54"/>
                  <a:gd name="T5" fmla="*/ 10 h 104"/>
                  <a:gd name="T6" fmla="*/ 19 w 54"/>
                  <a:gd name="T7" fmla="*/ 0 h 104"/>
                  <a:gd name="T8" fmla="*/ 16 w 54"/>
                  <a:gd name="T9" fmla="*/ 4 h 104"/>
                  <a:gd name="T10" fmla="*/ 0 w 54"/>
                  <a:gd name="T11" fmla="*/ 43 h 104"/>
                  <a:gd name="T12" fmla="*/ 5 w 54"/>
                  <a:gd name="T13" fmla="*/ 75 h 104"/>
                  <a:gd name="T14" fmla="*/ 39 w 54"/>
                  <a:gd name="T15" fmla="*/ 103 h 104"/>
                  <a:gd name="T16" fmla="*/ 52 w 54"/>
                  <a:gd name="T17" fmla="*/ 101 h 104"/>
                  <a:gd name="T18" fmla="*/ 17 w 54"/>
                  <a:gd name="T19" fmla="*/ 6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104">
                    <a:moveTo>
                      <a:pt x="17" y="66"/>
                    </a:moveTo>
                    <a:cubicBezTo>
                      <a:pt x="14" y="49"/>
                      <a:pt x="16" y="26"/>
                      <a:pt x="35" y="13"/>
                    </a:cubicBezTo>
                    <a:cubicBezTo>
                      <a:pt x="36" y="12"/>
                      <a:pt x="38" y="11"/>
                      <a:pt x="39" y="10"/>
                    </a:cubicBezTo>
                    <a:cubicBezTo>
                      <a:pt x="32" y="7"/>
                      <a:pt x="26" y="4"/>
                      <a:pt x="19" y="0"/>
                    </a:cubicBezTo>
                    <a:cubicBezTo>
                      <a:pt x="18" y="2"/>
                      <a:pt x="17" y="3"/>
                      <a:pt x="16" y="4"/>
                    </a:cubicBezTo>
                    <a:cubicBezTo>
                      <a:pt x="6" y="15"/>
                      <a:pt x="1" y="30"/>
                      <a:pt x="0" y="43"/>
                    </a:cubicBezTo>
                    <a:cubicBezTo>
                      <a:pt x="0" y="55"/>
                      <a:pt x="2" y="65"/>
                      <a:pt x="5" y="75"/>
                    </a:cubicBezTo>
                    <a:cubicBezTo>
                      <a:pt x="12" y="94"/>
                      <a:pt x="30" y="103"/>
                      <a:pt x="39" y="103"/>
                    </a:cubicBezTo>
                    <a:cubicBezTo>
                      <a:pt x="49" y="104"/>
                      <a:pt x="53" y="102"/>
                      <a:pt x="52" y="101"/>
                    </a:cubicBezTo>
                    <a:cubicBezTo>
                      <a:pt x="54" y="98"/>
                      <a:pt x="23" y="102"/>
                      <a:pt x="17" y="66"/>
                    </a:cubicBezTo>
                  </a:path>
                </a:pathLst>
              </a:custGeom>
              <a:solidFill>
                <a:srgbClr val="B4C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9">
                <a:extLst>
                  <a:ext uri="{FF2B5EF4-FFF2-40B4-BE49-F238E27FC236}">
                    <a16:creationId xmlns:a16="http://schemas.microsoft.com/office/drawing/2014/main" id="{A8180FB1-446C-2299-6A36-56CEA6DB5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725" y="4454464"/>
                <a:ext cx="628650" cy="777875"/>
              </a:xfrm>
              <a:custGeom>
                <a:avLst/>
                <a:gdLst>
                  <a:gd name="T0" fmla="*/ 201 w 203"/>
                  <a:gd name="T1" fmla="*/ 182 h 251"/>
                  <a:gd name="T2" fmla="*/ 166 w 203"/>
                  <a:gd name="T3" fmla="*/ 127 h 251"/>
                  <a:gd name="T4" fmla="*/ 105 w 203"/>
                  <a:gd name="T5" fmla="*/ 112 h 251"/>
                  <a:gd name="T6" fmla="*/ 58 w 203"/>
                  <a:gd name="T7" fmla="*/ 90 h 251"/>
                  <a:gd name="T8" fmla="*/ 45 w 203"/>
                  <a:gd name="T9" fmla="*/ 48 h 251"/>
                  <a:gd name="T10" fmla="*/ 67 w 203"/>
                  <a:gd name="T11" fmla="*/ 15 h 251"/>
                  <a:gd name="T12" fmla="*/ 57 w 203"/>
                  <a:gd name="T13" fmla="*/ 13 h 251"/>
                  <a:gd name="T14" fmla="*/ 22 w 203"/>
                  <a:gd name="T15" fmla="*/ 0 h 251"/>
                  <a:gd name="T16" fmla="*/ 4 w 203"/>
                  <a:gd name="T17" fmla="*/ 51 h 251"/>
                  <a:gd name="T18" fmla="*/ 42 w 203"/>
                  <a:gd name="T19" fmla="*/ 125 h 251"/>
                  <a:gd name="T20" fmla="*/ 110 w 203"/>
                  <a:gd name="T21" fmla="*/ 147 h 251"/>
                  <a:gd name="T22" fmla="*/ 157 w 203"/>
                  <a:gd name="T23" fmla="*/ 159 h 251"/>
                  <a:gd name="T24" fmla="*/ 157 w 203"/>
                  <a:gd name="T25" fmla="*/ 223 h 251"/>
                  <a:gd name="T26" fmla="*/ 131 w 203"/>
                  <a:gd name="T27" fmla="*/ 237 h 251"/>
                  <a:gd name="T28" fmla="*/ 161 w 203"/>
                  <a:gd name="T29" fmla="*/ 251 h 251"/>
                  <a:gd name="T30" fmla="*/ 180 w 203"/>
                  <a:gd name="T31" fmla="*/ 237 h 251"/>
                  <a:gd name="T32" fmla="*/ 201 w 203"/>
                  <a:gd name="T33" fmla="*/ 18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3" h="251">
                    <a:moveTo>
                      <a:pt x="201" y="182"/>
                    </a:moveTo>
                    <a:cubicBezTo>
                      <a:pt x="201" y="161"/>
                      <a:pt x="187" y="137"/>
                      <a:pt x="166" y="127"/>
                    </a:cubicBezTo>
                    <a:cubicBezTo>
                      <a:pt x="147" y="116"/>
                      <a:pt x="121" y="115"/>
                      <a:pt x="105" y="112"/>
                    </a:cubicBezTo>
                    <a:cubicBezTo>
                      <a:pt x="88" y="109"/>
                      <a:pt x="70" y="101"/>
                      <a:pt x="58" y="90"/>
                    </a:cubicBezTo>
                    <a:cubicBezTo>
                      <a:pt x="45" y="78"/>
                      <a:pt x="40" y="65"/>
                      <a:pt x="45" y="48"/>
                    </a:cubicBezTo>
                    <a:cubicBezTo>
                      <a:pt x="48" y="34"/>
                      <a:pt x="56" y="23"/>
                      <a:pt x="67" y="15"/>
                    </a:cubicBezTo>
                    <a:cubicBezTo>
                      <a:pt x="64" y="15"/>
                      <a:pt x="60" y="14"/>
                      <a:pt x="57" y="13"/>
                    </a:cubicBezTo>
                    <a:cubicBezTo>
                      <a:pt x="45" y="10"/>
                      <a:pt x="34" y="5"/>
                      <a:pt x="22" y="0"/>
                    </a:cubicBezTo>
                    <a:cubicBezTo>
                      <a:pt x="11" y="16"/>
                      <a:pt x="5" y="34"/>
                      <a:pt x="4" y="51"/>
                    </a:cubicBezTo>
                    <a:cubicBezTo>
                      <a:pt x="0" y="83"/>
                      <a:pt x="21" y="111"/>
                      <a:pt x="42" y="125"/>
                    </a:cubicBezTo>
                    <a:cubicBezTo>
                      <a:pt x="63" y="139"/>
                      <a:pt x="87" y="146"/>
                      <a:pt x="110" y="147"/>
                    </a:cubicBezTo>
                    <a:cubicBezTo>
                      <a:pt x="130" y="148"/>
                      <a:pt x="145" y="151"/>
                      <a:pt x="157" y="159"/>
                    </a:cubicBezTo>
                    <a:cubicBezTo>
                      <a:pt x="179" y="171"/>
                      <a:pt x="177" y="210"/>
                      <a:pt x="157" y="223"/>
                    </a:cubicBezTo>
                    <a:cubicBezTo>
                      <a:pt x="149" y="229"/>
                      <a:pt x="140" y="234"/>
                      <a:pt x="131" y="237"/>
                    </a:cubicBezTo>
                    <a:cubicBezTo>
                      <a:pt x="141" y="241"/>
                      <a:pt x="151" y="246"/>
                      <a:pt x="161" y="251"/>
                    </a:cubicBezTo>
                    <a:cubicBezTo>
                      <a:pt x="167" y="247"/>
                      <a:pt x="174" y="243"/>
                      <a:pt x="180" y="237"/>
                    </a:cubicBezTo>
                    <a:cubicBezTo>
                      <a:pt x="195" y="224"/>
                      <a:pt x="203" y="202"/>
                      <a:pt x="201" y="182"/>
                    </a:cubicBezTo>
                  </a:path>
                </a:pathLst>
              </a:custGeom>
              <a:solidFill>
                <a:srgbClr val="B4C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0">
                <a:extLst>
                  <a:ext uri="{FF2B5EF4-FFF2-40B4-BE49-F238E27FC236}">
                    <a16:creationId xmlns:a16="http://schemas.microsoft.com/office/drawing/2014/main" id="{CE470A48-C036-E535-B6B2-8B1D21E55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363" y="3379726"/>
                <a:ext cx="1066800" cy="1025525"/>
              </a:xfrm>
              <a:custGeom>
                <a:avLst/>
                <a:gdLst>
                  <a:gd name="T0" fmla="*/ 306 w 344"/>
                  <a:gd name="T1" fmla="*/ 176 h 331"/>
                  <a:gd name="T2" fmla="*/ 222 w 344"/>
                  <a:gd name="T3" fmla="*/ 144 h 331"/>
                  <a:gd name="T4" fmla="*/ 148 w 344"/>
                  <a:gd name="T5" fmla="*/ 140 h 331"/>
                  <a:gd name="T6" fmla="*/ 62 w 344"/>
                  <a:gd name="T7" fmla="*/ 85 h 331"/>
                  <a:gd name="T8" fmla="*/ 119 w 344"/>
                  <a:gd name="T9" fmla="*/ 24 h 331"/>
                  <a:gd name="T10" fmla="*/ 40 w 344"/>
                  <a:gd name="T11" fmla="*/ 2 h 331"/>
                  <a:gd name="T12" fmla="*/ 37 w 344"/>
                  <a:gd name="T13" fmla="*/ 0 h 331"/>
                  <a:gd name="T14" fmla="*/ 2 w 344"/>
                  <a:gd name="T15" fmla="*/ 90 h 331"/>
                  <a:gd name="T16" fmla="*/ 23 w 344"/>
                  <a:gd name="T17" fmla="*/ 143 h 331"/>
                  <a:gd name="T18" fmla="*/ 63 w 344"/>
                  <a:gd name="T19" fmla="*/ 173 h 331"/>
                  <a:gd name="T20" fmla="*/ 146 w 344"/>
                  <a:gd name="T21" fmla="*/ 196 h 331"/>
                  <a:gd name="T22" fmla="*/ 223 w 344"/>
                  <a:gd name="T23" fmla="*/ 199 h 331"/>
                  <a:gd name="T24" fmla="*/ 276 w 344"/>
                  <a:gd name="T25" fmla="*/ 219 h 331"/>
                  <a:gd name="T26" fmla="*/ 294 w 344"/>
                  <a:gd name="T27" fmla="*/ 265 h 331"/>
                  <a:gd name="T28" fmla="*/ 264 w 344"/>
                  <a:gd name="T29" fmla="*/ 296 h 331"/>
                  <a:gd name="T30" fmla="*/ 246 w 344"/>
                  <a:gd name="T31" fmla="*/ 302 h 331"/>
                  <a:gd name="T32" fmla="*/ 302 w 344"/>
                  <a:gd name="T33" fmla="*/ 331 h 331"/>
                  <a:gd name="T34" fmla="*/ 327 w 344"/>
                  <a:gd name="T35" fmla="*/ 309 h 331"/>
                  <a:gd name="T36" fmla="*/ 344 w 344"/>
                  <a:gd name="T37" fmla="*/ 260 h 331"/>
                  <a:gd name="T38" fmla="*/ 306 w 344"/>
                  <a:gd name="T39" fmla="*/ 176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4" h="331">
                    <a:moveTo>
                      <a:pt x="306" y="176"/>
                    </a:moveTo>
                    <a:cubicBezTo>
                      <a:pt x="281" y="155"/>
                      <a:pt x="250" y="147"/>
                      <a:pt x="222" y="144"/>
                    </a:cubicBezTo>
                    <a:cubicBezTo>
                      <a:pt x="192" y="142"/>
                      <a:pt x="171" y="144"/>
                      <a:pt x="148" y="140"/>
                    </a:cubicBezTo>
                    <a:cubicBezTo>
                      <a:pt x="103" y="134"/>
                      <a:pt x="58" y="109"/>
                      <a:pt x="62" y="85"/>
                    </a:cubicBezTo>
                    <a:cubicBezTo>
                      <a:pt x="61" y="54"/>
                      <a:pt x="85" y="34"/>
                      <a:pt x="119" y="24"/>
                    </a:cubicBezTo>
                    <a:cubicBezTo>
                      <a:pt x="92" y="20"/>
                      <a:pt x="65" y="14"/>
                      <a:pt x="40" y="2"/>
                    </a:cubicBezTo>
                    <a:cubicBezTo>
                      <a:pt x="39" y="1"/>
                      <a:pt x="38" y="1"/>
                      <a:pt x="37" y="0"/>
                    </a:cubicBezTo>
                    <a:cubicBezTo>
                      <a:pt x="13" y="22"/>
                      <a:pt x="0" y="58"/>
                      <a:pt x="2" y="90"/>
                    </a:cubicBezTo>
                    <a:cubicBezTo>
                      <a:pt x="3" y="109"/>
                      <a:pt x="12" y="129"/>
                      <a:pt x="23" y="143"/>
                    </a:cubicBezTo>
                    <a:cubicBezTo>
                      <a:pt x="35" y="156"/>
                      <a:pt x="49" y="166"/>
                      <a:pt x="63" y="173"/>
                    </a:cubicBezTo>
                    <a:cubicBezTo>
                      <a:pt x="90" y="187"/>
                      <a:pt x="118" y="193"/>
                      <a:pt x="146" y="196"/>
                    </a:cubicBezTo>
                    <a:cubicBezTo>
                      <a:pt x="174" y="200"/>
                      <a:pt x="203" y="197"/>
                      <a:pt x="223" y="199"/>
                    </a:cubicBezTo>
                    <a:cubicBezTo>
                      <a:pt x="244" y="201"/>
                      <a:pt x="264" y="208"/>
                      <a:pt x="276" y="219"/>
                    </a:cubicBezTo>
                    <a:cubicBezTo>
                      <a:pt x="288" y="229"/>
                      <a:pt x="294" y="249"/>
                      <a:pt x="294" y="265"/>
                    </a:cubicBezTo>
                    <a:cubicBezTo>
                      <a:pt x="293" y="278"/>
                      <a:pt x="283" y="288"/>
                      <a:pt x="264" y="296"/>
                    </a:cubicBezTo>
                    <a:cubicBezTo>
                      <a:pt x="258" y="298"/>
                      <a:pt x="252" y="300"/>
                      <a:pt x="246" y="302"/>
                    </a:cubicBezTo>
                    <a:cubicBezTo>
                      <a:pt x="265" y="309"/>
                      <a:pt x="283" y="320"/>
                      <a:pt x="302" y="331"/>
                    </a:cubicBezTo>
                    <a:cubicBezTo>
                      <a:pt x="311" y="325"/>
                      <a:pt x="320" y="318"/>
                      <a:pt x="327" y="309"/>
                    </a:cubicBezTo>
                    <a:cubicBezTo>
                      <a:pt x="338" y="295"/>
                      <a:pt x="344" y="277"/>
                      <a:pt x="344" y="260"/>
                    </a:cubicBezTo>
                    <a:cubicBezTo>
                      <a:pt x="344" y="230"/>
                      <a:pt x="332" y="197"/>
                      <a:pt x="306" y="176"/>
                    </a:cubicBezTo>
                  </a:path>
                </a:pathLst>
              </a:custGeom>
              <a:solidFill>
                <a:srgbClr val="B4C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1">
                <a:extLst>
                  <a:ext uri="{FF2B5EF4-FFF2-40B4-BE49-F238E27FC236}">
                    <a16:creationId xmlns:a16="http://schemas.microsoft.com/office/drawing/2014/main" id="{44FFBB93-CC85-BB42-EF3F-86B68F2DFA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4900" y="2568514"/>
                <a:ext cx="1346200" cy="1346200"/>
              </a:xfrm>
              <a:custGeom>
                <a:avLst/>
                <a:gdLst>
                  <a:gd name="T0" fmla="*/ 395 w 435"/>
                  <a:gd name="T1" fmla="*/ 260 h 435"/>
                  <a:gd name="T2" fmla="*/ 315 w 435"/>
                  <a:gd name="T3" fmla="*/ 220 h 435"/>
                  <a:gd name="T4" fmla="*/ 236 w 435"/>
                  <a:gd name="T5" fmla="*/ 211 h 435"/>
                  <a:gd name="T6" fmla="*/ 169 w 435"/>
                  <a:gd name="T7" fmla="*/ 206 h 435"/>
                  <a:gd name="T8" fmla="*/ 75 w 435"/>
                  <a:gd name="T9" fmla="*/ 159 h 435"/>
                  <a:gd name="T10" fmla="*/ 69 w 435"/>
                  <a:gd name="T11" fmla="*/ 121 h 435"/>
                  <a:gd name="T12" fmla="*/ 83 w 435"/>
                  <a:gd name="T13" fmla="*/ 81 h 435"/>
                  <a:gd name="T14" fmla="*/ 167 w 435"/>
                  <a:gd name="T15" fmla="*/ 69 h 435"/>
                  <a:gd name="T16" fmla="*/ 213 w 435"/>
                  <a:gd name="T17" fmla="*/ 43 h 435"/>
                  <a:gd name="T18" fmla="*/ 214 w 435"/>
                  <a:gd name="T19" fmla="*/ 40 h 435"/>
                  <a:gd name="T20" fmla="*/ 163 w 435"/>
                  <a:gd name="T21" fmla="*/ 0 h 435"/>
                  <a:gd name="T22" fmla="*/ 41 w 435"/>
                  <a:gd name="T23" fmla="*/ 39 h 435"/>
                  <a:gd name="T24" fmla="*/ 2 w 435"/>
                  <a:gd name="T25" fmla="*/ 112 h 435"/>
                  <a:gd name="T26" fmla="*/ 2 w 435"/>
                  <a:gd name="T27" fmla="*/ 152 h 435"/>
                  <a:gd name="T28" fmla="*/ 18 w 435"/>
                  <a:gd name="T29" fmla="*/ 195 h 435"/>
                  <a:gd name="T30" fmla="*/ 298 w 435"/>
                  <a:gd name="T31" fmla="*/ 281 h 435"/>
                  <a:gd name="T32" fmla="*/ 373 w 435"/>
                  <a:gd name="T33" fmla="*/ 347 h 435"/>
                  <a:gd name="T34" fmla="*/ 300 w 435"/>
                  <a:gd name="T35" fmla="*/ 399 h 435"/>
                  <a:gd name="T36" fmla="*/ 372 w 435"/>
                  <a:gd name="T37" fmla="*/ 435 h 435"/>
                  <a:gd name="T38" fmla="*/ 372 w 435"/>
                  <a:gd name="T39" fmla="*/ 435 h 435"/>
                  <a:gd name="T40" fmla="*/ 411 w 435"/>
                  <a:gd name="T41" fmla="*/ 405 h 435"/>
                  <a:gd name="T42" fmla="*/ 432 w 435"/>
                  <a:gd name="T43" fmla="*/ 352 h 435"/>
                  <a:gd name="T44" fmla="*/ 395 w 435"/>
                  <a:gd name="T45" fmla="*/ 260 h 435"/>
                  <a:gd name="T46" fmla="*/ 166 w 435"/>
                  <a:gd name="T47" fmla="*/ 14 h 435"/>
                  <a:gd name="T48" fmla="*/ 171 w 435"/>
                  <a:gd name="T49" fmla="*/ 20 h 435"/>
                  <a:gd name="T50" fmla="*/ 166 w 435"/>
                  <a:gd name="T51" fmla="*/ 25 h 435"/>
                  <a:gd name="T52" fmla="*/ 160 w 435"/>
                  <a:gd name="T53" fmla="*/ 20 h 435"/>
                  <a:gd name="T54" fmla="*/ 166 w 435"/>
                  <a:gd name="T55" fmla="*/ 14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5" h="435">
                    <a:moveTo>
                      <a:pt x="395" y="260"/>
                    </a:moveTo>
                    <a:cubicBezTo>
                      <a:pt x="370" y="238"/>
                      <a:pt x="341" y="227"/>
                      <a:pt x="315" y="220"/>
                    </a:cubicBezTo>
                    <a:cubicBezTo>
                      <a:pt x="288" y="214"/>
                      <a:pt x="261" y="212"/>
                      <a:pt x="236" y="211"/>
                    </a:cubicBezTo>
                    <a:cubicBezTo>
                      <a:pt x="211" y="210"/>
                      <a:pt x="191" y="209"/>
                      <a:pt x="169" y="206"/>
                    </a:cubicBezTo>
                    <a:cubicBezTo>
                      <a:pt x="128" y="199"/>
                      <a:pt x="89" y="182"/>
                      <a:pt x="75" y="159"/>
                    </a:cubicBezTo>
                    <a:cubicBezTo>
                      <a:pt x="68" y="149"/>
                      <a:pt x="67" y="138"/>
                      <a:pt x="69" y="121"/>
                    </a:cubicBezTo>
                    <a:cubicBezTo>
                      <a:pt x="71" y="108"/>
                      <a:pt x="74" y="89"/>
                      <a:pt x="83" y="81"/>
                    </a:cubicBezTo>
                    <a:cubicBezTo>
                      <a:pt x="121" y="40"/>
                      <a:pt x="137" y="70"/>
                      <a:pt x="167" y="69"/>
                    </a:cubicBezTo>
                    <a:cubicBezTo>
                      <a:pt x="182" y="68"/>
                      <a:pt x="203" y="56"/>
                      <a:pt x="213" y="43"/>
                    </a:cubicBezTo>
                    <a:cubicBezTo>
                      <a:pt x="215" y="40"/>
                      <a:pt x="214" y="44"/>
                      <a:pt x="214" y="40"/>
                    </a:cubicBezTo>
                    <a:cubicBezTo>
                      <a:pt x="201" y="21"/>
                      <a:pt x="182" y="0"/>
                      <a:pt x="163" y="0"/>
                    </a:cubicBezTo>
                    <a:cubicBezTo>
                      <a:pt x="128" y="4"/>
                      <a:pt x="85" y="5"/>
                      <a:pt x="41" y="39"/>
                    </a:cubicBezTo>
                    <a:cubicBezTo>
                      <a:pt x="20" y="56"/>
                      <a:pt x="5" y="85"/>
                      <a:pt x="2" y="112"/>
                    </a:cubicBezTo>
                    <a:cubicBezTo>
                      <a:pt x="0" y="126"/>
                      <a:pt x="0" y="137"/>
                      <a:pt x="2" y="152"/>
                    </a:cubicBezTo>
                    <a:cubicBezTo>
                      <a:pt x="4" y="168"/>
                      <a:pt x="10" y="183"/>
                      <a:pt x="18" y="195"/>
                    </a:cubicBezTo>
                    <a:cubicBezTo>
                      <a:pt x="93" y="294"/>
                      <a:pt x="220" y="266"/>
                      <a:pt x="298" y="281"/>
                    </a:cubicBezTo>
                    <a:cubicBezTo>
                      <a:pt x="341" y="290"/>
                      <a:pt x="373" y="311"/>
                      <a:pt x="373" y="347"/>
                    </a:cubicBezTo>
                    <a:cubicBezTo>
                      <a:pt x="376" y="369"/>
                      <a:pt x="340" y="391"/>
                      <a:pt x="300" y="399"/>
                    </a:cubicBezTo>
                    <a:cubicBezTo>
                      <a:pt x="326" y="406"/>
                      <a:pt x="351" y="418"/>
                      <a:pt x="372" y="435"/>
                    </a:cubicBezTo>
                    <a:cubicBezTo>
                      <a:pt x="372" y="435"/>
                      <a:pt x="372" y="435"/>
                      <a:pt x="372" y="435"/>
                    </a:cubicBezTo>
                    <a:cubicBezTo>
                      <a:pt x="385" y="428"/>
                      <a:pt x="399" y="418"/>
                      <a:pt x="411" y="405"/>
                    </a:cubicBezTo>
                    <a:cubicBezTo>
                      <a:pt x="423" y="391"/>
                      <a:pt x="431" y="371"/>
                      <a:pt x="432" y="352"/>
                    </a:cubicBezTo>
                    <a:cubicBezTo>
                      <a:pt x="435" y="318"/>
                      <a:pt x="421" y="282"/>
                      <a:pt x="395" y="260"/>
                    </a:cubicBezTo>
                    <a:close/>
                    <a:moveTo>
                      <a:pt x="166" y="14"/>
                    </a:moveTo>
                    <a:cubicBezTo>
                      <a:pt x="169" y="14"/>
                      <a:pt x="171" y="16"/>
                      <a:pt x="171" y="20"/>
                    </a:cubicBezTo>
                    <a:cubicBezTo>
                      <a:pt x="171" y="23"/>
                      <a:pt x="169" y="25"/>
                      <a:pt x="166" y="25"/>
                    </a:cubicBezTo>
                    <a:cubicBezTo>
                      <a:pt x="163" y="25"/>
                      <a:pt x="160" y="23"/>
                      <a:pt x="160" y="20"/>
                    </a:cubicBezTo>
                    <a:cubicBezTo>
                      <a:pt x="160" y="16"/>
                      <a:pt x="163" y="14"/>
                      <a:pt x="166" y="14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12">
                <a:extLst>
                  <a:ext uri="{FF2B5EF4-FFF2-40B4-BE49-F238E27FC236}">
                    <a16:creationId xmlns:a16="http://schemas.microsoft.com/office/drawing/2014/main" id="{77B4BCCD-7DB0-9D5D-94AE-7DAA4DC92A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5163" y="2555814"/>
                <a:ext cx="661988" cy="777875"/>
              </a:xfrm>
              <a:custGeom>
                <a:avLst/>
                <a:gdLst>
                  <a:gd name="T0" fmla="*/ 212 w 214"/>
                  <a:gd name="T1" fmla="*/ 116 h 251"/>
                  <a:gd name="T2" fmla="*/ 172 w 214"/>
                  <a:gd name="T3" fmla="*/ 43 h 251"/>
                  <a:gd name="T4" fmla="*/ 50 w 214"/>
                  <a:gd name="T5" fmla="*/ 4 h 251"/>
                  <a:gd name="T6" fmla="*/ 0 w 214"/>
                  <a:gd name="T7" fmla="*/ 44 h 251"/>
                  <a:gd name="T8" fmla="*/ 46 w 214"/>
                  <a:gd name="T9" fmla="*/ 73 h 251"/>
                  <a:gd name="T10" fmla="*/ 131 w 214"/>
                  <a:gd name="T11" fmla="*/ 85 h 251"/>
                  <a:gd name="T12" fmla="*/ 145 w 214"/>
                  <a:gd name="T13" fmla="*/ 125 h 251"/>
                  <a:gd name="T14" fmla="*/ 138 w 214"/>
                  <a:gd name="T15" fmla="*/ 163 h 251"/>
                  <a:gd name="T16" fmla="*/ 44 w 214"/>
                  <a:gd name="T17" fmla="*/ 210 h 251"/>
                  <a:gd name="T18" fmla="*/ 41 w 214"/>
                  <a:gd name="T19" fmla="*/ 210 h 251"/>
                  <a:gd name="T20" fmla="*/ 47 w 214"/>
                  <a:gd name="T21" fmla="*/ 211 h 251"/>
                  <a:gd name="T22" fmla="*/ 88 w 214"/>
                  <a:gd name="T23" fmla="*/ 227 h 251"/>
                  <a:gd name="T24" fmla="*/ 134 w 214"/>
                  <a:gd name="T25" fmla="*/ 251 h 251"/>
                  <a:gd name="T26" fmla="*/ 195 w 214"/>
                  <a:gd name="T27" fmla="*/ 199 h 251"/>
                  <a:gd name="T28" fmla="*/ 212 w 214"/>
                  <a:gd name="T29" fmla="*/ 156 h 251"/>
                  <a:gd name="T30" fmla="*/ 212 w 214"/>
                  <a:gd name="T31" fmla="*/ 116 h 251"/>
                  <a:gd name="T32" fmla="*/ 48 w 214"/>
                  <a:gd name="T33" fmla="*/ 29 h 251"/>
                  <a:gd name="T34" fmla="*/ 42 w 214"/>
                  <a:gd name="T35" fmla="*/ 24 h 251"/>
                  <a:gd name="T36" fmla="*/ 48 w 214"/>
                  <a:gd name="T37" fmla="*/ 18 h 251"/>
                  <a:gd name="T38" fmla="*/ 54 w 214"/>
                  <a:gd name="T39" fmla="*/ 24 h 251"/>
                  <a:gd name="T40" fmla="*/ 48 w 214"/>
                  <a:gd name="T41" fmla="*/ 29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4" h="251">
                    <a:moveTo>
                      <a:pt x="212" y="116"/>
                    </a:moveTo>
                    <a:cubicBezTo>
                      <a:pt x="209" y="89"/>
                      <a:pt x="194" y="60"/>
                      <a:pt x="172" y="43"/>
                    </a:cubicBezTo>
                    <a:cubicBezTo>
                      <a:pt x="129" y="9"/>
                      <a:pt x="74" y="0"/>
                      <a:pt x="50" y="4"/>
                    </a:cubicBezTo>
                    <a:cubicBezTo>
                      <a:pt x="27" y="8"/>
                      <a:pt x="13" y="25"/>
                      <a:pt x="0" y="44"/>
                    </a:cubicBezTo>
                    <a:cubicBezTo>
                      <a:pt x="0" y="63"/>
                      <a:pt x="28" y="72"/>
                      <a:pt x="46" y="73"/>
                    </a:cubicBezTo>
                    <a:cubicBezTo>
                      <a:pt x="76" y="74"/>
                      <a:pt x="93" y="44"/>
                      <a:pt x="131" y="85"/>
                    </a:cubicBezTo>
                    <a:cubicBezTo>
                      <a:pt x="140" y="93"/>
                      <a:pt x="142" y="112"/>
                      <a:pt x="145" y="125"/>
                    </a:cubicBezTo>
                    <a:cubicBezTo>
                      <a:pt x="146" y="142"/>
                      <a:pt x="146" y="153"/>
                      <a:pt x="138" y="163"/>
                    </a:cubicBezTo>
                    <a:cubicBezTo>
                      <a:pt x="124" y="186"/>
                      <a:pt x="85" y="203"/>
                      <a:pt x="44" y="210"/>
                    </a:cubicBezTo>
                    <a:cubicBezTo>
                      <a:pt x="43" y="210"/>
                      <a:pt x="42" y="210"/>
                      <a:pt x="41" y="210"/>
                    </a:cubicBezTo>
                    <a:cubicBezTo>
                      <a:pt x="43" y="210"/>
                      <a:pt x="45" y="211"/>
                      <a:pt x="47" y="211"/>
                    </a:cubicBezTo>
                    <a:cubicBezTo>
                      <a:pt x="61" y="215"/>
                      <a:pt x="75" y="221"/>
                      <a:pt x="88" y="227"/>
                    </a:cubicBezTo>
                    <a:cubicBezTo>
                      <a:pt x="104" y="234"/>
                      <a:pt x="119" y="241"/>
                      <a:pt x="134" y="251"/>
                    </a:cubicBezTo>
                    <a:cubicBezTo>
                      <a:pt x="156" y="239"/>
                      <a:pt x="177" y="223"/>
                      <a:pt x="195" y="199"/>
                    </a:cubicBezTo>
                    <a:cubicBezTo>
                      <a:pt x="203" y="187"/>
                      <a:pt x="209" y="172"/>
                      <a:pt x="212" y="156"/>
                    </a:cubicBezTo>
                    <a:cubicBezTo>
                      <a:pt x="214" y="141"/>
                      <a:pt x="213" y="130"/>
                      <a:pt x="212" y="116"/>
                    </a:cubicBezTo>
                    <a:close/>
                    <a:moveTo>
                      <a:pt x="48" y="29"/>
                    </a:moveTo>
                    <a:cubicBezTo>
                      <a:pt x="45" y="29"/>
                      <a:pt x="42" y="27"/>
                      <a:pt x="42" y="24"/>
                    </a:cubicBezTo>
                    <a:cubicBezTo>
                      <a:pt x="42" y="20"/>
                      <a:pt x="45" y="18"/>
                      <a:pt x="48" y="18"/>
                    </a:cubicBezTo>
                    <a:cubicBezTo>
                      <a:pt x="51" y="18"/>
                      <a:pt x="54" y="20"/>
                      <a:pt x="54" y="24"/>
                    </a:cubicBezTo>
                    <a:cubicBezTo>
                      <a:pt x="54" y="27"/>
                      <a:pt x="51" y="29"/>
                      <a:pt x="48" y="29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8D19F93-6846-844C-B1C2-F73D70E40063}"/>
                </a:ext>
              </a:extLst>
            </p:cNvPr>
            <p:cNvGrpSpPr/>
            <p:nvPr/>
          </p:nvGrpSpPr>
          <p:grpSpPr>
            <a:xfrm>
              <a:off x="2951163" y="1777939"/>
              <a:ext cx="333375" cy="4021137"/>
              <a:chOff x="2951163" y="1777939"/>
              <a:chExt cx="333375" cy="4021137"/>
            </a:xfrm>
          </p:grpSpPr>
          <p:sp>
            <p:nvSpPr>
              <p:cNvPr id="30" name="Oval 5">
                <a:extLst>
                  <a:ext uri="{FF2B5EF4-FFF2-40B4-BE49-F238E27FC236}">
                    <a16:creationId xmlns:a16="http://schemas.microsoft.com/office/drawing/2014/main" id="{DB41D369-30A3-8E50-E652-CB22E9CDF8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1163" y="1777939"/>
                <a:ext cx="333375" cy="33496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E4AEE359-2DF3-82FD-F792-3A443CD624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5938" y="3457514"/>
                <a:ext cx="117475" cy="330200"/>
              </a:xfrm>
              <a:custGeom>
                <a:avLst/>
                <a:gdLst>
                  <a:gd name="T0" fmla="*/ 0 w 38"/>
                  <a:gd name="T1" fmla="*/ 0 h 107"/>
                  <a:gd name="T2" fmla="*/ 1 w 38"/>
                  <a:gd name="T3" fmla="*/ 107 h 107"/>
                  <a:gd name="T4" fmla="*/ 37 w 38"/>
                  <a:gd name="T5" fmla="*/ 107 h 107"/>
                  <a:gd name="T6" fmla="*/ 38 w 38"/>
                  <a:gd name="T7" fmla="*/ 0 h 107"/>
                  <a:gd name="T8" fmla="*/ 0 w 38"/>
                  <a:gd name="T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7">
                    <a:moveTo>
                      <a:pt x="0" y="0"/>
                    </a:moveTo>
                    <a:cubicBezTo>
                      <a:pt x="1" y="35"/>
                      <a:pt x="1" y="71"/>
                      <a:pt x="1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8" y="71"/>
                      <a:pt x="38" y="35"/>
                      <a:pt x="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189D9397-08C6-2610-9319-411812C51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288" y="4021076"/>
                <a:ext cx="104775" cy="293687"/>
              </a:xfrm>
              <a:custGeom>
                <a:avLst/>
                <a:gdLst>
                  <a:gd name="T0" fmla="*/ 0 w 34"/>
                  <a:gd name="T1" fmla="*/ 0 h 95"/>
                  <a:gd name="T2" fmla="*/ 1 w 34"/>
                  <a:gd name="T3" fmla="*/ 95 h 95"/>
                  <a:gd name="T4" fmla="*/ 32 w 34"/>
                  <a:gd name="T5" fmla="*/ 95 h 95"/>
                  <a:gd name="T6" fmla="*/ 34 w 34"/>
                  <a:gd name="T7" fmla="*/ 0 h 95"/>
                  <a:gd name="T8" fmla="*/ 0 w 34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95">
                    <a:moveTo>
                      <a:pt x="0" y="0"/>
                    </a:moveTo>
                    <a:cubicBezTo>
                      <a:pt x="1" y="32"/>
                      <a:pt x="1" y="64"/>
                      <a:pt x="1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3" y="64"/>
                      <a:pt x="33" y="32"/>
                      <a:pt x="3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188301E8-416E-C32B-2E6C-633D80D1F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8638" y="4483039"/>
                <a:ext cx="88900" cy="290512"/>
              </a:xfrm>
              <a:custGeom>
                <a:avLst/>
                <a:gdLst>
                  <a:gd name="T0" fmla="*/ 28 w 29"/>
                  <a:gd name="T1" fmla="*/ 94 h 94"/>
                  <a:gd name="T2" fmla="*/ 29 w 29"/>
                  <a:gd name="T3" fmla="*/ 0 h 94"/>
                  <a:gd name="T4" fmla="*/ 0 w 29"/>
                  <a:gd name="T5" fmla="*/ 0 h 94"/>
                  <a:gd name="T6" fmla="*/ 2 w 29"/>
                  <a:gd name="T7" fmla="*/ 94 h 94"/>
                  <a:gd name="T8" fmla="*/ 28 w 29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4">
                    <a:moveTo>
                      <a:pt x="28" y="94"/>
                    </a:moveTo>
                    <a:cubicBezTo>
                      <a:pt x="28" y="64"/>
                      <a:pt x="29" y="32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2"/>
                      <a:pt x="1" y="64"/>
                      <a:pt x="2" y="94"/>
                    </a:cubicBezTo>
                    <a:lnTo>
                      <a:pt x="28" y="94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6">
                <a:extLst>
                  <a:ext uri="{FF2B5EF4-FFF2-40B4-BE49-F238E27FC236}">
                    <a16:creationId xmlns:a16="http://schemas.microsoft.com/office/drawing/2014/main" id="{99B0E394-C127-BB40-C813-9C0F8F2AA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163" y="4933889"/>
                <a:ext cx="73025" cy="242887"/>
              </a:xfrm>
              <a:custGeom>
                <a:avLst/>
                <a:gdLst>
                  <a:gd name="T0" fmla="*/ 22 w 24"/>
                  <a:gd name="T1" fmla="*/ 78 h 78"/>
                  <a:gd name="T2" fmla="*/ 24 w 24"/>
                  <a:gd name="T3" fmla="*/ 0 h 78"/>
                  <a:gd name="T4" fmla="*/ 0 w 24"/>
                  <a:gd name="T5" fmla="*/ 0 h 78"/>
                  <a:gd name="T6" fmla="*/ 2 w 24"/>
                  <a:gd name="T7" fmla="*/ 78 h 78"/>
                  <a:gd name="T8" fmla="*/ 22 w 24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8">
                    <a:moveTo>
                      <a:pt x="22" y="78"/>
                    </a:moveTo>
                    <a:cubicBezTo>
                      <a:pt x="22" y="54"/>
                      <a:pt x="23" y="28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8"/>
                      <a:pt x="1" y="54"/>
                      <a:pt x="2" y="78"/>
                    </a:cubicBezTo>
                    <a:lnTo>
                      <a:pt x="22" y="7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id="{49891577-08DB-84FA-E88A-070A36A88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5303776"/>
                <a:ext cx="57150" cy="495300"/>
              </a:xfrm>
              <a:custGeom>
                <a:avLst/>
                <a:gdLst>
                  <a:gd name="T0" fmla="*/ 0 w 18"/>
                  <a:gd name="T1" fmla="*/ 0 h 160"/>
                  <a:gd name="T2" fmla="*/ 10 w 18"/>
                  <a:gd name="T3" fmla="*/ 158 h 160"/>
                  <a:gd name="T4" fmla="*/ 18 w 18"/>
                  <a:gd name="T5" fmla="*/ 0 h 160"/>
                  <a:gd name="T6" fmla="*/ 0 w 18"/>
                  <a:gd name="T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60">
                    <a:moveTo>
                      <a:pt x="0" y="0"/>
                    </a:moveTo>
                    <a:cubicBezTo>
                      <a:pt x="3" y="98"/>
                      <a:pt x="6" y="160"/>
                      <a:pt x="10" y="158"/>
                    </a:cubicBezTo>
                    <a:cubicBezTo>
                      <a:pt x="12" y="156"/>
                      <a:pt x="15" y="95"/>
                      <a:pt x="1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513EFFBA-1733-185F-44FA-B71BC0FF5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0" y="2149414"/>
                <a:ext cx="266700" cy="111125"/>
              </a:xfrm>
              <a:custGeom>
                <a:avLst/>
                <a:gdLst>
                  <a:gd name="T0" fmla="*/ 43 w 86"/>
                  <a:gd name="T1" fmla="*/ 9 h 36"/>
                  <a:gd name="T2" fmla="*/ 5 w 86"/>
                  <a:gd name="T3" fmla="*/ 4 h 36"/>
                  <a:gd name="T4" fmla="*/ 43 w 86"/>
                  <a:gd name="T5" fmla="*/ 36 h 36"/>
                  <a:gd name="T6" fmla="*/ 80 w 86"/>
                  <a:gd name="T7" fmla="*/ 4 h 36"/>
                  <a:gd name="T8" fmla="*/ 43 w 86"/>
                  <a:gd name="T9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6">
                    <a:moveTo>
                      <a:pt x="43" y="9"/>
                    </a:moveTo>
                    <a:cubicBezTo>
                      <a:pt x="25" y="10"/>
                      <a:pt x="10" y="0"/>
                      <a:pt x="5" y="4"/>
                    </a:cubicBezTo>
                    <a:cubicBezTo>
                      <a:pt x="0" y="8"/>
                      <a:pt x="14" y="36"/>
                      <a:pt x="43" y="36"/>
                    </a:cubicBezTo>
                    <a:cubicBezTo>
                      <a:pt x="72" y="36"/>
                      <a:pt x="86" y="8"/>
                      <a:pt x="80" y="4"/>
                    </a:cubicBezTo>
                    <a:cubicBezTo>
                      <a:pt x="75" y="0"/>
                      <a:pt x="60" y="10"/>
                      <a:pt x="43" y="9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Line 19">
                <a:extLst>
                  <a:ext uri="{FF2B5EF4-FFF2-40B4-BE49-F238E27FC236}">
                    <a16:creationId xmlns:a16="http://schemas.microsoft.com/office/drawing/2014/main" id="{B00314F2-CA74-E418-8DB0-3A2EE32A35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1975" y="251136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Line 20">
                <a:extLst>
                  <a:ext uri="{FF2B5EF4-FFF2-40B4-BE49-F238E27FC236}">
                    <a16:creationId xmlns:a16="http://schemas.microsoft.com/office/drawing/2014/main" id="{52B6FBF5-E6BB-5AD4-FFF0-E2E7C73082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1975" y="251136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21">
                <a:extLst>
                  <a:ext uri="{FF2B5EF4-FFF2-40B4-BE49-F238E27FC236}">
                    <a16:creationId xmlns:a16="http://schemas.microsoft.com/office/drawing/2014/main" id="{DE4D7180-B588-190F-7DF6-EF7BFAF453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2763" y="2239901"/>
                <a:ext cx="127000" cy="941387"/>
              </a:xfrm>
              <a:custGeom>
                <a:avLst/>
                <a:gdLst>
                  <a:gd name="T0" fmla="*/ 41 w 41"/>
                  <a:gd name="T1" fmla="*/ 185 h 304"/>
                  <a:gd name="T2" fmla="*/ 41 w 41"/>
                  <a:gd name="T3" fmla="*/ 0 h 304"/>
                  <a:gd name="T4" fmla="*/ 0 w 41"/>
                  <a:gd name="T5" fmla="*/ 0 h 304"/>
                  <a:gd name="T6" fmla="*/ 0 w 41"/>
                  <a:gd name="T7" fmla="*/ 185 h 304"/>
                  <a:gd name="T8" fmla="*/ 0 w 41"/>
                  <a:gd name="T9" fmla="*/ 185 h 304"/>
                  <a:gd name="T10" fmla="*/ 1 w 41"/>
                  <a:gd name="T11" fmla="*/ 304 h 304"/>
                  <a:gd name="T12" fmla="*/ 40 w 41"/>
                  <a:gd name="T13" fmla="*/ 304 h 304"/>
                  <a:gd name="T14" fmla="*/ 41 w 41"/>
                  <a:gd name="T15" fmla="*/ 185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04">
                    <a:moveTo>
                      <a:pt x="41" y="185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23"/>
                      <a:pt x="0" y="263"/>
                      <a:pt x="1" y="304"/>
                    </a:cubicBezTo>
                    <a:cubicBezTo>
                      <a:pt x="40" y="304"/>
                      <a:pt x="40" y="304"/>
                      <a:pt x="40" y="304"/>
                    </a:cubicBezTo>
                    <a:cubicBezTo>
                      <a:pt x="41" y="263"/>
                      <a:pt x="41" y="223"/>
                      <a:pt x="41" y="18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745C9DD4-72BA-0012-6FA1-0E991D75E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8813" y="1806514"/>
              <a:ext cx="2192338" cy="1009650"/>
            </a:xfrm>
            <a:custGeom>
              <a:avLst/>
              <a:gdLst>
                <a:gd name="T0" fmla="*/ 357 w 708"/>
                <a:gd name="T1" fmla="*/ 108 h 326"/>
                <a:gd name="T2" fmla="*/ 357 w 708"/>
                <a:gd name="T3" fmla="*/ 108 h 326"/>
                <a:gd name="T4" fmla="*/ 146 w 708"/>
                <a:gd name="T5" fmla="*/ 8 h 326"/>
                <a:gd name="T6" fmla="*/ 81 w 708"/>
                <a:gd name="T7" fmla="*/ 62 h 326"/>
                <a:gd name="T8" fmla="*/ 0 w 708"/>
                <a:gd name="T9" fmla="*/ 179 h 326"/>
                <a:gd name="T10" fmla="*/ 0 w 708"/>
                <a:gd name="T11" fmla="*/ 268 h 326"/>
                <a:gd name="T12" fmla="*/ 26 w 708"/>
                <a:gd name="T13" fmla="*/ 244 h 326"/>
                <a:gd name="T14" fmla="*/ 137 w 708"/>
                <a:gd name="T15" fmla="*/ 250 h 326"/>
                <a:gd name="T16" fmla="*/ 218 w 708"/>
                <a:gd name="T17" fmla="*/ 319 h 326"/>
                <a:gd name="T18" fmla="*/ 693 w 708"/>
                <a:gd name="T19" fmla="*/ 179 h 326"/>
                <a:gd name="T20" fmla="*/ 357 w 708"/>
                <a:gd name="T21" fmla="*/ 10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8" h="326">
                  <a:moveTo>
                    <a:pt x="357" y="108"/>
                  </a:moveTo>
                  <a:cubicBezTo>
                    <a:pt x="357" y="108"/>
                    <a:pt x="425" y="126"/>
                    <a:pt x="357" y="108"/>
                  </a:cubicBezTo>
                  <a:cubicBezTo>
                    <a:pt x="290" y="91"/>
                    <a:pt x="211" y="16"/>
                    <a:pt x="146" y="8"/>
                  </a:cubicBezTo>
                  <a:cubicBezTo>
                    <a:pt x="82" y="0"/>
                    <a:pt x="81" y="42"/>
                    <a:pt x="81" y="62"/>
                  </a:cubicBezTo>
                  <a:cubicBezTo>
                    <a:pt x="81" y="82"/>
                    <a:pt x="97" y="176"/>
                    <a:pt x="0" y="17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6" y="263"/>
                    <a:pt x="14" y="250"/>
                    <a:pt x="26" y="244"/>
                  </a:cubicBezTo>
                  <a:cubicBezTo>
                    <a:pt x="57" y="226"/>
                    <a:pt x="112" y="239"/>
                    <a:pt x="137" y="250"/>
                  </a:cubicBezTo>
                  <a:cubicBezTo>
                    <a:pt x="158" y="259"/>
                    <a:pt x="197" y="281"/>
                    <a:pt x="218" y="319"/>
                  </a:cubicBezTo>
                  <a:cubicBezTo>
                    <a:pt x="398" y="326"/>
                    <a:pt x="678" y="218"/>
                    <a:pt x="693" y="179"/>
                  </a:cubicBezTo>
                  <a:cubicBezTo>
                    <a:pt x="708" y="141"/>
                    <a:pt x="456" y="142"/>
                    <a:pt x="357" y="108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0B63D7D6-B6B0-8F46-33AA-CE9057404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0" y="1806514"/>
              <a:ext cx="2192338" cy="1009650"/>
            </a:xfrm>
            <a:custGeom>
              <a:avLst/>
              <a:gdLst>
                <a:gd name="T0" fmla="*/ 351 w 708"/>
                <a:gd name="T1" fmla="*/ 108 h 326"/>
                <a:gd name="T2" fmla="*/ 351 w 708"/>
                <a:gd name="T3" fmla="*/ 108 h 326"/>
                <a:gd name="T4" fmla="*/ 562 w 708"/>
                <a:gd name="T5" fmla="*/ 8 h 326"/>
                <a:gd name="T6" fmla="*/ 628 w 708"/>
                <a:gd name="T7" fmla="*/ 62 h 326"/>
                <a:gd name="T8" fmla="*/ 708 w 708"/>
                <a:gd name="T9" fmla="*/ 179 h 326"/>
                <a:gd name="T10" fmla="*/ 708 w 708"/>
                <a:gd name="T11" fmla="*/ 268 h 326"/>
                <a:gd name="T12" fmla="*/ 683 w 708"/>
                <a:gd name="T13" fmla="*/ 244 h 326"/>
                <a:gd name="T14" fmla="*/ 572 w 708"/>
                <a:gd name="T15" fmla="*/ 250 h 326"/>
                <a:gd name="T16" fmla="*/ 490 w 708"/>
                <a:gd name="T17" fmla="*/ 319 h 326"/>
                <a:gd name="T18" fmla="*/ 15 w 708"/>
                <a:gd name="T19" fmla="*/ 179 h 326"/>
                <a:gd name="T20" fmla="*/ 351 w 708"/>
                <a:gd name="T21" fmla="*/ 10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8" h="326">
                  <a:moveTo>
                    <a:pt x="351" y="108"/>
                  </a:moveTo>
                  <a:cubicBezTo>
                    <a:pt x="351" y="108"/>
                    <a:pt x="284" y="126"/>
                    <a:pt x="351" y="108"/>
                  </a:cubicBezTo>
                  <a:cubicBezTo>
                    <a:pt x="419" y="91"/>
                    <a:pt x="498" y="16"/>
                    <a:pt x="562" y="8"/>
                  </a:cubicBezTo>
                  <a:cubicBezTo>
                    <a:pt x="626" y="0"/>
                    <a:pt x="628" y="42"/>
                    <a:pt x="628" y="62"/>
                  </a:cubicBezTo>
                  <a:cubicBezTo>
                    <a:pt x="628" y="82"/>
                    <a:pt x="611" y="176"/>
                    <a:pt x="708" y="179"/>
                  </a:cubicBezTo>
                  <a:cubicBezTo>
                    <a:pt x="708" y="268"/>
                    <a:pt x="708" y="268"/>
                    <a:pt x="708" y="268"/>
                  </a:cubicBezTo>
                  <a:cubicBezTo>
                    <a:pt x="702" y="263"/>
                    <a:pt x="695" y="250"/>
                    <a:pt x="683" y="244"/>
                  </a:cubicBezTo>
                  <a:cubicBezTo>
                    <a:pt x="652" y="226"/>
                    <a:pt x="597" y="239"/>
                    <a:pt x="572" y="250"/>
                  </a:cubicBezTo>
                  <a:cubicBezTo>
                    <a:pt x="550" y="259"/>
                    <a:pt x="511" y="281"/>
                    <a:pt x="490" y="319"/>
                  </a:cubicBezTo>
                  <a:cubicBezTo>
                    <a:pt x="310" y="326"/>
                    <a:pt x="30" y="218"/>
                    <a:pt x="15" y="179"/>
                  </a:cubicBezTo>
                  <a:cubicBezTo>
                    <a:pt x="0" y="141"/>
                    <a:pt x="253" y="142"/>
                    <a:pt x="351" y="108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A12F72A-D177-6244-1B6C-2D6835D2B36F}"/>
              </a:ext>
            </a:extLst>
          </p:cNvPr>
          <p:cNvGrpSpPr/>
          <p:nvPr/>
        </p:nvGrpSpPr>
        <p:grpSpPr>
          <a:xfrm>
            <a:off x="6180970" y="2297288"/>
            <a:ext cx="1762805" cy="952724"/>
            <a:chOff x="7420669" y="2706075"/>
            <a:chExt cx="1762805" cy="952724"/>
          </a:xfrm>
          <a:solidFill>
            <a:srgbClr val="B4C7E7"/>
          </a:solidFill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813A56B-A0C4-7491-A3B2-E2D77D87D434}"/>
                </a:ext>
              </a:extLst>
            </p:cNvPr>
            <p:cNvCxnSpPr/>
            <p:nvPr/>
          </p:nvCxnSpPr>
          <p:spPr>
            <a:xfrm>
              <a:off x="7536702" y="2820795"/>
              <a:ext cx="989351" cy="469456"/>
            </a:xfrm>
            <a:prstGeom prst="line">
              <a:avLst/>
            </a:prstGeom>
            <a:grpFill/>
            <a:ln>
              <a:solidFill>
                <a:srgbClr val="B4C7E7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27112D0-7A42-D174-6DE9-00F0C772095E}"/>
                </a:ext>
              </a:extLst>
            </p:cNvPr>
            <p:cNvSpPr/>
            <p:nvPr/>
          </p:nvSpPr>
          <p:spPr>
            <a:xfrm>
              <a:off x="7420669" y="2706075"/>
              <a:ext cx="231691" cy="231691"/>
            </a:xfrm>
            <a:prstGeom prst="ellipse">
              <a:avLst/>
            </a:prstGeom>
            <a:solidFill>
              <a:srgbClr val="2D3F83"/>
            </a:solidFill>
            <a:ln w="63500">
              <a:solidFill>
                <a:srgbClr val="B4C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2FE03C7D-B3DB-607F-E13D-2E14D7DCF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3430" y="3199201"/>
              <a:ext cx="500044" cy="459598"/>
            </a:xfrm>
            <a:custGeom>
              <a:avLst/>
              <a:gdLst>
                <a:gd name="T0" fmla="*/ 205475 w 601"/>
                <a:gd name="T1" fmla="*/ 198078 h 552"/>
                <a:gd name="T2" fmla="*/ 205475 w 601"/>
                <a:gd name="T3" fmla="*/ 198078 h 552"/>
                <a:gd name="T4" fmla="*/ 187873 w 601"/>
                <a:gd name="T5" fmla="*/ 198078 h 552"/>
                <a:gd name="T6" fmla="*/ 187873 w 601"/>
                <a:gd name="T7" fmla="*/ 198078 h 552"/>
                <a:gd name="T8" fmla="*/ 177455 w 601"/>
                <a:gd name="T9" fmla="*/ 198078 h 552"/>
                <a:gd name="T10" fmla="*/ 177455 w 601"/>
                <a:gd name="T11" fmla="*/ 198078 h 552"/>
                <a:gd name="T12" fmla="*/ 35563 w 601"/>
                <a:gd name="T13" fmla="*/ 198078 h 552"/>
                <a:gd name="T14" fmla="*/ 35563 w 601"/>
                <a:gd name="T15" fmla="*/ 198078 h 552"/>
                <a:gd name="T16" fmla="*/ 25145 w 601"/>
                <a:gd name="T17" fmla="*/ 198078 h 552"/>
                <a:gd name="T18" fmla="*/ 25145 w 601"/>
                <a:gd name="T19" fmla="*/ 198078 h 552"/>
                <a:gd name="T20" fmla="*/ 10058 w 601"/>
                <a:gd name="T21" fmla="*/ 198078 h 552"/>
                <a:gd name="T22" fmla="*/ 0 w 601"/>
                <a:gd name="T23" fmla="*/ 188012 h 552"/>
                <a:gd name="T24" fmla="*/ 0 w 601"/>
                <a:gd name="T25" fmla="*/ 167521 h 552"/>
                <a:gd name="T26" fmla="*/ 0 w 601"/>
                <a:gd name="T27" fmla="*/ 126899 h 552"/>
                <a:gd name="T28" fmla="*/ 0 w 601"/>
                <a:gd name="T29" fmla="*/ 60753 h 552"/>
                <a:gd name="T30" fmla="*/ 10058 w 601"/>
                <a:gd name="T31" fmla="*/ 50688 h 552"/>
                <a:gd name="T32" fmla="*/ 22631 w 601"/>
                <a:gd name="T33" fmla="*/ 50688 h 552"/>
                <a:gd name="T34" fmla="*/ 43107 w 601"/>
                <a:gd name="T35" fmla="*/ 50688 h 552"/>
                <a:gd name="T36" fmla="*/ 55679 w 601"/>
                <a:gd name="T37" fmla="*/ 50688 h 552"/>
                <a:gd name="T38" fmla="*/ 106689 w 601"/>
                <a:gd name="T39" fmla="*/ 0 h 552"/>
                <a:gd name="T40" fmla="*/ 157339 w 601"/>
                <a:gd name="T41" fmla="*/ 50688 h 552"/>
                <a:gd name="T42" fmla="*/ 174941 w 601"/>
                <a:gd name="T43" fmla="*/ 50688 h 552"/>
                <a:gd name="T44" fmla="*/ 195416 w 601"/>
                <a:gd name="T45" fmla="*/ 50688 h 552"/>
                <a:gd name="T46" fmla="*/ 205475 w 601"/>
                <a:gd name="T47" fmla="*/ 50688 h 552"/>
                <a:gd name="T48" fmla="*/ 215533 w 601"/>
                <a:gd name="T49" fmla="*/ 60753 h 552"/>
                <a:gd name="T50" fmla="*/ 215533 w 601"/>
                <a:gd name="T51" fmla="*/ 126899 h 552"/>
                <a:gd name="T52" fmla="*/ 215533 w 601"/>
                <a:gd name="T53" fmla="*/ 167521 h 552"/>
                <a:gd name="T54" fmla="*/ 215533 w 601"/>
                <a:gd name="T55" fmla="*/ 188012 h 552"/>
                <a:gd name="T56" fmla="*/ 205475 w 601"/>
                <a:gd name="T57" fmla="*/ 198078 h 552"/>
                <a:gd name="T58" fmla="*/ 106689 w 601"/>
                <a:gd name="T59" fmla="*/ 20131 h 552"/>
                <a:gd name="T60" fmla="*/ 106689 w 601"/>
                <a:gd name="T61" fmla="*/ 20131 h 552"/>
                <a:gd name="T62" fmla="*/ 76155 w 601"/>
                <a:gd name="T63" fmla="*/ 50688 h 552"/>
                <a:gd name="T64" fmla="*/ 136863 w 601"/>
                <a:gd name="T65" fmla="*/ 50688 h 552"/>
                <a:gd name="T66" fmla="*/ 106689 w 601"/>
                <a:gd name="T67" fmla="*/ 20131 h 552"/>
                <a:gd name="T68" fmla="*/ 144766 w 601"/>
                <a:gd name="T69" fmla="*/ 111801 h 552"/>
                <a:gd name="T70" fmla="*/ 144766 w 601"/>
                <a:gd name="T71" fmla="*/ 111801 h 552"/>
                <a:gd name="T72" fmla="*/ 116747 w 601"/>
                <a:gd name="T73" fmla="*/ 111801 h 552"/>
                <a:gd name="T74" fmla="*/ 116747 w 601"/>
                <a:gd name="T75" fmla="*/ 86277 h 552"/>
                <a:gd name="T76" fmla="*/ 106689 w 601"/>
                <a:gd name="T77" fmla="*/ 76211 h 552"/>
                <a:gd name="T78" fmla="*/ 96271 w 601"/>
                <a:gd name="T79" fmla="*/ 86277 h 552"/>
                <a:gd name="T80" fmla="*/ 96271 w 601"/>
                <a:gd name="T81" fmla="*/ 111801 h 552"/>
                <a:gd name="T82" fmla="*/ 71126 w 601"/>
                <a:gd name="T83" fmla="*/ 111801 h 552"/>
                <a:gd name="T84" fmla="*/ 60708 w 601"/>
                <a:gd name="T85" fmla="*/ 121866 h 552"/>
                <a:gd name="T86" fmla="*/ 71126 w 601"/>
                <a:gd name="T87" fmla="*/ 131932 h 552"/>
                <a:gd name="T88" fmla="*/ 96271 w 601"/>
                <a:gd name="T89" fmla="*/ 131932 h 552"/>
                <a:gd name="T90" fmla="*/ 96271 w 601"/>
                <a:gd name="T91" fmla="*/ 159972 h 552"/>
                <a:gd name="T92" fmla="*/ 106689 w 601"/>
                <a:gd name="T93" fmla="*/ 170038 h 552"/>
                <a:gd name="T94" fmla="*/ 116747 w 601"/>
                <a:gd name="T95" fmla="*/ 159972 h 552"/>
                <a:gd name="T96" fmla="*/ 116747 w 601"/>
                <a:gd name="T97" fmla="*/ 131932 h 552"/>
                <a:gd name="T98" fmla="*/ 144766 w 601"/>
                <a:gd name="T99" fmla="*/ 131932 h 552"/>
                <a:gd name="T100" fmla="*/ 154824 w 601"/>
                <a:gd name="T101" fmla="*/ 121866 h 552"/>
                <a:gd name="T102" fmla="*/ 144766 w 601"/>
                <a:gd name="T103" fmla="*/ 111801 h 5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01" h="552">
                  <a:moveTo>
                    <a:pt x="572" y="551"/>
                  </a:moveTo>
                  <a:lnTo>
                    <a:pt x="572" y="551"/>
                  </a:lnTo>
                  <a:cubicBezTo>
                    <a:pt x="523" y="551"/>
                    <a:pt x="523" y="551"/>
                    <a:pt x="523" y="551"/>
                  </a:cubicBezTo>
                  <a:cubicBezTo>
                    <a:pt x="494" y="551"/>
                    <a:pt x="494" y="551"/>
                    <a:pt x="494" y="551"/>
                  </a:cubicBezTo>
                  <a:cubicBezTo>
                    <a:pt x="99" y="551"/>
                    <a:pt x="99" y="551"/>
                    <a:pt x="99" y="551"/>
                  </a:cubicBezTo>
                  <a:cubicBezTo>
                    <a:pt x="70" y="551"/>
                    <a:pt x="70" y="551"/>
                    <a:pt x="70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7" y="551"/>
                    <a:pt x="0" y="537"/>
                    <a:pt x="0" y="523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55"/>
                    <a:pt x="7" y="141"/>
                    <a:pt x="28" y="141"/>
                  </a:cubicBezTo>
                  <a:cubicBezTo>
                    <a:pt x="63" y="141"/>
                    <a:pt x="63" y="141"/>
                    <a:pt x="63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155" y="141"/>
                    <a:pt x="155" y="141"/>
                    <a:pt x="155" y="141"/>
                  </a:cubicBezTo>
                  <a:cubicBezTo>
                    <a:pt x="155" y="63"/>
                    <a:pt x="219" y="0"/>
                    <a:pt x="297" y="0"/>
                  </a:cubicBezTo>
                  <a:cubicBezTo>
                    <a:pt x="374" y="0"/>
                    <a:pt x="438" y="63"/>
                    <a:pt x="438" y="141"/>
                  </a:cubicBezTo>
                  <a:cubicBezTo>
                    <a:pt x="487" y="141"/>
                    <a:pt x="487" y="141"/>
                    <a:pt x="487" y="141"/>
                  </a:cubicBezTo>
                  <a:cubicBezTo>
                    <a:pt x="544" y="141"/>
                    <a:pt x="544" y="141"/>
                    <a:pt x="544" y="141"/>
                  </a:cubicBezTo>
                  <a:cubicBezTo>
                    <a:pt x="572" y="141"/>
                    <a:pt x="572" y="141"/>
                    <a:pt x="572" y="141"/>
                  </a:cubicBezTo>
                  <a:cubicBezTo>
                    <a:pt x="586" y="141"/>
                    <a:pt x="600" y="155"/>
                    <a:pt x="600" y="169"/>
                  </a:cubicBezTo>
                  <a:cubicBezTo>
                    <a:pt x="600" y="353"/>
                    <a:pt x="600" y="353"/>
                    <a:pt x="600" y="353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0" y="523"/>
                    <a:pt x="600" y="523"/>
                    <a:pt x="600" y="523"/>
                  </a:cubicBezTo>
                  <a:cubicBezTo>
                    <a:pt x="600" y="537"/>
                    <a:pt x="586" y="551"/>
                    <a:pt x="572" y="551"/>
                  </a:cubicBezTo>
                  <a:close/>
                  <a:moveTo>
                    <a:pt x="297" y="56"/>
                  </a:moveTo>
                  <a:lnTo>
                    <a:pt x="297" y="56"/>
                  </a:lnTo>
                  <a:cubicBezTo>
                    <a:pt x="254" y="56"/>
                    <a:pt x="212" y="99"/>
                    <a:pt x="212" y="141"/>
                  </a:cubicBezTo>
                  <a:cubicBezTo>
                    <a:pt x="381" y="141"/>
                    <a:pt x="381" y="141"/>
                    <a:pt x="381" y="141"/>
                  </a:cubicBezTo>
                  <a:cubicBezTo>
                    <a:pt x="381" y="99"/>
                    <a:pt x="346" y="56"/>
                    <a:pt x="297" y="56"/>
                  </a:cubicBezTo>
                  <a:close/>
                  <a:moveTo>
                    <a:pt x="403" y="311"/>
                  </a:moveTo>
                  <a:lnTo>
                    <a:pt x="403" y="311"/>
                  </a:lnTo>
                  <a:cubicBezTo>
                    <a:pt x="325" y="311"/>
                    <a:pt x="325" y="311"/>
                    <a:pt x="325" y="311"/>
                  </a:cubicBezTo>
                  <a:cubicBezTo>
                    <a:pt x="325" y="240"/>
                    <a:pt x="325" y="240"/>
                    <a:pt x="325" y="240"/>
                  </a:cubicBezTo>
                  <a:cubicBezTo>
                    <a:pt x="325" y="219"/>
                    <a:pt x="318" y="212"/>
                    <a:pt x="297" y="212"/>
                  </a:cubicBezTo>
                  <a:cubicBezTo>
                    <a:pt x="283" y="212"/>
                    <a:pt x="268" y="219"/>
                    <a:pt x="268" y="240"/>
                  </a:cubicBezTo>
                  <a:cubicBezTo>
                    <a:pt x="268" y="311"/>
                    <a:pt x="268" y="311"/>
                    <a:pt x="268" y="311"/>
                  </a:cubicBezTo>
                  <a:cubicBezTo>
                    <a:pt x="198" y="311"/>
                    <a:pt x="198" y="311"/>
                    <a:pt x="198" y="311"/>
                  </a:cubicBezTo>
                  <a:cubicBezTo>
                    <a:pt x="176" y="311"/>
                    <a:pt x="169" y="325"/>
                    <a:pt x="169" y="339"/>
                  </a:cubicBezTo>
                  <a:cubicBezTo>
                    <a:pt x="169" y="360"/>
                    <a:pt x="176" y="367"/>
                    <a:pt x="198" y="367"/>
                  </a:cubicBezTo>
                  <a:cubicBezTo>
                    <a:pt x="268" y="367"/>
                    <a:pt x="268" y="367"/>
                    <a:pt x="268" y="367"/>
                  </a:cubicBezTo>
                  <a:cubicBezTo>
                    <a:pt x="268" y="445"/>
                    <a:pt x="268" y="445"/>
                    <a:pt x="268" y="445"/>
                  </a:cubicBezTo>
                  <a:cubicBezTo>
                    <a:pt x="268" y="459"/>
                    <a:pt x="283" y="473"/>
                    <a:pt x="297" y="473"/>
                  </a:cubicBezTo>
                  <a:cubicBezTo>
                    <a:pt x="318" y="473"/>
                    <a:pt x="325" y="459"/>
                    <a:pt x="325" y="445"/>
                  </a:cubicBezTo>
                  <a:cubicBezTo>
                    <a:pt x="325" y="367"/>
                    <a:pt x="325" y="367"/>
                    <a:pt x="325" y="367"/>
                  </a:cubicBezTo>
                  <a:cubicBezTo>
                    <a:pt x="403" y="367"/>
                    <a:pt x="403" y="367"/>
                    <a:pt x="403" y="367"/>
                  </a:cubicBezTo>
                  <a:cubicBezTo>
                    <a:pt x="417" y="367"/>
                    <a:pt x="431" y="360"/>
                    <a:pt x="431" y="339"/>
                  </a:cubicBezTo>
                  <a:cubicBezTo>
                    <a:pt x="431" y="325"/>
                    <a:pt x="417" y="311"/>
                    <a:pt x="403" y="31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6DA8CA1-278A-318A-1A04-5237D215CEC1}"/>
              </a:ext>
            </a:extLst>
          </p:cNvPr>
          <p:cNvGrpSpPr/>
          <p:nvPr/>
        </p:nvGrpSpPr>
        <p:grpSpPr>
          <a:xfrm>
            <a:off x="1808437" y="2297288"/>
            <a:ext cx="1723008" cy="869997"/>
            <a:chOff x="3048136" y="2706075"/>
            <a:chExt cx="1723008" cy="869997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69550C5-A776-5A36-1EF5-7210E34C4CDF}"/>
                </a:ext>
              </a:extLst>
            </p:cNvPr>
            <p:cNvCxnSpPr/>
            <p:nvPr/>
          </p:nvCxnSpPr>
          <p:spPr>
            <a:xfrm flipH="1">
              <a:off x="3665948" y="2820795"/>
              <a:ext cx="989351" cy="469456"/>
            </a:xfrm>
            <a:prstGeom prst="line">
              <a:avLst/>
            </a:prstGeom>
            <a:ln>
              <a:solidFill>
                <a:srgbClr val="2D3F8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AE0722EA-EB11-49CA-391D-8AC766B0C408}"/>
                </a:ext>
              </a:extLst>
            </p:cNvPr>
            <p:cNvSpPr/>
            <p:nvPr/>
          </p:nvSpPr>
          <p:spPr>
            <a:xfrm>
              <a:off x="4539453" y="2706075"/>
              <a:ext cx="231691" cy="231691"/>
            </a:xfrm>
            <a:prstGeom prst="ellipse">
              <a:avLst/>
            </a:prstGeom>
            <a:solidFill>
              <a:srgbClr val="B4C7E7"/>
            </a:solidFill>
            <a:ln w="63500">
              <a:solidFill>
                <a:srgbClr val="2D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149">
              <a:extLst>
                <a:ext uri="{FF2B5EF4-FFF2-40B4-BE49-F238E27FC236}">
                  <a16:creationId xmlns:a16="http://schemas.microsoft.com/office/drawing/2014/main" id="{46F5359E-9772-CA4B-DCDA-99593C73D6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8136" y="3281928"/>
              <a:ext cx="507399" cy="294144"/>
            </a:xfrm>
            <a:custGeom>
              <a:avLst/>
              <a:gdLst>
                <a:gd name="T0" fmla="*/ 218707 w 608"/>
                <a:gd name="T1" fmla="*/ 63500 h 354"/>
                <a:gd name="T2" fmla="*/ 218707 w 608"/>
                <a:gd name="T3" fmla="*/ 63500 h 354"/>
                <a:gd name="T4" fmla="*/ 218707 w 608"/>
                <a:gd name="T5" fmla="*/ 66011 h 354"/>
                <a:gd name="T6" fmla="*/ 218707 w 608"/>
                <a:gd name="T7" fmla="*/ 66011 h 354"/>
                <a:gd name="T8" fmla="*/ 218707 w 608"/>
                <a:gd name="T9" fmla="*/ 66011 h 354"/>
                <a:gd name="T10" fmla="*/ 218707 w 608"/>
                <a:gd name="T11" fmla="*/ 66011 h 354"/>
                <a:gd name="T12" fmla="*/ 218707 w 608"/>
                <a:gd name="T13" fmla="*/ 66011 h 354"/>
                <a:gd name="T14" fmla="*/ 216185 w 608"/>
                <a:gd name="T15" fmla="*/ 70675 h 354"/>
                <a:gd name="T16" fmla="*/ 208618 w 608"/>
                <a:gd name="T17" fmla="*/ 78209 h 354"/>
                <a:gd name="T18" fmla="*/ 162859 w 608"/>
                <a:gd name="T19" fmla="*/ 111215 h 354"/>
                <a:gd name="T20" fmla="*/ 127189 w 608"/>
                <a:gd name="T21" fmla="*/ 124130 h 354"/>
                <a:gd name="T22" fmla="*/ 88996 w 608"/>
                <a:gd name="T23" fmla="*/ 124130 h 354"/>
                <a:gd name="T24" fmla="*/ 25222 w 608"/>
                <a:gd name="T25" fmla="*/ 93636 h 354"/>
                <a:gd name="T26" fmla="*/ 2522 w 608"/>
                <a:gd name="T27" fmla="*/ 70675 h 354"/>
                <a:gd name="T28" fmla="*/ 2522 w 608"/>
                <a:gd name="T29" fmla="*/ 58477 h 354"/>
                <a:gd name="T30" fmla="*/ 10089 w 608"/>
                <a:gd name="T31" fmla="*/ 50944 h 354"/>
                <a:gd name="T32" fmla="*/ 55848 w 608"/>
                <a:gd name="T33" fmla="*/ 15427 h 354"/>
                <a:gd name="T34" fmla="*/ 91518 w 608"/>
                <a:gd name="T35" fmla="*/ 2511 h 354"/>
                <a:gd name="T36" fmla="*/ 129711 w 608"/>
                <a:gd name="T37" fmla="*/ 5023 h 354"/>
                <a:gd name="T38" fmla="*/ 190963 w 608"/>
                <a:gd name="T39" fmla="*/ 35517 h 354"/>
                <a:gd name="T40" fmla="*/ 216185 w 608"/>
                <a:gd name="T41" fmla="*/ 58477 h 354"/>
                <a:gd name="T42" fmla="*/ 218707 w 608"/>
                <a:gd name="T43" fmla="*/ 63500 h 354"/>
                <a:gd name="T44" fmla="*/ 109534 w 608"/>
                <a:gd name="T45" fmla="*/ 22960 h 354"/>
                <a:gd name="T46" fmla="*/ 109534 w 608"/>
                <a:gd name="T47" fmla="*/ 22960 h 354"/>
                <a:gd name="T48" fmla="*/ 68458 w 608"/>
                <a:gd name="T49" fmla="*/ 63500 h 354"/>
                <a:gd name="T50" fmla="*/ 109534 w 608"/>
                <a:gd name="T51" fmla="*/ 103681 h 354"/>
                <a:gd name="T52" fmla="*/ 150248 w 608"/>
                <a:gd name="T53" fmla="*/ 63500 h 354"/>
                <a:gd name="T54" fmla="*/ 109534 w 608"/>
                <a:gd name="T55" fmla="*/ 22960 h 354"/>
                <a:gd name="T56" fmla="*/ 109534 w 608"/>
                <a:gd name="T57" fmla="*/ 83232 h 354"/>
                <a:gd name="T58" fmla="*/ 109534 w 608"/>
                <a:gd name="T59" fmla="*/ 83232 h 354"/>
                <a:gd name="T60" fmla="*/ 88996 w 608"/>
                <a:gd name="T61" fmla="*/ 63500 h 354"/>
                <a:gd name="T62" fmla="*/ 109534 w 608"/>
                <a:gd name="T63" fmla="*/ 43051 h 354"/>
                <a:gd name="T64" fmla="*/ 129711 w 608"/>
                <a:gd name="T65" fmla="*/ 63500 h 354"/>
                <a:gd name="T66" fmla="*/ 109534 w 608"/>
                <a:gd name="T67" fmla="*/ 83232 h 3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08" h="354">
                  <a:moveTo>
                    <a:pt x="607" y="177"/>
                  </a:moveTo>
                  <a:lnTo>
                    <a:pt x="607" y="177"/>
                  </a:lnTo>
                  <a:cubicBezTo>
                    <a:pt x="607" y="184"/>
                    <a:pt x="607" y="184"/>
                    <a:pt x="607" y="184"/>
                  </a:cubicBezTo>
                  <a:cubicBezTo>
                    <a:pt x="607" y="190"/>
                    <a:pt x="600" y="190"/>
                    <a:pt x="600" y="197"/>
                  </a:cubicBezTo>
                  <a:cubicBezTo>
                    <a:pt x="593" y="204"/>
                    <a:pt x="586" y="211"/>
                    <a:pt x="579" y="218"/>
                  </a:cubicBezTo>
                  <a:cubicBezTo>
                    <a:pt x="544" y="254"/>
                    <a:pt x="494" y="289"/>
                    <a:pt x="452" y="310"/>
                  </a:cubicBezTo>
                  <a:cubicBezTo>
                    <a:pt x="424" y="331"/>
                    <a:pt x="388" y="338"/>
                    <a:pt x="353" y="346"/>
                  </a:cubicBezTo>
                  <a:cubicBezTo>
                    <a:pt x="318" y="353"/>
                    <a:pt x="282" y="353"/>
                    <a:pt x="247" y="346"/>
                  </a:cubicBezTo>
                  <a:cubicBezTo>
                    <a:pt x="183" y="331"/>
                    <a:pt x="127" y="296"/>
                    <a:pt x="70" y="261"/>
                  </a:cubicBezTo>
                  <a:cubicBezTo>
                    <a:pt x="49" y="239"/>
                    <a:pt x="28" y="218"/>
                    <a:pt x="7" y="197"/>
                  </a:cubicBezTo>
                  <a:cubicBezTo>
                    <a:pt x="0" y="184"/>
                    <a:pt x="0" y="170"/>
                    <a:pt x="7" y="163"/>
                  </a:cubicBezTo>
                  <a:cubicBezTo>
                    <a:pt x="14" y="156"/>
                    <a:pt x="21" y="149"/>
                    <a:pt x="28" y="142"/>
                  </a:cubicBezTo>
                  <a:cubicBezTo>
                    <a:pt x="63" y="106"/>
                    <a:pt x="113" y="71"/>
                    <a:pt x="155" y="43"/>
                  </a:cubicBezTo>
                  <a:cubicBezTo>
                    <a:pt x="183" y="29"/>
                    <a:pt x="219" y="14"/>
                    <a:pt x="254" y="7"/>
                  </a:cubicBezTo>
                  <a:cubicBezTo>
                    <a:pt x="290" y="0"/>
                    <a:pt x="325" y="0"/>
                    <a:pt x="360" y="14"/>
                  </a:cubicBezTo>
                  <a:cubicBezTo>
                    <a:pt x="424" y="21"/>
                    <a:pt x="480" y="57"/>
                    <a:pt x="530" y="99"/>
                  </a:cubicBezTo>
                  <a:cubicBezTo>
                    <a:pt x="558" y="120"/>
                    <a:pt x="579" y="142"/>
                    <a:pt x="600" y="163"/>
                  </a:cubicBezTo>
                  <a:cubicBezTo>
                    <a:pt x="600" y="170"/>
                    <a:pt x="607" y="170"/>
                    <a:pt x="607" y="177"/>
                  </a:cubicBezTo>
                  <a:close/>
                  <a:moveTo>
                    <a:pt x="304" y="64"/>
                  </a:moveTo>
                  <a:lnTo>
                    <a:pt x="304" y="64"/>
                  </a:lnTo>
                  <a:cubicBezTo>
                    <a:pt x="240" y="64"/>
                    <a:pt x="190" y="113"/>
                    <a:pt x="190" y="177"/>
                  </a:cubicBezTo>
                  <a:cubicBezTo>
                    <a:pt x="190" y="239"/>
                    <a:pt x="240" y="289"/>
                    <a:pt x="304" y="289"/>
                  </a:cubicBezTo>
                  <a:cubicBezTo>
                    <a:pt x="367" y="289"/>
                    <a:pt x="417" y="239"/>
                    <a:pt x="417" y="177"/>
                  </a:cubicBezTo>
                  <a:cubicBezTo>
                    <a:pt x="417" y="113"/>
                    <a:pt x="367" y="64"/>
                    <a:pt x="304" y="64"/>
                  </a:cubicBezTo>
                  <a:close/>
                  <a:moveTo>
                    <a:pt x="304" y="232"/>
                  </a:moveTo>
                  <a:lnTo>
                    <a:pt x="304" y="232"/>
                  </a:lnTo>
                  <a:cubicBezTo>
                    <a:pt x="275" y="232"/>
                    <a:pt x="247" y="204"/>
                    <a:pt x="247" y="177"/>
                  </a:cubicBezTo>
                  <a:cubicBezTo>
                    <a:pt x="247" y="142"/>
                    <a:pt x="275" y="120"/>
                    <a:pt x="304" y="120"/>
                  </a:cubicBezTo>
                  <a:cubicBezTo>
                    <a:pt x="332" y="120"/>
                    <a:pt x="360" y="142"/>
                    <a:pt x="360" y="177"/>
                  </a:cubicBezTo>
                  <a:cubicBezTo>
                    <a:pt x="360" y="204"/>
                    <a:pt x="332" y="232"/>
                    <a:pt x="304" y="232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273FE6C-5915-D65B-B239-27EED8920E2B}"/>
              </a:ext>
            </a:extLst>
          </p:cNvPr>
          <p:cNvGrpSpPr/>
          <p:nvPr/>
        </p:nvGrpSpPr>
        <p:grpSpPr>
          <a:xfrm>
            <a:off x="5024438" y="4328685"/>
            <a:ext cx="1833733" cy="466954"/>
            <a:chOff x="6264137" y="4737472"/>
            <a:chExt cx="1833733" cy="466954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407CC9D-76D1-695E-1212-5B0C00FED09E}"/>
                </a:ext>
              </a:extLst>
            </p:cNvPr>
            <p:cNvCxnSpPr/>
            <p:nvPr/>
          </p:nvCxnSpPr>
          <p:spPr>
            <a:xfrm>
              <a:off x="6379983" y="4974062"/>
              <a:ext cx="1069848" cy="0"/>
            </a:xfrm>
            <a:prstGeom prst="line">
              <a:avLst/>
            </a:prstGeom>
            <a:ln>
              <a:solidFill>
                <a:srgbClr val="B4C7E7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39F43DE-E8DC-23E4-FEFD-D9220F343497}"/>
                </a:ext>
              </a:extLst>
            </p:cNvPr>
            <p:cNvSpPr/>
            <p:nvPr/>
          </p:nvSpPr>
          <p:spPr>
            <a:xfrm>
              <a:off x="6264137" y="4860430"/>
              <a:ext cx="231691" cy="231691"/>
            </a:xfrm>
            <a:prstGeom prst="ellipse">
              <a:avLst/>
            </a:prstGeom>
            <a:solidFill>
              <a:srgbClr val="2D3F83"/>
            </a:solidFill>
            <a:ln w="63500">
              <a:solidFill>
                <a:srgbClr val="B4C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0BE53E0B-B978-8292-23F2-D3BB19D0C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0917" y="4737472"/>
              <a:ext cx="466953" cy="466954"/>
            </a:xfrm>
            <a:custGeom>
              <a:avLst/>
              <a:gdLst>
                <a:gd name="T0" fmla="*/ 25246 w 559"/>
                <a:gd name="T1" fmla="*/ 178170 h 559"/>
                <a:gd name="T2" fmla="*/ 25246 w 559"/>
                <a:gd name="T3" fmla="*/ 178170 h 559"/>
                <a:gd name="T4" fmla="*/ 22721 w 559"/>
                <a:gd name="T5" fmla="*/ 175645 h 559"/>
                <a:gd name="T6" fmla="*/ 22721 w 559"/>
                <a:gd name="T7" fmla="*/ 91609 h 559"/>
                <a:gd name="T8" fmla="*/ 91606 w 559"/>
                <a:gd name="T9" fmla="*/ 22722 h 559"/>
                <a:gd name="T10" fmla="*/ 175638 w 559"/>
                <a:gd name="T11" fmla="*/ 22722 h 559"/>
                <a:gd name="T12" fmla="*/ 178163 w 559"/>
                <a:gd name="T13" fmla="*/ 25247 h 559"/>
                <a:gd name="T14" fmla="*/ 178163 w 559"/>
                <a:gd name="T15" fmla="*/ 109282 h 559"/>
                <a:gd name="T16" fmla="*/ 109638 w 559"/>
                <a:gd name="T17" fmla="*/ 178170 h 559"/>
                <a:gd name="T18" fmla="*/ 25246 w 559"/>
                <a:gd name="T19" fmla="*/ 178170 h 559"/>
                <a:gd name="T20" fmla="*/ 129835 w 559"/>
                <a:gd name="T21" fmla="*/ 129840 h 559"/>
                <a:gd name="T22" fmla="*/ 129835 w 559"/>
                <a:gd name="T23" fmla="*/ 129840 h 559"/>
                <a:gd name="T24" fmla="*/ 71409 w 559"/>
                <a:gd name="T25" fmla="*/ 71051 h 559"/>
                <a:gd name="T26" fmla="*/ 35705 w 559"/>
                <a:gd name="T27" fmla="*/ 106758 h 559"/>
                <a:gd name="T28" fmla="*/ 35705 w 559"/>
                <a:gd name="T29" fmla="*/ 163022 h 559"/>
                <a:gd name="T30" fmla="*/ 38229 w 559"/>
                <a:gd name="T31" fmla="*/ 165546 h 559"/>
                <a:gd name="T32" fmla="*/ 94130 w 559"/>
                <a:gd name="T33" fmla="*/ 165546 h 559"/>
                <a:gd name="T34" fmla="*/ 129835 w 559"/>
                <a:gd name="T35" fmla="*/ 129840 h 55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59" h="559">
                  <a:moveTo>
                    <a:pt x="70" y="494"/>
                  </a:moveTo>
                  <a:lnTo>
                    <a:pt x="70" y="494"/>
                  </a:lnTo>
                  <a:cubicBezTo>
                    <a:pt x="63" y="487"/>
                    <a:pt x="63" y="487"/>
                    <a:pt x="63" y="487"/>
                  </a:cubicBezTo>
                  <a:cubicBezTo>
                    <a:pt x="0" y="424"/>
                    <a:pt x="0" y="318"/>
                    <a:pt x="63" y="254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318" y="0"/>
                    <a:pt x="424" y="0"/>
                    <a:pt x="487" y="63"/>
                  </a:cubicBezTo>
                  <a:cubicBezTo>
                    <a:pt x="494" y="70"/>
                    <a:pt x="494" y="70"/>
                    <a:pt x="494" y="70"/>
                  </a:cubicBezTo>
                  <a:cubicBezTo>
                    <a:pt x="558" y="134"/>
                    <a:pt x="558" y="240"/>
                    <a:pt x="494" y="303"/>
                  </a:cubicBezTo>
                  <a:cubicBezTo>
                    <a:pt x="304" y="494"/>
                    <a:pt x="304" y="494"/>
                    <a:pt x="304" y="494"/>
                  </a:cubicBezTo>
                  <a:cubicBezTo>
                    <a:pt x="240" y="558"/>
                    <a:pt x="134" y="558"/>
                    <a:pt x="70" y="494"/>
                  </a:cubicBezTo>
                  <a:close/>
                  <a:moveTo>
                    <a:pt x="360" y="360"/>
                  </a:moveTo>
                  <a:lnTo>
                    <a:pt x="360" y="360"/>
                  </a:lnTo>
                  <a:cubicBezTo>
                    <a:pt x="198" y="197"/>
                    <a:pt x="198" y="197"/>
                    <a:pt x="198" y="197"/>
                  </a:cubicBezTo>
                  <a:cubicBezTo>
                    <a:pt x="99" y="296"/>
                    <a:pt x="99" y="296"/>
                    <a:pt x="99" y="296"/>
                  </a:cubicBezTo>
                  <a:cubicBezTo>
                    <a:pt x="56" y="339"/>
                    <a:pt x="56" y="409"/>
                    <a:pt x="99" y="452"/>
                  </a:cubicBezTo>
                  <a:cubicBezTo>
                    <a:pt x="106" y="459"/>
                    <a:pt x="106" y="459"/>
                    <a:pt x="106" y="459"/>
                  </a:cubicBezTo>
                  <a:cubicBezTo>
                    <a:pt x="148" y="501"/>
                    <a:pt x="219" y="501"/>
                    <a:pt x="261" y="459"/>
                  </a:cubicBezTo>
                  <a:lnTo>
                    <a:pt x="360" y="36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21A8700-D15D-46D0-D0C2-44A2AB1968D6}"/>
              </a:ext>
            </a:extLst>
          </p:cNvPr>
          <p:cNvGrpSpPr/>
          <p:nvPr/>
        </p:nvGrpSpPr>
        <p:grpSpPr>
          <a:xfrm>
            <a:off x="2991712" y="4336458"/>
            <a:ext cx="1696452" cy="441215"/>
            <a:chOff x="4231411" y="4745245"/>
            <a:chExt cx="1696452" cy="441215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DDAEAE7-D7F5-F5CF-A770-D6B77011795B}"/>
                </a:ext>
              </a:extLst>
            </p:cNvPr>
            <p:cNvCxnSpPr/>
            <p:nvPr/>
          </p:nvCxnSpPr>
          <p:spPr>
            <a:xfrm>
              <a:off x="4739936" y="4974062"/>
              <a:ext cx="1072082" cy="0"/>
            </a:xfrm>
            <a:prstGeom prst="line">
              <a:avLst/>
            </a:prstGeom>
            <a:ln>
              <a:solidFill>
                <a:srgbClr val="2D3F8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13A3850D-B946-DDC5-010A-0591AC64CF7D}"/>
                </a:ext>
              </a:extLst>
            </p:cNvPr>
            <p:cNvSpPr/>
            <p:nvPr/>
          </p:nvSpPr>
          <p:spPr>
            <a:xfrm>
              <a:off x="5696172" y="4860430"/>
              <a:ext cx="231691" cy="231691"/>
            </a:xfrm>
            <a:prstGeom prst="ellipse">
              <a:avLst/>
            </a:prstGeom>
            <a:solidFill>
              <a:srgbClr val="B4C7E7"/>
            </a:solidFill>
            <a:ln w="63500">
              <a:solidFill>
                <a:srgbClr val="2D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91F0C3E6-4BB2-0044-9320-EC7E4AAF4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1411" y="4745245"/>
              <a:ext cx="319880" cy="441215"/>
            </a:xfrm>
            <a:custGeom>
              <a:avLst/>
              <a:gdLst>
                <a:gd name="T0" fmla="*/ 68873 w 383"/>
                <a:gd name="T1" fmla="*/ 190141 h 531"/>
                <a:gd name="T2" fmla="*/ 68873 w 383"/>
                <a:gd name="T3" fmla="*/ 190141 h 531"/>
                <a:gd name="T4" fmla="*/ 0 w 383"/>
                <a:gd name="T5" fmla="*/ 121619 h 531"/>
                <a:gd name="T6" fmla="*/ 66349 w 383"/>
                <a:gd name="T7" fmla="*/ 0 h 531"/>
                <a:gd name="T8" fmla="*/ 137746 w 383"/>
                <a:gd name="T9" fmla="*/ 121619 h 531"/>
                <a:gd name="T10" fmla="*/ 68873 w 383"/>
                <a:gd name="T11" fmla="*/ 190141 h 5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3" h="531">
                  <a:moveTo>
                    <a:pt x="191" y="530"/>
                  </a:moveTo>
                  <a:lnTo>
                    <a:pt x="191" y="530"/>
                  </a:lnTo>
                  <a:cubicBezTo>
                    <a:pt x="92" y="530"/>
                    <a:pt x="0" y="445"/>
                    <a:pt x="0" y="339"/>
                  </a:cubicBezTo>
                  <a:cubicBezTo>
                    <a:pt x="0" y="240"/>
                    <a:pt x="184" y="0"/>
                    <a:pt x="184" y="0"/>
                  </a:cubicBezTo>
                  <a:cubicBezTo>
                    <a:pt x="184" y="0"/>
                    <a:pt x="382" y="233"/>
                    <a:pt x="382" y="339"/>
                  </a:cubicBezTo>
                  <a:cubicBezTo>
                    <a:pt x="382" y="445"/>
                    <a:pt x="290" y="530"/>
                    <a:pt x="191" y="530"/>
                  </a:cubicBezTo>
                </a:path>
              </a:pathLst>
            </a:custGeom>
            <a:solidFill>
              <a:srgbClr val="2D3F8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CA5CCD48-6227-7F7C-B2AB-346CDAEE1142}"/>
              </a:ext>
            </a:extLst>
          </p:cNvPr>
          <p:cNvSpPr txBox="1"/>
          <p:nvPr/>
        </p:nvSpPr>
        <p:spPr>
          <a:xfrm>
            <a:off x="6818579" y="3263268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0540F12-181D-ADD0-0DAE-78E47DC8F2E3}"/>
              </a:ext>
            </a:extLst>
          </p:cNvPr>
          <p:cNvSpPr txBox="1"/>
          <p:nvPr/>
        </p:nvSpPr>
        <p:spPr>
          <a:xfrm>
            <a:off x="5624409" y="4788502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87AB691-D551-3955-BEFA-895748B9366D}"/>
              </a:ext>
            </a:extLst>
          </p:cNvPr>
          <p:cNvSpPr txBox="1"/>
          <p:nvPr/>
        </p:nvSpPr>
        <p:spPr>
          <a:xfrm>
            <a:off x="1186962" y="3164325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376D44A-F83A-96FD-4E7C-0820F2C9AD77}"/>
              </a:ext>
            </a:extLst>
          </p:cNvPr>
          <p:cNvSpPr txBox="1"/>
          <p:nvPr/>
        </p:nvSpPr>
        <p:spPr>
          <a:xfrm>
            <a:off x="2264799" y="4747286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67" name="Picture 6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ED13D73-42F2-883C-DB4A-F3079F43163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68" name="Picture 6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DF43B23-FA59-FCD7-4D51-7C880CB4E27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86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B73C9E8F-CB47-FE70-2CB6-84BE8DED800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16"/>
          <a:stretch/>
        </p:blipFill>
        <p:spPr>
          <a:xfrm>
            <a:off x="1781641" y="1633204"/>
            <a:ext cx="4055154" cy="4055154"/>
          </a:xfr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054F12CD-BC21-608F-6494-CC1DAB6BBD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8A2900-73EE-F7A4-9A0F-DC4C7D170B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B9393B1-6ECC-86FD-0D5E-084426B2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427A7E-DE99-7C5E-AA6D-E80FC4FBA4E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D538FD-B46E-DD01-9737-F56C011C37D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402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F768D1-E3B7-B09F-1CE8-DCDE4185F8B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423576-A28A-478E-64C8-D08C2B5AC49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C51B95-C5E5-338E-B087-FC452E9D4F3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5494433-80ED-1427-22AF-5EDC2B8BCF5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CCB1A8-E482-4367-14AA-1389F85B215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823357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DA9B341-D1BC-2CB7-41C8-3F41E40A1F76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C673E3-FCF5-F92F-31A6-4EEBA70EFDAC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07C017-A555-B94E-7FCD-20EF365D0028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36F255E-3403-517C-2F6C-85EF629DC088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3D1C42-437D-BB71-AC25-393F1455D5CE}"/>
              </a:ext>
            </a:extLst>
          </p:cNvPr>
          <p:cNvSpPr txBox="1"/>
          <p:nvPr/>
        </p:nvSpPr>
        <p:spPr>
          <a:xfrm>
            <a:off x="9980791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48F1FF5-01BF-721E-D774-E3BD768B8B4B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D7B89326-6606-3E49-1BB7-49961E6C63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5D7800E-6F0E-6D0E-70D2-E573EAD06174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756CD07-B5B1-8E41-D948-3F0D65F46BAD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B4D2AEB-563E-AED4-1E47-F916A4779B3C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CD49A1-D541-1601-6376-727BD34F90E0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7CF89B9-DDEE-D4A8-43AA-1A94ACFDDDAD}"/>
              </a:ext>
            </a:extLst>
          </p:cNvPr>
          <p:cNvGrpSpPr/>
          <p:nvPr/>
        </p:nvGrpSpPr>
        <p:grpSpPr>
          <a:xfrm>
            <a:off x="4453497" y="1816622"/>
            <a:ext cx="3448786" cy="780006"/>
            <a:chOff x="4453497" y="1816622"/>
            <a:chExt cx="3448786" cy="780006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E857E1EB-A22B-4C50-63CA-15809B576C3F}"/>
                </a:ext>
              </a:extLst>
            </p:cNvPr>
            <p:cNvSpPr/>
            <p:nvPr/>
          </p:nvSpPr>
          <p:spPr>
            <a:xfrm rot="10800000" flipV="1">
              <a:off x="4453497" y="1816622"/>
              <a:ext cx="3448786" cy="780006"/>
            </a:xfrm>
            <a:prstGeom prst="roundRect">
              <a:avLst>
                <a:gd name="adj" fmla="val 14006"/>
              </a:avLst>
            </a:prstGeom>
            <a:solidFill>
              <a:srgbClr val="2D3F83"/>
            </a:solidFill>
            <a:ln>
              <a:noFill/>
            </a:ln>
            <a:effectLst>
              <a:outerShdw blurRad="571500" dist="444500" dir="81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E736A18-8A0B-0D16-0E14-6CB643ED5E0F}"/>
                </a:ext>
              </a:extLst>
            </p:cNvPr>
            <p:cNvSpPr/>
            <p:nvPr/>
          </p:nvSpPr>
          <p:spPr>
            <a:xfrm>
              <a:off x="4803732" y="1971172"/>
              <a:ext cx="470905" cy="47090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D7C9B05-F774-A1A6-53E0-AAB3804FF6E9}"/>
                </a:ext>
              </a:extLst>
            </p:cNvPr>
            <p:cNvSpPr/>
            <p:nvPr/>
          </p:nvSpPr>
          <p:spPr>
            <a:xfrm>
              <a:off x="4864681" y="2032121"/>
              <a:ext cx="349007" cy="34900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7" name="Graphic 26" descr="First aid kit with solid fill">
              <a:extLst>
                <a:ext uri="{FF2B5EF4-FFF2-40B4-BE49-F238E27FC236}">
                  <a16:creationId xmlns:a16="http://schemas.microsoft.com/office/drawing/2014/main" id="{603BF1CA-6825-1975-B0A4-2586CC32C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962295" y="2129735"/>
              <a:ext cx="153780" cy="153780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F952D6D-0DEF-F95D-50BB-3ED028BA71E8}"/>
              </a:ext>
            </a:extLst>
          </p:cNvPr>
          <p:cNvGrpSpPr/>
          <p:nvPr/>
        </p:nvGrpSpPr>
        <p:grpSpPr>
          <a:xfrm>
            <a:off x="4803732" y="2751178"/>
            <a:ext cx="3448786" cy="780006"/>
            <a:chOff x="4803732" y="2751178"/>
            <a:chExt cx="3448786" cy="780006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962F4BAF-133E-CA79-BD09-821FC00BCBDC}"/>
                </a:ext>
              </a:extLst>
            </p:cNvPr>
            <p:cNvSpPr/>
            <p:nvPr/>
          </p:nvSpPr>
          <p:spPr>
            <a:xfrm rot="10800000" flipV="1">
              <a:off x="4803732" y="2751178"/>
              <a:ext cx="3448786" cy="780006"/>
            </a:xfrm>
            <a:prstGeom prst="roundRect">
              <a:avLst>
                <a:gd name="adj" fmla="val 14006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  <a:effectLst>
              <a:outerShdw blurRad="571500" dist="444500" dir="81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99DF56D-5311-21C3-4076-E029F7E8F3B2}"/>
                </a:ext>
              </a:extLst>
            </p:cNvPr>
            <p:cNvSpPr/>
            <p:nvPr/>
          </p:nvSpPr>
          <p:spPr>
            <a:xfrm>
              <a:off x="5153968" y="2905728"/>
              <a:ext cx="470905" cy="47090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 w="6350">
              <a:solidFill>
                <a:srgbClr val="2D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07B22E2-A64F-8BC7-0B5F-D4622C791AB9}"/>
                </a:ext>
              </a:extLst>
            </p:cNvPr>
            <p:cNvSpPr/>
            <p:nvPr/>
          </p:nvSpPr>
          <p:spPr>
            <a:xfrm>
              <a:off x="5214916" y="2966676"/>
              <a:ext cx="349007" cy="34900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7" name="Graphic 36" descr="Stethoscope with solid fill">
              <a:extLst>
                <a:ext uri="{FF2B5EF4-FFF2-40B4-BE49-F238E27FC236}">
                  <a16:creationId xmlns:a16="http://schemas.microsoft.com/office/drawing/2014/main" id="{E6174A54-8D50-2B54-57E1-DD9AA0B17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312530" y="3064027"/>
              <a:ext cx="154306" cy="154306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EF8F4CC-A83C-6563-B00D-D1DC15A911EE}"/>
              </a:ext>
            </a:extLst>
          </p:cNvPr>
          <p:cNvGrpSpPr/>
          <p:nvPr/>
        </p:nvGrpSpPr>
        <p:grpSpPr>
          <a:xfrm>
            <a:off x="4803732" y="3685733"/>
            <a:ext cx="3448786" cy="780006"/>
            <a:chOff x="4803732" y="3685733"/>
            <a:chExt cx="3448786" cy="780006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4C978967-EC76-577F-9866-8AE0B84FF2E5}"/>
                </a:ext>
              </a:extLst>
            </p:cNvPr>
            <p:cNvSpPr/>
            <p:nvPr/>
          </p:nvSpPr>
          <p:spPr>
            <a:xfrm rot="10800000" flipV="1">
              <a:off x="4803732" y="3685733"/>
              <a:ext cx="3448786" cy="780006"/>
            </a:xfrm>
            <a:prstGeom prst="roundRect">
              <a:avLst>
                <a:gd name="adj" fmla="val 14006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  <a:effectLst>
              <a:outerShdw blurRad="571500" dist="444500" dir="81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B1B9ABA-1DC9-B1F9-9E3B-B4861C5955ED}"/>
                </a:ext>
              </a:extLst>
            </p:cNvPr>
            <p:cNvSpPr/>
            <p:nvPr/>
          </p:nvSpPr>
          <p:spPr>
            <a:xfrm>
              <a:off x="5153968" y="3840283"/>
              <a:ext cx="470905" cy="47090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 w="6350">
              <a:solidFill>
                <a:srgbClr val="2D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3E1FB80-ABAA-DC9C-059A-6E58A62FB5D5}"/>
                </a:ext>
              </a:extLst>
            </p:cNvPr>
            <p:cNvSpPr/>
            <p:nvPr/>
          </p:nvSpPr>
          <p:spPr>
            <a:xfrm>
              <a:off x="5214916" y="3901232"/>
              <a:ext cx="349007" cy="34900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8" name="Graphic 37" descr="Care with solid fill">
              <a:extLst>
                <a:ext uri="{FF2B5EF4-FFF2-40B4-BE49-F238E27FC236}">
                  <a16:creationId xmlns:a16="http://schemas.microsoft.com/office/drawing/2014/main" id="{3A17D356-3479-026C-F143-FF1C71F3B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5312530" y="3998320"/>
              <a:ext cx="154306" cy="154306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0916600-A668-0CE3-B935-3A2173AD9F26}"/>
              </a:ext>
            </a:extLst>
          </p:cNvPr>
          <p:cNvGrpSpPr/>
          <p:nvPr/>
        </p:nvGrpSpPr>
        <p:grpSpPr>
          <a:xfrm>
            <a:off x="4453497" y="4620288"/>
            <a:ext cx="3448786" cy="780006"/>
            <a:chOff x="4453497" y="4620288"/>
            <a:chExt cx="3448786" cy="780006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05DF34E9-E411-2AEF-2BD0-DBE630FCDF97}"/>
                </a:ext>
              </a:extLst>
            </p:cNvPr>
            <p:cNvSpPr/>
            <p:nvPr/>
          </p:nvSpPr>
          <p:spPr>
            <a:xfrm rot="10800000" flipV="1">
              <a:off x="4453497" y="4620288"/>
              <a:ext cx="3448786" cy="780006"/>
            </a:xfrm>
            <a:prstGeom prst="roundRect">
              <a:avLst>
                <a:gd name="adj" fmla="val 14006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  <a:effectLst>
              <a:outerShdw blurRad="571500" dist="444500" dir="81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796329D-4508-0AD1-4636-CE6CA5AF17A5}"/>
                </a:ext>
              </a:extLst>
            </p:cNvPr>
            <p:cNvSpPr/>
            <p:nvPr/>
          </p:nvSpPr>
          <p:spPr>
            <a:xfrm>
              <a:off x="4803732" y="4774838"/>
              <a:ext cx="470905" cy="47090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 w="6350">
              <a:solidFill>
                <a:srgbClr val="2D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69F1449-3E23-2AFA-7BA7-852C4996CA8F}"/>
                </a:ext>
              </a:extLst>
            </p:cNvPr>
            <p:cNvSpPr/>
            <p:nvPr/>
          </p:nvSpPr>
          <p:spPr>
            <a:xfrm>
              <a:off x="4864681" y="4835787"/>
              <a:ext cx="349007" cy="34900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9" name="Graphic 38" descr="Ambulance with solid fill">
              <a:extLst>
                <a:ext uri="{FF2B5EF4-FFF2-40B4-BE49-F238E27FC236}">
                  <a16:creationId xmlns:a16="http://schemas.microsoft.com/office/drawing/2014/main" id="{A308B71A-17F5-0F1E-72B2-23860C670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4961769" y="4933401"/>
              <a:ext cx="154306" cy="154306"/>
            </a:xfrm>
            <a:prstGeom prst="rect">
              <a:avLst/>
            </a:prstGeom>
          </p:spPr>
        </p:pic>
      </p:grpSp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467D82C-9BBC-7905-C246-74907C9BBE6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359877E-7434-592B-E8B7-C6D98846EF7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7F7117EB-BD5E-FF09-833F-717435C15B94}"/>
              </a:ext>
            </a:extLst>
          </p:cNvPr>
          <p:cNvSpPr txBox="1"/>
          <p:nvPr/>
        </p:nvSpPr>
        <p:spPr>
          <a:xfrm>
            <a:off x="5116075" y="1727309"/>
            <a:ext cx="2526303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D3652E5-65B5-5476-42F5-F3CA81039D15}"/>
              </a:ext>
            </a:extLst>
          </p:cNvPr>
          <p:cNvSpPr txBox="1"/>
          <p:nvPr/>
        </p:nvSpPr>
        <p:spPr>
          <a:xfrm>
            <a:off x="5344433" y="2676686"/>
            <a:ext cx="2526303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2D3F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050" dirty="0">
              <a:solidFill>
                <a:srgbClr val="2D3F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C23583B-F074-398B-15AB-5267DD756B3D}"/>
              </a:ext>
            </a:extLst>
          </p:cNvPr>
          <p:cNvSpPr txBox="1"/>
          <p:nvPr/>
        </p:nvSpPr>
        <p:spPr>
          <a:xfrm>
            <a:off x="5548016" y="3622403"/>
            <a:ext cx="2526303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2D3F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050" dirty="0">
              <a:solidFill>
                <a:srgbClr val="2D3F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4690642-1E46-C6CD-305A-A6D7CDC92332}"/>
              </a:ext>
            </a:extLst>
          </p:cNvPr>
          <p:cNvSpPr txBox="1"/>
          <p:nvPr/>
        </p:nvSpPr>
        <p:spPr>
          <a:xfrm>
            <a:off x="5153968" y="4553897"/>
            <a:ext cx="2526303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2D3F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050" dirty="0">
              <a:solidFill>
                <a:srgbClr val="2D3F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58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AED781-FD03-A84B-7E6A-12A089BFD1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5301" y="278590"/>
            <a:ext cx="2067640" cy="20676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F29A63-4CE3-78DA-DFB5-322A621EA028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CA64B8-DB7F-C51C-5439-8E1C5945119C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8502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D2ACB962-C762-31A4-641E-0ECBD1EDF3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C6E5BA-7632-EA4D-AB85-1419B14704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91A0EB0E-D4B3-122C-CC1B-674A9725C4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3EDA2DF-A802-215F-1314-EA5442AB1E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F43599-1CA4-655B-7D61-1B47C4FF04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35BB7D-FFBF-86D3-7FA8-F357D9DD04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792BA1-3D9E-8329-DC93-AA63A2A06D9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2363A7-DC92-70AE-CDB9-416570C8707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675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F59C518-91FF-18D7-B541-C631D6657F5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440A43-7134-F4EE-3BAB-B2102CE8CD0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48E222-383F-8959-FB1E-7C582A7703A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10563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C16BF39-621C-AC73-CE9C-C1B6FE7C0821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3BD853-B136-2328-C2F1-7B68228153F8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27636E-E776-85B4-4034-88E45951A858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9F8112-C6DC-13EC-5B58-A7D58C48D180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A9D247-F9BE-8848-E335-11F1A4AFE060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A251EC-0F5B-722C-6703-1493BC3D6A9E}"/>
              </a:ext>
            </a:extLst>
          </p:cNvPr>
          <p:cNvSpPr txBox="1"/>
          <p:nvPr/>
        </p:nvSpPr>
        <p:spPr>
          <a:xfrm>
            <a:off x="10021133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B29A6D2-77CC-2A5F-FBA8-11A8DDEB31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33446D5-A20A-F58E-1084-019E7706F2EA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4599FF-4B5E-7BB8-9110-B13D10FE9F72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2908E6F-075F-2BA3-C3FC-FDA9C1608FE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413851-2DF4-C08C-E409-FE084CD514E9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078267C-4305-2616-DCAF-0F3D9F842FFD}"/>
              </a:ext>
            </a:extLst>
          </p:cNvPr>
          <p:cNvSpPr/>
          <p:nvPr/>
        </p:nvSpPr>
        <p:spPr>
          <a:xfrm rot="10800000" flipV="1">
            <a:off x="1100586" y="4252475"/>
            <a:ext cx="1593722" cy="1464402"/>
          </a:xfrm>
          <a:prstGeom prst="roundRect">
            <a:avLst>
              <a:gd name="adj" fmla="val 6279"/>
            </a:avLst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8FE85B0-B993-2056-D16F-1B782B522831}"/>
              </a:ext>
            </a:extLst>
          </p:cNvPr>
          <p:cNvSpPr/>
          <p:nvPr/>
        </p:nvSpPr>
        <p:spPr>
          <a:xfrm rot="10800000" flipV="1">
            <a:off x="4674607" y="4446052"/>
            <a:ext cx="1593722" cy="1464402"/>
          </a:xfrm>
          <a:prstGeom prst="roundRect">
            <a:avLst>
              <a:gd name="adj" fmla="val 627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5C8EE9B-C620-5A60-DB15-DC7B860193AE}"/>
              </a:ext>
            </a:extLst>
          </p:cNvPr>
          <p:cNvSpPr/>
          <p:nvPr/>
        </p:nvSpPr>
        <p:spPr>
          <a:xfrm rot="10800000" flipV="1">
            <a:off x="2887596" y="4446052"/>
            <a:ext cx="1593722" cy="1464402"/>
          </a:xfrm>
          <a:prstGeom prst="roundRect">
            <a:avLst>
              <a:gd name="adj" fmla="val 627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DE2AD-15D3-3472-518E-F6A4DCE82BD6}"/>
              </a:ext>
            </a:extLst>
          </p:cNvPr>
          <p:cNvSpPr txBox="1"/>
          <p:nvPr/>
        </p:nvSpPr>
        <p:spPr>
          <a:xfrm>
            <a:off x="524175" y="1320558"/>
            <a:ext cx="4379424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8" name="Google Shape;335;p20">
            <a:extLst>
              <a:ext uri="{FF2B5EF4-FFF2-40B4-BE49-F238E27FC236}">
                <a16:creationId xmlns:a16="http://schemas.microsoft.com/office/drawing/2014/main" id="{237F7BA0-4C50-7D2F-67BA-10AC7C6EA850}"/>
              </a:ext>
            </a:extLst>
          </p:cNvPr>
          <p:cNvGrpSpPr/>
          <p:nvPr/>
        </p:nvGrpSpPr>
        <p:grpSpPr>
          <a:xfrm>
            <a:off x="1675466" y="4735452"/>
            <a:ext cx="443961" cy="442801"/>
            <a:chOff x="-28461325" y="3545475"/>
            <a:chExt cx="296950" cy="296175"/>
          </a:xfrm>
        </p:grpSpPr>
        <p:sp>
          <p:nvSpPr>
            <p:cNvPr id="30" name="Google Shape;336;p20">
              <a:extLst>
                <a:ext uri="{FF2B5EF4-FFF2-40B4-BE49-F238E27FC236}">
                  <a16:creationId xmlns:a16="http://schemas.microsoft.com/office/drawing/2014/main" id="{B50CBE3C-A656-B19B-FD24-B6C4F60814B6}"/>
                </a:ext>
              </a:extLst>
            </p:cNvPr>
            <p:cNvSpPr/>
            <p:nvPr/>
          </p:nvSpPr>
          <p:spPr>
            <a:xfrm>
              <a:off x="-28461325" y="3666775"/>
              <a:ext cx="34675" cy="52775"/>
            </a:xfrm>
            <a:custGeom>
              <a:avLst/>
              <a:gdLst/>
              <a:ahLst/>
              <a:cxnLst/>
              <a:rect l="l" t="t" r="r" b="b"/>
              <a:pathLst>
                <a:path w="1387" h="2111" extrusionOk="0">
                  <a:moveTo>
                    <a:pt x="0" y="0"/>
                  </a:moveTo>
                  <a:lnTo>
                    <a:pt x="0" y="2111"/>
                  </a:lnTo>
                  <a:lnTo>
                    <a:pt x="1386" y="2111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37;p20">
              <a:extLst>
                <a:ext uri="{FF2B5EF4-FFF2-40B4-BE49-F238E27FC236}">
                  <a16:creationId xmlns:a16="http://schemas.microsoft.com/office/drawing/2014/main" id="{F2B0833B-B2A2-D9DA-6CE7-5B83037040F8}"/>
                </a:ext>
              </a:extLst>
            </p:cNvPr>
            <p:cNvSpPr/>
            <p:nvPr/>
          </p:nvSpPr>
          <p:spPr>
            <a:xfrm>
              <a:off x="-28461325" y="3737650"/>
              <a:ext cx="52775" cy="17350"/>
            </a:xfrm>
            <a:custGeom>
              <a:avLst/>
              <a:gdLst/>
              <a:ahLst/>
              <a:cxnLst/>
              <a:rect l="l" t="t" r="r" b="b"/>
              <a:pathLst>
                <a:path w="2111" h="694" extrusionOk="0">
                  <a:moveTo>
                    <a:pt x="0" y="1"/>
                  </a:moveTo>
                  <a:lnTo>
                    <a:pt x="0" y="694"/>
                  </a:lnTo>
                  <a:lnTo>
                    <a:pt x="1733" y="694"/>
                  </a:lnTo>
                  <a:cubicBezTo>
                    <a:pt x="1954" y="694"/>
                    <a:pt x="2111" y="536"/>
                    <a:pt x="2111" y="347"/>
                  </a:cubicBezTo>
                  <a:cubicBezTo>
                    <a:pt x="2111" y="158"/>
                    <a:pt x="1954" y="1"/>
                    <a:pt x="17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38;p20">
              <a:extLst>
                <a:ext uri="{FF2B5EF4-FFF2-40B4-BE49-F238E27FC236}">
                  <a16:creationId xmlns:a16="http://schemas.microsoft.com/office/drawing/2014/main" id="{20D7418C-F56C-60FF-5358-D78B13900B19}"/>
                </a:ext>
              </a:extLst>
            </p:cNvPr>
            <p:cNvSpPr/>
            <p:nvPr/>
          </p:nvSpPr>
          <p:spPr>
            <a:xfrm>
              <a:off x="-28461325" y="3632100"/>
              <a:ext cx="52775" cy="17375"/>
            </a:xfrm>
            <a:custGeom>
              <a:avLst/>
              <a:gdLst/>
              <a:ahLst/>
              <a:cxnLst/>
              <a:rect l="l" t="t" r="r" b="b"/>
              <a:pathLst>
                <a:path w="2111" h="695" extrusionOk="0">
                  <a:moveTo>
                    <a:pt x="0" y="1"/>
                  </a:moveTo>
                  <a:lnTo>
                    <a:pt x="0" y="694"/>
                  </a:lnTo>
                  <a:lnTo>
                    <a:pt x="1733" y="694"/>
                  </a:lnTo>
                  <a:cubicBezTo>
                    <a:pt x="1954" y="694"/>
                    <a:pt x="2111" y="537"/>
                    <a:pt x="2111" y="348"/>
                  </a:cubicBezTo>
                  <a:cubicBezTo>
                    <a:pt x="2111" y="159"/>
                    <a:pt x="1954" y="1"/>
                    <a:pt x="17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9;p20">
              <a:extLst>
                <a:ext uri="{FF2B5EF4-FFF2-40B4-BE49-F238E27FC236}">
                  <a16:creationId xmlns:a16="http://schemas.microsoft.com/office/drawing/2014/main" id="{69532500-3D7D-1588-8B9F-D9D7D8FDB11B}"/>
                </a:ext>
              </a:extLst>
            </p:cNvPr>
            <p:cNvSpPr/>
            <p:nvPr/>
          </p:nvSpPr>
          <p:spPr>
            <a:xfrm>
              <a:off x="-28460550" y="3545475"/>
              <a:ext cx="296175" cy="296175"/>
            </a:xfrm>
            <a:custGeom>
              <a:avLst/>
              <a:gdLst/>
              <a:ahLst/>
              <a:cxnLst/>
              <a:rect l="l" t="t" r="r" b="b"/>
              <a:pathLst>
                <a:path w="11847" h="11847" extrusionOk="0">
                  <a:moveTo>
                    <a:pt x="2427" y="0"/>
                  </a:moveTo>
                  <a:cubicBezTo>
                    <a:pt x="1072" y="0"/>
                    <a:pt x="1" y="1103"/>
                    <a:pt x="1" y="2426"/>
                  </a:cubicBezTo>
                  <a:lnTo>
                    <a:pt x="1" y="2804"/>
                  </a:lnTo>
                  <a:lnTo>
                    <a:pt x="1355" y="2804"/>
                  </a:lnTo>
                  <a:lnTo>
                    <a:pt x="1355" y="2426"/>
                  </a:lnTo>
                  <a:cubicBezTo>
                    <a:pt x="1355" y="1859"/>
                    <a:pt x="1828" y="1418"/>
                    <a:pt x="2395" y="1418"/>
                  </a:cubicBezTo>
                  <a:lnTo>
                    <a:pt x="9358" y="1418"/>
                  </a:lnTo>
                  <a:cubicBezTo>
                    <a:pt x="9956" y="1418"/>
                    <a:pt x="10366" y="1891"/>
                    <a:pt x="10366" y="2426"/>
                  </a:cubicBezTo>
                  <a:lnTo>
                    <a:pt x="10366" y="9420"/>
                  </a:lnTo>
                  <a:cubicBezTo>
                    <a:pt x="10366" y="9987"/>
                    <a:pt x="9893" y="10429"/>
                    <a:pt x="9358" y="10429"/>
                  </a:cubicBezTo>
                  <a:lnTo>
                    <a:pt x="2395" y="10429"/>
                  </a:lnTo>
                  <a:cubicBezTo>
                    <a:pt x="1797" y="10429"/>
                    <a:pt x="1355" y="9956"/>
                    <a:pt x="1355" y="9420"/>
                  </a:cubicBezTo>
                  <a:lnTo>
                    <a:pt x="1355" y="9042"/>
                  </a:lnTo>
                  <a:lnTo>
                    <a:pt x="1" y="9042"/>
                  </a:lnTo>
                  <a:lnTo>
                    <a:pt x="1" y="9420"/>
                  </a:lnTo>
                  <a:cubicBezTo>
                    <a:pt x="1" y="10744"/>
                    <a:pt x="1103" y="11846"/>
                    <a:pt x="2427" y="11846"/>
                  </a:cubicBezTo>
                  <a:lnTo>
                    <a:pt x="9389" y="11846"/>
                  </a:lnTo>
                  <a:cubicBezTo>
                    <a:pt x="10744" y="11846"/>
                    <a:pt x="11847" y="10744"/>
                    <a:pt x="11847" y="9420"/>
                  </a:cubicBezTo>
                  <a:lnTo>
                    <a:pt x="11847" y="2426"/>
                  </a:lnTo>
                  <a:cubicBezTo>
                    <a:pt x="11847" y="1103"/>
                    <a:pt x="10744" y="0"/>
                    <a:pt x="9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0;p20">
              <a:extLst>
                <a:ext uri="{FF2B5EF4-FFF2-40B4-BE49-F238E27FC236}">
                  <a16:creationId xmlns:a16="http://schemas.microsoft.com/office/drawing/2014/main" id="{EF6F3BAF-4FE4-AB32-7ED3-5C2532A36D6F}"/>
                </a:ext>
              </a:extLst>
            </p:cNvPr>
            <p:cNvSpPr/>
            <p:nvPr/>
          </p:nvSpPr>
          <p:spPr>
            <a:xfrm>
              <a:off x="-28347925" y="3649450"/>
              <a:ext cx="86675" cy="86650"/>
            </a:xfrm>
            <a:custGeom>
              <a:avLst/>
              <a:gdLst/>
              <a:ahLst/>
              <a:cxnLst/>
              <a:rect l="l" t="t" r="r" b="b"/>
              <a:pathLst>
                <a:path w="3467" h="3466" extrusionOk="0">
                  <a:moveTo>
                    <a:pt x="1387" y="0"/>
                  </a:moveTo>
                  <a:lnTo>
                    <a:pt x="1387" y="1040"/>
                  </a:lnTo>
                  <a:cubicBezTo>
                    <a:pt x="1387" y="1229"/>
                    <a:pt x="1230" y="1386"/>
                    <a:pt x="1041" y="1386"/>
                  </a:cubicBezTo>
                  <a:lnTo>
                    <a:pt x="1" y="1386"/>
                  </a:lnTo>
                  <a:lnTo>
                    <a:pt x="1" y="2111"/>
                  </a:lnTo>
                  <a:lnTo>
                    <a:pt x="1041" y="2111"/>
                  </a:lnTo>
                  <a:cubicBezTo>
                    <a:pt x="1230" y="2111"/>
                    <a:pt x="1387" y="2268"/>
                    <a:pt x="1387" y="2457"/>
                  </a:cubicBezTo>
                  <a:lnTo>
                    <a:pt x="1387" y="3466"/>
                  </a:lnTo>
                  <a:lnTo>
                    <a:pt x="2080" y="3466"/>
                  </a:lnTo>
                  <a:lnTo>
                    <a:pt x="2080" y="2457"/>
                  </a:lnTo>
                  <a:cubicBezTo>
                    <a:pt x="2080" y="2268"/>
                    <a:pt x="2238" y="2111"/>
                    <a:pt x="2458" y="2111"/>
                  </a:cubicBezTo>
                  <a:lnTo>
                    <a:pt x="3467" y="2111"/>
                  </a:lnTo>
                  <a:lnTo>
                    <a:pt x="3467" y="1386"/>
                  </a:lnTo>
                  <a:lnTo>
                    <a:pt x="2458" y="1386"/>
                  </a:lnTo>
                  <a:cubicBezTo>
                    <a:pt x="2238" y="1386"/>
                    <a:pt x="2080" y="1229"/>
                    <a:pt x="2080" y="1040"/>
                  </a:cubicBezTo>
                  <a:lnTo>
                    <a:pt x="20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41;p20">
              <a:extLst>
                <a:ext uri="{FF2B5EF4-FFF2-40B4-BE49-F238E27FC236}">
                  <a16:creationId xmlns:a16="http://schemas.microsoft.com/office/drawing/2014/main" id="{1D08B25D-4D49-BC72-6842-AFEA2A8CEBC4}"/>
                </a:ext>
              </a:extLst>
            </p:cNvPr>
            <p:cNvSpPr/>
            <p:nvPr/>
          </p:nvSpPr>
          <p:spPr>
            <a:xfrm>
              <a:off x="-28408550" y="3597450"/>
              <a:ext cx="191400" cy="192200"/>
            </a:xfrm>
            <a:custGeom>
              <a:avLst/>
              <a:gdLst/>
              <a:ahLst/>
              <a:cxnLst/>
              <a:rect l="l" t="t" r="r" b="b"/>
              <a:pathLst>
                <a:path w="7656" h="7688" extrusionOk="0">
                  <a:moveTo>
                    <a:pt x="4883" y="1418"/>
                  </a:moveTo>
                  <a:cubicBezTo>
                    <a:pt x="5072" y="1418"/>
                    <a:pt x="5230" y="1576"/>
                    <a:pt x="5230" y="1765"/>
                  </a:cubicBezTo>
                  <a:lnTo>
                    <a:pt x="5230" y="2805"/>
                  </a:lnTo>
                  <a:lnTo>
                    <a:pt x="6238" y="2805"/>
                  </a:lnTo>
                  <a:cubicBezTo>
                    <a:pt x="6459" y="2805"/>
                    <a:pt x="6616" y="2962"/>
                    <a:pt x="6616" y="3151"/>
                  </a:cubicBezTo>
                  <a:lnTo>
                    <a:pt x="6616" y="4537"/>
                  </a:lnTo>
                  <a:cubicBezTo>
                    <a:pt x="6616" y="4726"/>
                    <a:pt x="6459" y="4884"/>
                    <a:pt x="6238" y="4884"/>
                  </a:cubicBezTo>
                  <a:lnTo>
                    <a:pt x="5230" y="4884"/>
                  </a:lnTo>
                  <a:lnTo>
                    <a:pt x="5230" y="5924"/>
                  </a:lnTo>
                  <a:cubicBezTo>
                    <a:pt x="5230" y="6113"/>
                    <a:pt x="5072" y="6270"/>
                    <a:pt x="4883" y="6270"/>
                  </a:cubicBezTo>
                  <a:lnTo>
                    <a:pt x="3497" y="6270"/>
                  </a:lnTo>
                  <a:cubicBezTo>
                    <a:pt x="3308" y="6270"/>
                    <a:pt x="3151" y="6113"/>
                    <a:pt x="3151" y="5924"/>
                  </a:cubicBezTo>
                  <a:lnTo>
                    <a:pt x="3151" y="4884"/>
                  </a:lnTo>
                  <a:lnTo>
                    <a:pt x="2111" y="4884"/>
                  </a:lnTo>
                  <a:cubicBezTo>
                    <a:pt x="1922" y="4884"/>
                    <a:pt x="1764" y="4726"/>
                    <a:pt x="1764" y="4537"/>
                  </a:cubicBezTo>
                  <a:lnTo>
                    <a:pt x="1764" y="3151"/>
                  </a:lnTo>
                  <a:cubicBezTo>
                    <a:pt x="1764" y="2962"/>
                    <a:pt x="1922" y="2805"/>
                    <a:pt x="2111" y="2805"/>
                  </a:cubicBezTo>
                  <a:lnTo>
                    <a:pt x="3151" y="2805"/>
                  </a:lnTo>
                  <a:lnTo>
                    <a:pt x="3151" y="1765"/>
                  </a:lnTo>
                  <a:cubicBezTo>
                    <a:pt x="3151" y="1576"/>
                    <a:pt x="3308" y="1418"/>
                    <a:pt x="3497" y="1418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757"/>
                  </a:lnTo>
                  <a:cubicBezTo>
                    <a:pt x="378" y="914"/>
                    <a:pt x="693" y="1261"/>
                    <a:pt x="693" y="1734"/>
                  </a:cubicBezTo>
                  <a:cubicBezTo>
                    <a:pt x="693" y="2175"/>
                    <a:pt x="378" y="2553"/>
                    <a:pt x="0" y="2710"/>
                  </a:cubicBezTo>
                  <a:lnTo>
                    <a:pt x="0" y="4979"/>
                  </a:lnTo>
                  <a:cubicBezTo>
                    <a:pt x="378" y="5136"/>
                    <a:pt x="693" y="5483"/>
                    <a:pt x="693" y="5955"/>
                  </a:cubicBezTo>
                  <a:cubicBezTo>
                    <a:pt x="693" y="6396"/>
                    <a:pt x="441" y="6774"/>
                    <a:pt x="0" y="6932"/>
                  </a:cubicBezTo>
                  <a:lnTo>
                    <a:pt x="0" y="7341"/>
                  </a:lnTo>
                  <a:cubicBezTo>
                    <a:pt x="0" y="7530"/>
                    <a:pt x="158" y="7688"/>
                    <a:pt x="347" y="7688"/>
                  </a:cubicBezTo>
                  <a:lnTo>
                    <a:pt x="7309" y="7688"/>
                  </a:lnTo>
                  <a:cubicBezTo>
                    <a:pt x="7498" y="7688"/>
                    <a:pt x="7656" y="7530"/>
                    <a:pt x="7656" y="7341"/>
                  </a:cubicBezTo>
                  <a:lnTo>
                    <a:pt x="7656" y="347"/>
                  </a:lnTo>
                  <a:cubicBezTo>
                    <a:pt x="7656" y="158"/>
                    <a:pt x="7498" y="1"/>
                    <a:pt x="7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353;p20">
            <a:extLst>
              <a:ext uri="{FF2B5EF4-FFF2-40B4-BE49-F238E27FC236}">
                <a16:creationId xmlns:a16="http://schemas.microsoft.com/office/drawing/2014/main" id="{E6622BCE-2370-6C45-DD61-2F900524E1E6}"/>
              </a:ext>
            </a:extLst>
          </p:cNvPr>
          <p:cNvGrpSpPr/>
          <p:nvPr/>
        </p:nvGrpSpPr>
        <p:grpSpPr>
          <a:xfrm>
            <a:off x="3465636" y="4949164"/>
            <a:ext cx="443961" cy="443961"/>
            <a:chOff x="-25834600" y="3176875"/>
            <a:chExt cx="296950" cy="296950"/>
          </a:xfrm>
          <a:solidFill>
            <a:srgbClr val="2D3F83"/>
          </a:solidFill>
        </p:grpSpPr>
        <p:sp>
          <p:nvSpPr>
            <p:cNvPr id="37" name="Google Shape;354;p20">
              <a:extLst>
                <a:ext uri="{FF2B5EF4-FFF2-40B4-BE49-F238E27FC236}">
                  <a16:creationId xmlns:a16="http://schemas.microsoft.com/office/drawing/2014/main" id="{7B799251-8286-FC16-5C0C-2DAC8EFFC0B3}"/>
                </a:ext>
              </a:extLst>
            </p:cNvPr>
            <p:cNvSpPr/>
            <p:nvPr/>
          </p:nvSpPr>
          <p:spPr>
            <a:xfrm>
              <a:off x="-25625875" y="3316275"/>
              <a:ext cx="69325" cy="85875"/>
            </a:xfrm>
            <a:custGeom>
              <a:avLst/>
              <a:gdLst/>
              <a:ahLst/>
              <a:cxnLst/>
              <a:rect l="l" t="t" r="r" b="b"/>
              <a:pathLst>
                <a:path w="2773" h="3435" extrusionOk="0">
                  <a:moveTo>
                    <a:pt x="0" y="1"/>
                  </a:moveTo>
                  <a:lnTo>
                    <a:pt x="0" y="3435"/>
                  </a:lnTo>
                  <a:lnTo>
                    <a:pt x="2773" y="3435"/>
                  </a:lnTo>
                  <a:lnTo>
                    <a:pt x="2773" y="2741"/>
                  </a:lnTo>
                  <a:lnTo>
                    <a:pt x="1040" y="2741"/>
                  </a:lnTo>
                  <a:cubicBezTo>
                    <a:pt x="851" y="2741"/>
                    <a:pt x="693" y="2584"/>
                    <a:pt x="693" y="2395"/>
                  </a:cubicBezTo>
                  <a:cubicBezTo>
                    <a:pt x="693" y="2206"/>
                    <a:pt x="851" y="2048"/>
                    <a:pt x="1040" y="2048"/>
                  </a:cubicBezTo>
                  <a:lnTo>
                    <a:pt x="2773" y="2048"/>
                  </a:lnTo>
                  <a:lnTo>
                    <a:pt x="2773" y="1324"/>
                  </a:lnTo>
                  <a:lnTo>
                    <a:pt x="1040" y="1324"/>
                  </a:lnTo>
                  <a:cubicBezTo>
                    <a:pt x="851" y="1324"/>
                    <a:pt x="693" y="1166"/>
                    <a:pt x="693" y="977"/>
                  </a:cubicBezTo>
                  <a:cubicBezTo>
                    <a:pt x="693" y="851"/>
                    <a:pt x="851" y="694"/>
                    <a:pt x="1040" y="694"/>
                  </a:cubicBezTo>
                  <a:lnTo>
                    <a:pt x="2773" y="694"/>
                  </a:lnTo>
                  <a:lnTo>
                    <a:pt x="277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55;p20">
              <a:extLst>
                <a:ext uri="{FF2B5EF4-FFF2-40B4-BE49-F238E27FC236}">
                  <a16:creationId xmlns:a16="http://schemas.microsoft.com/office/drawing/2014/main" id="{AF3DE197-0CCA-080F-014F-97095E61585B}"/>
                </a:ext>
              </a:extLst>
            </p:cNvPr>
            <p:cNvSpPr/>
            <p:nvPr/>
          </p:nvSpPr>
          <p:spPr>
            <a:xfrm>
              <a:off x="-25729075" y="3176875"/>
              <a:ext cx="191425" cy="296950"/>
            </a:xfrm>
            <a:custGeom>
              <a:avLst/>
              <a:gdLst/>
              <a:ahLst/>
              <a:cxnLst/>
              <a:rect l="l" t="t" r="r" b="b"/>
              <a:pathLst>
                <a:path w="7657" h="11878" extrusionOk="0">
                  <a:moveTo>
                    <a:pt x="2049" y="693"/>
                  </a:moveTo>
                  <a:lnTo>
                    <a:pt x="2049" y="2773"/>
                  </a:lnTo>
                  <a:lnTo>
                    <a:pt x="1356" y="2773"/>
                  </a:lnTo>
                  <a:lnTo>
                    <a:pt x="1356" y="693"/>
                  </a:lnTo>
                  <a:close/>
                  <a:moveTo>
                    <a:pt x="3435" y="693"/>
                  </a:moveTo>
                  <a:lnTo>
                    <a:pt x="3435" y="2773"/>
                  </a:lnTo>
                  <a:lnTo>
                    <a:pt x="2710" y="2773"/>
                  </a:lnTo>
                  <a:lnTo>
                    <a:pt x="2710" y="693"/>
                  </a:lnTo>
                  <a:close/>
                  <a:moveTo>
                    <a:pt x="4821" y="693"/>
                  </a:moveTo>
                  <a:lnTo>
                    <a:pt x="4821" y="2773"/>
                  </a:lnTo>
                  <a:lnTo>
                    <a:pt x="4097" y="2773"/>
                  </a:lnTo>
                  <a:lnTo>
                    <a:pt x="4097" y="693"/>
                  </a:lnTo>
                  <a:close/>
                  <a:moveTo>
                    <a:pt x="6176" y="693"/>
                  </a:moveTo>
                  <a:lnTo>
                    <a:pt x="6176" y="2773"/>
                  </a:lnTo>
                  <a:lnTo>
                    <a:pt x="5483" y="2773"/>
                  </a:lnTo>
                  <a:lnTo>
                    <a:pt x="5483" y="693"/>
                  </a:ln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40"/>
                  </a:cubicBezTo>
                  <a:lnTo>
                    <a:pt x="1" y="3119"/>
                  </a:lnTo>
                  <a:cubicBezTo>
                    <a:pt x="1" y="3308"/>
                    <a:pt x="158" y="3466"/>
                    <a:pt x="379" y="3466"/>
                  </a:cubicBezTo>
                  <a:lnTo>
                    <a:pt x="726" y="3466"/>
                  </a:lnTo>
                  <a:lnTo>
                    <a:pt x="726" y="4883"/>
                  </a:lnTo>
                  <a:lnTo>
                    <a:pt x="2458" y="4883"/>
                  </a:lnTo>
                  <a:cubicBezTo>
                    <a:pt x="2647" y="4883"/>
                    <a:pt x="2805" y="5041"/>
                    <a:pt x="2805" y="5262"/>
                  </a:cubicBezTo>
                  <a:lnTo>
                    <a:pt x="2805" y="9420"/>
                  </a:lnTo>
                  <a:cubicBezTo>
                    <a:pt x="2805" y="9609"/>
                    <a:pt x="2647" y="9767"/>
                    <a:pt x="2458" y="9767"/>
                  </a:cubicBezTo>
                  <a:lnTo>
                    <a:pt x="2112" y="9767"/>
                  </a:lnTo>
                  <a:cubicBezTo>
                    <a:pt x="2112" y="10523"/>
                    <a:pt x="1797" y="11247"/>
                    <a:pt x="1261" y="11751"/>
                  </a:cubicBezTo>
                  <a:cubicBezTo>
                    <a:pt x="1419" y="11815"/>
                    <a:pt x="1576" y="11878"/>
                    <a:pt x="1734" y="11878"/>
                  </a:cubicBezTo>
                  <a:lnTo>
                    <a:pt x="5924" y="11878"/>
                  </a:lnTo>
                  <a:cubicBezTo>
                    <a:pt x="6522" y="11878"/>
                    <a:pt x="6932" y="11405"/>
                    <a:pt x="6932" y="10838"/>
                  </a:cubicBezTo>
                  <a:lnTo>
                    <a:pt x="6932" y="9798"/>
                  </a:lnTo>
                  <a:lnTo>
                    <a:pt x="3813" y="9798"/>
                  </a:lnTo>
                  <a:cubicBezTo>
                    <a:pt x="3624" y="9798"/>
                    <a:pt x="3467" y="9672"/>
                    <a:pt x="3467" y="9452"/>
                  </a:cubicBezTo>
                  <a:lnTo>
                    <a:pt x="3467" y="5293"/>
                  </a:lnTo>
                  <a:cubicBezTo>
                    <a:pt x="3467" y="5104"/>
                    <a:pt x="3624" y="4946"/>
                    <a:pt x="3813" y="4946"/>
                  </a:cubicBezTo>
                  <a:lnTo>
                    <a:pt x="6932" y="4946"/>
                  </a:lnTo>
                  <a:lnTo>
                    <a:pt x="6932" y="3529"/>
                  </a:lnTo>
                  <a:lnTo>
                    <a:pt x="7310" y="3529"/>
                  </a:lnTo>
                  <a:cubicBezTo>
                    <a:pt x="7499" y="3529"/>
                    <a:pt x="7657" y="3371"/>
                    <a:pt x="7657" y="3151"/>
                  </a:cubicBezTo>
                  <a:lnTo>
                    <a:pt x="7657" y="1040"/>
                  </a:lnTo>
                  <a:lnTo>
                    <a:pt x="7625" y="1040"/>
                  </a:lnTo>
                  <a:cubicBezTo>
                    <a:pt x="7625" y="441"/>
                    <a:pt x="7153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56;p20">
              <a:extLst>
                <a:ext uri="{FF2B5EF4-FFF2-40B4-BE49-F238E27FC236}">
                  <a16:creationId xmlns:a16="http://schemas.microsoft.com/office/drawing/2014/main" id="{3366A276-426B-8C79-1449-60E3CCAC4DE8}"/>
                </a:ext>
              </a:extLst>
            </p:cNvPr>
            <p:cNvSpPr/>
            <p:nvPr/>
          </p:nvSpPr>
          <p:spPr>
            <a:xfrm>
              <a:off x="-25834600" y="3350150"/>
              <a:ext cx="69325" cy="96100"/>
            </a:xfrm>
            <a:custGeom>
              <a:avLst/>
              <a:gdLst/>
              <a:ahLst/>
              <a:cxnLst/>
              <a:rect l="l" t="t" r="r" b="b"/>
              <a:pathLst>
                <a:path w="2773" h="3844" extrusionOk="0">
                  <a:moveTo>
                    <a:pt x="2143" y="0"/>
                  </a:moveTo>
                  <a:cubicBezTo>
                    <a:pt x="1008" y="0"/>
                    <a:pt x="63" y="945"/>
                    <a:pt x="63" y="2080"/>
                  </a:cubicBezTo>
                  <a:cubicBezTo>
                    <a:pt x="0" y="2804"/>
                    <a:pt x="378" y="3434"/>
                    <a:pt x="914" y="3844"/>
                  </a:cubicBezTo>
                  <a:cubicBezTo>
                    <a:pt x="788" y="3529"/>
                    <a:pt x="725" y="3151"/>
                    <a:pt x="725" y="2804"/>
                  </a:cubicBezTo>
                  <a:cubicBezTo>
                    <a:pt x="725" y="1544"/>
                    <a:pt x="1576" y="473"/>
                    <a:pt x="2773" y="126"/>
                  </a:cubicBezTo>
                  <a:cubicBezTo>
                    <a:pt x="2584" y="63"/>
                    <a:pt x="2332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57;p20">
              <a:extLst>
                <a:ext uri="{FF2B5EF4-FFF2-40B4-BE49-F238E27FC236}">
                  <a16:creationId xmlns:a16="http://schemas.microsoft.com/office/drawing/2014/main" id="{59BDFD9B-605E-CE01-EFA8-E32B9F00D2BE}"/>
                </a:ext>
              </a:extLst>
            </p:cNvPr>
            <p:cNvSpPr/>
            <p:nvPr/>
          </p:nvSpPr>
          <p:spPr>
            <a:xfrm>
              <a:off x="-25799950" y="3368250"/>
              <a:ext cx="104775" cy="104000"/>
            </a:xfrm>
            <a:custGeom>
              <a:avLst/>
              <a:gdLst/>
              <a:ahLst/>
              <a:cxnLst/>
              <a:rect l="l" t="t" r="r" b="b"/>
              <a:pathLst>
                <a:path w="4191" h="4160" extrusionOk="0">
                  <a:moveTo>
                    <a:pt x="2080" y="694"/>
                  </a:moveTo>
                  <a:cubicBezTo>
                    <a:pt x="2836" y="694"/>
                    <a:pt x="3466" y="1324"/>
                    <a:pt x="3466" y="2080"/>
                  </a:cubicBezTo>
                  <a:cubicBezTo>
                    <a:pt x="3466" y="2364"/>
                    <a:pt x="3403" y="2584"/>
                    <a:pt x="3246" y="2836"/>
                  </a:cubicBezTo>
                  <a:lnTo>
                    <a:pt x="1292" y="915"/>
                  </a:lnTo>
                  <a:cubicBezTo>
                    <a:pt x="1576" y="788"/>
                    <a:pt x="1828" y="694"/>
                    <a:pt x="2080" y="694"/>
                  </a:cubicBezTo>
                  <a:close/>
                  <a:moveTo>
                    <a:pt x="2111" y="1"/>
                  </a:moveTo>
                  <a:cubicBezTo>
                    <a:pt x="946" y="1"/>
                    <a:pt x="1" y="946"/>
                    <a:pt x="1" y="2080"/>
                  </a:cubicBezTo>
                  <a:cubicBezTo>
                    <a:pt x="1" y="3214"/>
                    <a:pt x="946" y="4160"/>
                    <a:pt x="2111" y="4160"/>
                  </a:cubicBezTo>
                  <a:cubicBezTo>
                    <a:pt x="3246" y="4160"/>
                    <a:pt x="4191" y="3214"/>
                    <a:pt x="4191" y="2080"/>
                  </a:cubicBezTo>
                  <a:cubicBezTo>
                    <a:pt x="4191" y="946"/>
                    <a:pt x="3246" y="1"/>
                    <a:pt x="2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58;p20">
              <a:extLst>
                <a:ext uri="{FF2B5EF4-FFF2-40B4-BE49-F238E27FC236}">
                  <a16:creationId xmlns:a16="http://schemas.microsoft.com/office/drawing/2014/main" id="{E7561EBB-169C-1D2B-BA92-7A74F4116F7C}"/>
                </a:ext>
              </a:extLst>
            </p:cNvPr>
            <p:cNvSpPr/>
            <p:nvPr/>
          </p:nvSpPr>
          <p:spPr>
            <a:xfrm>
              <a:off x="-25712525" y="3317075"/>
              <a:ext cx="34675" cy="86650"/>
            </a:xfrm>
            <a:custGeom>
              <a:avLst/>
              <a:gdLst/>
              <a:ahLst/>
              <a:cxnLst/>
              <a:rect l="l" t="t" r="r" b="b"/>
              <a:pathLst>
                <a:path w="1387" h="3466" extrusionOk="0">
                  <a:moveTo>
                    <a:pt x="1" y="0"/>
                  </a:moveTo>
                  <a:lnTo>
                    <a:pt x="1" y="1764"/>
                  </a:lnTo>
                  <a:cubicBezTo>
                    <a:pt x="631" y="2111"/>
                    <a:pt x="1072" y="2709"/>
                    <a:pt x="1261" y="3466"/>
                  </a:cubicBezTo>
                  <a:lnTo>
                    <a:pt x="1387" y="3466"/>
                  </a:lnTo>
                  <a:lnTo>
                    <a:pt x="13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363;p20">
            <a:extLst>
              <a:ext uri="{FF2B5EF4-FFF2-40B4-BE49-F238E27FC236}">
                <a16:creationId xmlns:a16="http://schemas.microsoft.com/office/drawing/2014/main" id="{646AB3FE-319E-A950-3E15-EB57BF090ED3}"/>
              </a:ext>
            </a:extLst>
          </p:cNvPr>
          <p:cNvGrpSpPr/>
          <p:nvPr/>
        </p:nvGrpSpPr>
        <p:grpSpPr>
          <a:xfrm>
            <a:off x="5287076" y="4910703"/>
            <a:ext cx="389802" cy="442764"/>
            <a:chOff x="-28069875" y="3175300"/>
            <a:chExt cx="260725" cy="296150"/>
          </a:xfrm>
          <a:solidFill>
            <a:srgbClr val="2D3F83"/>
          </a:solidFill>
        </p:grpSpPr>
        <p:sp>
          <p:nvSpPr>
            <p:cNvPr id="43" name="Google Shape;364;p20">
              <a:extLst>
                <a:ext uri="{FF2B5EF4-FFF2-40B4-BE49-F238E27FC236}">
                  <a16:creationId xmlns:a16="http://schemas.microsoft.com/office/drawing/2014/main" id="{4F990E1E-83D7-A5A3-CC95-59F216CE061F}"/>
                </a:ext>
              </a:extLst>
            </p:cNvPr>
            <p:cNvSpPr/>
            <p:nvPr/>
          </p:nvSpPr>
          <p:spPr>
            <a:xfrm>
              <a:off x="-28059650" y="3192625"/>
              <a:ext cx="26025" cy="70125"/>
            </a:xfrm>
            <a:custGeom>
              <a:avLst/>
              <a:gdLst/>
              <a:ahLst/>
              <a:cxnLst/>
              <a:rect l="l" t="t" r="r" b="b"/>
              <a:pathLst>
                <a:path w="1041" h="2805" extrusionOk="0">
                  <a:moveTo>
                    <a:pt x="536" y="0"/>
                  </a:moveTo>
                  <a:cubicBezTo>
                    <a:pt x="253" y="0"/>
                    <a:pt x="1" y="252"/>
                    <a:pt x="1" y="536"/>
                  </a:cubicBezTo>
                  <a:lnTo>
                    <a:pt x="1" y="2458"/>
                  </a:lnTo>
                  <a:cubicBezTo>
                    <a:pt x="410" y="2458"/>
                    <a:pt x="757" y="2584"/>
                    <a:pt x="1040" y="2804"/>
                  </a:cubicBezTo>
                  <a:lnTo>
                    <a:pt x="1040" y="536"/>
                  </a:lnTo>
                  <a:cubicBezTo>
                    <a:pt x="1040" y="252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5;p20">
              <a:extLst>
                <a:ext uri="{FF2B5EF4-FFF2-40B4-BE49-F238E27FC236}">
                  <a16:creationId xmlns:a16="http://schemas.microsoft.com/office/drawing/2014/main" id="{77B01153-FCDA-0215-6152-54DC468A51D2}"/>
                </a:ext>
              </a:extLst>
            </p:cNvPr>
            <p:cNvSpPr/>
            <p:nvPr/>
          </p:nvSpPr>
          <p:spPr>
            <a:xfrm>
              <a:off x="-27843050" y="3192625"/>
              <a:ext cx="26025" cy="69325"/>
            </a:xfrm>
            <a:custGeom>
              <a:avLst/>
              <a:gdLst/>
              <a:ahLst/>
              <a:cxnLst/>
              <a:rect l="l" t="t" r="r" b="b"/>
              <a:pathLst>
                <a:path w="1041" h="2773" extrusionOk="0">
                  <a:moveTo>
                    <a:pt x="536" y="0"/>
                  </a:moveTo>
                  <a:cubicBezTo>
                    <a:pt x="253" y="0"/>
                    <a:pt x="1" y="252"/>
                    <a:pt x="1" y="536"/>
                  </a:cubicBezTo>
                  <a:lnTo>
                    <a:pt x="1" y="2773"/>
                  </a:lnTo>
                  <a:cubicBezTo>
                    <a:pt x="284" y="2584"/>
                    <a:pt x="694" y="2426"/>
                    <a:pt x="1040" y="2426"/>
                  </a:cubicBezTo>
                  <a:lnTo>
                    <a:pt x="1040" y="536"/>
                  </a:lnTo>
                  <a:cubicBezTo>
                    <a:pt x="1040" y="252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66;p20">
              <a:extLst>
                <a:ext uri="{FF2B5EF4-FFF2-40B4-BE49-F238E27FC236}">
                  <a16:creationId xmlns:a16="http://schemas.microsoft.com/office/drawing/2014/main" id="{B13A475A-23C8-67D4-E1C7-D8CEABC49AF5}"/>
                </a:ext>
              </a:extLst>
            </p:cNvPr>
            <p:cNvSpPr/>
            <p:nvPr/>
          </p:nvSpPr>
          <p:spPr>
            <a:xfrm>
              <a:off x="-27973000" y="3202075"/>
              <a:ext cx="26000" cy="57525"/>
            </a:xfrm>
            <a:custGeom>
              <a:avLst/>
              <a:gdLst/>
              <a:ahLst/>
              <a:cxnLst/>
              <a:rect l="l" t="t" r="r" b="b"/>
              <a:pathLst>
                <a:path w="1040" h="2301" extrusionOk="0">
                  <a:moveTo>
                    <a:pt x="536" y="0"/>
                  </a:moveTo>
                  <a:cubicBezTo>
                    <a:pt x="252" y="0"/>
                    <a:pt x="0" y="221"/>
                    <a:pt x="0" y="504"/>
                  </a:cubicBezTo>
                  <a:lnTo>
                    <a:pt x="0" y="1954"/>
                  </a:lnTo>
                  <a:cubicBezTo>
                    <a:pt x="410" y="1985"/>
                    <a:pt x="756" y="2080"/>
                    <a:pt x="1040" y="2300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67;p20">
              <a:extLst>
                <a:ext uri="{FF2B5EF4-FFF2-40B4-BE49-F238E27FC236}">
                  <a16:creationId xmlns:a16="http://schemas.microsoft.com/office/drawing/2014/main" id="{B6CD5B17-5D48-9E8C-C59F-1C9DFA9E902E}"/>
                </a:ext>
              </a:extLst>
            </p:cNvPr>
            <p:cNvSpPr/>
            <p:nvPr/>
          </p:nvSpPr>
          <p:spPr>
            <a:xfrm>
              <a:off x="-27929675" y="3202075"/>
              <a:ext cx="26000" cy="57525"/>
            </a:xfrm>
            <a:custGeom>
              <a:avLst/>
              <a:gdLst/>
              <a:ahLst/>
              <a:cxnLst/>
              <a:rect l="l" t="t" r="r" b="b"/>
              <a:pathLst>
                <a:path w="1040" h="2301" extrusionOk="0">
                  <a:moveTo>
                    <a:pt x="536" y="0"/>
                  </a:moveTo>
                  <a:cubicBezTo>
                    <a:pt x="252" y="0"/>
                    <a:pt x="0" y="221"/>
                    <a:pt x="0" y="504"/>
                  </a:cubicBezTo>
                  <a:lnTo>
                    <a:pt x="0" y="2300"/>
                  </a:lnTo>
                  <a:cubicBezTo>
                    <a:pt x="315" y="2111"/>
                    <a:pt x="693" y="1985"/>
                    <a:pt x="1040" y="1954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368;p20">
              <a:extLst>
                <a:ext uri="{FF2B5EF4-FFF2-40B4-BE49-F238E27FC236}">
                  <a16:creationId xmlns:a16="http://schemas.microsoft.com/office/drawing/2014/main" id="{928A0365-216F-8327-39D5-1818BB0E6DC3}"/>
                </a:ext>
              </a:extLst>
            </p:cNvPr>
            <p:cNvSpPr/>
            <p:nvPr/>
          </p:nvSpPr>
          <p:spPr>
            <a:xfrm>
              <a:off x="-28016325" y="3175300"/>
              <a:ext cx="26025" cy="91375"/>
            </a:xfrm>
            <a:custGeom>
              <a:avLst/>
              <a:gdLst/>
              <a:ahLst/>
              <a:cxnLst/>
              <a:rect l="l" t="t" r="r" b="b"/>
              <a:pathLst>
                <a:path w="1041" h="3655" extrusionOk="0">
                  <a:moveTo>
                    <a:pt x="536" y="0"/>
                  </a:moveTo>
                  <a:cubicBezTo>
                    <a:pt x="253" y="0"/>
                    <a:pt x="1" y="221"/>
                    <a:pt x="1" y="504"/>
                  </a:cubicBezTo>
                  <a:lnTo>
                    <a:pt x="1" y="3655"/>
                  </a:lnTo>
                  <a:cubicBezTo>
                    <a:pt x="1" y="3655"/>
                    <a:pt x="1" y="3623"/>
                    <a:pt x="64" y="3623"/>
                  </a:cubicBezTo>
                  <a:cubicBezTo>
                    <a:pt x="284" y="3371"/>
                    <a:pt x="631" y="3182"/>
                    <a:pt x="1040" y="3056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69;p20">
              <a:extLst>
                <a:ext uri="{FF2B5EF4-FFF2-40B4-BE49-F238E27FC236}">
                  <a16:creationId xmlns:a16="http://schemas.microsoft.com/office/drawing/2014/main" id="{5A8F7BF7-0AB3-0911-ECC9-0DE218A662D3}"/>
                </a:ext>
              </a:extLst>
            </p:cNvPr>
            <p:cNvSpPr/>
            <p:nvPr/>
          </p:nvSpPr>
          <p:spPr>
            <a:xfrm>
              <a:off x="-27886375" y="3176075"/>
              <a:ext cx="26025" cy="91400"/>
            </a:xfrm>
            <a:custGeom>
              <a:avLst/>
              <a:gdLst/>
              <a:ahLst/>
              <a:cxnLst/>
              <a:rect l="l" t="t" r="r" b="b"/>
              <a:pathLst>
                <a:path w="1041" h="3656" extrusionOk="0">
                  <a:moveTo>
                    <a:pt x="536" y="1"/>
                  </a:moveTo>
                  <a:cubicBezTo>
                    <a:pt x="253" y="1"/>
                    <a:pt x="1" y="221"/>
                    <a:pt x="1" y="505"/>
                  </a:cubicBezTo>
                  <a:lnTo>
                    <a:pt x="1" y="3088"/>
                  </a:lnTo>
                  <a:cubicBezTo>
                    <a:pt x="379" y="3151"/>
                    <a:pt x="726" y="3340"/>
                    <a:pt x="1041" y="3655"/>
                  </a:cubicBezTo>
                  <a:lnTo>
                    <a:pt x="1041" y="505"/>
                  </a:lnTo>
                  <a:cubicBezTo>
                    <a:pt x="1041" y="253"/>
                    <a:pt x="789" y="1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70;p20">
              <a:extLst>
                <a:ext uri="{FF2B5EF4-FFF2-40B4-BE49-F238E27FC236}">
                  <a16:creationId xmlns:a16="http://schemas.microsoft.com/office/drawing/2014/main" id="{BA88E613-90E1-5B7A-B13A-649433305956}"/>
                </a:ext>
              </a:extLst>
            </p:cNvPr>
            <p:cNvSpPr/>
            <p:nvPr/>
          </p:nvSpPr>
          <p:spPr>
            <a:xfrm>
              <a:off x="-28017900" y="3269025"/>
              <a:ext cx="161475" cy="133125"/>
            </a:xfrm>
            <a:custGeom>
              <a:avLst/>
              <a:gdLst/>
              <a:ahLst/>
              <a:cxnLst/>
              <a:rect l="l" t="t" r="r" b="b"/>
              <a:pathLst>
                <a:path w="6459" h="5325" extrusionOk="0">
                  <a:moveTo>
                    <a:pt x="1733" y="0"/>
                  </a:moveTo>
                  <a:cubicBezTo>
                    <a:pt x="1355" y="0"/>
                    <a:pt x="946" y="158"/>
                    <a:pt x="662" y="410"/>
                  </a:cubicBezTo>
                  <a:cubicBezTo>
                    <a:pt x="64" y="882"/>
                    <a:pt x="1" y="1639"/>
                    <a:pt x="347" y="2237"/>
                  </a:cubicBezTo>
                  <a:cubicBezTo>
                    <a:pt x="1324" y="2458"/>
                    <a:pt x="2048" y="3340"/>
                    <a:pt x="2174" y="4348"/>
                  </a:cubicBezTo>
                  <a:lnTo>
                    <a:pt x="3214" y="5325"/>
                  </a:lnTo>
                  <a:lnTo>
                    <a:pt x="4285" y="4348"/>
                  </a:lnTo>
                  <a:cubicBezTo>
                    <a:pt x="4380" y="3340"/>
                    <a:pt x="5073" y="2521"/>
                    <a:pt x="6113" y="2237"/>
                  </a:cubicBezTo>
                  <a:cubicBezTo>
                    <a:pt x="6459" y="1639"/>
                    <a:pt x="6333" y="882"/>
                    <a:pt x="5860" y="410"/>
                  </a:cubicBezTo>
                  <a:cubicBezTo>
                    <a:pt x="5577" y="158"/>
                    <a:pt x="5199" y="0"/>
                    <a:pt x="4789" y="0"/>
                  </a:cubicBezTo>
                  <a:cubicBezTo>
                    <a:pt x="4411" y="0"/>
                    <a:pt x="4002" y="158"/>
                    <a:pt x="3750" y="410"/>
                  </a:cubicBezTo>
                  <a:lnTo>
                    <a:pt x="3277" y="882"/>
                  </a:lnTo>
                  <a:lnTo>
                    <a:pt x="2805" y="410"/>
                  </a:lnTo>
                  <a:cubicBezTo>
                    <a:pt x="2521" y="158"/>
                    <a:pt x="2143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71;p20">
              <a:extLst>
                <a:ext uri="{FF2B5EF4-FFF2-40B4-BE49-F238E27FC236}">
                  <a16:creationId xmlns:a16="http://schemas.microsoft.com/office/drawing/2014/main" id="{E647D71F-5D9D-45C8-9C02-850ED69FA92D}"/>
                </a:ext>
              </a:extLst>
            </p:cNvPr>
            <p:cNvSpPr/>
            <p:nvPr/>
          </p:nvSpPr>
          <p:spPr>
            <a:xfrm>
              <a:off x="-27930475" y="3269800"/>
              <a:ext cx="121325" cy="201650"/>
            </a:xfrm>
            <a:custGeom>
              <a:avLst/>
              <a:gdLst/>
              <a:ahLst/>
              <a:cxnLst/>
              <a:rect l="l" t="t" r="r" b="b"/>
              <a:pathLst>
                <a:path w="4853" h="8066" extrusionOk="0">
                  <a:moveTo>
                    <a:pt x="4506" y="1"/>
                  </a:moveTo>
                  <a:cubicBezTo>
                    <a:pt x="3876" y="1"/>
                    <a:pt x="3403" y="505"/>
                    <a:pt x="3403" y="1198"/>
                  </a:cubicBezTo>
                  <a:lnTo>
                    <a:pt x="3403" y="2395"/>
                  </a:lnTo>
                  <a:cubicBezTo>
                    <a:pt x="3403" y="2584"/>
                    <a:pt x="3246" y="2742"/>
                    <a:pt x="3025" y="2742"/>
                  </a:cubicBezTo>
                  <a:cubicBezTo>
                    <a:pt x="2679" y="2742"/>
                    <a:pt x="2363" y="2868"/>
                    <a:pt x="2080" y="3025"/>
                  </a:cubicBezTo>
                  <a:cubicBezTo>
                    <a:pt x="1702" y="3372"/>
                    <a:pt x="1418" y="3939"/>
                    <a:pt x="1418" y="4474"/>
                  </a:cubicBezTo>
                  <a:lnTo>
                    <a:pt x="1418" y="5231"/>
                  </a:lnTo>
                  <a:cubicBezTo>
                    <a:pt x="1418" y="5420"/>
                    <a:pt x="1261" y="5577"/>
                    <a:pt x="1072" y="5577"/>
                  </a:cubicBezTo>
                  <a:cubicBezTo>
                    <a:pt x="883" y="5577"/>
                    <a:pt x="725" y="5420"/>
                    <a:pt x="725" y="5231"/>
                  </a:cubicBezTo>
                  <a:lnTo>
                    <a:pt x="1" y="5892"/>
                  </a:lnTo>
                  <a:lnTo>
                    <a:pt x="1" y="8066"/>
                  </a:lnTo>
                  <a:lnTo>
                    <a:pt x="3813" y="8066"/>
                  </a:lnTo>
                  <a:cubicBezTo>
                    <a:pt x="4033" y="8066"/>
                    <a:pt x="4191" y="7908"/>
                    <a:pt x="4191" y="7719"/>
                  </a:cubicBezTo>
                  <a:cubicBezTo>
                    <a:pt x="4191" y="7530"/>
                    <a:pt x="4033" y="7373"/>
                    <a:pt x="3813" y="7373"/>
                  </a:cubicBezTo>
                  <a:lnTo>
                    <a:pt x="3466" y="7373"/>
                  </a:lnTo>
                  <a:lnTo>
                    <a:pt x="3466" y="6270"/>
                  </a:lnTo>
                  <a:cubicBezTo>
                    <a:pt x="3466" y="6176"/>
                    <a:pt x="3498" y="6050"/>
                    <a:pt x="3592" y="6018"/>
                  </a:cubicBezTo>
                  <a:lnTo>
                    <a:pt x="4128" y="5420"/>
                  </a:lnTo>
                  <a:cubicBezTo>
                    <a:pt x="4600" y="4947"/>
                    <a:pt x="4852" y="4380"/>
                    <a:pt x="4852" y="3687"/>
                  </a:cubicBezTo>
                  <a:lnTo>
                    <a:pt x="4852" y="347"/>
                  </a:lnTo>
                  <a:cubicBezTo>
                    <a:pt x="4852" y="158"/>
                    <a:pt x="4695" y="1"/>
                    <a:pt x="4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72;p20">
              <a:extLst>
                <a:ext uri="{FF2B5EF4-FFF2-40B4-BE49-F238E27FC236}">
                  <a16:creationId xmlns:a16="http://schemas.microsoft.com/office/drawing/2014/main" id="{B1737563-8BD4-7DB2-0D37-AD1972163F66}"/>
                </a:ext>
              </a:extLst>
            </p:cNvPr>
            <p:cNvSpPr/>
            <p:nvPr/>
          </p:nvSpPr>
          <p:spPr>
            <a:xfrm>
              <a:off x="-28069875" y="3271375"/>
              <a:ext cx="122875" cy="200075"/>
            </a:xfrm>
            <a:custGeom>
              <a:avLst/>
              <a:gdLst/>
              <a:ahLst/>
              <a:cxnLst/>
              <a:rect l="l" t="t" r="r" b="b"/>
              <a:pathLst>
                <a:path w="4915" h="8003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3718"/>
                  </a:lnTo>
                  <a:cubicBezTo>
                    <a:pt x="0" y="4348"/>
                    <a:pt x="221" y="4979"/>
                    <a:pt x="693" y="5451"/>
                  </a:cubicBezTo>
                  <a:lnTo>
                    <a:pt x="1323" y="5955"/>
                  </a:lnTo>
                  <a:cubicBezTo>
                    <a:pt x="1418" y="6018"/>
                    <a:pt x="1449" y="6113"/>
                    <a:pt x="1449" y="6207"/>
                  </a:cubicBezTo>
                  <a:lnTo>
                    <a:pt x="1449" y="7310"/>
                  </a:lnTo>
                  <a:lnTo>
                    <a:pt x="1103" y="7310"/>
                  </a:lnTo>
                  <a:cubicBezTo>
                    <a:pt x="882" y="7310"/>
                    <a:pt x="725" y="7467"/>
                    <a:pt x="725" y="7656"/>
                  </a:cubicBezTo>
                  <a:cubicBezTo>
                    <a:pt x="725" y="7845"/>
                    <a:pt x="882" y="8003"/>
                    <a:pt x="1103" y="8003"/>
                  </a:cubicBezTo>
                  <a:lnTo>
                    <a:pt x="4915" y="8003"/>
                  </a:lnTo>
                  <a:lnTo>
                    <a:pt x="4915" y="5829"/>
                  </a:lnTo>
                  <a:lnTo>
                    <a:pt x="4190" y="5168"/>
                  </a:lnTo>
                  <a:cubicBezTo>
                    <a:pt x="4190" y="5357"/>
                    <a:pt x="4033" y="5514"/>
                    <a:pt x="3844" y="5514"/>
                  </a:cubicBezTo>
                  <a:cubicBezTo>
                    <a:pt x="3655" y="5514"/>
                    <a:pt x="3497" y="5357"/>
                    <a:pt x="3497" y="5168"/>
                  </a:cubicBezTo>
                  <a:lnTo>
                    <a:pt x="3497" y="4411"/>
                  </a:lnTo>
                  <a:cubicBezTo>
                    <a:pt x="3497" y="3876"/>
                    <a:pt x="3214" y="3372"/>
                    <a:pt x="2741" y="3057"/>
                  </a:cubicBezTo>
                  <a:cubicBezTo>
                    <a:pt x="2458" y="2899"/>
                    <a:pt x="2143" y="2773"/>
                    <a:pt x="1796" y="2773"/>
                  </a:cubicBezTo>
                  <a:cubicBezTo>
                    <a:pt x="1607" y="2773"/>
                    <a:pt x="1449" y="2616"/>
                    <a:pt x="1449" y="2427"/>
                  </a:cubicBezTo>
                  <a:lnTo>
                    <a:pt x="1449" y="1229"/>
                  </a:lnTo>
                  <a:cubicBezTo>
                    <a:pt x="1449" y="473"/>
                    <a:pt x="94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3" name="Picture 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FF0D22-329B-EAD7-EE52-DB78429E84F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A5138B2-22A1-0BE7-B817-7B07158DB53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9689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7B177-823F-A0E7-7CC5-805C23D6F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B6D0513-4AE0-54B0-0D1A-04C5DF2D30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8ABA18B-5D88-FEC8-488E-0315233428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87E83C-49ED-A63B-0523-39BEC068E0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DCD722-44B7-BD8E-417F-DB374365ED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E61A92-0F63-AF74-BC27-3C916593927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F5EE91-047D-F387-A696-AD22A334A27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675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F1FB25-41B9-1A54-97B3-D036EA5DB24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ECD33F-BEC5-6358-F4F1-27C34E0A012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A6FFA5-EE18-E824-0D27-64EF8FF3447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10563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2F8A26D-2853-7137-EA35-50C94EFBF09E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F79960-48F1-F261-8444-164D4D1CECC8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761F3E-3D51-6EB5-00FA-38575D5CA00C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EC3DFEB-316C-2A5B-A95D-F3BD72B7C91F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D3077A-EDF8-8CD5-D38A-013B6D8133B3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C9C092-A680-F7EF-C5D4-FF8D4438AD22}"/>
              </a:ext>
            </a:extLst>
          </p:cNvPr>
          <p:cNvSpPr txBox="1"/>
          <p:nvPr/>
        </p:nvSpPr>
        <p:spPr>
          <a:xfrm>
            <a:off x="10021133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ED030161-DA86-718A-C827-4528EFA68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7FE38B-ABAB-924F-843D-730BC238CA5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51FAE38-064C-1F12-CBA4-3F0FBCE0079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C7A8C8-11A2-DEE8-5F8E-06FD663D9DD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871F70-E7E1-7675-49B1-939B7B599F6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B947C82-B3D4-3F0B-AA61-EB73D03379D0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8BDA94-2AA7-BD66-1D0D-89D533EA52A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803F95F-DE63-41A8-D132-F012989A704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33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5D7DDE2B-7468-0401-554B-2AD2A10EB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0CB4A2-3C1B-041B-127E-AC250C6DB2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5646B243-4C01-1E9B-399B-8BD23F7D84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21C7D4A-636E-C4E1-FF8C-583DCFCCF7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A3CF83-3BDF-AB81-9E62-CC551F7EE1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E03DD8-B402-C149-E60C-DBD1E41E63E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1CE51A-E6BF-C9B3-96A4-61BD8E97474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057151-F831-3324-5493-957AD0F4F41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675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495A66-D63D-35F7-DD34-52831FC154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2814F8-04BC-B9D4-2F4D-73C92003868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757DAF5-34A7-8504-D649-A1BB7901D85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10563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E238993-8F1F-DF9B-DD8E-004CAC702711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A0C61E-8B55-299B-C1D5-16F912AA259F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ED75D8-06DD-504F-00F2-5B32C0456117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D0BB68-5324-7640-5584-051DEE66CC14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2A93CC-B963-162F-3809-62166FC2376A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1FD4D0-EE0F-EEF9-04DD-EE9B658BC34B}"/>
              </a:ext>
            </a:extLst>
          </p:cNvPr>
          <p:cNvSpPr txBox="1"/>
          <p:nvPr/>
        </p:nvSpPr>
        <p:spPr>
          <a:xfrm>
            <a:off x="10021133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7841E67F-1F56-0BAD-8CEC-CCB02E2020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15498B6-C083-32BE-E083-29F87259FE23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85CCC79-0355-8713-2355-C99F47FE2CB3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8884988-74D3-C7D7-E763-E291F3495214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041C61-56A5-1BFF-1862-D946883FFC6A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028B5FE-4325-194D-6B4F-4542ABE58FCB}"/>
              </a:ext>
            </a:extLst>
          </p:cNvPr>
          <p:cNvGrpSpPr/>
          <p:nvPr/>
        </p:nvGrpSpPr>
        <p:grpSpPr>
          <a:xfrm>
            <a:off x="4823212" y="3414533"/>
            <a:ext cx="450717" cy="1957766"/>
            <a:chOff x="5013831" y="2709686"/>
            <a:chExt cx="599783" cy="2605262"/>
          </a:xfrm>
        </p:grpSpPr>
        <p:sp>
          <p:nvSpPr>
            <p:cNvPr id="24" name="Graphic 92" descr="Brain with solid fill">
              <a:extLst>
                <a:ext uri="{FF2B5EF4-FFF2-40B4-BE49-F238E27FC236}">
                  <a16:creationId xmlns:a16="http://schemas.microsoft.com/office/drawing/2014/main" id="{95F75C92-13FD-6A7F-5479-0567A5971573}"/>
                </a:ext>
              </a:extLst>
            </p:cNvPr>
            <p:cNvSpPr/>
            <p:nvPr/>
          </p:nvSpPr>
          <p:spPr>
            <a:xfrm>
              <a:off x="5013831" y="2709686"/>
              <a:ext cx="599783" cy="510923"/>
            </a:xfrm>
            <a:custGeom>
              <a:avLst/>
              <a:gdLst>
                <a:gd name="connsiteX0" fmla="*/ 584446 w 599783"/>
                <a:gd name="connsiteY0" fmla="*/ 309174 h 510923"/>
                <a:gd name="connsiteX1" fmla="*/ 580696 w 599783"/>
                <a:gd name="connsiteY1" fmla="*/ 204924 h 510923"/>
                <a:gd name="connsiteX2" fmla="*/ 585196 w 599783"/>
                <a:gd name="connsiteY2" fmla="*/ 177924 h 510923"/>
                <a:gd name="connsiteX3" fmla="*/ 513196 w 599783"/>
                <a:gd name="connsiteY3" fmla="*/ 90924 h 510923"/>
                <a:gd name="connsiteX4" fmla="*/ 427696 w 599783"/>
                <a:gd name="connsiteY4" fmla="*/ 30174 h 510923"/>
                <a:gd name="connsiteX5" fmla="*/ 406696 w 599783"/>
                <a:gd name="connsiteY5" fmla="*/ 32424 h 510923"/>
                <a:gd name="connsiteX6" fmla="*/ 343696 w 599783"/>
                <a:gd name="connsiteY6" fmla="*/ 174 h 510923"/>
                <a:gd name="connsiteX7" fmla="*/ 276946 w 599783"/>
                <a:gd name="connsiteY7" fmla="*/ 23424 h 510923"/>
                <a:gd name="connsiteX8" fmla="*/ 198196 w 599783"/>
                <a:gd name="connsiteY8" fmla="*/ 11424 h 510923"/>
                <a:gd name="connsiteX9" fmla="*/ 140446 w 599783"/>
                <a:gd name="connsiteY9" fmla="*/ 66924 h 510923"/>
                <a:gd name="connsiteX10" fmla="*/ 135196 w 599783"/>
                <a:gd name="connsiteY10" fmla="*/ 66924 h 510923"/>
                <a:gd name="connsiteX11" fmla="*/ 45196 w 599783"/>
                <a:gd name="connsiteY11" fmla="*/ 155424 h 510923"/>
                <a:gd name="connsiteX12" fmla="*/ 45196 w 599783"/>
                <a:gd name="connsiteY12" fmla="*/ 159924 h 510923"/>
                <a:gd name="connsiteX13" fmla="*/ 196 w 599783"/>
                <a:gd name="connsiteY13" fmla="*/ 243174 h 510923"/>
                <a:gd name="connsiteX14" fmla="*/ 93196 w 599783"/>
                <a:gd name="connsiteY14" fmla="*/ 325674 h 510923"/>
                <a:gd name="connsiteX15" fmla="*/ 209446 w 599783"/>
                <a:gd name="connsiteY15" fmla="*/ 325674 h 510923"/>
                <a:gd name="connsiteX16" fmla="*/ 300196 w 599783"/>
                <a:gd name="connsiteY16" fmla="*/ 414924 h 510923"/>
                <a:gd name="connsiteX17" fmla="*/ 300196 w 599783"/>
                <a:gd name="connsiteY17" fmla="*/ 510924 h 510923"/>
                <a:gd name="connsiteX18" fmla="*/ 359446 w 599783"/>
                <a:gd name="connsiteY18" fmla="*/ 510924 h 510923"/>
                <a:gd name="connsiteX19" fmla="*/ 359446 w 599783"/>
                <a:gd name="connsiteY19" fmla="*/ 443424 h 510923"/>
                <a:gd name="connsiteX20" fmla="*/ 359446 w 599783"/>
                <a:gd name="connsiteY20" fmla="*/ 433674 h 510923"/>
                <a:gd name="connsiteX21" fmla="*/ 378196 w 599783"/>
                <a:gd name="connsiteY21" fmla="*/ 348174 h 510923"/>
                <a:gd name="connsiteX22" fmla="*/ 417946 w 599783"/>
                <a:gd name="connsiteY22" fmla="*/ 314424 h 510923"/>
                <a:gd name="connsiteX23" fmla="*/ 447196 w 599783"/>
                <a:gd name="connsiteY23" fmla="*/ 289674 h 510923"/>
                <a:gd name="connsiteX24" fmla="*/ 456946 w 599783"/>
                <a:gd name="connsiteY24" fmla="*/ 271674 h 510923"/>
                <a:gd name="connsiteX25" fmla="*/ 408196 w 599783"/>
                <a:gd name="connsiteY25" fmla="*/ 265674 h 510923"/>
                <a:gd name="connsiteX26" fmla="*/ 390946 w 599783"/>
                <a:gd name="connsiteY26" fmla="*/ 252924 h 510923"/>
                <a:gd name="connsiteX27" fmla="*/ 403696 w 599783"/>
                <a:gd name="connsiteY27" fmla="*/ 235674 h 510923"/>
                <a:gd name="connsiteX28" fmla="*/ 463696 w 599783"/>
                <a:gd name="connsiteY28" fmla="*/ 242424 h 510923"/>
                <a:gd name="connsiteX29" fmla="*/ 464446 w 599783"/>
                <a:gd name="connsiteY29" fmla="*/ 236424 h 510923"/>
                <a:gd name="connsiteX30" fmla="*/ 459946 w 599783"/>
                <a:gd name="connsiteY30" fmla="*/ 201174 h 510923"/>
                <a:gd name="connsiteX31" fmla="*/ 398446 w 599783"/>
                <a:gd name="connsiteY31" fmla="*/ 152424 h 510923"/>
                <a:gd name="connsiteX32" fmla="*/ 383446 w 599783"/>
                <a:gd name="connsiteY32" fmla="*/ 147924 h 510923"/>
                <a:gd name="connsiteX33" fmla="*/ 378946 w 599783"/>
                <a:gd name="connsiteY33" fmla="*/ 146424 h 510923"/>
                <a:gd name="connsiteX34" fmla="*/ 378196 w 599783"/>
                <a:gd name="connsiteY34" fmla="*/ 146424 h 510923"/>
                <a:gd name="connsiteX35" fmla="*/ 360946 w 599783"/>
                <a:gd name="connsiteY35" fmla="*/ 150924 h 510923"/>
                <a:gd name="connsiteX36" fmla="*/ 354196 w 599783"/>
                <a:gd name="connsiteY36" fmla="*/ 152424 h 510923"/>
                <a:gd name="connsiteX37" fmla="*/ 346696 w 599783"/>
                <a:gd name="connsiteY37" fmla="*/ 153924 h 510923"/>
                <a:gd name="connsiteX38" fmla="*/ 328696 w 599783"/>
                <a:gd name="connsiteY38" fmla="*/ 208674 h 510923"/>
                <a:gd name="connsiteX39" fmla="*/ 354946 w 599783"/>
                <a:gd name="connsiteY39" fmla="*/ 259674 h 510923"/>
                <a:gd name="connsiteX40" fmla="*/ 356446 w 599783"/>
                <a:gd name="connsiteY40" fmla="*/ 280674 h 510923"/>
                <a:gd name="connsiteX41" fmla="*/ 336946 w 599783"/>
                <a:gd name="connsiteY41" fmla="*/ 282174 h 510923"/>
                <a:gd name="connsiteX42" fmla="*/ 314446 w 599783"/>
                <a:gd name="connsiteY42" fmla="*/ 254424 h 510923"/>
                <a:gd name="connsiteX43" fmla="*/ 312946 w 599783"/>
                <a:gd name="connsiteY43" fmla="*/ 254424 h 510923"/>
                <a:gd name="connsiteX44" fmla="*/ 248446 w 599783"/>
                <a:gd name="connsiteY44" fmla="*/ 234174 h 510923"/>
                <a:gd name="connsiteX45" fmla="*/ 244696 w 599783"/>
                <a:gd name="connsiteY45" fmla="*/ 213924 h 510923"/>
                <a:gd name="connsiteX46" fmla="*/ 264946 w 599783"/>
                <a:gd name="connsiteY46" fmla="*/ 209424 h 510923"/>
                <a:gd name="connsiteX47" fmla="*/ 302446 w 599783"/>
                <a:gd name="connsiteY47" fmla="*/ 222174 h 510923"/>
                <a:gd name="connsiteX48" fmla="*/ 299446 w 599783"/>
                <a:gd name="connsiteY48" fmla="*/ 210174 h 510923"/>
                <a:gd name="connsiteX49" fmla="*/ 307696 w 599783"/>
                <a:gd name="connsiteY49" fmla="*/ 161424 h 510923"/>
                <a:gd name="connsiteX50" fmla="*/ 276946 w 599783"/>
                <a:gd name="connsiteY50" fmla="*/ 163674 h 510923"/>
                <a:gd name="connsiteX51" fmla="*/ 249946 w 599783"/>
                <a:gd name="connsiteY51" fmla="*/ 161424 h 510923"/>
                <a:gd name="connsiteX52" fmla="*/ 184696 w 599783"/>
                <a:gd name="connsiteY52" fmla="*/ 202674 h 510923"/>
                <a:gd name="connsiteX53" fmla="*/ 119446 w 599783"/>
                <a:gd name="connsiteY53" fmla="*/ 278424 h 510923"/>
                <a:gd name="connsiteX54" fmla="*/ 104446 w 599783"/>
                <a:gd name="connsiteY54" fmla="*/ 293424 h 510923"/>
                <a:gd name="connsiteX55" fmla="*/ 89446 w 599783"/>
                <a:gd name="connsiteY55" fmla="*/ 278424 h 510923"/>
                <a:gd name="connsiteX56" fmla="*/ 124696 w 599783"/>
                <a:gd name="connsiteY56" fmla="*/ 205674 h 510923"/>
                <a:gd name="connsiteX57" fmla="*/ 78196 w 599783"/>
                <a:gd name="connsiteY57" fmla="*/ 182424 h 510923"/>
                <a:gd name="connsiteX58" fmla="*/ 80446 w 599783"/>
                <a:gd name="connsiteY58" fmla="*/ 161424 h 510923"/>
                <a:gd name="connsiteX59" fmla="*/ 101446 w 599783"/>
                <a:gd name="connsiteY59" fmla="*/ 162924 h 510923"/>
                <a:gd name="connsiteX60" fmla="*/ 149446 w 599783"/>
                <a:gd name="connsiteY60" fmla="*/ 176424 h 510923"/>
                <a:gd name="connsiteX61" fmla="*/ 217696 w 599783"/>
                <a:gd name="connsiteY61" fmla="*/ 150924 h 510923"/>
                <a:gd name="connsiteX62" fmla="*/ 166696 w 599783"/>
                <a:gd name="connsiteY62" fmla="*/ 104424 h 510923"/>
                <a:gd name="connsiteX63" fmla="*/ 171946 w 599783"/>
                <a:gd name="connsiteY63" fmla="*/ 84174 h 510923"/>
                <a:gd name="connsiteX64" fmla="*/ 192196 w 599783"/>
                <a:gd name="connsiteY64" fmla="*/ 89424 h 510923"/>
                <a:gd name="connsiteX65" fmla="*/ 336196 w 599783"/>
                <a:gd name="connsiteY65" fmla="*/ 123924 h 510923"/>
                <a:gd name="connsiteX66" fmla="*/ 313696 w 599783"/>
                <a:gd name="connsiteY66" fmla="*/ 66174 h 510923"/>
                <a:gd name="connsiteX67" fmla="*/ 329446 w 599783"/>
                <a:gd name="connsiteY67" fmla="*/ 51924 h 510923"/>
                <a:gd name="connsiteX68" fmla="*/ 343696 w 599783"/>
                <a:gd name="connsiteY68" fmla="*/ 67674 h 510923"/>
                <a:gd name="connsiteX69" fmla="*/ 390946 w 599783"/>
                <a:gd name="connsiteY69" fmla="*/ 117174 h 510923"/>
                <a:gd name="connsiteX70" fmla="*/ 404446 w 599783"/>
                <a:gd name="connsiteY70" fmla="*/ 120924 h 510923"/>
                <a:gd name="connsiteX71" fmla="*/ 449446 w 599783"/>
                <a:gd name="connsiteY71" fmla="*/ 82674 h 510923"/>
                <a:gd name="connsiteX72" fmla="*/ 468196 w 599783"/>
                <a:gd name="connsiteY72" fmla="*/ 93924 h 510923"/>
                <a:gd name="connsiteX73" fmla="*/ 456946 w 599783"/>
                <a:gd name="connsiteY73" fmla="*/ 112674 h 510923"/>
                <a:gd name="connsiteX74" fmla="*/ 432946 w 599783"/>
                <a:gd name="connsiteY74" fmla="*/ 132174 h 510923"/>
                <a:gd name="connsiteX75" fmla="*/ 432946 w 599783"/>
                <a:gd name="connsiteY75" fmla="*/ 133674 h 510923"/>
                <a:gd name="connsiteX76" fmla="*/ 486946 w 599783"/>
                <a:gd name="connsiteY76" fmla="*/ 189174 h 510923"/>
                <a:gd name="connsiteX77" fmla="*/ 491446 w 599783"/>
                <a:gd name="connsiteY77" fmla="*/ 207174 h 510923"/>
                <a:gd name="connsiteX78" fmla="*/ 498196 w 599783"/>
                <a:gd name="connsiteY78" fmla="*/ 198174 h 510923"/>
                <a:gd name="connsiteX79" fmla="*/ 508696 w 599783"/>
                <a:gd name="connsiteY79" fmla="*/ 162924 h 510923"/>
                <a:gd name="connsiteX80" fmla="*/ 518446 w 599783"/>
                <a:gd name="connsiteY80" fmla="*/ 150924 h 510923"/>
                <a:gd name="connsiteX81" fmla="*/ 533446 w 599783"/>
                <a:gd name="connsiteY81" fmla="*/ 153924 h 510923"/>
                <a:gd name="connsiteX82" fmla="*/ 537946 w 599783"/>
                <a:gd name="connsiteY82" fmla="*/ 168924 h 510923"/>
                <a:gd name="connsiteX83" fmla="*/ 523696 w 599783"/>
                <a:gd name="connsiteY83" fmla="*/ 212424 h 510923"/>
                <a:gd name="connsiteX84" fmla="*/ 491446 w 599783"/>
                <a:gd name="connsiteY84" fmla="*/ 243174 h 510923"/>
                <a:gd name="connsiteX85" fmla="*/ 474946 w 599783"/>
                <a:gd name="connsiteY85" fmla="*/ 297174 h 510923"/>
                <a:gd name="connsiteX86" fmla="*/ 507946 w 599783"/>
                <a:gd name="connsiteY86" fmla="*/ 325674 h 510923"/>
                <a:gd name="connsiteX87" fmla="*/ 515446 w 599783"/>
                <a:gd name="connsiteY87" fmla="*/ 339174 h 510923"/>
                <a:gd name="connsiteX88" fmla="*/ 507196 w 599783"/>
                <a:gd name="connsiteY88" fmla="*/ 351924 h 510923"/>
                <a:gd name="connsiteX89" fmla="*/ 492196 w 599783"/>
                <a:gd name="connsiteY89" fmla="*/ 351174 h 510923"/>
                <a:gd name="connsiteX90" fmla="*/ 456946 w 599783"/>
                <a:gd name="connsiteY90" fmla="*/ 321174 h 510923"/>
                <a:gd name="connsiteX91" fmla="*/ 433696 w 599783"/>
                <a:gd name="connsiteY91" fmla="*/ 338424 h 510923"/>
                <a:gd name="connsiteX92" fmla="*/ 399946 w 599783"/>
                <a:gd name="connsiteY92" fmla="*/ 366924 h 510923"/>
                <a:gd name="connsiteX93" fmla="*/ 388696 w 599783"/>
                <a:gd name="connsiteY93" fmla="*/ 432924 h 510923"/>
                <a:gd name="connsiteX94" fmla="*/ 388696 w 599783"/>
                <a:gd name="connsiteY94" fmla="*/ 443424 h 510923"/>
                <a:gd name="connsiteX95" fmla="*/ 388696 w 599783"/>
                <a:gd name="connsiteY95" fmla="*/ 510924 h 510923"/>
                <a:gd name="connsiteX96" fmla="*/ 448696 w 599783"/>
                <a:gd name="connsiteY96" fmla="*/ 510924 h 510923"/>
                <a:gd name="connsiteX97" fmla="*/ 501196 w 599783"/>
                <a:gd name="connsiteY97" fmla="*/ 406674 h 510923"/>
                <a:gd name="connsiteX98" fmla="*/ 583696 w 599783"/>
                <a:gd name="connsiteY98" fmla="*/ 318924 h 510923"/>
                <a:gd name="connsiteX99" fmla="*/ 584446 w 599783"/>
                <a:gd name="connsiteY99" fmla="*/ 309174 h 510923"/>
                <a:gd name="connsiteX100" fmla="*/ 584446 w 599783"/>
                <a:gd name="connsiteY100" fmla="*/ 309174 h 51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599783" h="510923">
                  <a:moveTo>
                    <a:pt x="584446" y="309174"/>
                  </a:moveTo>
                  <a:cubicBezTo>
                    <a:pt x="606196" y="277674"/>
                    <a:pt x="604696" y="234924"/>
                    <a:pt x="580696" y="204924"/>
                  </a:cubicBezTo>
                  <a:cubicBezTo>
                    <a:pt x="583696" y="195924"/>
                    <a:pt x="585196" y="186924"/>
                    <a:pt x="585196" y="177924"/>
                  </a:cubicBezTo>
                  <a:cubicBezTo>
                    <a:pt x="585196" y="135174"/>
                    <a:pt x="554446" y="99174"/>
                    <a:pt x="513196" y="90924"/>
                  </a:cubicBezTo>
                  <a:cubicBezTo>
                    <a:pt x="500446" y="54174"/>
                    <a:pt x="466696" y="30174"/>
                    <a:pt x="427696" y="30174"/>
                  </a:cubicBezTo>
                  <a:cubicBezTo>
                    <a:pt x="420946" y="30174"/>
                    <a:pt x="413446" y="30924"/>
                    <a:pt x="406696" y="32424"/>
                  </a:cubicBezTo>
                  <a:cubicBezTo>
                    <a:pt x="390946" y="13674"/>
                    <a:pt x="367696" y="2424"/>
                    <a:pt x="343696" y="174"/>
                  </a:cubicBezTo>
                  <a:cubicBezTo>
                    <a:pt x="318946" y="-1326"/>
                    <a:pt x="294946" y="6924"/>
                    <a:pt x="276946" y="23424"/>
                  </a:cubicBezTo>
                  <a:cubicBezTo>
                    <a:pt x="253696" y="7674"/>
                    <a:pt x="224446" y="3174"/>
                    <a:pt x="198196" y="11424"/>
                  </a:cubicBezTo>
                  <a:cubicBezTo>
                    <a:pt x="171196" y="19674"/>
                    <a:pt x="150196" y="39924"/>
                    <a:pt x="140446" y="66924"/>
                  </a:cubicBezTo>
                  <a:cubicBezTo>
                    <a:pt x="138946" y="66924"/>
                    <a:pt x="136696" y="66924"/>
                    <a:pt x="135196" y="66924"/>
                  </a:cubicBezTo>
                  <a:cubicBezTo>
                    <a:pt x="85696" y="66924"/>
                    <a:pt x="45946" y="105924"/>
                    <a:pt x="45196" y="155424"/>
                  </a:cubicBezTo>
                  <a:cubicBezTo>
                    <a:pt x="45196" y="156924"/>
                    <a:pt x="45196" y="158424"/>
                    <a:pt x="45196" y="159924"/>
                  </a:cubicBezTo>
                  <a:cubicBezTo>
                    <a:pt x="15196" y="176424"/>
                    <a:pt x="-2054" y="208674"/>
                    <a:pt x="196" y="243174"/>
                  </a:cubicBezTo>
                  <a:cubicBezTo>
                    <a:pt x="3196" y="290424"/>
                    <a:pt x="45196" y="325674"/>
                    <a:pt x="93196" y="325674"/>
                  </a:cubicBezTo>
                  <a:lnTo>
                    <a:pt x="209446" y="325674"/>
                  </a:lnTo>
                  <a:cubicBezTo>
                    <a:pt x="258946" y="325674"/>
                    <a:pt x="299446" y="365424"/>
                    <a:pt x="300196" y="414924"/>
                  </a:cubicBezTo>
                  <a:lnTo>
                    <a:pt x="300196" y="510924"/>
                  </a:lnTo>
                  <a:lnTo>
                    <a:pt x="359446" y="510924"/>
                  </a:lnTo>
                  <a:lnTo>
                    <a:pt x="359446" y="443424"/>
                  </a:lnTo>
                  <a:cubicBezTo>
                    <a:pt x="359446" y="440424"/>
                    <a:pt x="359446" y="436674"/>
                    <a:pt x="359446" y="433674"/>
                  </a:cubicBezTo>
                  <a:cubicBezTo>
                    <a:pt x="359446" y="405924"/>
                    <a:pt x="358696" y="370674"/>
                    <a:pt x="378196" y="348174"/>
                  </a:cubicBezTo>
                  <a:cubicBezTo>
                    <a:pt x="390196" y="335424"/>
                    <a:pt x="403696" y="324174"/>
                    <a:pt x="417946" y="314424"/>
                  </a:cubicBezTo>
                  <a:cubicBezTo>
                    <a:pt x="429196" y="307674"/>
                    <a:pt x="438946" y="299424"/>
                    <a:pt x="447196" y="289674"/>
                  </a:cubicBezTo>
                  <a:cubicBezTo>
                    <a:pt x="450946" y="283674"/>
                    <a:pt x="454696" y="277674"/>
                    <a:pt x="456946" y="271674"/>
                  </a:cubicBezTo>
                  <a:cubicBezTo>
                    <a:pt x="441196" y="265674"/>
                    <a:pt x="424696" y="263424"/>
                    <a:pt x="408196" y="265674"/>
                  </a:cubicBezTo>
                  <a:cubicBezTo>
                    <a:pt x="399946" y="266424"/>
                    <a:pt x="392446" y="261174"/>
                    <a:pt x="390946" y="252924"/>
                  </a:cubicBezTo>
                  <a:cubicBezTo>
                    <a:pt x="390196" y="244674"/>
                    <a:pt x="395446" y="237174"/>
                    <a:pt x="403696" y="235674"/>
                  </a:cubicBezTo>
                  <a:cubicBezTo>
                    <a:pt x="423946" y="232674"/>
                    <a:pt x="444196" y="234924"/>
                    <a:pt x="463696" y="242424"/>
                  </a:cubicBezTo>
                  <a:cubicBezTo>
                    <a:pt x="463696" y="240174"/>
                    <a:pt x="463696" y="238674"/>
                    <a:pt x="464446" y="236424"/>
                  </a:cubicBezTo>
                  <a:cubicBezTo>
                    <a:pt x="465196" y="224424"/>
                    <a:pt x="463696" y="212424"/>
                    <a:pt x="459946" y="201174"/>
                  </a:cubicBezTo>
                  <a:cubicBezTo>
                    <a:pt x="449446" y="174174"/>
                    <a:pt x="423196" y="162174"/>
                    <a:pt x="398446" y="152424"/>
                  </a:cubicBezTo>
                  <a:cubicBezTo>
                    <a:pt x="393946" y="150924"/>
                    <a:pt x="389446" y="149424"/>
                    <a:pt x="383446" y="147924"/>
                  </a:cubicBezTo>
                  <a:lnTo>
                    <a:pt x="378946" y="146424"/>
                  </a:lnTo>
                  <a:lnTo>
                    <a:pt x="378196" y="146424"/>
                  </a:lnTo>
                  <a:cubicBezTo>
                    <a:pt x="372196" y="147174"/>
                    <a:pt x="366946" y="148674"/>
                    <a:pt x="360946" y="150924"/>
                  </a:cubicBezTo>
                  <a:lnTo>
                    <a:pt x="354196" y="152424"/>
                  </a:lnTo>
                  <a:lnTo>
                    <a:pt x="346696" y="153924"/>
                  </a:lnTo>
                  <a:cubicBezTo>
                    <a:pt x="333946" y="168924"/>
                    <a:pt x="327196" y="188424"/>
                    <a:pt x="328696" y="208674"/>
                  </a:cubicBezTo>
                  <a:cubicBezTo>
                    <a:pt x="330196" y="228924"/>
                    <a:pt x="339946" y="246924"/>
                    <a:pt x="354946" y="259674"/>
                  </a:cubicBezTo>
                  <a:cubicBezTo>
                    <a:pt x="360946" y="264924"/>
                    <a:pt x="360946" y="273924"/>
                    <a:pt x="356446" y="280674"/>
                  </a:cubicBezTo>
                  <a:cubicBezTo>
                    <a:pt x="351946" y="285924"/>
                    <a:pt x="342946" y="286674"/>
                    <a:pt x="336946" y="282174"/>
                  </a:cubicBezTo>
                  <a:cubicBezTo>
                    <a:pt x="327946" y="274674"/>
                    <a:pt x="320446" y="264924"/>
                    <a:pt x="314446" y="254424"/>
                  </a:cubicBezTo>
                  <a:lnTo>
                    <a:pt x="312946" y="254424"/>
                  </a:lnTo>
                  <a:cubicBezTo>
                    <a:pt x="291946" y="250674"/>
                    <a:pt x="267946" y="246924"/>
                    <a:pt x="248446" y="234174"/>
                  </a:cubicBezTo>
                  <a:cubicBezTo>
                    <a:pt x="241696" y="229674"/>
                    <a:pt x="240196" y="220674"/>
                    <a:pt x="244696" y="213924"/>
                  </a:cubicBezTo>
                  <a:cubicBezTo>
                    <a:pt x="249196" y="207174"/>
                    <a:pt x="258196" y="204924"/>
                    <a:pt x="264946" y="209424"/>
                  </a:cubicBezTo>
                  <a:cubicBezTo>
                    <a:pt x="276196" y="216174"/>
                    <a:pt x="288946" y="220674"/>
                    <a:pt x="302446" y="222174"/>
                  </a:cubicBezTo>
                  <a:cubicBezTo>
                    <a:pt x="300946" y="218424"/>
                    <a:pt x="300196" y="214674"/>
                    <a:pt x="299446" y="210174"/>
                  </a:cubicBezTo>
                  <a:cubicBezTo>
                    <a:pt x="297946" y="193674"/>
                    <a:pt x="300946" y="176424"/>
                    <a:pt x="307696" y="161424"/>
                  </a:cubicBezTo>
                  <a:cubicBezTo>
                    <a:pt x="297196" y="162924"/>
                    <a:pt x="287446" y="163674"/>
                    <a:pt x="276946" y="163674"/>
                  </a:cubicBezTo>
                  <a:cubicBezTo>
                    <a:pt x="267946" y="163674"/>
                    <a:pt x="258946" y="162924"/>
                    <a:pt x="249946" y="161424"/>
                  </a:cubicBezTo>
                  <a:cubicBezTo>
                    <a:pt x="233446" y="181674"/>
                    <a:pt x="210196" y="196674"/>
                    <a:pt x="184696" y="202674"/>
                  </a:cubicBezTo>
                  <a:cubicBezTo>
                    <a:pt x="150946" y="219924"/>
                    <a:pt x="119446" y="241674"/>
                    <a:pt x="119446" y="278424"/>
                  </a:cubicBezTo>
                  <a:cubicBezTo>
                    <a:pt x="119446" y="286674"/>
                    <a:pt x="112696" y="293424"/>
                    <a:pt x="104446" y="293424"/>
                  </a:cubicBezTo>
                  <a:cubicBezTo>
                    <a:pt x="96196" y="293424"/>
                    <a:pt x="89446" y="286674"/>
                    <a:pt x="89446" y="278424"/>
                  </a:cubicBezTo>
                  <a:cubicBezTo>
                    <a:pt x="90196" y="249924"/>
                    <a:pt x="102946" y="223674"/>
                    <a:pt x="124696" y="205674"/>
                  </a:cubicBezTo>
                  <a:cubicBezTo>
                    <a:pt x="106696" y="203424"/>
                    <a:pt x="90196" y="195924"/>
                    <a:pt x="78196" y="182424"/>
                  </a:cubicBezTo>
                  <a:cubicBezTo>
                    <a:pt x="72946" y="175674"/>
                    <a:pt x="74446" y="166674"/>
                    <a:pt x="80446" y="161424"/>
                  </a:cubicBezTo>
                  <a:cubicBezTo>
                    <a:pt x="86446" y="156174"/>
                    <a:pt x="96196" y="156924"/>
                    <a:pt x="101446" y="162924"/>
                  </a:cubicBezTo>
                  <a:cubicBezTo>
                    <a:pt x="107446" y="170424"/>
                    <a:pt x="124696" y="177174"/>
                    <a:pt x="149446" y="176424"/>
                  </a:cubicBezTo>
                  <a:cubicBezTo>
                    <a:pt x="174196" y="176424"/>
                    <a:pt x="198946" y="167424"/>
                    <a:pt x="217696" y="150924"/>
                  </a:cubicBezTo>
                  <a:cubicBezTo>
                    <a:pt x="195946" y="141924"/>
                    <a:pt x="177946" y="125424"/>
                    <a:pt x="166696" y="104424"/>
                  </a:cubicBezTo>
                  <a:cubicBezTo>
                    <a:pt x="162196" y="96924"/>
                    <a:pt x="165196" y="87924"/>
                    <a:pt x="171946" y="84174"/>
                  </a:cubicBezTo>
                  <a:cubicBezTo>
                    <a:pt x="179446" y="79674"/>
                    <a:pt x="188446" y="82674"/>
                    <a:pt x="192196" y="89424"/>
                  </a:cubicBezTo>
                  <a:cubicBezTo>
                    <a:pt x="214696" y="129924"/>
                    <a:pt x="261946" y="141174"/>
                    <a:pt x="336196" y="123924"/>
                  </a:cubicBezTo>
                  <a:cubicBezTo>
                    <a:pt x="322696" y="112674"/>
                    <a:pt x="312946" y="94674"/>
                    <a:pt x="313696" y="66174"/>
                  </a:cubicBezTo>
                  <a:cubicBezTo>
                    <a:pt x="313696" y="57924"/>
                    <a:pt x="321196" y="51174"/>
                    <a:pt x="329446" y="51924"/>
                  </a:cubicBezTo>
                  <a:cubicBezTo>
                    <a:pt x="337696" y="51924"/>
                    <a:pt x="344446" y="59424"/>
                    <a:pt x="343696" y="67674"/>
                  </a:cubicBezTo>
                  <a:cubicBezTo>
                    <a:pt x="342196" y="101424"/>
                    <a:pt x="360946" y="108174"/>
                    <a:pt x="390946" y="117174"/>
                  </a:cubicBezTo>
                  <a:cubicBezTo>
                    <a:pt x="395446" y="118674"/>
                    <a:pt x="399946" y="119424"/>
                    <a:pt x="404446" y="120924"/>
                  </a:cubicBezTo>
                  <a:cubicBezTo>
                    <a:pt x="412696" y="102174"/>
                    <a:pt x="429196" y="87924"/>
                    <a:pt x="449446" y="82674"/>
                  </a:cubicBezTo>
                  <a:cubicBezTo>
                    <a:pt x="457696" y="80424"/>
                    <a:pt x="465946" y="85674"/>
                    <a:pt x="468196" y="93924"/>
                  </a:cubicBezTo>
                  <a:cubicBezTo>
                    <a:pt x="470446" y="102174"/>
                    <a:pt x="465196" y="110424"/>
                    <a:pt x="456946" y="112674"/>
                  </a:cubicBezTo>
                  <a:cubicBezTo>
                    <a:pt x="446446" y="115674"/>
                    <a:pt x="438196" y="122424"/>
                    <a:pt x="432946" y="132174"/>
                  </a:cubicBezTo>
                  <a:cubicBezTo>
                    <a:pt x="432946" y="132924"/>
                    <a:pt x="432946" y="132924"/>
                    <a:pt x="432946" y="133674"/>
                  </a:cubicBezTo>
                  <a:cubicBezTo>
                    <a:pt x="456196" y="144924"/>
                    <a:pt x="476446" y="161424"/>
                    <a:pt x="486946" y="189174"/>
                  </a:cubicBezTo>
                  <a:cubicBezTo>
                    <a:pt x="489196" y="195174"/>
                    <a:pt x="490696" y="201174"/>
                    <a:pt x="491446" y="207174"/>
                  </a:cubicBezTo>
                  <a:cubicBezTo>
                    <a:pt x="494446" y="204924"/>
                    <a:pt x="496696" y="201924"/>
                    <a:pt x="498196" y="198174"/>
                  </a:cubicBezTo>
                  <a:cubicBezTo>
                    <a:pt x="503446" y="186924"/>
                    <a:pt x="507196" y="175674"/>
                    <a:pt x="508696" y="162924"/>
                  </a:cubicBezTo>
                  <a:cubicBezTo>
                    <a:pt x="509446" y="157674"/>
                    <a:pt x="513196" y="153174"/>
                    <a:pt x="518446" y="150924"/>
                  </a:cubicBezTo>
                  <a:cubicBezTo>
                    <a:pt x="523696" y="148674"/>
                    <a:pt x="529696" y="150174"/>
                    <a:pt x="533446" y="153924"/>
                  </a:cubicBezTo>
                  <a:cubicBezTo>
                    <a:pt x="537946" y="157674"/>
                    <a:pt x="539446" y="162924"/>
                    <a:pt x="537946" y="168924"/>
                  </a:cubicBezTo>
                  <a:cubicBezTo>
                    <a:pt x="535696" y="183924"/>
                    <a:pt x="531196" y="198924"/>
                    <a:pt x="523696" y="212424"/>
                  </a:cubicBezTo>
                  <a:cubicBezTo>
                    <a:pt x="516196" y="225174"/>
                    <a:pt x="504946" y="235674"/>
                    <a:pt x="491446" y="243174"/>
                  </a:cubicBezTo>
                  <a:cubicBezTo>
                    <a:pt x="489946" y="261924"/>
                    <a:pt x="483946" y="280674"/>
                    <a:pt x="474946" y="297174"/>
                  </a:cubicBezTo>
                  <a:cubicBezTo>
                    <a:pt x="484696" y="308424"/>
                    <a:pt x="495196" y="318174"/>
                    <a:pt x="507946" y="325674"/>
                  </a:cubicBezTo>
                  <a:cubicBezTo>
                    <a:pt x="512446" y="328674"/>
                    <a:pt x="515446" y="333924"/>
                    <a:pt x="515446" y="339174"/>
                  </a:cubicBezTo>
                  <a:cubicBezTo>
                    <a:pt x="515446" y="344424"/>
                    <a:pt x="512446" y="349674"/>
                    <a:pt x="507196" y="351924"/>
                  </a:cubicBezTo>
                  <a:cubicBezTo>
                    <a:pt x="501946" y="354174"/>
                    <a:pt x="496696" y="354174"/>
                    <a:pt x="492196" y="351174"/>
                  </a:cubicBezTo>
                  <a:cubicBezTo>
                    <a:pt x="479446" y="342924"/>
                    <a:pt x="467446" y="332424"/>
                    <a:pt x="456946" y="321174"/>
                  </a:cubicBezTo>
                  <a:cubicBezTo>
                    <a:pt x="449446" y="327174"/>
                    <a:pt x="441196" y="333174"/>
                    <a:pt x="433696" y="338424"/>
                  </a:cubicBezTo>
                  <a:cubicBezTo>
                    <a:pt x="420946" y="346674"/>
                    <a:pt x="409696" y="355674"/>
                    <a:pt x="399946" y="366924"/>
                  </a:cubicBezTo>
                  <a:cubicBezTo>
                    <a:pt x="387946" y="381174"/>
                    <a:pt x="388696" y="408924"/>
                    <a:pt x="388696" y="432924"/>
                  </a:cubicBezTo>
                  <a:cubicBezTo>
                    <a:pt x="388696" y="436674"/>
                    <a:pt x="388696" y="439674"/>
                    <a:pt x="388696" y="443424"/>
                  </a:cubicBezTo>
                  <a:lnTo>
                    <a:pt x="388696" y="510924"/>
                  </a:lnTo>
                  <a:lnTo>
                    <a:pt x="448696" y="510924"/>
                  </a:lnTo>
                  <a:cubicBezTo>
                    <a:pt x="448696" y="413424"/>
                    <a:pt x="495196" y="408174"/>
                    <a:pt x="501196" y="406674"/>
                  </a:cubicBezTo>
                  <a:cubicBezTo>
                    <a:pt x="520696" y="401424"/>
                    <a:pt x="572446" y="374424"/>
                    <a:pt x="583696" y="318924"/>
                  </a:cubicBezTo>
                  <a:cubicBezTo>
                    <a:pt x="585196" y="315924"/>
                    <a:pt x="584446" y="312174"/>
                    <a:pt x="584446" y="309174"/>
                  </a:cubicBezTo>
                  <a:cubicBezTo>
                    <a:pt x="583696" y="309174"/>
                    <a:pt x="583696" y="309174"/>
                    <a:pt x="584446" y="309174"/>
                  </a:cubicBezTo>
                  <a:close/>
                </a:path>
              </a:pathLst>
            </a:custGeom>
            <a:solidFill>
              <a:srgbClr val="2D3F83"/>
            </a:solidFill>
            <a:ln w="7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Graphic 68" descr="Heart with pulse with solid fill">
              <a:extLst>
                <a:ext uri="{FF2B5EF4-FFF2-40B4-BE49-F238E27FC236}">
                  <a16:creationId xmlns:a16="http://schemas.microsoft.com/office/drawing/2014/main" id="{D41D1C1C-1D76-B950-8438-FC36A0346D77}"/>
                </a:ext>
              </a:extLst>
            </p:cNvPr>
            <p:cNvSpPr/>
            <p:nvPr/>
          </p:nvSpPr>
          <p:spPr>
            <a:xfrm>
              <a:off x="5058968" y="4831662"/>
              <a:ext cx="509508" cy="483286"/>
            </a:xfrm>
            <a:custGeom>
              <a:avLst/>
              <a:gdLst>
                <a:gd name="connsiteX0" fmla="*/ 256627 w 509507"/>
                <a:gd name="connsiteY0" fmla="*/ 481636 h 483285"/>
                <a:gd name="connsiteX1" fmla="*/ 350602 w 509507"/>
                <a:gd name="connsiteY1" fmla="*/ 398311 h 483285"/>
                <a:gd name="connsiteX2" fmla="*/ 464077 w 509507"/>
                <a:gd name="connsiteY2" fmla="*/ 261361 h 483285"/>
                <a:gd name="connsiteX3" fmla="*/ 503002 w 509507"/>
                <a:gd name="connsiteY3" fmla="*/ 93061 h 483285"/>
                <a:gd name="connsiteX4" fmla="*/ 391777 w 509507"/>
                <a:gd name="connsiteY4" fmla="*/ 511 h 483285"/>
                <a:gd name="connsiteX5" fmla="*/ 254527 w 509507"/>
                <a:gd name="connsiteY5" fmla="*/ 100711 h 483285"/>
                <a:gd name="connsiteX6" fmla="*/ 133102 w 509507"/>
                <a:gd name="connsiteY6" fmla="*/ 211 h 483285"/>
                <a:gd name="connsiteX7" fmla="*/ 12502 w 509507"/>
                <a:gd name="connsiteY7" fmla="*/ 77611 h 483285"/>
                <a:gd name="connsiteX8" fmla="*/ 36352 w 509507"/>
                <a:gd name="connsiteY8" fmla="*/ 246961 h 483285"/>
                <a:gd name="connsiteX9" fmla="*/ 148402 w 509507"/>
                <a:gd name="connsiteY9" fmla="*/ 388261 h 483285"/>
                <a:gd name="connsiteX10" fmla="*/ 254527 w 509507"/>
                <a:gd name="connsiteY10" fmla="*/ 483286 h 483285"/>
                <a:gd name="connsiteX11" fmla="*/ 134527 w 509507"/>
                <a:gd name="connsiteY11" fmla="*/ 226636 h 483285"/>
                <a:gd name="connsiteX12" fmla="*/ 157027 w 509507"/>
                <a:gd name="connsiteY12" fmla="*/ 159136 h 483285"/>
                <a:gd name="connsiteX13" fmla="*/ 170377 w 509507"/>
                <a:gd name="connsiteY13" fmla="*/ 119011 h 483285"/>
                <a:gd name="connsiteX14" fmla="*/ 193552 w 509507"/>
                <a:gd name="connsiteY14" fmla="*/ 100636 h 483285"/>
                <a:gd name="connsiteX15" fmla="*/ 204277 w 509507"/>
                <a:gd name="connsiteY15" fmla="*/ 121186 h 483285"/>
                <a:gd name="connsiteX16" fmla="*/ 210502 w 509507"/>
                <a:gd name="connsiteY16" fmla="*/ 154411 h 483285"/>
                <a:gd name="connsiteX17" fmla="*/ 228502 w 509507"/>
                <a:gd name="connsiteY17" fmla="*/ 250411 h 483285"/>
                <a:gd name="connsiteX18" fmla="*/ 240427 w 509507"/>
                <a:gd name="connsiteY18" fmla="*/ 314161 h 483285"/>
                <a:gd name="connsiteX19" fmla="*/ 283927 w 509507"/>
                <a:gd name="connsiteY19" fmla="*/ 199111 h 483285"/>
                <a:gd name="connsiteX20" fmla="*/ 293527 w 509507"/>
                <a:gd name="connsiteY20" fmla="*/ 173761 h 483285"/>
                <a:gd name="connsiteX21" fmla="*/ 308527 w 509507"/>
                <a:gd name="connsiteY21" fmla="*/ 157936 h 483285"/>
                <a:gd name="connsiteX22" fmla="*/ 326602 w 509507"/>
                <a:gd name="connsiteY22" fmla="*/ 175936 h 483285"/>
                <a:gd name="connsiteX23" fmla="*/ 335827 w 509507"/>
                <a:gd name="connsiteY23" fmla="*/ 207586 h 483285"/>
                <a:gd name="connsiteX24" fmla="*/ 354127 w 509507"/>
                <a:gd name="connsiteY24" fmla="*/ 270511 h 483285"/>
                <a:gd name="connsiteX25" fmla="*/ 372202 w 509507"/>
                <a:gd name="connsiteY25" fmla="*/ 250636 h 483285"/>
                <a:gd name="connsiteX26" fmla="*/ 391627 w 509507"/>
                <a:gd name="connsiteY26" fmla="*/ 229786 h 483285"/>
                <a:gd name="connsiteX27" fmla="*/ 421627 w 509507"/>
                <a:gd name="connsiteY27" fmla="*/ 226936 h 483285"/>
                <a:gd name="connsiteX28" fmla="*/ 449527 w 509507"/>
                <a:gd name="connsiteY28" fmla="*/ 226936 h 483285"/>
                <a:gd name="connsiteX29" fmla="*/ 431152 w 509507"/>
                <a:gd name="connsiteY29" fmla="*/ 256936 h 483285"/>
                <a:gd name="connsiteX30" fmla="*/ 406777 w 509507"/>
                <a:gd name="connsiteY30" fmla="*/ 256936 h 483285"/>
                <a:gd name="connsiteX31" fmla="*/ 358552 w 509507"/>
                <a:gd name="connsiteY31" fmla="*/ 310036 h 483285"/>
                <a:gd name="connsiteX32" fmla="*/ 337423 w 509507"/>
                <a:gd name="connsiteY32" fmla="*/ 311913 h 483285"/>
                <a:gd name="connsiteX33" fmla="*/ 334252 w 509507"/>
                <a:gd name="connsiteY33" fmla="*/ 308236 h 483285"/>
                <a:gd name="connsiteX34" fmla="*/ 330727 w 509507"/>
                <a:gd name="connsiteY34" fmla="*/ 298036 h 483285"/>
                <a:gd name="connsiteX35" fmla="*/ 318202 w 509507"/>
                <a:gd name="connsiteY35" fmla="*/ 255211 h 483285"/>
                <a:gd name="connsiteX36" fmla="*/ 308002 w 509507"/>
                <a:gd name="connsiteY36" fmla="*/ 220111 h 483285"/>
                <a:gd name="connsiteX37" fmla="*/ 250777 w 509507"/>
                <a:gd name="connsiteY37" fmla="*/ 371386 h 483285"/>
                <a:gd name="connsiteX38" fmla="*/ 243952 w 509507"/>
                <a:gd name="connsiteY38" fmla="*/ 381736 h 483285"/>
                <a:gd name="connsiteX39" fmla="*/ 223096 w 509507"/>
                <a:gd name="connsiteY39" fmla="*/ 377865 h 483285"/>
                <a:gd name="connsiteX40" fmla="*/ 220702 w 509507"/>
                <a:gd name="connsiteY40" fmla="*/ 372061 h 483285"/>
                <a:gd name="connsiteX41" fmla="*/ 216727 w 509507"/>
                <a:gd name="connsiteY41" fmla="*/ 351061 h 483285"/>
                <a:gd name="connsiteX42" fmla="*/ 197752 w 509507"/>
                <a:gd name="connsiteY42" fmla="*/ 249811 h 483285"/>
                <a:gd name="connsiteX43" fmla="*/ 183577 w 509507"/>
                <a:gd name="connsiteY43" fmla="*/ 174136 h 483285"/>
                <a:gd name="connsiteX44" fmla="*/ 162427 w 509507"/>
                <a:gd name="connsiteY44" fmla="*/ 237661 h 483285"/>
                <a:gd name="connsiteX45" fmla="*/ 144502 w 509507"/>
                <a:gd name="connsiteY45" fmla="*/ 256936 h 483285"/>
                <a:gd name="connsiteX46" fmla="*/ 111427 w 509507"/>
                <a:gd name="connsiteY46" fmla="*/ 256936 h 483285"/>
                <a:gd name="connsiteX47" fmla="*/ 77677 w 509507"/>
                <a:gd name="connsiteY47" fmla="*/ 256936 h 483285"/>
                <a:gd name="connsiteX48" fmla="*/ 59302 w 509507"/>
                <a:gd name="connsiteY48" fmla="*/ 226936 h 48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09507" h="483285">
                  <a:moveTo>
                    <a:pt x="256627" y="481636"/>
                  </a:moveTo>
                  <a:cubicBezTo>
                    <a:pt x="289513" y="455673"/>
                    <a:pt x="320890" y="427852"/>
                    <a:pt x="350602" y="398311"/>
                  </a:cubicBezTo>
                  <a:cubicBezTo>
                    <a:pt x="393674" y="357275"/>
                    <a:pt x="431761" y="311308"/>
                    <a:pt x="464077" y="261361"/>
                  </a:cubicBezTo>
                  <a:cubicBezTo>
                    <a:pt x="494077" y="213061"/>
                    <a:pt x="522727" y="150361"/>
                    <a:pt x="503002" y="93061"/>
                  </a:cubicBezTo>
                  <a:cubicBezTo>
                    <a:pt x="487027" y="45661"/>
                    <a:pt x="442702" y="5386"/>
                    <a:pt x="391777" y="511"/>
                  </a:cubicBezTo>
                  <a:cubicBezTo>
                    <a:pt x="327427" y="-5864"/>
                    <a:pt x="280852" y="48586"/>
                    <a:pt x="254527" y="100711"/>
                  </a:cubicBezTo>
                  <a:cubicBezTo>
                    <a:pt x="230452" y="53011"/>
                    <a:pt x="190627" y="3811"/>
                    <a:pt x="133102" y="211"/>
                  </a:cubicBezTo>
                  <a:cubicBezTo>
                    <a:pt x="82027" y="-2939"/>
                    <a:pt x="34477" y="32986"/>
                    <a:pt x="12502" y="77611"/>
                  </a:cubicBezTo>
                  <a:cubicBezTo>
                    <a:pt x="-15023" y="133636"/>
                    <a:pt x="7402" y="196636"/>
                    <a:pt x="36352" y="246961"/>
                  </a:cubicBezTo>
                  <a:cubicBezTo>
                    <a:pt x="66352" y="299461"/>
                    <a:pt x="106252" y="345586"/>
                    <a:pt x="148402" y="388261"/>
                  </a:cubicBezTo>
                  <a:cubicBezTo>
                    <a:pt x="181630" y="422255"/>
                    <a:pt x="217083" y="454000"/>
                    <a:pt x="254527" y="483286"/>
                  </a:cubicBezTo>
                  <a:close/>
                  <a:moveTo>
                    <a:pt x="134527" y="226636"/>
                  </a:moveTo>
                  <a:lnTo>
                    <a:pt x="157027" y="159136"/>
                  </a:lnTo>
                  <a:lnTo>
                    <a:pt x="170377" y="119011"/>
                  </a:lnTo>
                  <a:cubicBezTo>
                    <a:pt x="173827" y="108586"/>
                    <a:pt x="179152" y="94636"/>
                    <a:pt x="193552" y="100636"/>
                  </a:cubicBezTo>
                  <a:cubicBezTo>
                    <a:pt x="202252" y="104311"/>
                    <a:pt x="202777" y="113311"/>
                    <a:pt x="204277" y="121186"/>
                  </a:cubicBezTo>
                  <a:lnTo>
                    <a:pt x="210502" y="154411"/>
                  </a:lnTo>
                  <a:lnTo>
                    <a:pt x="228502" y="250411"/>
                  </a:lnTo>
                  <a:lnTo>
                    <a:pt x="240427" y="314161"/>
                  </a:lnTo>
                  <a:lnTo>
                    <a:pt x="283927" y="199111"/>
                  </a:lnTo>
                  <a:lnTo>
                    <a:pt x="293527" y="173761"/>
                  </a:lnTo>
                  <a:cubicBezTo>
                    <a:pt x="296302" y="166261"/>
                    <a:pt x="299152" y="158761"/>
                    <a:pt x="308527" y="157936"/>
                  </a:cubicBezTo>
                  <a:cubicBezTo>
                    <a:pt x="320452" y="156736"/>
                    <a:pt x="323977" y="166936"/>
                    <a:pt x="326602" y="175936"/>
                  </a:cubicBezTo>
                  <a:lnTo>
                    <a:pt x="335827" y="207586"/>
                  </a:lnTo>
                  <a:lnTo>
                    <a:pt x="354127" y="270511"/>
                  </a:lnTo>
                  <a:lnTo>
                    <a:pt x="372202" y="250636"/>
                  </a:lnTo>
                  <a:cubicBezTo>
                    <a:pt x="377984" y="243070"/>
                    <a:pt x="384490" y="236087"/>
                    <a:pt x="391627" y="229786"/>
                  </a:cubicBezTo>
                  <a:cubicBezTo>
                    <a:pt x="399127" y="224536"/>
                    <a:pt x="413002" y="226936"/>
                    <a:pt x="421627" y="226936"/>
                  </a:cubicBezTo>
                  <a:lnTo>
                    <a:pt x="449527" y="226936"/>
                  </a:lnTo>
                  <a:cubicBezTo>
                    <a:pt x="443977" y="236911"/>
                    <a:pt x="437827" y="246961"/>
                    <a:pt x="431152" y="256936"/>
                  </a:cubicBezTo>
                  <a:lnTo>
                    <a:pt x="406777" y="256936"/>
                  </a:lnTo>
                  <a:cubicBezTo>
                    <a:pt x="390802" y="274561"/>
                    <a:pt x="375502" y="293311"/>
                    <a:pt x="358552" y="310036"/>
                  </a:cubicBezTo>
                  <a:cubicBezTo>
                    <a:pt x="353236" y="316389"/>
                    <a:pt x="343776" y="317230"/>
                    <a:pt x="337423" y="311913"/>
                  </a:cubicBezTo>
                  <a:cubicBezTo>
                    <a:pt x="336173" y="310867"/>
                    <a:pt x="335102" y="309625"/>
                    <a:pt x="334252" y="308236"/>
                  </a:cubicBezTo>
                  <a:cubicBezTo>
                    <a:pt x="332623" y="305010"/>
                    <a:pt x="331437" y="301579"/>
                    <a:pt x="330727" y="298036"/>
                  </a:cubicBezTo>
                  <a:lnTo>
                    <a:pt x="318202" y="255211"/>
                  </a:lnTo>
                  <a:lnTo>
                    <a:pt x="308002" y="220111"/>
                  </a:lnTo>
                  <a:cubicBezTo>
                    <a:pt x="288877" y="270586"/>
                    <a:pt x="270502" y="321136"/>
                    <a:pt x="250777" y="371386"/>
                  </a:cubicBezTo>
                  <a:cubicBezTo>
                    <a:pt x="249674" y="375479"/>
                    <a:pt x="247281" y="379109"/>
                    <a:pt x="243952" y="381736"/>
                  </a:cubicBezTo>
                  <a:cubicBezTo>
                    <a:pt x="237124" y="386426"/>
                    <a:pt x="227786" y="384693"/>
                    <a:pt x="223096" y="377865"/>
                  </a:cubicBezTo>
                  <a:cubicBezTo>
                    <a:pt x="221897" y="376120"/>
                    <a:pt x="221082" y="374143"/>
                    <a:pt x="220702" y="372061"/>
                  </a:cubicBezTo>
                  <a:cubicBezTo>
                    <a:pt x="218977" y="365161"/>
                    <a:pt x="218077" y="357961"/>
                    <a:pt x="216727" y="351061"/>
                  </a:cubicBezTo>
                  <a:lnTo>
                    <a:pt x="197752" y="249811"/>
                  </a:lnTo>
                  <a:lnTo>
                    <a:pt x="183577" y="174136"/>
                  </a:lnTo>
                  <a:lnTo>
                    <a:pt x="162427" y="237661"/>
                  </a:lnTo>
                  <a:cubicBezTo>
                    <a:pt x="159202" y="247111"/>
                    <a:pt x="156652" y="256336"/>
                    <a:pt x="144502" y="256936"/>
                  </a:cubicBezTo>
                  <a:cubicBezTo>
                    <a:pt x="133477" y="257461"/>
                    <a:pt x="122377" y="256936"/>
                    <a:pt x="111427" y="256936"/>
                  </a:cubicBezTo>
                  <a:lnTo>
                    <a:pt x="77677" y="256936"/>
                  </a:lnTo>
                  <a:cubicBezTo>
                    <a:pt x="71077" y="246961"/>
                    <a:pt x="64852" y="236911"/>
                    <a:pt x="59302" y="226936"/>
                  </a:cubicBezTo>
                  <a:close/>
                </a:path>
              </a:pathLst>
            </a:custGeom>
            <a:solidFill>
              <a:srgbClr val="2D3F83"/>
            </a:solidFill>
            <a:ln w="7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79F9B6D-1675-1992-89A8-89618591444C}"/>
              </a:ext>
            </a:extLst>
          </p:cNvPr>
          <p:cNvSpPr txBox="1"/>
          <p:nvPr/>
        </p:nvSpPr>
        <p:spPr>
          <a:xfrm>
            <a:off x="4742825" y="1075246"/>
            <a:ext cx="436151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FAA5452-25FE-4C8B-9BB6-FC61872D37D4}"/>
              </a:ext>
            </a:extLst>
          </p:cNvPr>
          <p:cNvSpPr txBox="1"/>
          <p:nvPr/>
        </p:nvSpPr>
        <p:spPr>
          <a:xfrm>
            <a:off x="5369790" y="2942864"/>
            <a:ext cx="3681997" cy="1270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8C4875-5DE9-4731-99C3-822F85CDBF3B}"/>
              </a:ext>
            </a:extLst>
          </p:cNvPr>
          <p:cNvSpPr txBox="1"/>
          <p:nvPr/>
        </p:nvSpPr>
        <p:spPr>
          <a:xfrm>
            <a:off x="5369789" y="4521703"/>
            <a:ext cx="3681997" cy="1270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0" name="Picture 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586E9E7-732E-1B40-C801-5CA8B98863B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1" name="Picture 3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4761D2A-A572-A62C-7AB1-92681B6B481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0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7B177-823F-A0E7-7CC5-805C23D6F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B6D0513-4AE0-54B0-0D1A-04C5DF2D30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8ABA18B-5D88-FEC8-488E-0315233428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87E83C-49ED-A63B-0523-39BEC068E0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DCD722-44B7-BD8E-417F-DB374365ED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E61A92-0F63-AF74-BC27-3C916593927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F5EE91-047D-F387-A696-AD22A334A27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675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F1FB25-41B9-1A54-97B3-D036EA5DB24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ECD33F-BEC5-6358-F4F1-27C34E0A012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A6FFA5-EE18-E824-0D27-64EF8FF3447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10563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2F8A26D-2853-7137-EA35-50C94EFBF09E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F79960-48F1-F261-8444-164D4D1CECC8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761F3E-3D51-6EB5-00FA-38575D5CA00C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EC3DFEB-316C-2A5B-A95D-F3BD72B7C91F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D3077A-EDF8-8CD5-D38A-013B6D8133B3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C9C092-A680-F7EF-C5D4-FF8D4438AD22}"/>
              </a:ext>
            </a:extLst>
          </p:cNvPr>
          <p:cNvSpPr txBox="1"/>
          <p:nvPr/>
        </p:nvSpPr>
        <p:spPr>
          <a:xfrm>
            <a:off x="10021133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ED030161-DA86-718A-C827-4528EFA68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7FE38B-ABAB-924F-843D-730BC238CA5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51FAE38-064C-1F12-CBA4-3F0FBCE0079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C7A8C8-11A2-DEE8-5F8E-06FD663D9DD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871F70-E7E1-7675-49B1-939B7B599F6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4936382-844C-49ED-3541-71EA62105EDE}"/>
              </a:ext>
            </a:extLst>
          </p:cNvPr>
          <p:cNvGrpSpPr/>
          <p:nvPr/>
        </p:nvGrpSpPr>
        <p:grpSpPr>
          <a:xfrm>
            <a:off x="1042385" y="1896272"/>
            <a:ext cx="7561654" cy="1744997"/>
            <a:chOff x="1270833" y="2074759"/>
            <a:chExt cx="8750300" cy="201930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B1C87BF0-25CB-81D2-5ED1-2C1843246768}"/>
                </a:ext>
              </a:extLst>
            </p:cNvPr>
            <p:cNvGrpSpPr/>
            <p:nvPr/>
          </p:nvGrpSpPr>
          <p:grpSpPr>
            <a:xfrm>
              <a:off x="1270833" y="2074759"/>
              <a:ext cx="2019300" cy="2019300"/>
              <a:chOff x="1720850" y="2000250"/>
              <a:chExt cx="2019300" cy="2019300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DCA15591-4B1E-D17A-748B-B732618BC5FE}"/>
                  </a:ext>
                </a:extLst>
              </p:cNvPr>
              <p:cNvSpPr/>
              <p:nvPr/>
            </p:nvSpPr>
            <p:spPr>
              <a:xfrm>
                <a:off x="1720850" y="2000250"/>
                <a:ext cx="2019300" cy="2019300"/>
              </a:xfrm>
              <a:prstGeom prst="ellipse">
                <a:avLst/>
              </a:prstGeom>
              <a:solidFill>
                <a:srgbClr val="B4C7E7">
                  <a:alpha val="70000"/>
                </a:srgbClr>
              </a:solidFill>
              <a:ln>
                <a:noFill/>
              </a:ln>
              <a:effectLst>
                <a:outerShdw blurRad="406400" dist="38100" dir="540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Freeform 27">
                <a:extLst>
                  <a:ext uri="{FF2B5EF4-FFF2-40B4-BE49-F238E27FC236}">
                    <a16:creationId xmlns:a16="http://schemas.microsoft.com/office/drawing/2014/main" id="{5CCD6B0C-5F91-92C1-B9BA-15E838F91E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55445" y="2632999"/>
                <a:ext cx="750110" cy="753802"/>
              </a:xfrm>
              <a:custGeom>
                <a:avLst/>
                <a:gdLst>
                  <a:gd name="T0" fmla="*/ 203 w 203"/>
                  <a:gd name="T1" fmla="*/ 105 h 204"/>
                  <a:gd name="T2" fmla="*/ 166 w 203"/>
                  <a:gd name="T3" fmla="*/ 68 h 204"/>
                  <a:gd name="T4" fmla="*/ 184 w 203"/>
                  <a:gd name="T5" fmla="*/ 50 h 204"/>
                  <a:gd name="T6" fmla="*/ 194 w 203"/>
                  <a:gd name="T7" fmla="*/ 58 h 204"/>
                  <a:gd name="T8" fmla="*/ 199 w 203"/>
                  <a:gd name="T9" fmla="*/ 53 h 204"/>
                  <a:gd name="T10" fmla="*/ 170 w 203"/>
                  <a:gd name="T11" fmla="*/ 24 h 204"/>
                  <a:gd name="T12" fmla="*/ 160 w 203"/>
                  <a:gd name="T13" fmla="*/ 13 h 204"/>
                  <a:gd name="T14" fmla="*/ 160 w 203"/>
                  <a:gd name="T15" fmla="*/ 13 h 204"/>
                  <a:gd name="T16" fmla="*/ 151 w 203"/>
                  <a:gd name="T17" fmla="*/ 4 h 204"/>
                  <a:gd name="T18" fmla="*/ 145 w 203"/>
                  <a:gd name="T19" fmla="*/ 10 h 204"/>
                  <a:gd name="T20" fmla="*/ 154 w 203"/>
                  <a:gd name="T21" fmla="*/ 19 h 204"/>
                  <a:gd name="T22" fmla="*/ 136 w 203"/>
                  <a:gd name="T23" fmla="*/ 37 h 204"/>
                  <a:gd name="T24" fmla="*/ 121 w 203"/>
                  <a:gd name="T25" fmla="*/ 22 h 204"/>
                  <a:gd name="T26" fmla="*/ 121 w 203"/>
                  <a:gd name="T27" fmla="*/ 22 h 204"/>
                  <a:gd name="T28" fmla="*/ 100 w 203"/>
                  <a:gd name="T29" fmla="*/ 0 h 204"/>
                  <a:gd name="T30" fmla="*/ 93 w 203"/>
                  <a:gd name="T31" fmla="*/ 7 h 204"/>
                  <a:gd name="T32" fmla="*/ 115 w 203"/>
                  <a:gd name="T33" fmla="*/ 28 h 204"/>
                  <a:gd name="T34" fmla="*/ 12 w 203"/>
                  <a:gd name="T35" fmla="*/ 131 h 204"/>
                  <a:gd name="T36" fmla="*/ 38 w 203"/>
                  <a:gd name="T37" fmla="*/ 159 h 204"/>
                  <a:gd name="T38" fmla="*/ 0 w 203"/>
                  <a:gd name="T39" fmla="*/ 198 h 204"/>
                  <a:gd name="T40" fmla="*/ 5 w 203"/>
                  <a:gd name="T41" fmla="*/ 204 h 204"/>
                  <a:gd name="T42" fmla="*/ 45 w 203"/>
                  <a:gd name="T43" fmla="*/ 165 h 204"/>
                  <a:gd name="T44" fmla="*/ 72 w 203"/>
                  <a:gd name="T45" fmla="*/ 193 h 204"/>
                  <a:gd name="T46" fmla="*/ 176 w 203"/>
                  <a:gd name="T47" fmla="*/ 90 h 204"/>
                  <a:gd name="T48" fmla="*/ 196 w 203"/>
                  <a:gd name="T49" fmla="*/ 110 h 204"/>
                  <a:gd name="T50" fmla="*/ 203 w 203"/>
                  <a:gd name="T51" fmla="*/ 105 h 204"/>
                  <a:gd name="T52" fmla="*/ 169 w 203"/>
                  <a:gd name="T53" fmla="*/ 35 h 204"/>
                  <a:gd name="T54" fmla="*/ 178 w 203"/>
                  <a:gd name="T55" fmla="*/ 43 h 204"/>
                  <a:gd name="T56" fmla="*/ 160 w 203"/>
                  <a:gd name="T57" fmla="*/ 62 h 204"/>
                  <a:gd name="T58" fmla="*/ 142 w 203"/>
                  <a:gd name="T59" fmla="*/ 43 h 204"/>
                  <a:gd name="T60" fmla="*/ 160 w 203"/>
                  <a:gd name="T61" fmla="*/ 25 h 204"/>
                  <a:gd name="T62" fmla="*/ 169 w 203"/>
                  <a:gd name="T63" fmla="*/ 35 h 204"/>
                  <a:gd name="T64" fmla="*/ 72 w 203"/>
                  <a:gd name="T65" fmla="*/ 180 h 204"/>
                  <a:gd name="T66" fmla="*/ 23 w 203"/>
                  <a:gd name="T67" fmla="*/ 131 h 204"/>
                  <a:gd name="T68" fmla="*/ 48 w 203"/>
                  <a:gd name="T69" fmla="*/ 107 h 204"/>
                  <a:gd name="T70" fmla="*/ 63 w 203"/>
                  <a:gd name="T71" fmla="*/ 123 h 204"/>
                  <a:gd name="T72" fmla="*/ 70 w 203"/>
                  <a:gd name="T73" fmla="*/ 116 h 204"/>
                  <a:gd name="T74" fmla="*/ 54 w 203"/>
                  <a:gd name="T75" fmla="*/ 101 h 204"/>
                  <a:gd name="T76" fmla="*/ 72 w 203"/>
                  <a:gd name="T77" fmla="*/ 83 h 204"/>
                  <a:gd name="T78" fmla="*/ 88 w 203"/>
                  <a:gd name="T79" fmla="*/ 98 h 204"/>
                  <a:gd name="T80" fmla="*/ 93 w 203"/>
                  <a:gd name="T81" fmla="*/ 92 h 204"/>
                  <a:gd name="T82" fmla="*/ 78 w 203"/>
                  <a:gd name="T83" fmla="*/ 77 h 204"/>
                  <a:gd name="T84" fmla="*/ 96 w 203"/>
                  <a:gd name="T85" fmla="*/ 58 h 204"/>
                  <a:gd name="T86" fmla="*/ 111 w 203"/>
                  <a:gd name="T87" fmla="*/ 73 h 204"/>
                  <a:gd name="T88" fmla="*/ 118 w 203"/>
                  <a:gd name="T89" fmla="*/ 68 h 204"/>
                  <a:gd name="T90" fmla="*/ 103 w 203"/>
                  <a:gd name="T91" fmla="*/ 53 h 204"/>
                  <a:gd name="T92" fmla="*/ 121 w 203"/>
                  <a:gd name="T93" fmla="*/ 35 h 204"/>
                  <a:gd name="T94" fmla="*/ 125 w 203"/>
                  <a:gd name="T95" fmla="*/ 39 h 204"/>
                  <a:gd name="T96" fmla="*/ 130 w 203"/>
                  <a:gd name="T97" fmla="*/ 43 h 204"/>
                  <a:gd name="T98" fmla="*/ 130 w 203"/>
                  <a:gd name="T99" fmla="*/ 43 h 204"/>
                  <a:gd name="T100" fmla="*/ 145 w 203"/>
                  <a:gd name="T101" fmla="*/ 58 h 204"/>
                  <a:gd name="T102" fmla="*/ 169 w 203"/>
                  <a:gd name="T103" fmla="*/ 83 h 204"/>
                  <a:gd name="T104" fmla="*/ 72 w 203"/>
                  <a:gd name="T105" fmla="*/ 18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3" h="204">
                    <a:moveTo>
                      <a:pt x="203" y="105"/>
                    </a:moveTo>
                    <a:lnTo>
                      <a:pt x="166" y="68"/>
                    </a:lnTo>
                    <a:lnTo>
                      <a:pt x="184" y="50"/>
                    </a:lnTo>
                    <a:lnTo>
                      <a:pt x="194" y="58"/>
                    </a:lnTo>
                    <a:lnTo>
                      <a:pt x="199" y="53"/>
                    </a:lnTo>
                    <a:lnTo>
                      <a:pt x="170" y="24"/>
                    </a:lnTo>
                    <a:lnTo>
                      <a:pt x="160" y="13"/>
                    </a:lnTo>
                    <a:lnTo>
                      <a:pt x="160" y="13"/>
                    </a:lnTo>
                    <a:lnTo>
                      <a:pt x="151" y="4"/>
                    </a:lnTo>
                    <a:lnTo>
                      <a:pt x="145" y="10"/>
                    </a:lnTo>
                    <a:lnTo>
                      <a:pt x="154" y="19"/>
                    </a:lnTo>
                    <a:lnTo>
                      <a:pt x="136" y="37"/>
                    </a:lnTo>
                    <a:lnTo>
                      <a:pt x="121" y="22"/>
                    </a:lnTo>
                    <a:lnTo>
                      <a:pt x="121" y="22"/>
                    </a:lnTo>
                    <a:lnTo>
                      <a:pt x="100" y="0"/>
                    </a:lnTo>
                    <a:lnTo>
                      <a:pt x="93" y="7"/>
                    </a:lnTo>
                    <a:lnTo>
                      <a:pt x="115" y="28"/>
                    </a:lnTo>
                    <a:lnTo>
                      <a:pt x="12" y="131"/>
                    </a:lnTo>
                    <a:lnTo>
                      <a:pt x="38" y="159"/>
                    </a:lnTo>
                    <a:lnTo>
                      <a:pt x="0" y="198"/>
                    </a:lnTo>
                    <a:lnTo>
                      <a:pt x="5" y="204"/>
                    </a:lnTo>
                    <a:lnTo>
                      <a:pt x="45" y="165"/>
                    </a:lnTo>
                    <a:lnTo>
                      <a:pt x="72" y="193"/>
                    </a:lnTo>
                    <a:lnTo>
                      <a:pt x="176" y="90"/>
                    </a:lnTo>
                    <a:lnTo>
                      <a:pt x="196" y="110"/>
                    </a:lnTo>
                    <a:lnTo>
                      <a:pt x="203" y="105"/>
                    </a:lnTo>
                    <a:close/>
                    <a:moveTo>
                      <a:pt x="169" y="35"/>
                    </a:moveTo>
                    <a:lnTo>
                      <a:pt x="178" y="43"/>
                    </a:lnTo>
                    <a:lnTo>
                      <a:pt x="160" y="62"/>
                    </a:lnTo>
                    <a:lnTo>
                      <a:pt x="142" y="43"/>
                    </a:lnTo>
                    <a:lnTo>
                      <a:pt x="160" y="25"/>
                    </a:lnTo>
                    <a:lnTo>
                      <a:pt x="169" y="35"/>
                    </a:lnTo>
                    <a:close/>
                    <a:moveTo>
                      <a:pt x="72" y="180"/>
                    </a:moveTo>
                    <a:lnTo>
                      <a:pt x="23" y="131"/>
                    </a:lnTo>
                    <a:lnTo>
                      <a:pt x="48" y="107"/>
                    </a:lnTo>
                    <a:lnTo>
                      <a:pt x="63" y="123"/>
                    </a:lnTo>
                    <a:lnTo>
                      <a:pt x="70" y="116"/>
                    </a:lnTo>
                    <a:lnTo>
                      <a:pt x="54" y="101"/>
                    </a:lnTo>
                    <a:lnTo>
                      <a:pt x="72" y="83"/>
                    </a:lnTo>
                    <a:lnTo>
                      <a:pt x="88" y="98"/>
                    </a:lnTo>
                    <a:lnTo>
                      <a:pt x="93" y="92"/>
                    </a:lnTo>
                    <a:lnTo>
                      <a:pt x="78" y="77"/>
                    </a:lnTo>
                    <a:lnTo>
                      <a:pt x="96" y="58"/>
                    </a:lnTo>
                    <a:lnTo>
                      <a:pt x="111" y="73"/>
                    </a:lnTo>
                    <a:lnTo>
                      <a:pt x="118" y="68"/>
                    </a:lnTo>
                    <a:lnTo>
                      <a:pt x="103" y="53"/>
                    </a:lnTo>
                    <a:lnTo>
                      <a:pt x="121" y="35"/>
                    </a:lnTo>
                    <a:lnTo>
                      <a:pt x="125" y="39"/>
                    </a:lnTo>
                    <a:lnTo>
                      <a:pt x="130" y="43"/>
                    </a:lnTo>
                    <a:lnTo>
                      <a:pt x="130" y="43"/>
                    </a:lnTo>
                    <a:lnTo>
                      <a:pt x="145" y="58"/>
                    </a:lnTo>
                    <a:lnTo>
                      <a:pt x="169" y="83"/>
                    </a:lnTo>
                    <a:lnTo>
                      <a:pt x="72" y="180"/>
                    </a:ln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B3A0F1C-10AE-2A77-647C-88198F42E332}"/>
                </a:ext>
              </a:extLst>
            </p:cNvPr>
            <p:cNvGrpSpPr/>
            <p:nvPr/>
          </p:nvGrpSpPr>
          <p:grpSpPr>
            <a:xfrm>
              <a:off x="8001833" y="2074759"/>
              <a:ext cx="2019300" cy="2019300"/>
              <a:chOff x="8451850" y="2000250"/>
              <a:chExt cx="2019300" cy="2019300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971E3D25-CEFB-37C9-68DE-225FA0DD9FCA}"/>
                  </a:ext>
                </a:extLst>
              </p:cNvPr>
              <p:cNvSpPr/>
              <p:nvPr/>
            </p:nvSpPr>
            <p:spPr>
              <a:xfrm>
                <a:off x="8451850" y="2000250"/>
                <a:ext cx="2019300" cy="2019300"/>
              </a:xfrm>
              <a:prstGeom prst="ellipse">
                <a:avLst/>
              </a:prstGeom>
              <a:solidFill>
                <a:srgbClr val="B4C7E7"/>
              </a:solidFill>
              <a:ln>
                <a:noFill/>
              </a:ln>
              <a:effectLst>
                <a:outerShdw blurRad="406400" dist="38100" dir="540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0" name="Freeform 22">
                <a:extLst>
                  <a:ext uri="{FF2B5EF4-FFF2-40B4-BE49-F238E27FC236}">
                    <a16:creationId xmlns:a16="http://schemas.microsoft.com/office/drawing/2014/main" id="{30542E55-4BB2-024F-0205-DDDA0C353B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93836" y="2605285"/>
                <a:ext cx="735328" cy="809230"/>
              </a:xfrm>
              <a:custGeom>
                <a:avLst/>
                <a:gdLst>
                  <a:gd name="T0" fmla="*/ 78 w 185"/>
                  <a:gd name="T1" fmla="*/ 196 h 204"/>
                  <a:gd name="T2" fmla="*/ 8 w 185"/>
                  <a:gd name="T3" fmla="*/ 126 h 204"/>
                  <a:gd name="T4" fmla="*/ 42 w 185"/>
                  <a:gd name="T5" fmla="*/ 66 h 204"/>
                  <a:gd name="T6" fmla="*/ 38 w 185"/>
                  <a:gd name="T7" fmla="*/ 59 h 204"/>
                  <a:gd name="T8" fmla="*/ 0 w 185"/>
                  <a:gd name="T9" fmla="*/ 126 h 204"/>
                  <a:gd name="T10" fmla="*/ 78 w 185"/>
                  <a:gd name="T11" fmla="*/ 204 h 204"/>
                  <a:gd name="T12" fmla="*/ 136 w 185"/>
                  <a:gd name="T13" fmla="*/ 179 h 204"/>
                  <a:gd name="T14" fmla="*/ 130 w 185"/>
                  <a:gd name="T15" fmla="*/ 173 h 204"/>
                  <a:gd name="T16" fmla="*/ 78 w 185"/>
                  <a:gd name="T17" fmla="*/ 196 h 204"/>
                  <a:gd name="T18" fmla="*/ 179 w 185"/>
                  <a:gd name="T19" fmla="*/ 151 h 204"/>
                  <a:gd name="T20" fmla="*/ 158 w 185"/>
                  <a:gd name="T21" fmla="*/ 172 h 204"/>
                  <a:gd name="T22" fmla="*/ 110 w 185"/>
                  <a:gd name="T23" fmla="*/ 124 h 204"/>
                  <a:gd name="T24" fmla="*/ 68 w 185"/>
                  <a:gd name="T25" fmla="*/ 124 h 204"/>
                  <a:gd name="T26" fmla="*/ 68 w 185"/>
                  <a:gd name="T27" fmla="*/ 88 h 204"/>
                  <a:gd name="T28" fmla="*/ 112 w 185"/>
                  <a:gd name="T29" fmla="*/ 88 h 204"/>
                  <a:gd name="T30" fmla="*/ 112 w 185"/>
                  <a:gd name="T31" fmla="*/ 80 h 204"/>
                  <a:gd name="T32" fmla="*/ 68 w 185"/>
                  <a:gd name="T33" fmla="*/ 80 h 204"/>
                  <a:gd name="T34" fmla="*/ 68 w 185"/>
                  <a:gd name="T35" fmla="*/ 56 h 204"/>
                  <a:gd name="T36" fmla="*/ 92 w 185"/>
                  <a:gd name="T37" fmla="*/ 28 h 204"/>
                  <a:gd name="T38" fmla="*/ 64 w 185"/>
                  <a:gd name="T39" fmla="*/ 0 h 204"/>
                  <a:gd name="T40" fmla="*/ 36 w 185"/>
                  <a:gd name="T41" fmla="*/ 28 h 204"/>
                  <a:gd name="T42" fmla="*/ 60 w 185"/>
                  <a:gd name="T43" fmla="*/ 56 h 204"/>
                  <a:gd name="T44" fmla="*/ 60 w 185"/>
                  <a:gd name="T45" fmla="*/ 132 h 204"/>
                  <a:gd name="T46" fmla="*/ 107 w 185"/>
                  <a:gd name="T47" fmla="*/ 132 h 204"/>
                  <a:gd name="T48" fmla="*/ 158 w 185"/>
                  <a:gd name="T49" fmla="*/ 184 h 204"/>
                  <a:gd name="T50" fmla="*/ 185 w 185"/>
                  <a:gd name="T51" fmla="*/ 157 h 204"/>
                  <a:gd name="T52" fmla="*/ 179 w 185"/>
                  <a:gd name="T53" fmla="*/ 151 h 204"/>
                  <a:gd name="T54" fmla="*/ 44 w 185"/>
                  <a:gd name="T55" fmla="*/ 28 h 204"/>
                  <a:gd name="T56" fmla="*/ 64 w 185"/>
                  <a:gd name="T57" fmla="*/ 8 h 204"/>
                  <a:gd name="T58" fmla="*/ 84 w 185"/>
                  <a:gd name="T59" fmla="*/ 28 h 204"/>
                  <a:gd name="T60" fmla="*/ 64 w 185"/>
                  <a:gd name="T61" fmla="*/ 48 h 204"/>
                  <a:gd name="T62" fmla="*/ 44 w 185"/>
                  <a:gd name="T63" fmla="*/ 2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5" h="204">
                    <a:moveTo>
                      <a:pt x="78" y="196"/>
                    </a:moveTo>
                    <a:cubicBezTo>
                      <a:pt x="40" y="196"/>
                      <a:pt x="8" y="165"/>
                      <a:pt x="8" y="126"/>
                    </a:cubicBezTo>
                    <a:cubicBezTo>
                      <a:pt x="8" y="101"/>
                      <a:pt x="21" y="79"/>
                      <a:pt x="42" y="66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15" y="73"/>
                      <a:pt x="0" y="99"/>
                      <a:pt x="0" y="126"/>
                    </a:cubicBezTo>
                    <a:cubicBezTo>
                      <a:pt x="0" y="169"/>
                      <a:pt x="35" y="204"/>
                      <a:pt x="78" y="204"/>
                    </a:cubicBezTo>
                    <a:cubicBezTo>
                      <a:pt x="100" y="204"/>
                      <a:pt x="121" y="195"/>
                      <a:pt x="136" y="179"/>
                    </a:cubicBezTo>
                    <a:cubicBezTo>
                      <a:pt x="130" y="173"/>
                      <a:pt x="130" y="173"/>
                      <a:pt x="130" y="173"/>
                    </a:cubicBezTo>
                    <a:cubicBezTo>
                      <a:pt x="117" y="188"/>
                      <a:pt x="98" y="196"/>
                      <a:pt x="78" y="196"/>
                    </a:cubicBezTo>
                    <a:close/>
                    <a:moveTo>
                      <a:pt x="179" y="151"/>
                    </a:move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10" y="124"/>
                      <a:pt x="110" y="124"/>
                      <a:pt x="110" y="124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82" y="54"/>
                      <a:pt x="92" y="42"/>
                      <a:pt x="92" y="28"/>
                    </a:cubicBezTo>
                    <a:cubicBezTo>
                      <a:pt x="92" y="13"/>
                      <a:pt x="80" y="0"/>
                      <a:pt x="64" y="0"/>
                    </a:cubicBezTo>
                    <a:cubicBezTo>
                      <a:pt x="49" y="0"/>
                      <a:pt x="36" y="13"/>
                      <a:pt x="36" y="28"/>
                    </a:cubicBezTo>
                    <a:cubicBezTo>
                      <a:pt x="36" y="42"/>
                      <a:pt x="47" y="54"/>
                      <a:pt x="60" y="56"/>
                    </a:cubicBezTo>
                    <a:cubicBezTo>
                      <a:pt x="60" y="132"/>
                      <a:pt x="60" y="132"/>
                      <a:pt x="60" y="132"/>
                    </a:cubicBezTo>
                    <a:cubicBezTo>
                      <a:pt x="107" y="132"/>
                      <a:pt x="107" y="132"/>
                      <a:pt x="107" y="132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185" y="157"/>
                      <a:pt x="185" y="157"/>
                      <a:pt x="185" y="157"/>
                    </a:cubicBezTo>
                    <a:lnTo>
                      <a:pt x="179" y="151"/>
                    </a:lnTo>
                    <a:close/>
                    <a:moveTo>
                      <a:pt x="44" y="28"/>
                    </a:moveTo>
                    <a:cubicBezTo>
                      <a:pt x="44" y="17"/>
                      <a:pt x="53" y="8"/>
                      <a:pt x="64" y="8"/>
                    </a:cubicBezTo>
                    <a:cubicBezTo>
                      <a:pt x="75" y="8"/>
                      <a:pt x="84" y="17"/>
                      <a:pt x="84" y="28"/>
                    </a:cubicBezTo>
                    <a:cubicBezTo>
                      <a:pt x="84" y="39"/>
                      <a:pt x="75" y="48"/>
                      <a:pt x="64" y="48"/>
                    </a:cubicBezTo>
                    <a:cubicBezTo>
                      <a:pt x="53" y="48"/>
                      <a:pt x="44" y="39"/>
                      <a:pt x="44" y="28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76660F3-BE17-54E6-7267-5443CB8B8A6D}"/>
                </a:ext>
              </a:extLst>
            </p:cNvPr>
            <p:cNvGrpSpPr/>
            <p:nvPr/>
          </p:nvGrpSpPr>
          <p:grpSpPr>
            <a:xfrm>
              <a:off x="4636333" y="2074759"/>
              <a:ext cx="2019300" cy="2019300"/>
              <a:chOff x="5086350" y="2000250"/>
              <a:chExt cx="2019300" cy="2019300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F04A10FD-43E5-B238-82C4-A9140D15BBB8}"/>
                  </a:ext>
                </a:extLst>
              </p:cNvPr>
              <p:cNvSpPr/>
              <p:nvPr/>
            </p:nvSpPr>
            <p:spPr>
              <a:xfrm>
                <a:off x="5086350" y="2000250"/>
                <a:ext cx="2019300" cy="2019300"/>
              </a:xfrm>
              <a:prstGeom prst="ellipse">
                <a:avLst/>
              </a:prstGeom>
              <a:solidFill>
                <a:srgbClr val="2D3F83"/>
              </a:solidFill>
              <a:ln>
                <a:noFill/>
              </a:ln>
              <a:effectLst>
                <a:outerShdw blurRad="406400" dist="38100" dir="540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3" name="Freeform 36">
                <a:extLst>
                  <a:ext uri="{FF2B5EF4-FFF2-40B4-BE49-F238E27FC236}">
                    <a16:creationId xmlns:a16="http://schemas.microsoft.com/office/drawing/2014/main" id="{F20A381E-DEC6-9A0C-F790-99505E7369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3995" y="2644084"/>
                <a:ext cx="824010" cy="731632"/>
              </a:xfrm>
              <a:custGeom>
                <a:avLst/>
                <a:gdLst>
                  <a:gd name="T0" fmla="*/ 108 w 208"/>
                  <a:gd name="T1" fmla="*/ 72 h 184"/>
                  <a:gd name="T2" fmla="*/ 100 w 208"/>
                  <a:gd name="T3" fmla="*/ 72 h 184"/>
                  <a:gd name="T4" fmla="*/ 100 w 208"/>
                  <a:gd name="T5" fmla="*/ 96 h 184"/>
                  <a:gd name="T6" fmla="*/ 76 w 208"/>
                  <a:gd name="T7" fmla="*/ 96 h 184"/>
                  <a:gd name="T8" fmla="*/ 76 w 208"/>
                  <a:gd name="T9" fmla="*/ 104 h 184"/>
                  <a:gd name="T10" fmla="*/ 100 w 208"/>
                  <a:gd name="T11" fmla="*/ 104 h 184"/>
                  <a:gd name="T12" fmla="*/ 100 w 208"/>
                  <a:gd name="T13" fmla="*/ 128 h 184"/>
                  <a:gd name="T14" fmla="*/ 108 w 208"/>
                  <a:gd name="T15" fmla="*/ 128 h 184"/>
                  <a:gd name="T16" fmla="*/ 108 w 208"/>
                  <a:gd name="T17" fmla="*/ 104 h 184"/>
                  <a:gd name="T18" fmla="*/ 132 w 208"/>
                  <a:gd name="T19" fmla="*/ 104 h 184"/>
                  <a:gd name="T20" fmla="*/ 132 w 208"/>
                  <a:gd name="T21" fmla="*/ 96 h 184"/>
                  <a:gd name="T22" fmla="*/ 108 w 208"/>
                  <a:gd name="T23" fmla="*/ 96 h 184"/>
                  <a:gd name="T24" fmla="*/ 108 w 208"/>
                  <a:gd name="T25" fmla="*/ 72 h 184"/>
                  <a:gd name="T26" fmla="*/ 154 w 208"/>
                  <a:gd name="T27" fmla="*/ 1 h 184"/>
                  <a:gd name="T28" fmla="*/ 104 w 208"/>
                  <a:gd name="T29" fmla="*/ 33 h 184"/>
                  <a:gd name="T30" fmla="*/ 54 w 208"/>
                  <a:gd name="T31" fmla="*/ 0 h 184"/>
                  <a:gd name="T32" fmla="*/ 0 w 208"/>
                  <a:gd name="T33" fmla="*/ 67 h 184"/>
                  <a:gd name="T34" fmla="*/ 60 w 208"/>
                  <a:gd name="T35" fmla="*/ 151 h 184"/>
                  <a:gd name="T36" fmla="*/ 101 w 208"/>
                  <a:gd name="T37" fmla="*/ 182 h 184"/>
                  <a:gd name="T38" fmla="*/ 104 w 208"/>
                  <a:gd name="T39" fmla="*/ 184 h 184"/>
                  <a:gd name="T40" fmla="*/ 107 w 208"/>
                  <a:gd name="T41" fmla="*/ 183 h 184"/>
                  <a:gd name="T42" fmla="*/ 148 w 208"/>
                  <a:gd name="T43" fmla="*/ 151 h 184"/>
                  <a:gd name="T44" fmla="*/ 148 w 208"/>
                  <a:gd name="T45" fmla="*/ 151 h 184"/>
                  <a:gd name="T46" fmla="*/ 208 w 208"/>
                  <a:gd name="T47" fmla="*/ 66 h 184"/>
                  <a:gd name="T48" fmla="*/ 154 w 208"/>
                  <a:gd name="T49" fmla="*/ 1 h 184"/>
                  <a:gd name="T50" fmla="*/ 144 w 208"/>
                  <a:gd name="T51" fmla="*/ 144 h 184"/>
                  <a:gd name="T52" fmla="*/ 143 w 208"/>
                  <a:gd name="T53" fmla="*/ 144 h 184"/>
                  <a:gd name="T54" fmla="*/ 114 w 208"/>
                  <a:gd name="T55" fmla="*/ 166 h 184"/>
                  <a:gd name="T56" fmla="*/ 104 w 208"/>
                  <a:gd name="T57" fmla="*/ 175 h 184"/>
                  <a:gd name="T58" fmla="*/ 65 w 208"/>
                  <a:gd name="T59" fmla="*/ 144 h 184"/>
                  <a:gd name="T60" fmla="*/ 8 w 208"/>
                  <a:gd name="T61" fmla="*/ 67 h 184"/>
                  <a:gd name="T62" fmla="*/ 54 w 208"/>
                  <a:gd name="T63" fmla="*/ 8 h 184"/>
                  <a:gd name="T64" fmla="*/ 100 w 208"/>
                  <a:gd name="T65" fmla="*/ 44 h 184"/>
                  <a:gd name="T66" fmla="*/ 104 w 208"/>
                  <a:gd name="T67" fmla="*/ 47 h 184"/>
                  <a:gd name="T68" fmla="*/ 104 w 208"/>
                  <a:gd name="T69" fmla="*/ 47 h 184"/>
                  <a:gd name="T70" fmla="*/ 108 w 208"/>
                  <a:gd name="T71" fmla="*/ 44 h 184"/>
                  <a:gd name="T72" fmla="*/ 154 w 208"/>
                  <a:gd name="T73" fmla="*/ 9 h 184"/>
                  <a:gd name="T74" fmla="*/ 200 w 208"/>
                  <a:gd name="T75" fmla="*/ 66 h 184"/>
                  <a:gd name="T76" fmla="*/ 144 w 208"/>
                  <a:gd name="T77" fmla="*/ 14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8" h="184">
                    <a:moveTo>
                      <a:pt x="108" y="72"/>
                    </a:moveTo>
                    <a:cubicBezTo>
                      <a:pt x="100" y="72"/>
                      <a:pt x="100" y="72"/>
                      <a:pt x="100" y="72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100" y="104"/>
                      <a:pt x="100" y="104"/>
                      <a:pt x="100" y="104"/>
                    </a:cubicBezTo>
                    <a:cubicBezTo>
                      <a:pt x="100" y="128"/>
                      <a:pt x="100" y="128"/>
                      <a:pt x="100" y="128"/>
                    </a:cubicBezTo>
                    <a:cubicBezTo>
                      <a:pt x="108" y="128"/>
                      <a:pt x="108" y="128"/>
                      <a:pt x="108" y="128"/>
                    </a:cubicBezTo>
                    <a:cubicBezTo>
                      <a:pt x="108" y="104"/>
                      <a:pt x="108" y="104"/>
                      <a:pt x="108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72"/>
                    </a:lnTo>
                    <a:close/>
                    <a:moveTo>
                      <a:pt x="154" y="1"/>
                    </a:moveTo>
                    <a:cubicBezTo>
                      <a:pt x="134" y="1"/>
                      <a:pt x="115" y="13"/>
                      <a:pt x="104" y="33"/>
                    </a:cubicBezTo>
                    <a:cubicBezTo>
                      <a:pt x="93" y="12"/>
                      <a:pt x="74" y="0"/>
                      <a:pt x="54" y="0"/>
                    </a:cubicBezTo>
                    <a:cubicBezTo>
                      <a:pt x="27" y="0"/>
                      <a:pt x="0" y="23"/>
                      <a:pt x="0" y="67"/>
                    </a:cubicBezTo>
                    <a:cubicBezTo>
                      <a:pt x="0" y="111"/>
                      <a:pt x="42" y="139"/>
                      <a:pt x="60" y="151"/>
                    </a:cubicBezTo>
                    <a:cubicBezTo>
                      <a:pt x="69" y="157"/>
                      <a:pt x="84" y="167"/>
                      <a:pt x="101" y="182"/>
                    </a:cubicBezTo>
                    <a:cubicBezTo>
                      <a:pt x="102" y="183"/>
                      <a:pt x="103" y="184"/>
                      <a:pt x="104" y="184"/>
                    </a:cubicBezTo>
                    <a:cubicBezTo>
                      <a:pt x="105" y="184"/>
                      <a:pt x="106" y="184"/>
                      <a:pt x="107" y="183"/>
                    </a:cubicBezTo>
                    <a:cubicBezTo>
                      <a:pt x="108" y="181"/>
                      <a:pt x="128" y="165"/>
                      <a:pt x="148" y="151"/>
                    </a:cubicBezTo>
                    <a:cubicBezTo>
                      <a:pt x="148" y="151"/>
                      <a:pt x="148" y="151"/>
                      <a:pt x="148" y="151"/>
                    </a:cubicBezTo>
                    <a:cubicBezTo>
                      <a:pt x="172" y="133"/>
                      <a:pt x="208" y="107"/>
                      <a:pt x="208" y="66"/>
                    </a:cubicBezTo>
                    <a:cubicBezTo>
                      <a:pt x="208" y="21"/>
                      <a:pt x="180" y="1"/>
                      <a:pt x="154" y="1"/>
                    </a:cubicBezTo>
                    <a:close/>
                    <a:moveTo>
                      <a:pt x="144" y="144"/>
                    </a:moveTo>
                    <a:cubicBezTo>
                      <a:pt x="143" y="144"/>
                      <a:pt x="143" y="144"/>
                      <a:pt x="143" y="144"/>
                    </a:cubicBezTo>
                    <a:cubicBezTo>
                      <a:pt x="132" y="152"/>
                      <a:pt x="121" y="161"/>
                      <a:pt x="114" y="166"/>
                    </a:cubicBezTo>
                    <a:cubicBezTo>
                      <a:pt x="110" y="170"/>
                      <a:pt x="106" y="173"/>
                      <a:pt x="104" y="175"/>
                    </a:cubicBezTo>
                    <a:cubicBezTo>
                      <a:pt x="88" y="160"/>
                      <a:pt x="74" y="150"/>
                      <a:pt x="65" y="144"/>
                    </a:cubicBezTo>
                    <a:cubicBezTo>
                      <a:pt x="37" y="125"/>
                      <a:pt x="8" y="102"/>
                      <a:pt x="8" y="67"/>
                    </a:cubicBezTo>
                    <a:cubicBezTo>
                      <a:pt x="8" y="26"/>
                      <a:pt x="32" y="8"/>
                      <a:pt x="54" y="8"/>
                    </a:cubicBezTo>
                    <a:cubicBezTo>
                      <a:pt x="73" y="8"/>
                      <a:pt x="91" y="22"/>
                      <a:pt x="100" y="44"/>
                    </a:cubicBezTo>
                    <a:cubicBezTo>
                      <a:pt x="101" y="46"/>
                      <a:pt x="102" y="47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6" y="47"/>
                      <a:pt x="107" y="46"/>
                      <a:pt x="108" y="44"/>
                    </a:cubicBezTo>
                    <a:cubicBezTo>
                      <a:pt x="117" y="22"/>
                      <a:pt x="135" y="9"/>
                      <a:pt x="154" y="9"/>
                    </a:cubicBezTo>
                    <a:cubicBezTo>
                      <a:pt x="176" y="9"/>
                      <a:pt x="200" y="27"/>
                      <a:pt x="200" y="66"/>
                    </a:cubicBezTo>
                    <a:cubicBezTo>
                      <a:pt x="200" y="103"/>
                      <a:pt x="166" y="128"/>
                      <a:pt x="144" y="1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4620E12-AC16-04BB-B6D5-6F8057417728}"/>
              </a:ext>
            </a:extLst>
          </p:cNvPr>
          <p:cNvSpPr txBox="1"/>
          <p:nvPr/>
        </p:nvSpPr>
        <p:spPr>
          <a:xfrm>
            <a:off x="6525089" y="3676446"/>
            <a:ext cx="2302762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004005B-A012-0993-9FB8-08AC07C31009}"/>
              </a:ext>
            </a:extLst>
          </p:cNvPr>
          <p:cNvSpPr txBox="1"/>
          <p:nvPr/>
        </p:nvSpPr>
        <p:spPr>
          <a:xfrm>
            <a:off x="3762425" y="3676446"/>
            <a:ext cx="2302762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9150B2E-B8F9-B27B-41F1-FA73B1B890B1}"/>
              </a:ext>
            </a:extLst>
          </p:cNvPr>
          <p:cNvSpPr txBox="1"/>
          <p:nvPr/>
        </p:nvSpPr>
        <p:spPr>
          <a:xfrm>
            <a:off x="810243" y="3676446"/>
            <a:ext cx="2302762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8" name="Picture 3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8176CE-94A9-5E71-6110-6044F2BE999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551D2C4-3CAD-4D64-A6FB-E5A34DD3069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32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07CE82-08AB-DF26-2D61-0709330127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0728EDA-E6D9-3473-0C30-A23AA803D0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317522E-50C5-2FA7-8003-C83709C417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EDF168-5396-72C1-B648-C77DD87DCA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BD006B-0794-419D-CF69-8F2C0E2B2A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DAED48E-9898-524B-2B29-22E08E1121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D81120-36A1-541E-0C7E-710BB0F6E9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0D835B3-3F88-87C6-31D1-DD9FFC6F042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99C9CE1-6AFD-D102-0908-5FF6FC5D5D5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B73EA0-1BC7-3C3B-7F4E-0EBAB95617A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21" name="Picture 2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254C10A-D29D-3275-7910-985A272715E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97E530-E2BF-A237-0223-419CF0508FE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0F34176-0DF4-82F7-A516-834904EFB80B}"/>
              </a:ext>
            </a:extLst>
          </p:cNvPr>
          <p:cNvSpPr txBox="1"/>
          <p:nvPr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C51464-FBFC-244B-C0EA-722552CC1998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88F2EFE-AE7A-82E6-3CC3-A990C9D1C27E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CCF493-FA4E-F6D3-0083-263ABB87F99D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9C1F98-F3C8-2C5A-2031-0837C9008938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685C69-D6D6-72F6-4B36-084B0C771FCF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8C52632-39FA-B2C1-47FA-C1B8EF4D4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2BF884-BF96-4A2B-3C06-D26F21345EE7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EEF90E-00ED-F4A4-BB57-7E803F108B9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9D53730-9D23-7627-2149-B22737CA4E11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CB3C85-255B-F318-2897-FEC6330A94EE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482378-E227-4DAB-2DAA-D93516A971D6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915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61A32B99-B570-D49B-E76B-9BB05C49E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30D672-77C2-C3AE-4497-7D7B8572B0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197C938-3E63-343A-C3C6-CBF015275F9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B059B13-1288-7573-3B4F-B3197C6820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EC49AE-2CAB-9856-C53A-001F90D710F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7FCEF0-4F73-0771-D0BC-17F34D252D9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D166EE-04B0-3986-3F65-8C922A25A94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821D19-607B-D8AD-B8CD-B26D6BD0128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675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EF1760-6D0B-B87C-EAC8-0C5FDD74B0D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3951102-0D0D-2242-8F34-8D5EA916D7A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1BE43C-FD15-4A02-990A-8694C56415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10563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DCB8884-9563-9978-5259-5431F6B54255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6E6126-B576-FE59-7810-E4624F3B97CE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9AE692-F0DE-D2B7-8766-DC056F14A09E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D9875F-34D1-0241-F7CD-9DA5079C60F8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C38AA0-40ED-9069-1B01-EE3361F87541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428C1C-4D77-BB12-AE4B-CD5B924FC7E8}"/>
              </a:ext>
            </a:extLst>
          </p:cNvPr>
          <p:cNvSpPr txBox="1"/>
          <p:nvPr/>
        </p:nvSpPr>
        <p:spPr>
          <a:xfrm>
            <a:off x="10021133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B40A3C88-8AC1-C960-91AA-E16EDFBE8B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AA83C5-3649-5D55-CDB3-9A5D6CCD0823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2EDF59-0D63-A5BE-8178-BAEE467DDA48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D02E16D-EE32-5EFA-8471-884DF4985B97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B8BDEF-797A-8507-AAF3-5EE372CFD760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EA7C716-D7AA-C039-5FF7-8BC57DA3AAD6}"/>
              </a:ext>
            </a:extLst>
          </p:cNvPr>
          <p:cNvGrpSpPr/>
          <p:nvPr/>
        </p:nvGrpSpPr>
        <p:grpSpPr>
          <a:xfrm>
            <a:off x="599264" y="3910771"/>
            <a:ext cx="8076108" cy="2134850"/>
            <a:chOff x="1504059" y="4720419"/>
            <a:chExt cx="15462049" cy="4087260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3976BC5-6BF9-EE4F-F3BA-443B5F8121AC}"/>
                </a:ext>
              </a:extLst>
            </p:cNvPr>
            <p:cNvSpPr/>
            <p:nvPr/>
          </p:nvSpPr>
          <p:spPr>
            <a:xfrm rot="10800000" flipV="1">
              <a:off x="5428357" y="4720419"/>
              <a:ext cx="3689149" cy="3755180"/>
            </a:xfrm>
            <a:prstGeom prst="roundRect">
              <a:avLst>
                <a:gd name="adj" fmla="val 757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EA2FEB2-A9B9-1D3C-7B75-6C2640D3D371}"/>
                </a:ext>
              </a:extLst>
            </p:cNvPr>
            <p:cNvSpPr/>
            <p:nvPr/>
          </p:nvSpPr>
          <p:spPr>
            <a:xfrm rot="10800000" flipV="1">
              <a:off x="9352654" y="5052499"/>
              <a:ext cx="3689149" cy="3755180"/>
            </a:xfrm>
            <a:prstGeom prst="roundRect">
              <a:avLst>
                <a:gd name="adj" fmla="val 7573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8C268B6-C770-AE10-7715-99824159CF87}"/>
                </a:ext>
              </a:extLst>
            </p:cNvPr>
            <p:cNvSpPr/>
            <p:nvPr/>
          </p:nvSpPr>
          <p:spPr>
            <a:xfrm rot="10800000" flipV="1">
              <a:off x="13276959" y="5052499"/>
              <a:ext cx="3689149" cy="3755180"/>
            </a:xfrm>
            <a:prstGeom prst="roundRect">
              <a:avLst>
                <a:gd name="adj" fmla="val 7573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482969C2-08B0-26D4-D087-CC2B654DDC5D}"/>
                </a:ext>
              </a:extLst>
            </p:cNvPr>
            <p:cNvSpPr/>
            <p:nvPr/>
          </p:nvSpPr>
          <p:spPr>
            <a:xfrm rot="10800000" flipV="1">
              <a:off x="1504059" y="5052499"/>
              <a:ext cx="3689149" cy="3755180"/>
            </a:xfrm>
            <a:prstGeom prst="roundRect">
              <a:avLst>
                <a:gd name="adj" fmla="val 7573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9" name="Graphic 28" descr="Sling with solid fill">
              <a:extLst>
                <a:ext uri="{FF2B5EF4-FFF2-40B4-BE49-F238E27FC236}">
                  <a16:creationId xmlns:a16="http://schemas.microsoft.com/office/drawing/2014/main" id="{BF3C3AA5-306B-18C4-7279-F0B9B93CA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912931" y="5347230"/>
              <a:ext cx="720000" cy="720000"/>
            </a:xfrm>
            <a:prstGeom prst="rect">
              <a:avLst/>
            </a:prstGeom>
          </p:spPr>
        </p:pic>
        <p:sp>
          <p:nvSpPr>
            <p:cNvPr id="30" name="Graphic 68" descr="Heart with pulse with solid fill">
              <a:extLst>
                <a:ext uri="{FF2B5EF4-FFF2-40B4-BE49-F238E27FC236}">
                  <a16:creationId xmlns:a16="http://schemas.microsoft.com/office/drawing/2014/main" id="{3AC0BEBE-A3D7-AFDA-D5F4-9DEDC825ACC8}"/>
                </a:ext>
              </a:extLst>
            </p:cNvPr>
            <p:cNvSpPr/>
            <p:nvPr/>
          </p:nvSpPr>
          <p:spPr>
            <a:xfrm>
              <a:off x="10942700" y="5769807"/>
              <a:ext cx="509507" cy="483285"/>
            </a:xfrm>
            <a:custGeom>
              <a:avLst/>
              <a:gdLst>
                <a:gd name="connsiteX0" fmla="*/ 256627 w 509507"/>
                <a:gd name="connsiteY0" fmla="*/ 481636 h 483285"/>
                <a:gd name="connsiteX1" fmla="*/ 350602 w 509507"/>
                <a:gd name="connsiteY1" fmla="*/ 398311 h 483285"/>
                <a:gd name="connsiteX2" fmla="*/ 464077 w 509507"/>
                <a:gd name="connsiteY2" fmla="*/ 261361 h 483285"/>
                <a:gd name="connsiteX3" fmla="*/ 503002 w 509507"/>
                <a:gd name="connsiteY3" fmla="*/ 93061 h 483285"/>
                <a:gd name="connsiteX4" fmla="*/ 391777 w 509507"/>
                <a:gd name="connsiteY4" fmla="*/ 511 h 483285"/>
                <a:gd name="connsiteX5" fmla="*/ 254527 w 509507"/>
                <a:gd name="connsiteY5" fmla="*/ 100711 h 483285"/>
                <a:gd name="connsiteX6" fmla="*/ 133102 w 509507"/>
                <a:gd name="connsiteY6" fmla="*/ 211 h 483285"/>
                <a:gd name="connsiteX7" fmla="*/ 12502 w 509507"/>
                <a:gd name="connsiteY7" fmla="*/ 77611 h 483285"/>
                <a:gd name="connsiteX8" fmla="*/ 36352 w 509507"/>
                <a:gd name="connsiteY8" fmla="*/ 246961 h 483285"/>
                <a:gd name="connsiteX9" fmla="*/ 148402 w 509507"/>
                <a:gd name="connsiteY9" fmla="*/ 388261 h 483285"/>
                <a:gd name="connsiteX10" fmla="*/ 254527 w 509507"/>
                <a:gd name="connsiteY10" fmla="*/ 483286 h 483285"/>
                <a:gd name="connsiteX11" fmla="*/ 134527 w 509507"/>
                <a:gd name="connsiteY11" fmla="*/ 226636 h 483285"/>
                <a:gd name="connsiteX12" fmla="*/ 157027 w 509507"/>
                <a:gd name="connsiteY12" fmla="*/ 159136 h 483285"/>
                <a:gd name="connsiteX13" fmla="*/ 170377 w 509507"/>
                <a:gd name="connsiteY13" fmla="*/ 119011 h 483285"/>
                <a:gd name="connsiteX14" fmla="*/ 193552 w 509507"/>
                <a:gd name="connsiteY14" fmla="*/ 100636 h 483285"/>
                <a:gd name="connsiteX15" fmla="*/ 204277 w 509507"/>
                <a:gd name="connsiteY15" fmla="*/ 121186 h 483285"/>
                <a:gd name="connsiteX16" fmla="*/ 210502 w 509507"/>
                <a:gd name="connsiteY16" fmla="*/ 154411 h 483285"/>
                <a:gd name="connsiteX17" fmla="*/ 228502 w 509507"/>
                <a:gd name="connsiteY17" fmla="*/ 250411 h 483285"/>
                <a:gd name="connsiteX18" fmla="*/ 240427 w 509507"/>
                <a:gd name="connsiteY18" fmla="*/ 314161 h 483285"/>
                <a:gd name="connsiteX19" fmla="*/ 283927 w 509507"/>
                <a:gd name="connsiteY19" fmla="*/ 199111 h 483285"/>
                <a:gd name="connsiteX20" fmla="*/ 293527 w 509507"/>
                <a:gd name="connsiteY20" fmla="*/ 173761 h 483285"/>
                <a:gd name="connsiteX21" fmla="*/ 308527 w 509507"/>
                <a:gd name="connsiteY21" fmla="*/ 157936 h 483285"/>
                <a:gd name="connsiteX22" fmla="*/ 326602 w 509507"/>
                <a:gd name="connsiteY22" fmla="*/ 175936 h 483285"/>
                <a:gd name="connsiteX23" fmla="*/ 335827 w 509507"/>
                <a:gd name="connsiteY23" fmla="*/ 207586 h 483285"/>
                <a:gd name="connsiteX24" fmla="*/ 354127 w 509507"/>
                <a:gd name="connsiteY24" fmla="*/ 270511 h 483285"/>
                <a:gd name="connsiteX25" fmla="*/ 372202 w 509507"/>
                <a:gd name="connsiteY25" fmla="*/ 250636 h 483285"/>
                <a:gd name="connsiteX26" fmla="*/ 391627 w 509507"/>
                <a:gd name="connsiteY26" fmla="*/ 229786 h 483285"/>
                <a:gd name="connsiteX27" fmla="*/ 421627 w 509507"/>
                <a:gd name="connsiteY27" fmla="*/ 226936 h 483285"/>
                <a:gd name="connsiteX28" fmla="*/ 449527 w 509507"/>
                <a:gd name="connsiteY28" fmla="*/ 226936 h 483285"/>
                <a:gd name="connsiteX29" fmla="*/ 431152 w 509507"/>
                <a:gd name="connsiteY29" fmla="*/ 256936 h 483285"/>
                <a:gd name="connsiteX30" fmla="*/ 406777 w 509507"/>
                <a:gd name="connsiteY30" fmla="*/ 256936 h 483285"/>
                <a:gd name="connsiteX31" fmla="*/ 358552 w 509507"/>
                <a:gd name="connsiteY31" fmla="*/ 310036 h 483285"/>
                <a:gd name="connsiteX32" fmla="*/ 337423 w 509507"/>
                <a:gd name="connsiteY32" fmla="*/ 311913 h 483285"/>
                <a:gd name="connsiteX33" fmla="*/ 334252 w 509507"/>
                <a:gd name="connsiteY33" fmla="*/ 308236 h 483285"/>
                <a:gd name="connsiteX34" fmla="*/ 330727 w 509507"/>
                <a:gd name="connsiteY34" fmla="*/ 298036 h 483285"/>
                <a:gd name="connsiteX35" fmla="*/ 318202 w 509507"/>
                <a:gd name="connsiteY35" fmla="*/ 255211 h 483285"/>
                <a:gd name="connsiteX36" fmla="*/ 308002 w 509507"/>
                <a:gd name="connsiteY36" fmla="*/ 220111 h 483285"/>
                <a:gd name="connsiteX37" fmla="*/ 250777 w 509507"/>
                <a:gd name="connsiteY37" fmla="*/ 371386 h 483285"/>
                <a:gd name="connsiteX38" fmla="*/ 243952 w 509507"/>
                <a:gd name="connsiteY38" fmla="*/ 381736 h 483285"/>
                <a:gd name="connsiteX39" fmla="*/ 223096 w 509507"/>
                <a:gd name="connsiteY39" fmla="*/ 377865 h 483285"/>
                <a:gd name="connsiteX40" fmla="*/ 220702 w 509507"/>
                <a:gd name="connsiteY40" fmla="*/ 372061 h 483285"/>
                <a:gd name="connsiteX41" fmla="*/ 216727 w 509507"/>
                <a:gd name="connsiteY41" fmla="*/ 351061 h 483285"/>
                <a:gd name="connsiteX42" fmla="*/ 197752 w 509507"/>
                <a:gd name="connsiteY42" fmla="*/ 249811 h 483285"/>
                <a:gd name="connsiteX43" fmla="*/ 183577 w 509507"/>
                <a:gd name="connsiteY43" fmla="*/ 174136 h 483285"/>
                <a:gd name="connsiteX44" fmla="*/ 162427 w 509507"/>
                <a:gd name="connsiteY44" fmla="*/ 237661 h 483285"/>
                <a:gd name="connsiteX45" fmla="*/ 144502 w 509507"/>
                <a:gd name="connsiteY45" fmla="*/ 256936 h 483285"/>
                <a:gd name="connsiteX46" fmla="*/ 111427 w 509507"/>
                <a:gd name="connsiteY46" fmla="*/ 256936 h 483285"/>
                <a:gd name="connsiteX47" fmla="*/ 77677 w 509507"/>
                <a:gd name="connsiteY47" fmla="*/ 256936 h 483285"/>
                <a:gd name="connsiteX48" fmla="*/ 59302 w 509507"/>
                <a:gd name="connsiteY48" fmla="*/ 226936 h 48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09507" h="483285">
                  <a:moveTo>
                    <a:pt x="256627" y="481636"/>
                  </a:moveTo>
                  <a:cubicBezTo>
                    <a:pt x="289513" y="455673"/>
                    <a:pt x="320890" y="427852"/>
                    <a:pt x="350602" y="398311"/>
                  </a:cubicBezTo>
                  <a:cubicBezTo>
                    <a:pt x="393674" y="357275"/>
                    <a:pt x="431761" y="311308"/>
                    <a:pt x="464077" y="261361"/>
                  </a:cubicBezTo>
                  <a:cubicBezTo>
                    <a:pt x="494077" y="213061"/>
                    <a:pt x="522727" y="150361"/>
                    <a:pt x="503002" y="93061"/>
                  </a:cubicBezTo>
                  <a:cubicBezTo>
                    <a:pt x="487027" y="45661"/>
                    <a:pt x="442702" y="5386"/>
                    <a:pt x="391777" y="511"/>
                  </a:cubicBezTo>
                  <a:cubicBezTo>
                    <a:pt x="327427" y="-5864"/>
                    <a:pt x="280852" y="48586"/>
                    <a:pt x="254527" y="100711"/>
                  </a:cubicBezTo>
                  <a:cubicBezTo>
                    <a:pt x="230452" y="53011"/>
                    <a:pt x="190627" y="3811"/>
                    <a:pt x="133102" y="211"/>
                  </a:cubicBezTo>
                  <a:cubicBezTo>
                    <a:pt x="82027" y="-2939"/>
                    <a:pt x="34477" y="32986"/>
                    <a:pt x="12502" y="77611"/>
                  </a:cubicBezTo>
                  <a:cubicBezTo>
                    <a:pt x="-15023" y="133636"/>
                    <a:pt x="7402" y="196636"/>
                    <a:pt x="36352" y="246961"/>
                  </a:cubicBezTo>
                  <a:cubicBezTo>
                    <a:pt x="66352" y="299461"/>
                    <a:pt x="106252" y="345586"/>
                    <a:pt x="148402" y="388261"/>
                  </a:cubicBezTo>
                  <a:cubicBezTo>
                    <a:pt x="181630" y="422255"/>
                    <a:pt x="217083" y="454000"/>
                    <a:pt x="254527" y="483286"/>
                  </a:cubicBezTo>
                  <a:close/>
                  <a:moveTo>
                    <a:pt x="134527" y="226636"/>
                  </a:moveTo>
                  <a:lnTo>
                    <a:pt x="157027" y="159136"/>
                  </a:lnTo>
                  <a:lnTo>
                    <a:pt x="170377" y="119011"/>
                  </a:lnTo>
                  <a:cubicBezTo>
                    <a:pt x="173827" y="108586"/>
                    <a:pt x="179152" y="94636"/>
                    <a:pt x="193552" y="100636"/>
                  </a:cubicBezTo>
                  <a:cubicBezTo>
                    <a:pt x="202252" y="104311"/>
                    <a:pt x="202777" y="113311"/>
                    <a:pt x="204277" y="121186"/>
                  </a:cubicBezTo>
                  <a:lnTo>
                    <a:pt x="210502" y="154411"/>
                  </a:lnTo>
                  <a:lnTo>
                    <a:pt x="228502" y="250411"/>
                  </a:lnTo>
                  <a:lnTo>
                    <a:pt x="240427" y="314161"/>
                  </a:lnTo>
                  <a:lnTo>
                    <a:pt x="283927" y="199111"/>
                  </a:lnTo>
                  <a:lnTo>
                    <a:pt x="293527" y="173761"/>
                  </a:lnTo>
                  <a:cubicBezTo>
                    <a:pt x="296302" y="166261"/>
                    <a:pt x="299152" y="158761"/>
                    <a:pt x="308527" y="157936"/>
                  </a:cubicBezTo>
                  <a:cubicBezTo>
                    <a:pt x="320452" y="156736"/>
                    <a:pt x="323977" y="166936"/>
                    <a:pt x="326602" y="175936"/>
                  </a:cubicBezTo>
                  <a:lnTo>
                    <a:pt x="335827" y="207586"/>
                  </a:lnTo>
                  <a:lnTo>
                    <a:pt x="354127" y="270511"/>
                  </a:lnTo>
                  <a:lnTo>
                    <a:pt x="372202" y="250636"/>
                  </a:lnTo>
                  <a:cubicBezTo>
                    <a:pt x="377984" y="243070"/>
                    <a:pt x="384490" y="236087"/>
                    <a:pt x="391627" y="229786"/>
                  </a:cubicBezTo>
                  <a:cubicBezTo>
                    <a:pt x="399127" y="224536"/>
                    <a:pt x="413002" y="226936"/>
                    <a:pt x="421627" y="226936"/>
                  </a:cubicBezTo>
                  <a:lnTo>
                    <a:pt x="449527" y="226936"/>
                  </a:lnTo>
                  <a:cubicBezTo>
                    <a:pt x="443977" y="236911"/>
                    <a:pt x="437827" y="246961"/>
                    <a:pt x="431152" y="256936"/>
                  </a:cubicBezTo>
                  <a:lnTo>
                    <a:pt x="406777" y="256936"/>
                  </a:lnTo>
                  <a:cubicBezTo>
                    <a:pt x="390802" y="274561"/>
                    <a:pt x="375502" y="293311"/>
                    <a:pt x="358552" y="310036"/>
                  </a:cubicBezTo>
                  <a:cubicBezTo>
                    <a:pt x="353236" y="316389"/>
                    <a:pt x="343776" y="317230"/>
                    <a:pt x="337423" y="311913"/>
                  </a:cubicBezTo>
                  <a:cubicBezTo>
                    <a:pt x="336173" y="310867"/>
                    <a:pt x="335102" y="309625"/>
                    <a:pt x="334252" y="308236"/>
                  </a:cubicBezTo>
                  <a:cubicBezTo>
                    <a:pt x="332623" y="305010"/>
                    <a:pt x="331437" y="301579"/>
                    <a:pt x="330727" y="298036"/>
                  </a:cubicBezTo>
                  <a:lnTo>
                    <a:pt x="318202" y="255211"/>
                  </a:lnTo>
                  <a:lnTo>
                    <a:pt x="308002" y="220111"/>
                  </a:lnTo>
                  <a:cubicBezTo>
                    <a:pt x="288877" y="270586"/>
                    <a:pt x="270502" y="321136"/>
                    <a:pt x="250777" y="371386"/>
                  </a:cubicBezTo>
                  <a:cubicBezTo>
                    <a:pt x="249674" y="375479"/>
                    <a:pt x="247281" y="379109"/>
                    <a:pt x="243952" y="381736"/>
                  </a:cubicBezTo>
                  <a:cubicBezTo>
                    <a:pt x="237124" y="386426"/>
                    <a:pt x="227786" y="384693"/>
                    <a:pt x="223096" y="377865"/>
                  </a:cubicBezTo>
                  <a:cubicBezTo>
                    <a:pt x="221897" y="376120"/>
                    <a:pt x="221082" y="374143"/>
                    <a:pt x="220702" y="372061"/>
                  </a:cubicBezTo>
                  <a:cubicBezTo>
                    <a:pt x="218977" y="365161"/>
                    <a:pt x="218077" y="357961"/>
                    <a:pt x="216727" y="351061"/>
                  </a:cubicBezTo>
                  <a:lnTo>
                    <a:pt x="197752" y="249811"/>
                  </a:lnTo>
                  <a:lnTo>
                    <a:pt x="183577" y="174136"/>
                  </a:lnTo>
                  <a:lnTo>
                    <a:pt x="162427" y="237661"/>
                  </a:lnTo>
                  <a:cubicBezTo>
                    <a:pt x="159202" y="247111"/>
                    <a:pt x="156652" y="256336"/>
                    <a:pt x="144502" y="256936"/>
                  </a:cubicBezTo>
                  <a:cubicBezTo>
                    <a:pt x="133477" y="257461"/>
                    <a:pt x="122377" y="256936"/>
                    <a:pt x="111427" y="256936"/>
                  </a:cubicBezTo>
                  <a:lnTo>
                    <a:pt x="77677" y="256936"/>
                  </a:lnTo>
                  <a:cubicBezTo>
                    <a:pt x="71077" y="246961"/>
                    <a:pt x="64852" y="236911"/>
                    <a:pt x="59302" y="226936"/>
                  </a:cubicBezTo>
                  <a:close/>
                </a:path>
              </a:pathLst>
            </a:custGeom>
            <a:solidFill>
              <a:srgbClr val="2D3F83"/>
            </a:solidFill>
            <a:ln w="7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Graphic 92" descr="Brain with solid fill">
              <a:extLst>
                <a:ext uri="{FF2B5EF4-FFF2-40B4-BE49-F238E27FC236}">
                  <a16:creationId xmlns:a16="http://schemas.microsoft.com/office/drawing/2014/main" id="{6FF3C661-E2E9-42EB-F6BB-BAA55356D732}"/>
                </a:ext>
              </a:extLst>
            </p:cNvPr>
            <p:cNvSpPr/>
            <p:nvPr/>
          </p:nvSpPr>
          <p:spPr>
            <a:xfrm>
              <a:off x="3049186" y="5755519"/>
              <a:ext cx="599783" cy="510923"/>
            </a:xfrm>
            <a:custGeom>
              <a:avLst/>
              <a:gdLst>
                <a:gd name="connsiteX0" fmla="*/ 584446 w 599783"/>
                <a:gd name="connsiteY0" fmla="*/ 309174 h 510923"/>
                <a:gd name="connsiteX1" fmla="*/ 580696 w 599783"/>
                <a:gd name="connsiteY1" fmla="*/ 204924 h 510923"/>
                <a:gd name="connsiteX2" fmla="*/ 585196 w 599783"/>
                <a:gd name="connsiteY2" fmla="*/ 177924 h 510923"/>
                <a:gd name="connsiteX3" fmla="*/ 513196 w 599783"/>
                <a:gd name="connsiteY3" fmla="*/ 90924 h 510923"/>
                <a:gd name="connsiteX4" fmla="*/ 427696 w 599783"/>
                <a:gd name="connsiteY4" fmla="*/ 30174 h 510923"/>
                <a:gd name="connsiteX5" fmla="*/ 406696 w 599783"/>
                <a:gd name="connsiteY5" fmla="*/ 32424 h 510923"/>
                <a:gd name="connsiteX6" fmla="*/ 343696 w 599783"/>
                <a:gd name="connsiteY6" fmla="*/ 174 h 510923"/>
                <a:gd name="connsiteX7" fmla="*/ 276946 w 599783"/>
                <a:gd name="connsiteY7" fmla="*/ 23424 h 510923"/>
                <a:gd name="connsiteX8" fmla="*/ 198196 w 599783"/>
                <a:gd name="connsiteY8" fmla="*/ 11424 h 510923"/>
                <a:gd name="connsiteX9" fmla="*/ 140446 w 599783"/>
                <a:gd name="connsiteY9" fmla="*/ 66924 h 510923"/>
                <a:gd name="connsiteX10" fmla="*/ 135196 w 599783"/>
                <a:gd name="connsiteY10" fmla="*/ 66924 h 510923"/>
                <a:gd name="connsiteX11" fmla="*/ 45196 w 599783"/>
                <a:gd name="connsiteY11" fmla="*/ 155424 h 510923"/>
                <a:gd name="connsiteX12" fmla="*/ 45196 w 599783"/>
                <a:gd name="connsiteY12" fmla="*/ 159924 h 510923"/>
                <a:gd name="connsiteX13" fmla="*/ 196 w 599783"/>
                <a:gd name="connsiteY13" fmla="*/ 243174 h 510923"/>
                <a:gd name="connsiteX14" fmla="*/ 93196 w 599783"/>
                <a:gd name="connsiteY14" fmla="*/ 325674 h 510923"/>
                <a:gd name="connsiteX15" fmla="*/ 209446 w 599783"/>
                <a:gd name="connsiteY15" fmla="*/ 325674 h 510923"/>
                <a:gd name="connsiteX16" fmla="*/ 300196 w 599783"/>
                <a:gd name="connsiteY16" fmla="*/ 414924 h 510923"/>
                <a:gd name="connsiteX17" fmla="*/ 300196 w 599783"/>
                <a:gd name="connsiteY17" fmla="*/ 510924 h 510923"/>
                <a:gd name="connsiteX18" fmla="*/ 359446 w 599783"/>
                <a:gd name="connsiteY18" fmla="*/ 510924 h 510923"/>
                <a:gd name="connsiteX19" fmla="*/ 359446 w 599783"/>
                <a:gd name="connsiteY19" fmla="*/ 443424 h 510923"/>
                <a:gd name="connsiteX20" fmla="*/ 359446 w 599783"/>
                <a:gd name="connsiteY20" fmla="*/ 433674 h 510923"/>
                <a:gd name="connsiteX21" fmla="*/ 378196 w 599783"/>
                <a:gd name="connsiteY21" fmla="*/ 348174 h 510923"/>
                <a:gd name="connsiteX22" fmla="*/ 417946 w 599783"/>
                <a:gd name="connsiteY22" fmla="*/ 314424 h 510923"/>
                <a:gd name="connsiteX23" fmla="*/ 447196 w 599783"/>
                <a:gd name="connsiteY23" fmla="*/ 289674 h 510923"/>
                <a:gd name="connsiteX24" fmla="*/ 456946 w 599783"/>
                <a:gd name="connsiteY24" fmla="*/ 271674 h 510923"/>
                <a:gd name="connsiteX25" fmla="*/ 408196 w 599783"/>
                <a:gd name="connsiteY25" fmla="*/ 265674 h 510923"/>
                <a:gd name="connsiteX26" fmla="*/ 390946 w 599783"/>
                <a:gd name="connsiteY26" fmla="*/ 252924 h 510923"/>
                <a:gd name="connsiteX27" fmla="*/ 403696 w 599783"/>
                <a:gd name="connsiteY27" fmla="*/ 235674 h 510923"/>
                <a:gd name="connsiteX28" fmla="*/ 463696 w 599783"/>
                <a:gd name="connsiteY28" fmla="*/ 242424 h 510923"/>
                <a:gd name="connsiteX29" fmla="*/ 464446 w 599783"/>
                <a:gd name="connsiteY29" fmla="*/ 236424 h 510923"/>
                <a:gd name="connsiteX30" fmla="*/ 459946 w 599783"/>
                <a:gd name="connsiteY30" fmla="*/ 201174 h 510923"/>
                <a:gd name="connsiteX31" fmla="*/ 398446 w 599783"/>
                <a:gd name="connsiteY31" fmla="*/ 152424 h 510923"/>
                <a:gd name="connsiteX32" fmla="*/ 383446 w 599783"/>
                <a:gd name="connsiteY32" fmla="*/ 147924 h 510923"/>
                <a:gd name="connsiteX33" fmla="*/ 378946 w 599783"/>
                <a:gd name="connsiteY33" fmla="*/ 146424 h 510923"/>
                <a:gd name="connsiteX34" fmla="*/ 378196 w 599783"/>
                <a:gd name="connsiteY34" fmla="*/ 146424 h 510923"/>
                <a:gd name="connsiteX35" fmla="*/ 360946 w 599783"/>
                <a:gd name="connsiteY35" fmla="*/ 150924 h 510923"/>
                <a:gd name="connsiteX36" fmla="*/ 354196 w 599783"/>
                <a:gd name="connsiteY36" fmla="*/ 152424 h 510923"/>
                <a:gd name="connsiteX37" fmla="*/ 346696 w 599783"/>
                <a:gd name="connsiteY37" fmla="*/ 153924 h 510923"/>
                <a:gd name="connsiteX38" fmla="*/ 328696 w 599783"/>
                <a:gd name="connsiteY38" fmla="*/ 208674 h 510923"/>
                <a:gd name="connsiteX39" fmla="*/ 354946 w 599783"/>
                <a:gd name="connsiteY39" fmla="*/ 259674 h 510923"/>
                <a:gd name="connsiteX40" fmla="*/ 356446 w 599783"/>
                <a:gd name="connsiteY40" fmla="*/ 280674 h 510923"/>
                <a:gd name="connsiteX41" fmla="*/ 336946 w 599783"/>
                <a:gd name="connsiteY41" fmla="*/ 282174 h 510923"/>
                <a:gd name="connsiteX42" fmla="*/ 314446 w 599783"/>
                <a:gd name="connsiteY42" fmla="*/ 254424 h 510923"/>
                <a:gd name="connsiteX43" fmla="*/ 312946 w 599783"/>
                <a:gd name="connsiteY43" fmla="*/ 254424 h 510923"/>
                <a:gd name="connsiteX44" fmla="*/ 248446 w 599783"/>
                <a:gd name="connsiteY44" fmla="*/ 234174 h 510923"/>
                <a:gd name="connsiteX45" fmla="*/ 244696 w 599783"/>
                <a:gd name="connsiteY45" fmla="*/ 213924 h 510923"/>
                <a:gd name="connsiteX46" fmla="*/ 264946 w 599783"/>
                <a:gd name="connsiteY46" fmla="*/ 209424 h 510923"/>
                <a:gd name="connsiteX47" fmla="*/ 302446 w 599783"/>
                <a:gd name="connsiteY47" fmla="*/ 222174 h 510923"/>
                <a:gd name="connsiteX48" fmla="*/ 299446 w 599783"/>
                <a:gd name="connsiteY48" fmla="*/ 210174 h 510923"/>
                <a:gd name="connsiteX49" fmla="*/ 307696 w 599783"/>
                <a:gd name="connsiteY49" fmla="*/ 161424 h 510923"/>
                <a:gd name="connsiteX50" fmla="*/ 276946 w 599783"/>
                <a:gd name="connsiteY50" fmla="*/ 163674 h 510923"/>
                <a:gd name="connsiteX51" fmla="*/ 249946 w 599783"/>
                <a:gd name="connsiteY51" fmla="*/ 161424 h 510923"/>
                <a:gd name="connsiteX52" fmla="*/ 184696 w 599783"/>
                <a:gd name="connsiteY52" fmla="*/ 202674 h 510923"/>
                <a:gd name="connsiteX53" fmla="*/ 119446 w 599783"/>
                <a:gd name="connsiteY53" fmla="*/ 278424 h 510923"/>
                <a:gd name="connsiteX54" fmla="*/ 104446 w 599783"/>
                <a:gd name="connsiteY54" fmla="*/ 293424 h 510923"/>
                <a:gd name="connsiteX55" fmla="*/ 89446 w 599783"/>
                <a:gd name="connsiteY55" fmla="*/ 278424 h 510923"/>
                <a:gd name="connsiteX56" fmla="*/ 124696 w 599783"/>
                <a:gd name="connsiteY56" fmla="*/ 205674 h 510923"/>
                <a:gd name="connsiteX57" fmla="*/ 78196 w 599783"/>
                <a:gd name="connsiteY57" fmla="*/ 182424 h 510923"/>
                <a:gd name="connsiteX58" fmla="*/ 80446 w 599783"/>
                <a:gd name="connsiteY58" fmla="*/ 161424 h 510923"/>
                <a:gd name="connsiteX59" fmla="*/ 101446 w 599783"/>
                <a:gd name="connsiteY59" fmla="*/ 162924 h 510923"/>
                <a:gd name="connsiteX60" fmla="*/ 149446 w 599783"/>
                <a:gd name="connsiteY60" fmla="*/ 176424 h 510923"/>
                <a:gd name="connsiteX61" fmla="*/ 217696 w 599783"/>
                <a:gd name="connsiteY61" fmla="*/ 150924 h 510923"/>
                <a:gd name="connsiteX62" fmla="*/ 166696 w 599783"/>
                <a:gd name="connsiteY62" fmla="*/ 104424 h 510923"/>
                <a:gd name="connsiteX63" fmla="*/ 171946 w 599783"/>
                <a:gd name="connsiteY63" fmla="*/ 84174 h 510923"/>
                <a:gd name="connsiteX64" fmla="*/ 192196 w 599783"/>
                <a:gd name="connsiteY64" fmla="*/ 89424 h 510923"/>
                <a:gd name="connsiteX65" fmla="*/ 336196 w 599783"/>
                <a:gd name="connsiteY65" fmla="*/ 123924 h 510923"/>
                <a:gd name="connsiteX66" fmla="*/ 313696 w 599783"/>
                <a:gd name="connsiteY66" fmla="*/ 66174 h 510923"/>
                <a:gd name="connsiteX67" fmla="*/ 329446 w 599783"/>
                <a:gd name="connsiteY67" fmla="*/ 51924 h 510923"/>
                <a:gd name="connsiteX68" fmla="*/ 343696 w 599783"/>
                <a:gd name="connsiteY68" fmla="*/ 67674 h 510923"/>
                <a:gd name="connsiteX69" fmla="*/ 390946 w 599783"/>
                <a:gd name="connsiteY69" fmla="*/ 117174 h 510923"/>
                <a:gd name="connsiteX70" fmla="*/ 404446 w 599783"/>
                <a:gd name="connsiteY70" fmla="*/ 120924 h 510923"/>
                <a:gd name="connsiteX71" fmla="*/ 449446 w 599783"/>
                <a:gd name="connsiteY71" fmla="*/ 82674 h 510923"/>
                <a:gd name="connsiteX72" fmla="*/ 468196 w 599783"/>
                <a:gd name="connsiteY72" fmla="*/ 93924 h 510923"/>
                <a:gd name="connsiteX73" fmla="*/ 456946 w 599783"/>
                <a:gd name="connsiteY73" fmla="*/ 112674 h 510923"/>
                <a:gd name="connsiteX74" fmla="*/ 432946 w 599783"/>
                <a:gd name="connsiteY74" fmla="*/ 132174 h 510923"/>
                <a:gd name="connsiteX75" fmla="*/ 432946 w 599783"/>
                <a:gd name="connsiteY75" fmla="*/ 133674 h 510923"/>
                <a:gd name="connsiteX76" fmla="*/ 486946 w 599783"/>
                <a:gd name="connsiteY76" fmla="*/ 189174 h 510923"/>
                <a:gd name="connsiteX77" fmla="*/ 491446 w 599783"/>
                <a:gd name="connsiteY77" fmla="*/ 207174 h 510923"/>
                <a:gd name="connsiteX78" fmla="*/ 498196 w 599783"/>
                <a:gd name="connsiteY78" fmla="*/ 198174 h 510923"/>
                <a:gd name="connsiteX79" fmla="*/ 508696 w 599783"/>
                <a:gd name="connsiteY79" fmla="*/ 162924 h 510923"/>
                <a:gd name="connsiteX80" fmla="*/ 518446 w 599783"/>
                <a:gd name="connsiteY80" fmla="*/ 150924 h 510923"/>
                <a:gd name="connsiteX81" fmla="*/ 533446 w 599783"/>
                <a:gd name="connsiteY81" fmla="*/ 153924 h 510923"/>
                <a:gd name="connsiteX82" fmla="*/ 537946 w 599783"/>
                <a:gd name="connsiteY82" fmla="*/ 168924 h 510923"/>
                <a:gd name="connsiteX83" fmla="*/ 523696 w 599783"/>
                <a:gd name="connsiteY83" fmla="*/ 212424 h 510923"/>
                <a:gd name="connsiteX84" fmla="*/ 491446 w 599783"/>
                <a:gd name="connsiteY84" fmla="*/ 243174 h 510923"/>
                <a:gd name="connsiteX85" fmla="*/ 474946 w 599783"/>
                <a:gd name="connsiteY85" fmla="*/ 297174 h 510923"/>
                <a:gd name="connsiteX86" fmla="*/ 507946 w 599783"/>
                <a:gd name="connsiteY86" fmla="*/ 325674 h 510923"/>
                <a:gd name="connsiteX87" fmla="*/ 515446 w 599783"/>
                <a:gd name="connsiteY87" fmla="*/ 339174 h 510923"/>
                <a:gd name="connsiteX88" fmla="*/ 507196 w 599783"/>
                <a:gd name="connsiteY88" fmla="*/ 351924 h 510923"/>
                <a:gd name="connsiteX89" fmla="*/ 492196 w 599783"/>
                <a:gd name="connsiteY89" fmla="*/ 351174 h 510923"/>
                <a:gd name="connsiteX90" fmla="*/ 456946 w 599783"/>
                <a:gd name="connsiteY90" fmla="*/ 321174 h 510923"/>
                <a:gd name="connsiteX91" fmla="*/ 433696 w 599783"/>
                <a:gd name="connsiteY91" fmla="*/ 338424 h 510923"/>
                <a:gd name="connsiteX92" fmla="*/ 399946 w 599783"/>
                <a:gd name="connsiteY92" fmla="*/ 366924 h 510923"/>
                <a:gd name="connsiteX93" fmla="*/ 388696 w 599783"/>
                <a:gd name="connsiteY93" fmla="*/ 432924 h 510923"/>
                <a:gd name="connsiteX94" fmla="*/ 388696 w 599783"/>
                <a:gd name="connsiteY94" fmla="*/ 443424 h 510923"/>
                <a:gd name="connsiteX95" fmla="*/ 388696 w 599783"/>
                <a:gd name="connsiteY95" fmla="*/ 510924 h 510923"/>
                <a:gd name="connsiteX96" fmla="*/ 448696 w 599783"/>
                <a:gd name="connsiteY96" fmla="*/ 510924 h 510923"/>
                <a:gd name="connsiteX97" fmla="*/ 501196 w 599783"/>
                <a:gd name="connsiteY97" fmla="*/ 406674 h 510923"/>
                <a:gd name="connsiteX98" fmla="*/ 583696 w 599783"/>
                <a:gd name="connsiteY98" fmla="*/ 318924 h 510923"/>
                <a:gd name="connsiteX99" fmla="*/ 584446 w 599783"/>
                <a:gd name="connsiteY99" fmla="*/ 309174 h 510923"/>
                <a:gd name="connsiteX100" fmla="*/ 584446 w 599783"/>
                <a:gd name="connsiteY100" fmla="*/ 309174 h 51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599783" h="510923">
                  <a:moveTo>
                    <a:pt x="584446" y="309174"/>
                  </a:moveTo>
                  <a:cubicBezTo>
                    <a:pt x="606196" y="277674"/>
                    <a:pt x="604696" y="234924"/>
                    <a:pt x="580696" y="204924"/>
                  </a:cubicBezTo>
                  <a:cubicBezTo>
                    <a:pt x="583696" y="195924"/>
                    <a:pt x="585196" y="186924"/>
                    <a:pt x="585196" y="177924"/>
                  </a:cubicBezTo>
                  <a:cubicBezTo>
                    <a:pt x="585196" y="135174"/>
                    <a:pt x="554446" y="99174"/>
                    <a:pt x="513196" y="90924"/>
                  </a:cubicBezTo>
                  <a:cubicBezTo>
                    <a:pt x="500446" y="54174"/>
                    <a:pt x="466696" y="30174"/>
                    <a:pt x="427696" y="30174"/>
                  </a:cubicBezTo>
                  <a:cubicBezTo>
                    <a:pt x="420946" y="30174"/>
                    <a:pt x="413446" y="30924"/>
                    <a:pt x="406696" y="32424"/>
                  </a:cubicBezTo>
                  <a:cubicBezTo>
                    <a:pt x="390946" y="13674"/>
                    <a:pt x="367696" y="2424"/>
                    <a:pt x="343696" y="174"/>
                  </a:cubicBezTo>
                  <a:cubicBezTo>
                    <a:pt x="318946" y="-1326"/>
                    <a:pt x="294946" y="6924"/>
                    <a:pt x="276946" y="23424"/>
                  </a:cubicBezTo>
                  <a:cubicBezTo>
                    <a:pt x="253696" y="7674"/>
                    <a:pt x="224446" y="3174"/>
                    <a:pt x="198196" y="11424"/>
                  </a:cubicBezTo>
                  <a:cubicBezTo>
                    <a:pt x="171196" y="19674"/>
                    <a:pt x="150196" y="39924"/>
                    <a:pt x="140446" y="66924"/>
                  </a:cubicBezTo>
                  <a:cubicBezTo>
                    <a:pt x="138946" y="66924"/>
                    <a:pt x="136696" y="66924"/>
                    <a:pt x="135196" y="66924"/>
                  </a:cubicBezTo>
                  <a:cubicBezTo>
                    <a:pt x="85696" y="66924"/>
                    <a:pt x="45946" y="105924"/>
                    <a:pt x="45196" y="155424"/>
                  </a:cubicBezTo>
                  <a:cubicBezTo>
                    <a:pt x="45196" y="156924"/>
                    <a:pt x="45196" y="158424"/>
                    <a:pt x="45196" y="159924"/>
                  </a:cubicBezTo>
                  <a:cubicBezTo>
                    <a:pt x="15196" y="176424"/>
                    <a:pt x="-2054" y="208674"/>
                    <a:pt x="196" y="243174"/>
                  </a:cubicBezTo>
                  <a:cubicBezTo>
                    <a:pt x="3196" y="290424"/>
                    <a:pt x="45196" y="325674"/>
                    <a:pt x="93196" y="325674"/>
                  </a:cubicBezTo>
                  <a:lnTo>
                    <a:pt x="209446" y="325674"/>
                  </a:lnTo>
                  <a:cubicBezTo>
                    <a:pt x="258946" y="325674"/>
                    <a:pt x="299446" y="365424"/>
                    <a:pt x="300196" y="414924"/>
                  </a:cubicBezTo>
                  <a:lnTo>
                    <a:pt x="300196" y="510924"/>
                  </a:lnTo>
                  <a:lnTo>
                    <a:pt x="359446" y="510924"/>
                  </a:lnTo>
                  <a:lnTo>
                    <a:pt x="359446" y="443424"/>
                  </a:lnTo>
                  <a:cubicBezTo>
                    <a:pt x="359446" y="440424"/>
                    <a:pt x="359446" y="436674"/>
                    <a:pt x="359446" y="433674"/>
                  </a:cubicBezTo>
                  <a:cubicBezTo>
                    <a:pt x="359446" y="405924"/>
                    <a:pt x="358696" y="370674"/>
                    <a:pt x="378196" y="348174"/>
                  </a:cubicBezTo>
                  <a:cubicBezTo>
                    <a:pt x="390196" y="335424"/>
                    <a:pt x="403696" y="324174"/>
                    <a:pt x="417946" y="314424"/>
                  </a:cubicBezTo>
                  <a:cubicBezTo>
                    <a:pt x="429196" y="307674"/>
                    <a:pt x="438946" y="299424"/>
                    <a:pt x="447196" y="289674"/>
                  </a:cubicBezTo>
                  <a:cubicBezTo>
                    <a:pt x="450946" y="283674"/>
                    <a:pt x="454696" y="277674"/>
                    <a:pt x="456946" y="271674"/>
                  </a:cubicBezTo>
                  <a:cubicBezTo>
                    <a:pt x="441196" y="265674"/>
                    <a:pt x="424696" y="263424"/>
                    <a:pt x="408196" y="265674"/>
                  </a:cubicBezTo>
                  <a:cubicBezTo>
                    <a:pt x="399946" y="266424"/>
                    <a:pt x="392446" y="261174"/>
                    <a:pt x="390946" y="252924"/>
                  </a:cubicBezTo>
                  <a:cubicBezTo>
                    <a:pt x="390196" y="244674"/>
                    <a:pt x="395446" y="237174"/>
                    <a:pt x="403696" y="235674"/>
                  </a:cubicBezTo>
                  <a:cubicBezTo>
                    <a:pt x="423946" y="232674"/>
                    <a:pt x="444196" y="234924"/>
                    <a:pt x="463696" y="242424"/>
                  </a:cubicBezTo>
                  <a:cubicBezTo>
                    <a:pt x="463696" y="240174"/>
                    <a:pt x="463696" y="238674"/>
                    <a:pt x="464446" y="236424"/>
                  </a:cubicBezTo>
                  <a:cubicBezTo>
                    <a:pt x="465196" y="224424"/>
                    <a:pt x="463696" y="212424"/>
                    <a:pt x="459946" y="201174"/>
                  </a:cubicBezTo>
                  <a:cubicBezTo>
                    <a:pt x="449446" y="174174"/>
                    <a:pt x="423196" y="162174"/>
                    <a:pt x="398446" y="152424"/>
                  </a:cubicBezTo>
                  <a:cubicBezTo>
                    <a:pt x="393946" y="150924"/>
                    <a:pt x="389446" y="149424"/>
                    <a:pt x="383446" y="147924"/>
                  </a:cubicBezTo>
                  <a:lnTo>
                    <a:pt x="378946" y="146424"/>
                  </a:lnTo>
                  <a:lnTo>
                    <a:pt x="378196" y="146424"/>
                  </a:lnTo>
                  <a:cubicBezTo>
                    <a:pt x="372196" y="147174"/>
                    <a:pt x="366946" y="148674"/>
                    <a:pt x="360946" y="150924"/>
                  </a:cubicBezTo>
                  <a:lnTo>
                    <a:pt x="354196" y="152424"/>
                  </a:lnTo>
                  <a:lnTo>
                    <a:pt x="346696" y="153924"/>
                  </a:lnTo>
                  <a:cubicBezTo>
                    <a:pt x="333946" y="168924"/>
                    <a:pt x="327196" y="188424"/>
                    <a:pt x="328696" y="208674"/>
                  </a:cubicBezTo>
                  <a:cubicBezTo>
                    <a:pt x="330196" y="228924"/>
                    <a:pt x="339946" y="246924"/>
                    <a:pt x="354946" y="259674"/>
                  </a:cubicBezTo>
                  <a:cubicBezTo>
                    <a:pt x="360946" y="264924"/>
                    <a:pt x="360946" y="273924"/>
                    <a:pt x="356446" y="280674"/>
                  </a:cubicBezTo>
                  <a:cubicBezTo>
                    <a:pt x="351946" y="285924"/>
                    <a:pt x="342946" y="286674"/>
                    <a:pt x="336946" y="282174"/>
                  </a:cubicBezTo>
                  <a:cubicBezTo>
                    <a:pt x="327946" y="274674"/>
                    <a:pt x="320446" y="264924"/>
                    <a:pt x="314446" y="254424"/>
                  </a:cubicBezTo>
                  <a:lnTo>
                    <a:pt x="312946" y="254424"/>
                  </a:lnTo>
                  <a:cubicBezTo>
                    <a:pt x="291946" y="250674"/>
                    <a:pt x="267946" y="246924"/>
                    <a:pt x="248446" y="234174"/>
                  </a:cubicBezTo>
                  <a:cubicBezTo>
                    <a:pt x="241696" y="229674"/>
                    <a:pt x="240196" y="220674"/>
                    <a:pt x="244696" y="213924"/>
                  </a:cubicBezTo>
                  <a:cubicBezTo>
                    <a:pt x="249196" y="207174"/>
                    <a:pt x="258196" y="204924"/>
                    <a:pt x="264946" y="209424"/>
                  </a:cubicBezTo>
                  <a:cubicBezTo>
                    <a:pt x="276196" y="216174"/>
                    <a:pt x="288946" y="220674"/>
                    <a:pt x="302446" y="222174"/>
                  </a:cubicBezTo>
                  <a:cubicBezTo>
                    <a:pt x="300946" y="218424"/>
                    <a:pt x="300196" y="214674"/>
                    <a:pt x="299446" y="210174"/>
                  </a:cubicBezTo>
                  <a:cubicBezTo>
                    <a:pt x="297946" y="193674"/>
                    <a:pt x="300946" y="176424"/>
                    <a:pt x="307696" y="161424"/>
                  </a:cubicBezTo>
                  <a:cubicBezTo>
                    <a:pt x="297196" y="162924"/>
                    <a:pt x="287446" y="163674"/>
                    <a:pt x="276946" y="163674"/>
                  </a:cubicBezTo>
                  <a:cubicBezTo>
                    <a:pt x="267946" y="163674"/>
                    <a:pt x="258946" y="162924"/>
                    <a:pt x="249946" y="161424"/>
                  </a:cubicBezTo>
                  <a:cubicBezTo>
                    <a:pt x="233446" y="181674"/>
                    <a:pt x="210196" y="196674"/>
                    <a:pt x="184696" y="202674"/>
                  </a:cubicBezTo>
                  <a:cubicBezTo>
                    <a:pt x="150946" y="219924"/>
                    <a:pt x="119446" y="241674"/>
                    <a:pt x="119446" y="278424"/>
                  </a:cubicBezTo>
                  <a:cubicBezTo>
                    <a:pt x="119446" y="286674"/>
                    <a:pt x="112696" y="293424"/>
                    <a:pt x="104446" y="293424"/>
                  </a:cubicBezTo>
                  <a:cubicBezTo>
                    <a:pt x="96196" y="293424"/>
                    <a:pt x="89446" y="286674"/>
                    <a:pt x="89446" y="278424"/>
                  </a:cubicBezTo>
                  <a:cubicBezTo>
                    <a:pt x="90196" y="249924"/>
                    <a:pt x="102946" y="223674"/>
                    <a:pt x="124696" y="205674"/>
                  </a:cubicBezTo>
                  <a:cubicBezTo>
                    <a:pt x="106696" y="203424"/>
                    <a:pt x="90196" y="195924"/>
                    <a:pt x="78196" y="182424"/>
                  </a:cubicBezTo>
                  <a:cubicBezTo>
                    <a:pt x="72946" y="175674"/>
                    <a:pt x="74446" y="166674"/>
                    <a:pt x="80446" y="161424"/>
                  </a:cubicBezTo>
                  <a:cubicBezTo>
                    <a:pt x="86446" y="156174"/>
                    <a:pt x="96196" y="156924"/>
                    <a:pt x="101446" y="162924"/>
                  </a:cubicBezTo>
                  <a:cubicBezTo>
                    <a:pt x="107446" y="170424"/>
                    <a:pt x="124696" y="177174"/>
                    <a:pt x="149446" y="176424"/>
                  </a:cubicBezTo>
                  <a:cubicBezTo>
                    <a:pt x="174196" y="176424"/>
                    <a:pt x="198946" y="167424"/>
                    <a:pt x="217696" y="150924"/>
                  </a:cubicBezTo>
                  <a:cubicBezTo>
                    <a:pt x="195946" y="141924"/>
                    <a:pt x="177946" y="125424"/>
                    <a:pt x="166696" y="104424"/>
                  </a:cubicBezTo>
                  <a:cubicBezTo>
                    <a:pt x="162196" y="96924"/>
                    <a:pt x="165196" y="87924"/>
                    <a:pt x="171946" y="84174"/>
                  </a:cubicBezTo>
                  <a:cubicBezTo>
                    <a:pt x="179446" y="79674"/>
                    <a:pt x="188446" y="82674"/>
                    <a:pt x="192196" y="89424"/>
                  </a:cubicBezTo>
                  <a:cubicBezTo>
                    <a:pt x="214696" y="129924"/>
                    <a:pt x="261946" y="141174"/>
                    <a:pt x="336196" y="123924"/>
                  </a:cubicBezTo>
                  <a:cubicBezTo>
                    <a:pt x="322696" y="112674"/>
                    <a:pt x="312946" y="94674"/>
                    <a:pt x="313696" y="66174"/>
                  </a:cubicBezTo>
                  <a:cubicBezTo>
                    <a:pt x="313696" y="57924"/>
                    <a:pt x="321196" y="51174"/>
                    <a:pt x="329446" y="51924"/>
                  </a:cubicBezTo>
                  <a:cubicBezTo>
                    <a:pt x="337696" y="51924"/>
                    <a:pt x="344446" y="59424"/>
                    <a:pt x="343696" y="67674"/>
                  </a:cubicBezTo>
                  <a:cubicBezTo>
                    <a:pt x="342196" y="101424"/>
                    <a:pt x="360946" y="108174"/>
                    <a:pt x="390946" y="117174"/>
                  </a:cubicBezTo>
                  <a:cubicBezTo>
                    <a:pt x="395446" y="118674"/>
                    <a:pt x="399946" y="119424"/>
                    <a:pt x="404446" y="120924"/>
                  </a:cubicBezTo>
                  <a:cubicBezTo>
                    <a:pt x="412696" y="102174"/>
                    <a:pt x="429196" y="87924"/>
                    <a:pt x="449446" y="82674"/>
                  </a:cubicBezTo>
                  <a:cubicBezTo>
                    <a:pt x="457696" y="80424"/>
                    <a:pt x="465946" y="85674"/>
                    <a:pt x="468196" y="93924"/>
                  </a:cubicBezTo>
                  <a:cubicBezTo>
                    <a:pt x="470446" y="102174"/>
                    <a:pt x="465196" y="110424"/>
                    <a:pt x="456946" y="112674"/>
                  </a:cubicBezTo>
                  <a:cubicBezTo>
                    <a:pt x="446446" y="115674"/>
                    <a:pt x="438196" y="122424"/>
                    <a:pt x="432946" y="132174"/>
                  </a:cubicBezTo>
                  <a:cubicBezTo>
                    <a:pt x="432946" y="132924"/>
                    <a:pt x="432946" y="132924"/>
                    <a:pt x="432946" y="133674"/>
                  </a:cubicBezTo>
                  <a:cubicBezTo>
                    <a:pt x="456196" y="144924"/>
                    <a:pt x="476446" y="161424"/>
                    <a:pt x="486946" y="189174"/>
                  </a:cubicBezTo>
                  <a:cubicBezTo>
                    <a:pt x="489196" y="195174"/>
                    <a:pt x="490696" y="201174"/>
                    <a:pt x="491446" y="207174"/>
                  </a:cubicBezTo>
                  <a:cubicBezTo>
                    <a:pt x="494446" y="204924"/>
                    <a:pt x="496696" y="201924"/>
                    <a:pt x="498196" y="198174"/>
                  </a:cubicBezTo>
                  <a:cubicBezTo>
                    <a:pt x="503446" y="186924"/>
                    <a:pt x="507196" y="175674"/>
                    <a:pt x="508696" y="162924"/>
                  </a:cubicBezTo>
                  <a:cubicBezTo>
                    <a:pt x="509446" y="157674"/>
                    <a:pt x="513196" y="153174"/>
                    <a:pt x="518446" y="150924"/>
                  </a:cubicBezTo>
                  <a:cubicBezTo>
                    <a:pt x="523696" y="148674"/>
                    <a:pt x="529696" y="150174"/>
                    <a:pt x="533446" y="153924"/>
                  </a:cubicBezTo>
                  <a:cubicBezTo>
                    <a:pt x="537946" y="157674"/>
                    <a:pt x="539446" y="162924"/>
                    <a:pt x="537946" y="168924"/>
                  </a:cubicBezTo>
                  <a:cubicBezTo>
                    <a:pt x="535696" y="183924"/>
                    <a:pt x="531196" y="198924"/>
                    <a:pt x="523696" y="212424"/>
                  </a:cubicBezTo>
                  <a:cubicBezTo>
                    <a:pt x="516196" y="225174"/>
                    <a:pt x="504946" y="235674"/>
                    <a:pt x="491446" y="243174"/>
                  </a:cubicBezTo>
                  <a:cubicBezTo>
                    <a:pt x="489946" y="261924"/>
                    <a:pt x="483946" y="280674"/>
                    <a:pt x="474946" y="297174"/>
                  </a:cubicBezTo>
                  <a:cubicBezTo>
                    <a:pt x="484696" y="308424"/>
                    <a:pt x="495196" y="318174"/>
                    <a:pt x="507946" y="325674"/>
                  </a:cubicBezTo>
                  <a:cubicBezTo>
                    <a:pt x="512446" y="328674"/>
                    <a:pt x="515446" y="333924"/>
                    <a:pt x="515446" y="339174"/>
                  </a:cubicBezTo>
                  <a:cubicBezTo>
                    <a:pt x="515446" y="344424"/>
                    <a:pt x="512446" y="349674"/>
                    <a:pt x="507196" y="351924"/>
                  </a:cubicBezTo>
                  <a:cubicBezTo>
                    <a:pt x="501946" y="354174"/>
                    <a:pt x="496696" y="354174"/>
                    <a:pt x="492196" y="351174"/>
                  </a:cubicBezTo>
                  <a:cubicBezTo>
                    <a:pt x="479446" y="342924"/>
                    <a:pt x="467446" y="332424"/>
                    <a:pt x="456946" y="321174"/>
                  </a:cubicBezTo>
                  <a:cubicBezTo>
                    <a:pt x="449446" y="327174"/>
                    <a:pt x="441196" y="333174"/>
                    <a:pt x="433696" y="338424"/>
                  </a:cubicBezTo>
                  <a:cubicBezTo>
                    <a:pt x="420946" y="346674"/>
                    <a:pt x="409696" y="355674"/>
                    <a:pt x="399946" y="366924"/>
                  </a:cubicBezTo>
                  <a:cubicBezTo>
                    <a:pt x="387946" y="381174"/>
                    <a:pt x="388696" y="408924"/>
                    <a:pt x="388696" y="432924"/>
                  </a:cubicBezTo>
                  <a:cubicBezTo>
                    <a:pt x="388696" y="436674"/>
                    <a:pt x="388696" y="439674"/>
                    <a:pt x="388696" y="443424"/>
                  </a:cubicBezTo>
                  <a:lnTo>
                    <a:pt x="388696" y="510924"/>
                  </a:lnTo>
                  <a:lnTo>
                    <a:pt x="448696" y="510924"/>
                  </a:lnTo>
                  <a:cubicBezTo>
                    <a:pt x="448696" y="413424"/>
                    <a:pt x="495196" y="408174"/>
                    <a:pt x="501196" y="406674"/>
                  </a:cubicBezTo>
                  <a:cubicBezTo>
                    <a:pt x="520696" y="401424"/>
                    <a:pt x="572446" y="374424"/>
                    <a:pt x="583696" y="318924"/>
                  </a:cubicBezTo>
                  <a:cubicBezTo>
                    <a:pt x="585196" y="315924"/>
                    <a:pt x="584446" y="312174"/>
                    <a:pt x="584446" y="309174"/>
                  </a:cubicBezTo>
                  <a:cubicBezTo>
                    <a:pt x="583696" y="309174"/>
                    <a:pt x="583696" y="309174"/>
                    <a:pt x="584446" y="309174"/>
                  </a:cubicBezTo>
                  <a:close/>
                </a:path>
              </a:pathLst>
            </a:custGeom>
            <a:solidFill>
              <a:srgbClr val="2D3F83"/>
            </a:solidFill>
            <a:ln w="7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Graphic 94" descr="Scissors with solid fill">
              <a:extLst>
                <a:ext uri="{FF2B5EF4-FFF2-40B4-BE49-F238E27FC236}">
                  <a16:creationId xmlns:a16="http://schemas.microsoft.com/office/drawing/2014/main" id="{7A174360-4AD9-4607-5554-DB4730EC6334}"/>
                </a:ext>
              </a:extLst>
            </p:cNvPr>
            <p:cNvSpPr/>
            <p:nvPr/>
          </p:nvSpPr>
          <p:spPr>
            <a:xfrm rot="18900000">
              <a:off x="14821533" y="5710822"/>
              <a:ext cx="600000" cy="600620"/>
            </a:xfrm>
            <a:custGeom>
              <a:avLst/>
              <a:gdLst>
                <a:gd name="connsiteX0" fmla="*/ 510000 w 600000"/>
                <a:gd name="connsiteY0" fmla="*/ 293121 h 600620"/>
                <a:gd name="connsiteX1" fmla="*/ 465000 w 600000"/>
                <a:gd name="connsiteY1" fmla="*/ 248121 h 600620"/>
                <a:gd name="connsiteX2" fmla="*/ 510000 w 600000"/>
                <a:gd name="connsiteY2" fmla="*/ 203121 h 600620"/>
                <a:gd name="connsiteX3" fmla="*/ 555000 w 600000"/>
                <a:gd name="connsiteY3" fmla="*/ 248121 h 600620"/>
                <a:gd name="connsiteX4" fmla="*/ 510000 w 600000"/>
                <a:gd name="connsiteY4" fmla="*/ 293121 h 600620"/>
                <a:gd name="connsiteX5" fmla="*/ 335250 w 600000"/>
                <a:gd name="connsiteY5" fmla="*/ 132621 h 600620"/>
                <a:gd name="connsiteX6" fmla="*/ 310500 w 600000"/>
                <a:gd name="connsiteY6" fmla="*/ 74121 h 600620"/>
                <a:gd name="connsiteX7" fmla="*/ 369000 w 600000"/>
                <a:gd name="connsiteY7" fmla="*/ 49371 h 600620"/>
                <a:gd name="connsiteX8" fmla="*/ 393750 w 600000"/>
                <a:gd name="connsiteY8" fmla="*/ 107871 h 600620"/>
                <a:gd name="connsiteX9" fmla="*/ 335250 w 600000"/>
                <a:gd name="connsiteY9" fmla="*/ 132621 h 600620"/>
                <a:gd name="connsiteX10" fmla="*/ 315000 w 600000"/>
                <a:gd name="connsiteY10" fmla="*/ 308121 h 600620"/>
                <a:gd name="connsiteX11" fmla="*/ 292500 w 600000"/>
                <a:gd name="connsiteY11" fmla="*/ 285621 h 600620"/>
                <a:gd name="connsiteX12" fmla="*/ 315000 w 600000"/>
                <a:gd name="connsiteY12" fmla="*/ 263121 h 600620"/>
                <a:gd name="connsiteX13" fmla="*/ 337500 w 600000"/>
                <a:gd name="connsiteY13" fmla="*/ 285621 h 600620"/>
                <a:gd name="connsiteX14" fmla="*/ 315000 w 600000"/>
                <a:gd name="connsiteY14" fmla="*/ 308121 h 600620"/>
                <a:gd name="connsiteX15" fmla="*/ 510000 w 600000"/>
                <a:gd name="connsiteY15" fmla="*/ 158121 h 600620"/>
                <a:gd name="connsiteX16" fmla="*/ 457500 w 600000"/>
                <a:gd name="connsiteY16" fmla="*/ 174621 h 600620"/>
                <a:gd name="connsiteX17" fmla="*/ 384750 w 600000"/>
                <a:gd name="connsiteY17" fmla="*/ 215121 h 600620"/>
                <a:gd name="connsiteX18" fmla="*/ 425250 w 600000"/>
                <a:gd name="connsiteY18" fmla="*/ 142371 h 600620"/>
                <a:gd name="connsiteX19" fmla="*/ 435750 w 600000"/>
                <a:gd name="connsiteY19" fmla="*/ 123621 h 600620"/>
                <a:gd name="connsiteX20" fmla="*/ 386250 w 600000"/>
                <a:gd name="connsiteY20" fmla="*/ 6621 h 600620"/>
                <a:gd name="connsiteX21" fmla="*/ 269250 w 600000"/>
                <a:gd name="connsiteY21" fmla="*/ 56121 h 600620"/>
                <a:gd name="connsiteX22" fmla="*/ 318750 w 600000"/>
                <a:gd name="connsiteY22" fmla="*/ 173121 h 600620"/>
                <a:gd name="connsiteX23" fmla="*/ 345750 w 600000"/>
                <a:gd name="connsiteY23" fmla="*/ 179121 h 600620"/>
                <a:gd name="connsiteX24" fmla="*/ 278250 w 600000"/>
                <a:gd name="connsiteY24" fmla="*/ 246621 h 600620"/>
                <a:gd name="connsiteX25" fmla="*/ 261750 w 600000"/>
                <a:gd name="connsiteY25" fmla="*/ 283371 h 600620"/>
                <a:gd name="connsiteX26" fmla="*/ 45000 w 600000"/>
                <a:gd name="connsiteY26" fmla="*/ 405621 h 600620"/>
                <a:gd name="connsiteX27" fmla="*/ 0 w 600000"/>
                <a:gd name="connsiteY27" fmla="*/ 480621 h 600620"/>
                <a:gd name="connsiteX28" fmla="*/ 217500 w 600000"/>
                <a:gd name="connsiteY28" fmla="*/ 383121 h 600620"/>
                <a:gd name="connsiteX29" fmla="*/ 120000 w 600000"/>
                <a:gd name="connsiteY29" fmla="*/ 600621 h 600620"/>
                <a:gd name="connsiteX30" fmla="*/ 195000 w 600000"/>
                <a:gd name="connsiteY30" fmla="*/ 555621 h 600620"/>
                <a:gd name="connsiteX31" fmla="*/ 315750 w 600000"/>
                <a:gd name="connsiteY31" fmla="*/ 339621 h 600620"/>
                <a:gd name="connsiteX32" fmla="*/ 352500 w 600000"/>
                <a:gd name="connsiteY32" fmla="*/ 323121 h 600620"/>
                <a:gd name="connsiteX33" fmla="*/ 420000 w 600000"/>
                <a:gd name="connsiteY33" fmla="*/ 255621 h 600620"/>
                <a:gd name="connsiteX34" fmla="*/ 510000 w 600000"/>
                <a:gd name="connsiteY34" fmla="*/ 338121 h 600620"/>
                <a:gd name="connsiteX35" fmla="*/ 600000 w 600000"/>
                <a:gd name="connsiteY35" fmla="*/ 248121 h 600620"/>
                <a:gd name="connsiteX36" fmla="*/ 510000 w 600000"/>
                <a:gd name="connsiteY36" fmla="*/ 158121 h 60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0000" h="600620">
                  <a:moveTo>
                    <a:pt x="510000" y="293121"/>
                  </a:moveTo>
                  <a:cubicBezTo>
                    <a:pt x="485250" y="293121"/>
                    <a:pt x="465000" y="272871"/>
                    <a:pt x="465000" y="248121"/>
                  </a:cubicBezTo>
                  <a:cubicBezTo>
                    <a:pt x="465000" y="223371"/>
                    <a:pt x="485250" y="203121"/>
                    <a:pt x="510000" y="203121"/>
                  </a:cubicBezTo>
                  <a:cubicBezTo>
                    <a:pt x="534750" y="203121"/>
                    <a:pt x="555000" y="223371"/>
                    <a:pt x="555000" y="248121"/>
                  </a:cubicBezTo>
                  <a:cubicBezTo>
                    <a:pt x="555000" y="272871"/>
                    <a:pt x="534750" y="293121"/>
                    <a:pt x="510000" y="293121"/>
                  </a:cubicBezTo>
                  <a:close/>
                  <a:moveTo>
                    <a:pt x="335250" y="132621"/>
                  </a:moveTo>
                  <a:cubicBezTo>
                    <a:pt x="312000" y="123621"/>
                    <a:pt x="301500" y="97371"/>
                    <a:pt x="310500" y="74121"/>
                  </a:cubicBezTo>
                  <a:cubicBezTo>
                    <a:pt x="319500" y="50871"/>
                    <a:pt x="345750" y="40371"/>
                    <a:pt x="369000" y="49371"/>
                  </a:cubicBezTo>
                  <a:cubicBezTo>
                    <a:pt x="392250" y="58371"/>
                    <a:pt x="402750" y="84621"/>
                    <a:pt x="393750" y="107871"/>
                  </a:cubicBezTo>
                  <a:cubicBezTo>
                    <a:pt x="384750" y="130371"/>
                    <a:pt x="358500" y="141621"/>
                    <a:pt x="335250" y="132621"/>
                  </a:cubicBezTo>
                  <a:close/>
                  <a:moveTo>
                    <a:pt x="315000" y="308121"/>
                  </a:moveTo>
                  <a:cubicBezTo>
                    <a:pt x="302250" y="308121"/>
                    <a:pt x="292500" y="298371"/>
                    <a:pt x="292500" y="285621"/>
                  </a:cubicBezTo>
                  <a:cubicBezTo>
                    <a:pt x="292500" y="272871"/>
                    <a:pt x="302250" y="263121"/>
                    <a:pt x="315000" y="263121"/>
                  </a:cubicBezTo>
                  <a:cubicBezTo>
                    <a:pt x="327750" y="263121"/>
                    <a:pt x="337500" y="272871"/>
                    <a:pt x="337500" y="285621"/>
                  </a:cubicBezTo>
                  <a:cubicBezTo>
                    <a:pt x="337500" y="298371"/>
                    <a:pt x="327750" y="308121"/>
                    <a:pt x="315000" y="308121"/>
                  </a:cubicBezTo>
                  <a:close/>
                  <a:moveTo>
                    <a:pt x="510000" y="158121"/>
                  </a:moveTo>
                  <a:cubicBezTo>
                    <a:pt x="490500" y="158121"/>
                    <a:pt x="472500" y="164121"/>
                    <a:pt x="457500" y="174621"/>
                  </a:cubicBezTo>
                  <a:lnTo>
                    <a:pt x="384750" y="215121"/>
                  </a:lnTo>
                  <a:lnTo>
                    <a:pt x="425250" y="142371"/>
                  </a:lnTo>
                  <a:cubicBezTo>
                    <a:pt x="429000" y="136371"/>
                    <a:pt x="432750" y="130371"/>
                    <a:pt x="435750" y="123621"/>
                  </a:cubicBezTo>
                  <a:cubicBezTo>
                    <a:pt x="454500" y="77871"/>
                    <a:pt x="432000" y="25371"/>
                    <a:pt x="386250" y="6621"/>
                  </a:cubicBezTo>
                  <a:cubicBezTo>
                    <a:pt x="340500" y="-12129"/>
                    <a:pt x="288000" y="10371"/>
                    <a:pt x="269250" y="56121"/>
                  </a:cubicBezTo>
                  <a:cubicBezTo>
                    <a:pt x="250500" y="101871"/>
                    <a:pt x="273000" y="154371"/>
                    <a:pt x="318750" y="173121"/>
                  </a:cubicBezTo>
                  <a:cubicBezTo>
                    <a:pt x="327750" y="176871"/>
                    <a:pt x="336750" y="178371"/>
                    <a:pt x="345750" y="179121"/>
                  </a:cubicBezTo>
                  <a:lnTo>
                    <a:pt x="278250" y="246621"/>
                  </a:lnTo>
                  <a:lnTo>
                    <a:pt x="261750" y="283371"/>
                  </a:lnTo>
                  <a:lnTo>
                    <a:pt x="45000" y="405621"/>
                  </a:lnTo>
                  <a:lnTo>
                    <a:pt x="0" y="480621"/>
                  </a:lnTo>
                  <a:lnTo>
                    <a:pt x="217500" y="383121"/>
                  </a:lnTo>
                  <a:lnTo>
                    <a:pt x="120000" y="600621"/>
                  </a:lnTo>
                  <a:lnTo>
                    <a:pt x="195000" y="555621"/>
                  </a:lnTo>
                  <a:lnTo>
                    <a:pt x="315750" y="339621"/>
                  </a:lnTo>
                  <a:lnTo>
                    <a:pt x="352500" y="323121"/>
                  </a:lnTo>
                  <a:lnTo>
                    <a:pt x="420000" y="255621"/>
                  </a:lnTo>
                  <a:cubicBezTo>
                    <a:pt x="423750" y="302121"/>
                    <a:pt x="462750" y="338121"/>
                    <a:pt x="510000" y="338121"/>
                  </a:cubicBezTo>
                  <a:cubicBezTo>
                    <a:pt x="559500" y="338121"/>
                    <a:pt x="600000" y="297621"/>
                    <a:pt x="600000" y="248121"/>
                  </a:cubicBezTo>
                  <a:cubicBezTo>
                    <a:pt x="600000" y="198621"/>
                    <a:pt x="559500" y="158121"/>
                    <a:pt x="510000" y="158121"/>
                  </a:cubicBezTo>
                  <a:close/>
                </a:path>
              </a:pathLst>
            </a:custGeom>
            <a:solidFill>
              <a:srgbClr val="2D3F83"/>
            </a:solidFill>
            <a:ln w="7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7BE4EAC-F5A3-3FF7-D88C-A17B47F1C94D}"/>
              </a:ext>
            </a:extLst>
          </p:cNvPr>
          <p:cNvSpPr txBox="1"/>
          <p:nvPr/>
        </p:nvSpPr>
        <p:spPr>
          <a:xfrm>
            <a:off x="530884" y="1500447"/>
            <a:ext cx="3585370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D48110C-B166-4A68-4F5D-87100E2D6222}"/>
              </a:ext>
            </a:extLst>
          </p:cNvPr>
          <p:cNvSpPr txBox="1"/>
          <p:nvPr/>
        </p:nvSpPr>
        <p:spPr>
          <a:xfrm>
            <a:off x="6838996" y="4776681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9876C-BECD-B2C2-AE7D-59D63B2CA3E4}"/>
              </a:ext>
            </a:extLst>
          </p:cNvPr>
          <p:cNvSpPr txBox="1"/>
          <p:nvPr/>
        </p:nvSpPr>
        <p:spPr>
          <a:xfrm>
            <a:off x="4825121" y="4776681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416D37E-537B-629C-5939-02139FA00E82}"/>
              </a:ext>
            </a:extLst>
          </p:cNvPr>
          <p:cNvSpPr txBox="1"/>
          <p:nvPr/>
        </p:nvSpPr>
        <p:spPr>
          <a:xfrm>
            <a:off x="2754611" y="4614235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8739C38-841A-1E46-DB18-8CEFD98CB4D5}"/>
              </a:ext>
            </a:extLst>
          </p:cNvPr>
          <p:cNvSpPr txBox="1"/>
          <p:nvPr/>
        </p:nvSpPr>
        <p:spPr>
          <a:xfrm>
            <a:off x="667018" y="4842105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8" name="Picture 3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9A380E0-79C1-529E-01B3-4C829C70297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C4C999A-D4A1-DCD8-1CFF-2947E24FC7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59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5" grpId="0"/>
      <p:bldP spid="36" grpId="0"/>
      <p:bldP spid="3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7B177-823F-A0E7-7CC5-805C23D6F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B6D0513-4AE0-54B0-0D1A-04C5DF2D30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8ABA18B-5D88-FEC8-488E-0315233428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87E83C-49ED-A63B-0523-39BEC068E0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DCD722-44B7-BD8E-417F-DB374365ED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E61A92-0F63-AF74-BC27-3C916593927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F5EE91-047D-F387-A696-AD22A334A27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675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F1FB25-41B9-1A54-97B3-D036EA5DB24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ECD33F-BEC5-6358-F4F1-27C34E0A012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A6FFA5-EE18-E824-0D27-64EF8FF3447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10563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2F8A26D-2853-7137-EA35-50C94EFBF09E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F79960-48F1-F261-8444-164D4D1CECC8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761F3E-3D51-6EB5-00FA-38575D5CA00C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EC3DFEB-316C-2A5B-A95D-F3BD72B7C91F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D3077A-EDF8-8CD5-D38A-013B6D8133B3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C9C092-A680-F7EF-C5D4-FF8D4438AD22}"/>
              </a:ext>
            </a:extLst>
          </p:cNvPr>
          <p:cNvSpPr txBox="1"/>
          <p:nvPr/>
        </p:nvSpPr>
        <p:spPr>
          <a:xfrm>
            <a:off x="10021133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ED030161-DA86-718A-C827-4528EFA68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7FE38B-ABAB-924F-843D-730BC238CA5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51FAE38-064C-1F12-CBA4-3F0FBCE0079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C7A8C8-11A2-DEE8-5F8E-06FD663D9DD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871F70-E7E1-7675-49B1-939B7B599F6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9C88F04-7C09-7223-FAAE-AE64EE98F822}"/>
              </a:ext>
            </a:extLst>
          </p:cNvPr>
          <p:cNvGrpSpPr/>
          <p:nvPr/>
        </p:nvGrpSpPr>
        <p:grpSpPr>
          <a:xfrm>
            <a:off x="2518832" y="2024027"/>
            <a:ext cx="919062" cy="433775"/>
            <a:chOff x="3962401" y="2146300"/>
            <a:chExt cx="1614489" cy="762000"/>
          </a:xfrm>
          <a:solidFill>
            <a:srgbClr val="2D3F83"/>
          </a:solidFill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14CCAC6-B6C8-B39C-4251-889BA58E2B58}"/>
                </a:ext>
              </a:extLst>
            </p:cNvPr>
            <p:cNvGrpSpPr/>
            <p:nvPr/>
          </p:nvGrpSpPr>
          <p:grpSpPr>
            <a:xfrm>
              <a:off x="3962401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4A3E045A-F369-BE3F-20D6-B5C61874C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2272C55F-7F42-E2A4-223C-64CD372264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E19BFA2D-B50E-7547-5190-8E777A07BB79}"/>
                  </a:ext>
                </a:extLst>
              </p:cNvPr>
              <p:cNvCxnSpPr>
                <a:cxnSpLocks/>
                <a:stCxn id="31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4672B26-3A91-7F9F-F2AF-5EEA144B4318}"/>
                </a:ext>
              </a:extLst>
            </p:cNvPr>
            <p:cNvGrpSpPr/>
            <p:nvPr/>
          </p:nvGrpSpPr>
          <p:grpSpPr>
            <a:xfrm flipH="1">
              <a:off x="4768852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28" name="Freeform 13">
                <a:extLst>
                  <a:ext uri="{FF2B5EF4-FFF2-40B4-BE49-F238E27FC236}">
                    <a16:creationId xmlns:a16="http://schemas.microsoft.com/office/drawing/2014/main" id="{9F128CD6-0731-BD09-511C-111B751EE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4">
                <a:extLst>
                  <a:ext uri="{FF2B5EF4-FFF2-40B4-BE49-F238E27FC236}">
                    <a16:creationId xmlns:a16="http://schemas.microsoft.com/office/drawing/2014/main" id="{C9EE9531-BC0E-EC07-E613-4B22AC0B34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541F6FE9-234F-A0F7-42B4-901685C1738A}"/>
                  </a:ext>
                </a:extLst>
              </p:cNvPr>
              <p:cNvCxnSpPr>
                <a:cxnSpLocks/>
                <a:stCxn id="28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CAB758-CFDF-0F3E-64A1-0D39B36F8470}"/>
              </a:ext>
            </a:extLst>
          </p:cNvPr>
          <p:cNvGrpSpPr/>
          <p:nvPr/>
        </p:nvGrpSpPr>
        <p:grpSpPr>
          <a:xfrm>
            <a:off x="4924298" y="2024027"/>
            <a:ext cx="919062" cy="433775"/>
            <a:chOff x="3962401" y="2146300"/>
            <a:chExt cx="1614489" cy="762000"/>
          </a:xfrm>
          <a:solidFill>
            <a:srgbClr val="2D3F83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E61224F-279B-E346-6C8E-3C3D5F10B5B7}"/>
                </a:ext>
              </a:extLst>
            </p:cNvPr>
            <p:cNvGrpSpPr/>
            <p:nvPr/>
          </p:nvGrpSpPr>
          <p:grpSpPr>
            <a:xfrm>
              <a:off x="3962401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40" name="Freeform 13">
                <a:extLst>
                  <a:ext uri="{FF2B5EF4-FFF2-40B4-BE49-F238E27FC236}">
                    <a16:creationId xmlns:a16="http://schemas.microsoft.com/office/drawing/2014/main" id="{1B5990A2-111E-38B8-054E-AE36FD972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4">
                <a:extLst>
                  <a:ext uri="{FF2B5EF4-FFF2-40B4-BE49-F238E27FC236}">
                    <a16:creationId xmlns:a16="http://schemas.microsoft.com/office/drawing/2014/main" id="{8D1B4A97-F3FD-BBAB-510F-4A7E5750A4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49E1A3B8-2574-A8A9-455D-992272251A3E}"/>
                  </a:ext>
                </a:extLst>
              </p:cNvPr>
              <p:cNvCxnSpPr>
                <a:cxnSpLocks/>
                <a:stCxn id="40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879115E8-356F-A521-FFDB-1767D2B1E7D1}"/>
                </a:ext>
              </a:extLst>
            </p:cNvPr>
            <p:cNvGrpSpPr/>
            <p:nvPr/>
          </p:nvGrpSpPr>
          <p:grpSpPr>
            <a:xfrm flipH="1">
              <a:off x="4768852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37" name="Freeform 13">
                <a:extLst>
                  <a:ext uri="{FF2B5EF4-FFF2-40B4-BE49-F238E27FC236}">
                    <a16:creationId xmlns:a16="http://schemas.microsoft.com/office/drawing/2014/main" id="{27D85029-F413-51DC-ED67-16D995302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4">
                <a:extLst>
                  <a:ext uri="{FF2B5EF4-FFF2-40B4-BE49-F238E27FC236}">
                    <a16:creationId xmlns:a16="http://schemas.microsoft.com/office/drawing/2014/main" id="{648CF50F-0CE5-13C0-F437-58194375AA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ACBBC64-D523-3F62-C00B-04AADF11C22B}"/>
                  </a:ext>
                </a:extLst>
              </p:cNvPr>
              <p:cNvCxnSpPr>
                <a:cxnSpLocks/>
                <a:stCxn id="37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6F6D6D2-0E9A-9665-5610-E91A6FB01B1A}"/>
              </a:ext>
            </a:extLst>
          </p:cNvPr>
          <p:cNvGrpSpPr/>
          <p:nvPr/>
        </p:nvGrpSpPr>
        <p:grpSpPr>
          <a:xfrm rot="10800000">
            <a:off x="6126228" y="4605509"/>
            <a:ext cx="919060" cy="433775"/>
            <a:chOff x="3962401" y="2146300"/>
            <a:chExt cx="1614489" cy="762000"/>
          </a:xfrm>
          <a:solidFill>
            <a:srgbClr val="2D3F83"/>
          </a:solidFill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8957191C-72A2-42D2-37D0-E45C14BC89D1}"/>
                </a:ext>
              </a:extLst>
            </p:cNvPr>
            <p:cNvGrpSpPr/>
            <p:nvPr/>
          </p:nvGrpSpPr>
          <p:grpSpPr>
            <a:xfrm>
              <a:off x="3962401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49" name="Freeform 13">
                <a:extLst>
                  <a:ext uri="{FF2B5EF4-FFF2-40B4-BE49-F238E27FC236}">
                    <a16:creationId xmlns:a16="http://schemas.microsoft.com/office/drawing/2014/main" id="{9E732A81-3E37-876A-6C6F-309D9B351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4">
                <a:extLst>
                  <a:ext uri="{FF2B5EF4-FFF2-40B4-BE49-F238E27FC236}">
                    <a16:creationId xmlns:a16="http://schemas.microsoft.com/office/drawing/2014/main" id="{47920297-720E-C125-3C7D-926EEB4F78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D5E0B06A-FF98-56DE-023D-C3FA6833BEDC}"/>
                  </a:ext>
                </a:extLst>
              </p:cNvPr>
              <p:cNvCxnSpPr>
                <a:cxnSpLocks/>
                <a:stCxn id="49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F7D0BCF0-1F2E-E519-9CA7-47DFD6200421}"/>
                </a:ext>
              </a:extLst>
            </p:cNvPr>
            <p:cNvGrpSpPr/>
            <p:nvPr/>
          </p:nvGrpSpPr>
          <p:grpSpPr>
            <a:xfrm flipH="1">
              <a:off x="4768852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46" name="Freeform 13">
                <a:extLst>
                  <a:ext uri="{FF2B5EF4-FFF2-40B4-BE49-F238E27FC236}">
                    <a16:creationId xmlns:a16="http://schemas.microsoft.com/office/drawing/2014/main" id="{2A92F6ED-342C-3258-E4FD-D820447D0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4">
                <a:extLst>
                  <a:ext uri="{FF2B5EF4-FFF2-40B4-BE49-F238E27FC236}">
                    <a16:creationId xmlns:a16="http://schemas.microsoft.com/office/drawing/2014/main" id="{E6F1928A-316E-A8AC-396F-9968C61351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4339A824-C3C0-69D6-8F07-8CD7C52C65BD}"/>
                  </a:ext>
                </a:extLst>
              </p:cNvPr>
              <p:cNvCxnSpPr>
                <a:cxnSpLocks/>
                <a:stCxn id="46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048B082-E528-934C-FBDF-6660E1F3193C}"/>
              </a:ext>
            </a:extLst>
          </p:cNvPr>
          <p:cNvGrpSpPr/>
          <p:nvPr/>
        </p:nvGrpSpPr>
        <p:grpSpPr>
          <a:xfrm rot="10800000">
            <a:off x="3720762" y="4605509"/>
            <a:ext cx="919060" cy="433775"/>
            <a:chOff x="3962401" y="2146300"/>
            <a:chExt cx="1614489" cy="762000"/>
          </a:xfrm>
          <a:solidFill>
            <a:srgbClr val="2D3F83"/>
          </a:solidFill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CF4C9516-EABD-600D-122D-D399411A2754}"/>
                </a:ext>
              </a:extLst>
            </p:cNvPr>
            <p:cNvGrpSpPr/>
            <p:nvPr/>
          </p:nvGrpSpPr>
          <p:grpSpPr>
            <a:xfrm>
              <a:off x="3962401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58" name="Freeform 13">
                <a:extLst>
                  <a:ext uri="{FF2B5EF4-FFF2-40B4-BE49-F238E27FC236}">
                    <a16:creationId xmlns:a16="http://schemas.microsoft.com/office/drawing/2014/main" id="{D70AAC91-6AFD-7E0C-1C98-C3068D37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4">
                <a:extLst>
                  <a:ext uri="{FF2B5EF4-FFF2-40B4-BE49-F238E27FC236}">
                    <a16:creationId xmlns:a16="http://schemas.microsoft.com/office/drawing/2014/main" id="{DCE6DB82-3562-CA4C-1D78-9437AA5358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738205FD-7B98-41AD-0B42-DBA50B8F2A69}"/>
                  </a:ext>
                </a:extLst>
              </p:cNvPr>
              <p:cNvCxnSpPr>
                <a:cxnSpLocks/>
                <a:stCxn id="58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26ACDF04-E74F-DE80-70AF-05B94A91A435}"/>
                </a:ext>
              </a:extLst>
            </p:cNvPr>
            <p:cNvGrpSpPr/>
            <p:nvPr/>
          </p:nvGrpSpPr>
          <p:grpSpPr>
            <a:xfrm flipH="1">
              <a:off x="4768852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55" name="Freeform 13">
                <a:extLst>
                  <a:ext uri="{FF2B5EF4-FFF2-40B4-BE49-F238E27FC236}">
                    <a16:creationId xmlns:a16="http://schemas.microsoft.com/office/drawing/2014/main" id="{9E67B898-4192-49C5-A9C2-D30B6D96E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4">
                <a:extLst>
                  <a:ext uri="{FF2B5EF4-FFF2-40B4-BE49-F238E27FC236}">
                    <a16:creationId xmlns:a16="http://schemas.microsoft.com/office/drawing/2014/main" id="{6664DBD1-E906-FF85-2FD2-EC24CB956A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4673F737-7987-2272-335E-7E5897823EA4}"/>
                  </a:ext>
                </a:extLst>
              </p:cNvPr>
              <p:cNvCxnSpPr>
                <a:cxnSpLocks/>
                <a:stCxn id="55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C229FA1A-71AE-2291-C856-A859FDCE97A1}"/>
              </a:ext>
            </a:extLst>
          </p:cNvPr>
          <p:cNvGrpSpPr/>
          <p:nvPr/>
        </p:nvGrpSpPr>
        <p:grpSpPr>
          <a:xfrm>
            <a:off x="837576" y="2258266"/>
            <a:ext cx="1876104" cy="1874495"/>
            <a:chOff x="2040280" y="2057708"/>
            <a:chExt cx="1929011" cy="1927357"/>
          </a:xfrm>
        </p:grpSpPr>
        <p:sp>
          <p:nvSpPr>
            <p:cNvPr id="62" name="Oval 10">
              <a:extLst>
                <a:ext uri="{FF2B5EF4-FFF2-40B4-BE49-F238E27FC236}">
                  <a16:creationId xmlns:a16="http://schemas.microsoft.com/office/drawing/2014/main" id="{ECDBC309-FED0-DE06-3058-14A4B3D44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0280" y="2057708"/>
              <a:ext cx="1929011" cy="1927357"/>
            </a:xfrm>
            <a:prstGeom prst="ellipse">
              <a:avLst/>
            </a:prstGeom>
            <a:solidFill>
              <a:srgbClr val="2D3F83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7">
              <a:extLst>
                <a:ext uri="{FF2B5EF4-FFF2-40B4-BE49-F238E27FC236}">
                  <a16:creationId xmlns:a16="http://schemas.microsoft.com/office/drawing/2014/main" id="{FC65DA92-F01C-1E91-AF47-88114C048E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6799" y="2806976"/>
              <a:ext cx="315973" cy="428821"/>
            </a:xfrm>
            <a:custGeom>
              <a:avLst/>
              <a:gdLst>
                <a:gd name="T0" fmla="*/ 75 w 144"/>
                <a:gd name="T1" fmla="*/ 4 h 194"/>
                <a:gd name="T2" fmla="*/ 72 w 144"/>
                <a:gd name="T3" fmla="*/ 0 h 194"/>
                <a:gd name="T4" fmla="*/ 69 w 144"/>
                <a:gd name="T5" fmla="*/ 4 h 194"/>
                <a:gd name="T6" fmla="*/ 0 w 144"/>
                <a:gd name="T7" fmla="*/ 122 h 194"/>
                <a:gd name="T8" fmla="*/ 72 w 144"/>
                <a:gd name="T9" fmla="*/ 194 h 194"/>
                <a:gd name="T10" fmla="*/ 144 w 144"/>
                <a:gd name="T11" fmla="*/ 122 h 194"/>
                <a:gd name="T12" fmla="*/ 75 w 144"/>
                <a:gd name="T13" fmla="*/ 4 h 194"/>
                <a:gd name="T14" fmla="*/ 72 w 144"/>
                <a:gd name="T15" fmla="*/ 186 h 194"/>
                <a:gd name="T16" fmla="*/ 8 w 144"/>
                <a:gd name="T17" fmla="*/ 122 h 194"/>
                <a:gd name="T18" fmla="*/ 72 w 144"/>
                <a:gd name="T19" fmla="*/ 13 h 194"/>
                <a:gd name="T20" fmla="*/ 136 w 144"/>
                <a:gd name="T21" fmla="*/ 122 h 194"/>
                <a:gd name="T22" fmla="*/ 72 w 144"/>
                <a:gd name="T23" fmla="*/ 186 h 194"/>
                <a:gd name="T24" fmla="*/ 28 w 144"/>
                <a:gd name="T25" fmla="*/ 114 h 194"/>
                <a:gd name="T26" fmla="*/ 28 w 144"/>
                <a:gd name="T27" fmla="*/ 114 h 194"/>
                <a:gd name="T28" fmla="*/ 28 w 144"/>
                <a:gd name="T29" fmla="*/ 114 h 194"/>
                <a:gd name="T30" fmla="*/ 28 w 144"/>
                <a:gd name="T31" fmla="*/ 114 h 194"/>
                <a:gd name="T32" fmla="*/ 24 w 144"/>
                <a:gd name="T33" fmla="*/ 114 h 194"/>
                <a:gd name="T34" fmla="*/ 20 w 144"/>
                <a:gd name="T35" fmla="*/ 114 h 194"/>
                <a:gd name="T36" fmla="*/ 20 w 144"/>
                <a:gd name="T37" fmla="*/ 114 h 194"/>
                <a:gd name="T38" fmla="*/ 20 w 144"/>
                <a:gd name="T39" fmla="*/ 114 h 194"/>
                <a:gd name="T40" fmla="*/ 20 w 144"/>
                <a:gd name="T41" fmla="*/ 114 h 194"/>
                <a:gd name="T42" fmla="*/ 20 w 144"/>
                <a:gd name="T43" fmla="*/ 115 h 194"/>
                <a:gd name="T44" fmla="*/ 72 w 144"/>
                <a:gd name="T45" fmla="*/ 167 h 194"/>
                <a:gd name="T46" fmla="*/ 72 w 144"/>
                <a:gd name="T47" fmla="*/ 159 h 194"/>
                <a:gd name="T48" fmla="*/ 28 w 144"/>
                <a:gd name="T49" fmla="*/ 11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194">
                  <a:moveTo>
                    <a:pt x="75" y="4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6" y="7"/>
                    <a:pt x="0" y="83"/>
                    <a:pt x="0" y="122"/>
                  </a:cubicBezTo>
                  <a:cubicBezTo>
                    <a:pt x="0" y="162"/>
                    <a:pt x="32" y="194"/>
                    <a:pt x="72" y="194"/>
                  </a:cubicBezTo>
                  <a:cubicBezTo>
                    <a:pt x="112" y="194"/>
                    <a:pt x="144" y="162"/>
                    <a:pt x="144" y="122"/>
                  </a:cubicBezTo>
                  <a:cubicBezTo>
                    <a:pt x="144" y="83"/>
                    <a:pt x="78" y="7"/>
                    <a:pt x="75" y="4"/>
                  </a:cubicBezTo>
                  <a:close/>
                  <a:moveTo>
                    <a:pt x="72" y="186"/>
                  </a:moveTo>
                  <a:cubicBezTo>
                    <a:pt x="37" y="186"/>
                    <a:pt x="8" y="157"/>
                    <a:pt x="8" y="122"/>
                  </a:cubicBezTo>
                  <a:cubicBezTo>
                    <a:pt x="8" y="91"/>
                    <a:pt x="59" y="28"/>
                    <a:pt x="72" y="13"/>
                  </a:cubicBezTo>
                  <a:cubicBezTo>
                    <a:pt x="85" y="28"/>
                    <a:pt x="136" y="91"/>
                    <a:pt x="136" y="122"/>
                  </a:cubicBezTo>
                  <a:cubicBezTo>
                    <a:pt x="136" y="157"/>
                    <a:pt x="107" y="186"/>
                    <a:pt x="72" y="186"/>
                  </a:cubicBezTo>
                  <a:close/>
                  <a:moveTo>
                    <a:pt x="28" y="11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20" y="144"/>
                    <a:pt x="43" y="167"/>
                    <a:pt x="72" y="167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48" y="159"/>
                    <a:pt x="28" y="138"/>
                    <a:pt x="28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A937FC0-6776-0587-1EA4-CB2C13A49186}"/>
              </a:ext>
            </a:extLst>
          </p:cNvPr>
          <p:cNvGrpSpPr/>
          <p:nvPr/>
        </p:nvGrpSpPr>
        <p:grpSpPr>
          <a:xfrm>
            <a:off x="2039506" y="2930550"/>
            <a:ext cx="1876104" cy="1874495"/>
            <a:chOff x="3276105" y="2748951"/>
            <a:chExt cx="1929011" cy="1927357"/>
          </a:xfrm>
        </p:grpSpPr>
        <p:sp>
          <p:nvSpPr>
            <p:cNvPr id="65" name="Oval 10">
              <a:extLst>
                <a:ext uri="{FF2B5EF4-FFF2-40B4-BE49-F238E27FC236}">
                  <a16:creationId xmlns:a16="http://schemas.microsoft.com/office/drawing/2014/main" id="{E3DCE316-83BD-0D75-26FB-B8224B50512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276105" y="2748951"/>
              <a:ext cx="1929011" cy="1927357"/>
            </a:xfrm>
            <a:prstGeom prst="ellipse">
              <a:avLst/>
            </a:prstGeom>
            <a:solidFill>
              <a:srgbClr val="B4C7E7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7">
              <a:extLst>
                <a:ext uri="{FF2B5EF4-FFF2-40B4-BE49-F238E27FC236}">
                  <a16:creationId xmlns:a16="http://schemas.microsoft.com/office/drawing/2014/main" id="{99B6D753-FE1D-8E90-1741-CB7AAA9997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7250" y="3498219"/>
              <a:ext cx="426720" cy="428821"/>
            </a:xfrm>
            <a:custGeom>
              <a:avLst/>
              <a:gdLst>
                <a:gd name="T0" fmla="*/ 203 w 203"/>
                <a:gd name="T1" fmla="*/ 105 h 204"/>
                <a:gd name="T2" fmla="*/ 166 w 203"/>
                <a:gd name="T3" fmla="*/ 68 h 204"/>
                <a:gd name="T4" fmla="*/ 184 w 203"/>
                <a:gd name="T5" fmla="*/ 50 h 204"/>
                <a:gd name="T6" fmla="*/ 194 w 203"/>
                <a:gd name="T7" fmla="*/ 58 h 204"/>
                <a:gd name="T8" fmla="*/ 199 w 203"/>
                <a:gd name="T9" fmla="*/ 53 h 204"/>
                <a:gd name="T10" fmla="*/ 170 w 203"/>
                <a:gd name="T11" fmla="*/ 24 h 204"/>
                <a:gd name="T12" fmla="*/ 160 w 203"/>
                <a:gd name="T13" fmla="*/ 13 h 204"/>
                <a:gd name="T14" fmla="*/ 160 w 203"/>
                <a:gd name="T15" fmla="*/ 13 h 204"/>
                <a:gd name="T16" fmla="*/ 151 w 203"/>
                <a:gd name="T17" fmla="*/ 4 h 204"/>
                <a:gd name="T18" fmla="*/ 145 w 203"/>
                <a:gd name="T19" fmla="*/ 10 h 204"/>
                <a:gd name="T20" fmla="*/ 154 w 203"/>
                <a:gd name="T21" fmla="*/ 19 h 204"/>
                <a:gd name="T22" fmla="*/ 136 w 203"/>
                <a:gd name="T23" fmla="*/ 37 h 204"/>
                <a:gd name="T24" fmla="*/ 121 w 203"/>
                <a:gd name="T25" fmla="*/ 22 h 204"/>
                <a:gd name="T26" fmla="*/ 121 w 203"/>
                <a:gd name="T27" fmla="*/ 22 h 204"/>
                <a:gd name="T28" fmla="*/ 100 w 203"/>
                <a:gd name="T29" fmla="*/ 0 h 204"/>
                <a:gd name="T30" fmla="*/ 93 w 203"/>
                <a:gd name="T31" fmla="*/ 7 h 204"/>
                <a:gd name="T32" fmla="*/ 115 w 203"/>
                <a:gd name="T33" fmla="*/ 28 h 204"/>
                <a:gd name="T34" fmla="*/ 12 w 203"/>
                <a:gd name="T35" fmla="*/ 131 h 204"/>
                <a:gd name="T36" fmla="*/ 38 w 203"/>
                <a:gd name="T37" fmla="*/ 159 h 204"/>
                <a:gd name="T38" fmla="*/ 0 w 203"/>
                <a:gd name="T39" fmla="*/ 198 h 204"/>
                <a:gd name="T40" fmla="*/ 5 w 203"/>
                <a:gd name="T41" fmla="*/ 204 h 204"/>
                <a:gd name="T42" fmla="*/ 45 w 203"/>
                <a:gd name="T43" fmla="*/ 165 h 204"/>
                <a:gd name="T44" fmla="*/ 72 w 203"/>
                <a:gd name="T45" fmla="*/ 193 h 204"/>
                <a:gd name="T46" fmla="*/ 176 w 203"/>
                <a:gd name="T47" fmla="*/ 90 h 204"/>
                <a:gd name="T48" fmla="*/ 196 w 203"/>
                <a:gd name="T49" fmla="*/ 110 h 204"/>
                <a:gd name="T50" fmla="*/ 203 w 203"/>
                <a:gd name="T51" fmla="*/ 105 h 204"/>
                <a:gd name="T52" fmla="*/ 169 w 203"/>
                <a:gd name="T53" fmla="*/ 35 h 204"/>
                <a:gd name="T54" fmla="*/ 178 w 203"/>
                <a:gd name="T55" fmla="*/ 43 h 204"/>
                <a:gd name="T56" fmla="*/ 160 w 203"/>
                <a:gd name="T57" fmla="*/ 62 h 204"/>
                <a:gd name="T58" fmla="*/ 142 w 203"/>
                <a:gd name="T59" fmla="*/ 43 h 204"/>
                <a:gd name="T60" fmla="*/ 160 w 203"/>
                <a:gd name="T61" fmla="*/ 25 h 204"/>
                <a:gd name="T62" fmla="*/ 169 w 203"/>
                <a:gd name="T63" fmla="*/ 35 h 204"/>
                <a:gd name="T64" fmla="*/ 72 w 203"/>
                <a:gd name="T65" fmla="*/ 180 h 204"/>
                <a:gd name="T66" fmla="*/ 23 w 203"/>
                <a:gd name="T67" fmla="*/ 131 h 204"/>
                <a:gd name="T68" fmla="*/ 48 w 203"/>
                <a:gd name="T69" fmla="*/ 107 h 204"/>
                <a:gd name="T70" fmla="*/ 63 w 203"/>
                <a:gd name="T71" fmla="*/ 123 h 204"/>
                <a:gd name="T72" fmla="*/ 70 w 203"/>
                <a:gd name="T73" fmla="*/ 116 h 204"/>
                <a:gd name="T74" fmla="*/ 54 w 203"/>
                <a:gd name="T75" fmla="*/ 101 h 204"/>
                <a:gd name="T76" fmla="*/ 72 w 203"/>
                <a:gd name="T77" fmla="*/ 83 h 204"/>
                <a:gd name="T78" fmla="*/ 88 w 203"/>
                <a:gd name="T79" fmla="*/ 98 h 204"/>
                <a:gd name="T80" fmla="*/ 93 w 203"/>
                <a:gd name="T81" fmla="*/ 92 h 204"/>
                <a:gd name="T82" fmla="*/ 78 w 203"/>
                <a:gd name="T83" fmla="*/ 77 h 204"/>
                <a:gd name="T84" fmla="*/ 96 w 203"/>
                <a:gd name="T85" fmla="*/ 58 h 204"/>
                <a:gd name="T86" fmla="*/ 111 w 203"/>
                <a:gd name="T87" fmla="*/ 73 h 204"/>
                <a:gd name="T88" fmla="*/ 118 w 203"/>
                <a:gd name="T89" fmla="*/ 68 h 204"/>
                <a:gd name="T90" fmla="*/ 103 w 203"/>
                <a:gd name="T91" fmla="*/ 53 h 204"/>
                <a:gd name="T92" fmla="*/ 121 w 203"/>
                <a:gd name="T93" fmla="*/ 35 h 204"/>
                <a:gd name="T94" fmla="*/ 125 w 203"/>
                <a:gd name="T95" fmla="*/ 39 h 204"/>
                <a:gd name="T96" fmla="*/ 130 w 203"/>
                <a:gd name="T97" fmla="*/ 43 h 204"/>
                <a:gd name="T98" fmla="*/ 130 w 203"/>
                <a:gd name="T99" fmla="*/ 43 h 204"/>
                <a:gd name="T100" fmla="*/ 145 w 203"/>
                <a:gd name="T101" fmla="*/ 58 h 204"/>
                <a:gd name="T102" fmla="*/ 169 w 203"/>
                <a:gd name="T103" fmla="*/ 83 h 204"/>
                <a:gd name="T104" fmla="*/ 72 w 203"/>
                <a:gd name="T105" fmla="*/ 1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3" h="204">
                  <a:moveTo>
                    <a:pt x="203" y="105"/>
                  </a:moveTo>
                  <a:lnTo>
                    <a:pt x="166" y="68"/>
                  </a:lnTo>
                  <a:lnTo>
                    <a:pt x="184" y="50"/>
                  </a:lnTo>
                  <a:lnTo>
                    <a:pt x="194" y="58"/>
                  </a:lnTo>
                  <a:lnTo>
                    <a:pt x="199" y="53"/>
                  </a:lnTo>
                  <a:lnTo>
                    <a:pt x="170" y="24"/>
                  </a:lnTo>
                  <a:lnTo>
                    <a:pt x="160" y="13"/>
                  </a:lnTo>
                  <a:lnTo>
                    <a:pt x="160" y="13"/>
                  </a:lnTo>
                  <a:lnTo>
                    <a:pt x="151" y="4"/>
                  </a:lnTo>
                  <a:lnTo>
                    <a:pt x="145" y="10"/>
                  </a:lnTo>
                  <a:lnTo>
                    <a:pt x="154" y="19"/>
                  </a:lnTo>
                  <a:lnTo>
                    <a:pt x="136" y="37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00" y="0"/>
                  </a:lnTo>
                  <a:lnTo>
                    <a:pt x="93" y="7"/>
                  </a:lnTo>
                  <a:lnTo>
                    <a:pt x="115" y="28"/>
                  </a:lnTo>
                  <a:lnTo>
                    <a:pt x="12" y="131"/>
                  </a:lnTo>
                  <a:lnTo>
                    <a:pt x="38" y="159"/>
                  </a:lnTo>
                  <a:lnTo>
                    <a:pt x="0" y="198"/>
                  </a:lnTo>
                  <a:lnTo>
                    <a:pt x="5" y="204"/>
                  </a:lnTo>
                  <a:lnTo>
                    <a:pt x="45" y="165"/>
                  </a:lnTo>
                  <a:lnTo>
                    <a:pt x="72" y="193"/>
                  </a:lnTo>
                  <a:lnTo>
                    <a:pt x="176" y="90"/>
                  </a:lnTo>
                  <a:lnTo>
                    <a:pt x="196" y="110"/>
                  </a:lnTo>
                  <a:lnTo>
                    <a:pt x="203" y="105"/>
                  </a:lnTo>
                  <a:close/>
                  <a:moveTo>
                    <a:pt x="169" y="35"/>
                  </a:moveTo>
                  <a:lnTo>
                    <a:pt x="178" y="43"/>
                  </a:lnTo>
                  <a:lnTo>
                    <a:pt x="160" y="62"/>
                  </a:lnTo>
                  <a:lnTo>
                    <a:pt x="142" y="43"/>
                  </a:lnTo>
                  <a:lnTo>
                    <a:pt x="160" y="25"/>
                  </a:lnTo>
                  <a:lnTo>
                    <a:pt x="169" y="35"/>
                  </a:lnTo>
                  <a:close/>
                  <a:moveTo>
                    <a:pt x="72" y="180"/>
                  </a:moveTo>
                  <a:lnTo>
                    <a:pt x="23" y="131"/>
                  </a:lnTo>
                  <a:lnTo>
                    <a:pt x="48" y="107"/>
                  </a:lnTo>
                  <a:lnTo>
                    <a:pt x="63" y="123"/>
                  </a:lnTo>
                  <a:lnTo>
                    <a:pt x="70" y="116"/>
                  </a:lnTo>
                  <a:lnTo>
                    <a:pt x="54" y="101"/>
                  </a:lnTo>
                  <a:lnTo>
                    <a:pt x="72" y="83"/>
                  </a:lnTo>
                  <a:lnTo>
                    <a:pt x="88" y="98"/>
                  </a:lnTo>
                  <a:lnTo>
                    <a:pt x="93" y="92"/>
                  </a:lnTo>
                  <a:lnTo>
                    <a:pt x="78" y="77"/>
                  </a:lnTo>
                  <a:lnTo>
                    <a:pt x="96" y="58"/>
                  </a:lnTo>
                  <a:lnTo>
                    <a:pt x="111" y="73"/>
                  </a:lnTo>
                  <a:lnTo>
                    <a:pt x="118" y="68"/>
                  </a:lnTo>
                  <a:lnTo>
                    <a:pt x="103" y="53"/>
                  </a:lnTo>
                  <a:lnTo>
                    <a:pt x="121" y="35"/>
                  </a:lnTo>
                  <a:lnTo>
                    <a:pt x="125" y="39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45" y="58"/>
                  </a:lnTo>
                  <a:lnTo>
                    <a:pt x="169" y="83"/>
                  </a:lnTo>
                  <a:lnTo>
                    <a:pt x="7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B400D872-C3DD-4EFB-A283-38F2E05B4EF1}"/>
              </a:ext>
            </a:extLst>
          </p:cNvPr>
          <p:cNvGrpSpPr/>
          <p:nvPr/>
        </p:nvGrpSpPr>
        <p:grpSpPr>
          <a:xfrm>
            <a:off x="3243044" y="2258266"/>
            <a:ext cx="1876104" cy="1874495"/>
            <a:chOff x="4513583" y="2057708"/>
            <a:chExt cx="1929011" cy="1927357"/>
          </a:xfrm>
        </p:grpSpPr>
        <p:sp>
          <p:nvSpPr>
            <p:cNvPr id="68" name="Oval 10">
              <a:extLst>
                <a:ext uri="{FF2B5EF4-FFF2-40B4-BE49-F238E27FC236}">
                  <a16:creationId xmlns:a16="http://schemas.microsoft.com/office/drawing/2014/main" id="{921DFBA8-784F-F4C0-81CC-DEBD02E24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3583" y="2057708"/>
              <a:ext cx="1929011" cy="1927357"/>
            </a:xfrm>
            <a:prstGeom prst="ellipse">
              <a:avLst/>
            </a:prstGeom>
            <a:solidFill>
              <a:srgbClr val="2D3F83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id="{B9522340-AEF9-BAEE-EFB7-99AD5D58CE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9984" y="2826945"/>
              <a:ext cx="416208" cy="388882"/>
            </a:xfrm>
            <a:custGeom>
              <a:avLst/>
              <a:gdLst>
                <a:gd name="T0" fmla="*/ 169 w 184"/>
                <a:gd name="T1" fmla="*/ 87 h 172"/>
                <a:gd name="T2" fmla="*/ 143 w 184"/>
                <a:gd name="T3" fmla="*/ 73 h 172"/>
                <a:gd name="T4" fmla="*/ 148 w 184"/>
                <a:gd name="T5" fmla="*/ 69 h 172"/>
                <a:gd name="T6" fmla="*/ 159 w 184"/>
                <a:gd name="T7" fmla="*/ 40 h 172"/>
                <a:gd name="T8" fmla="*/ 148 w 184"/>
                <a:gd name="T9" fmla="*/ 12 h 172"/>
                <a:gd name="T10" fmla="*/ 119 w 184"/>
                <a:gd name="T11" fmla="*/ 0 h 172"/>
                <a:gd name="T12" fmla="*/ 91 w 184"/>
                <a:gd name="T13" fmla="*/ 12 h 172"/>
                <a:gd name="T14" fmla="*/ 12 w 184"/>
                <a:gd name="T15" fmla="*/ 91 h 172"/>
                <a:gd name="T16" fmla="*/ 0 w 184"/>
                <a:gd name="T17" fmla="*/ 120 h 172"/>
                <a:gd name="T18" fmla="*/ 12 w 184"/>
                <a:gd name="T19" fmla="*/ 148 h 172"/>
                <a:gd name="T20" fmla="*/ 40 w 184"/>
                <a:gd name="T21" fmla="*/ 160 h 172"/>
                <a:gd name="T22" fmla="*/ 68 w 184"/>
                <a:gd name="T23" fmla="*/ 148 h 172"/>
                <a:gd name="T24" fmla="*/ 85 w 184"/>
                <a:gd name="T25" fmla="*/ 132 h 172"/>
                <a:gd name="T26" fmla="*/ 98 w 184"/>
                <a:gd name="T27" fmla="*/ 157 h 172"/>
                <a:gd name="T28" fmla="*/ 134 w 184"/>
                <a:gd name="T29" fmla="*/ 172 h 172"/>
                <a:gd name="T30" fmla="*/ 169 w 184"/>
                <a:gd name="T31" fmla="*/ 157 h 172"/>
                <a:gd name="T32" fmla="*/ 184 w 184"/>
                <a:gd name="T33" fmla="*/ 122 h 172"/>
                <a:gd name="T34" fmla="*/ 169 w 184"/>
                <a:gd name="T35" fmla="*/ 87 h 172"/>
                <a:gd name="T36" fmla="*/ 97 w 184"/>
                <a:gd name="T37" fmla="*/ 18 h 172"/>
                <a:gd name="T38" fmla="*/ 119 w 184"/>
                <a:gd name="T39" fmla="*/ 8 h 172"/>
                <a:gd name="T40" fmla="*/ 142 w 184"/>
                <a:gd name="T41" fmla="*/ 18 h 172"/>
                <a:gd name="T42" fmla="*/ 151 w 184"/>
                <a:gd name="T43" fmla="*/ 40 h 172"/>
                <a:gd name="T44" fmla="*/ 142 w 184"/>
                <a:gd name="T45" fmla="*/ 63 h 172"/>
                <a:gd name="T46" fmla="*/ 133 w 184"/>
                <a:gd name="T47" fmla="*/ 72 h 172"/>
                <a:gd name="T48" fmla="*/ 98 w 184"/>
                <a:gd name="T49" fmla="*/ 87 h 172"/>
                <a:gd name="T50" fmla="*/ 94 w 184"/>
                <a:gd name="T51" fmla="*/ 92 h 172"/>
                <a:gd name="T52" fmla="*/ 57 w 184"/>
                <a:gd name="T53" fmla="*/ 57 h 172"/>
                <a:gd name="T54" fmla="*/ 97 w 184"/>
                <a:gd name="T55" fmla="*/ 18 h 172"/>
                <a:gd name="T56" fmla="*/ 63 w 184"/>
                <a:gd name="T57" fmla="*/ 142 h 172"/>
                <a:gd name="T58" fmla="*/ 17 w 184"/>
                <a:gd name="T59" fmla="*/ 142 h 172"/>
                <a:gd name="T60" fmla="*/ 8 w 184"/>
                <a:gd name="T61" fmla="*/ 120 h 172"/>
                <a:gd name="T62" fmla="*/ 17 w 184"/>
                <a:gd name="T63" fmla="*/ 97 h 172"/>
                <a:gd name="T64" fmla="*/ 51 w 184"/>
                <a:gd name="T65" fmla="*/ 63 h 172"/>
                <a:gd name="T66" fmla="*/ 89 w 184"/>
                <a:gd name="T67" fmla="*/ 99 h 172"/>
                <a:gd name="T68" fmla="*/ 90 w 184"/>
                <a:gd name="T69" fmla="*/ 98 h 172"/>
                <a:gd name="T70" fmla="*/ 84 w 184"/>
                <a:gd name="T71" fmla="*/ 121 h 172"/>
                <a:gd name="T72" fmla="*/ 63 w 184"/>
                <a:gd name="T73" fmla="*/ 142 h 172"/>
                <a:gd name="T74" fmla="*/ 104 w 184"/>
                <a:gd name="T75" fmla="*/ 152 h 172"/>
                <a:gd name="T76" fmla="*/ 100 w 184"/>
                <a:gd name="T77" fmla="*/ 97 h 172"/>
                <a:gd name="T78" fmla="*/ 159 w 184"/>
                <a:gd name="T79" fmla="*/ 156 h 172"/>
                <a:gd name="T80" fmla="*/ 134 w 184"/>
                <a:gd name="T81" fmla="*/ 164 h 172"/>
                <a:gd name="T82" fmla="*/ 104 w 184"/>
                <a:gd name="T83" fmla="*/ 152 h 172"/>
                <a:gd name="T84" fmla="*/ 165 w 184"/>
                <a:gd name="T85" fmla="*/ 150 h 172"/>
                <a:gd name="T86" fmla="*/ 105 w 184"/>
                <a:gd name="T87" fmla="*/ 91 h 172"/>
                <a:gd name="T88" fmla="*/ 134 w 184"/>
                <a:gd name="T89" fmla="*/ 80 h 172"/>
                <a:gd name="T90" fmla="*/ 163 w 184"/>
                <a:gd name="T91" fmla="*/ 92 h 172"/>
                <a:gd name="T92" fmla="*/ 176 w 184"/>
                <a:gd name="T93" fmla="*/ 122 h 172"/>
                <a:gd name="T94" fmla="*/ 165 w 184"/>
                <a:gd name="T95" fmla="*/ 15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4" h="172">
                  <a:moveTo>
                    <a:pt x="169" y="87"/>
                  </a:moveTo>
                  <a:cubicBezTo>
                    <a:pt x="162" y="80"/>
                    <a:pt x="153" y="75"/>
                    <a:pt x="143" y="73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55" y="61"/>
                    <a:pt x="159" y="51"/>
                    <a:pt x="159" y="40"/>
                  </a:cubicBezTo>
                  <a:cubicBezTo>
                    <a:pt x="159" y="30"/>
                    <a:pt x="155" y="20"/>
                    <a:pt x="148" y="12"/>
                  </a:cubicBezTo>
                  <a:cubicBezTo>
                    <a:pt x="140" y="5"/>
                    <a:pt x="130" y="0"/>
                    <a:pt x="119" y="0"/>
                  </a:cubicBezTo>
                  <a:cubicBezTo>
                    <a:pt x="109" y="0"/>
                    <a:pt x="99" y="5"/>
                    <a:pt x="91" y="12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" y="99"/>
                    <a:pt x="0" y="109"/>
                    <a:pt x="0" y="120"/>
                  </a:cubicBezTo>
                  <a:cubicBezTo>
                    <a:pt x="0" y="130"/>
                    <a:pt x="4" y="140"/>
                    <a:pt x="12" y="148"/>
                  </a:cubicBezTo>
                  <a:cubicBezTo>
                    <a:pt x="20" y="156"/>
                    <a:pt x="30" y="160"/>
                    <a:pt x="40" y="160"/>
                  </a:cubicBezTo>
                  <a:cubicBezTo>
                    <a:pt x="50" y="160"/>
                    <a:pt x="61" y="156"/>
                    <a:pt x="68" y="14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6" y="141"/>
                    <a:pt x="91" y="150"/>
                    <a:pt x="98" y="157"/>
                  </a:cubicBezTo>
                  <a:cubicBezTo>
                    <a:pt x="108" y="167"/>
                    <a:pt x="120" y="172"/>
                    <a:pt x="134" y="172"/>
                  </a:cubicBezTo>
                  <a:cubicBezTo>
                    <a:pt x="147" y="172"/>
                    <a:pt x="160" y="167"/>
                    <a:pt x="169" y="157"/>
                  </a:cubicBezTo>
                  <a:cubicBezTo>
                    <a:pt x="178" y="148"/>
                    <a:pt x="184" y="135"/>
                    <a:pt x="184" y="122"/>
                  </a:cubicBezTo>
                  <a:cubicBezTo>
                    <a:pt x="184" y="109"/>
                    <a:pt x="178" y="96"/>
                    <a:pt x="169" y="87"/>
                  </a:cubicBezTo>
                  <a:close/>
                  <a:moveTo>
                    <a:pt x="97" y="18"/>
                  </a:moveTo>
                  <a:cubicBezTo>
                    <a:pt x="103" y="12"/>
                    <a:pt x="111" y="8"/>
                    <a:pt x="119" y="8"/>
                  </a:cubicBezTo>
                  <a:cubicBezTo>
                    <a:pt x="128" y="8"/>
                    <a:pt x="136" y="12"/>
                    <a:pt x="142" y="18"/>
                  </a:cubicBezTo>
                  <a:cubicBezTo>
                    <a:pt x="148" y="24"/>
                    <a:pt x="151" y="32"/>
                    <a:pt x="151" y="40"/>
                  </a:cubicBezTo>
                  <a:cubicBezTo>
                    <a:pt x="151" y="49"/>
                    <a:pt x="148" y="57"/>
                    <a:pt x="142" y="63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20" y="72"/>
                    <a:pt x="108" y="77"/>
                    <a:pt x="98" y="87"/>
                  </a:cubicBezTo>
                  <a:cubicBezTo>
                    <a:pt x="97" y="88"/>
                    <a:pt x="95" y="90"/>
                    <a:pt x="94" y="92"/>
                  </a:cubicBezTo>
                  <a:cubicBezTo>
                    <a:pt x="57" y="57"/>
                    <a:pt x="57" y="57"/>
                    <a:pt x="57" y="57"/>
                  </a:cubicBezTo>
                  <a:lnTo>
                    <a:pt x="97" y="18"/>
                  </a:lnTo>
                  <a:close/>
                  <a:moveTo>
                    <a:pt x="63" y="142"/>
                  </a:moveTo>
                  <a:cubicBezTo>
                    <a:pt x="50" y="155"/>
                    <a:pt x="30" y="155"/>
                    <a:pt x="17" y="142"/>
                  </a:cubicBezTo>
                  <a:cubicBezTo>
                    <a:pt x="11" y="136"/>
                    <a:pt x="8" y="128"/>
                    <a:pt x="8" y="120"/>
                  </a:cubicBezTo>
                  <a:cubicBezTo>
                    <a:pt x="8" y="111"/>
                    <a:pt x="11" y="103"/>
                    <a:pt x="17" y="97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6" y="105"/>
                    <a:pt x="84" y="113"/>
                    <a:pt x="84" y="121"/>
                  </a:cubicBezTo>
                  <a:lnTo>
                    <a:pt x="63" y="142"/>
                  </a:lnTo>
                  <a:close/>
                  <a:moveTo>
                    <a:pt x="104" y="152"/>
                  </a:moveTo>
                  <a:cubicBezTo>
                    <a:pt x="89" y="137"/>
                    <a:pt x="88" y="113"/>
                    <a:pt x="100" y="97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2" y="161"/>
                    <a:pt x="143" y="164"/>
                    <a:pt x="134" y="164"/>
                  </a:cubicBezTo>
                  <a:cubicBezTo>
                    <a:pt x="122" y="164"/>
                    <a:pt x="112" y="160"/>
                    <a:pt x="104" y="152"/>
                  </a:cubicBezTo>
                  <a:close/>
                  <a:moveTo>
                    <a:pt x="165" y="150"/>
                  </a:moveTo>
                  <a:cubicBezTo>
                    <a:pt x="105" y="91"/>
                    <a:pt x="105" y="91"/>
                    <a:pt x="105" y="91"/>
                  </a:cubicBezTo>
                  <a:cubicBezTo>
                    <a:pt x="113" y="84"/>
                    <a:pt x="123" y="80"/>
                    <a:pt x="134" y="80"/>
                  </a:cubicBezTo>
                  <a:cubicBezTo>
                    <a:pt x="145" y="80"/>
                    <a:pt x="155" y="84"/>
                    <a:pt x="163" y="92"/>
                  </a:cubicBezTo>
                  <a:cubicBezTo>
                    <a:pt x="171" y="100"/>
                    <a:pt x="176" y="111"/>
                    <a:pt x="176" y="122"/>
                  </a:cubicBezTo>
                  <a:cubicBezTo>
                    <a:pt x="176" y="133"/>
                    <a:pt x="172" y="142"/>
                    <a:pt x="165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1ACE243-3E66-51AB-52DE-A3476AC83613}"/>
              </a:ext>
            </a:extLst>
          </p:cNvPr>
          <p:cNvGrpSpPr/>
          <p:nvPr/>
        </p:nvGrpSpPr>
        <p:grpSpPr>
          <a:xfrm>
            <a:off x="4444974" y="2930550"/>
            <a:ext cx="1876104" cy="1874495"/>
            <a:chOff x="5749408" y="2748951"/>
            <a:chExt cx="1929011" cy="1927357"/>
          </a:xfrm>
        </p:grpSpPr>
        <p:sp>
          <p:nvSpPr>
            <p:cNvPr id="71" name="Oval 10">
              <a:extLst>
                <a:ext uri="{FF2B5EF4-FFF2-40B4-BE49-F238E27FC236}">
                  <a16:creationId xmlns:a16="http://schemas.microsoft.com/office/drawing/2014/main" id="{77A671A9-2B28-6F83-62CA-1702A626BFA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5749408" y="2748951"/>
              <a:ext cx="1929011" cy="1927357"/>
            </a:xfrm>
            <a:prstGeom prst="ellipse">
              <a:avLst/>
            </a:prstGeom>
            <a:solidFill>
              <a:srgbClr val="B4C7E7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0CD6E273-AE1B-D975-BAFB-2D27038A2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4758" y="3482453"/>
              <a:ext cx="418311" cy="460352"/>
            </a:xfrm>
            <a:custGeom>
              <a:avLst/>
              <a:gdLst>
                <a:gd name="T0" fmla="*/ 78 w 185"/>
                <a:gd name="T1" fmla="*/ 196 h 204"/>
                <a:gd name="T2" fmla="*/ 8 w 185"/>
                <a:gd name="T3" fmla="*/ 126 h 204"/>
                <a:gd name="T4" fmla="*/ 42 w 185"/>
                <a:gd name="T5" fmla="*/ 66 h 204"/>
                <a:gd name="T6" fmla="*/ 38 w 185"/>
                <a:gd name="T7" fmla="*/ 59 h 204"/>
                <a:gd name="T8" fmla="*/ 0 w 185"/>
                <a:gd name="T9" fmla="*/ 126 h 204"/>
                <a:gd name="T10" fmla="*/ 78 w 185"/>
                <a:gd name="T11" fmla="*/ 204 h 204"/>
                <a:gd name="T12" fmla="*/ 136 w 185"/>
                <a:gd name="T13" fmla="*/ 179 h 204"/>
                <a:gd name="T14" fmla="*/ 130 w 185"/>
                <a:gd name="T15" fmla="*/ 173 h 204"/>
                <a:gd name="T16" fmla="*/ 78 w 185"/>
                <a:gd name="T17" fmla="*/ 196 h 204"/>
                <a:gd name="T18" fmla="*/ 179 w 185"/>
                <a:gd name="T19" fmla="*/ 151 h 204"/>
                <a:gd name="T20" fmla="*/ 158 w 185"/>
                <a:gd name="T21" fmla="*/ 172 h 204"/>
                <a:gd name="T22" fmla="*/ 110 w 185"/>
                <a:gd name="T23" fmla="*/ 124 h 204"/>
                <a:gd name="T24" fmla="*/ 68 w 185"/>
                <a:gd name="T25" fmla="*/ 124 h 204"/>
                <a:gd name="T26" fmla="*/ 68 w 185"/>
                <a:gd name="T27" fmla="*/ 88 h 204"/>
                <a:gd name="T28" fmla="*/ 112 w 185"/>
                <a:gd name="T29" fmla="*/ 88 h 204"/>
                <a:gd name="T30" fmla="*/ 112 w 185"/>
                <a:gd name="T31" fmla="*/ 80 h 204"/>
                <a:gd name="T32" fmla="*/ 68 w 185"/>
                <a:gd name="T33" fmla="*/ 80 h 204"/>
                <a:gd name="T34" fmla="*/ 68 w 185"/>
                <a:gd name="T35" fmla="*/ 56 h 204"/>
                <a:gd name="T36" fmla="*/ 92 w 185"/>
                <a:gd name="T37" fmla="*/ 28 h 204"/>
                <a:gd name="T38" fmla="*/ 64 w 185"/>
                <a:gd name="T39" fmla="*/ 0 h 204"/>
                <a:gd name="T40" fmla="*/ 36 w 185"/>
                <a:gd name="T41" fmla="*/ 28 h 204"/>
                <a:gd name="T42" fmla="*/ 60 w 185"/>
                <a:gd name="T43" fmla="*/ 56 h 204"/>
                <a:gd name="T44" fmla="*/ 60 w 185"/>
                <a:gd name="T45" fmla="*/ 132 h 204"/>
                <a:gd name="T46" fmla="*/ 107 w 185"/>
                <a:gd name="T47" fmla="*/ 132 h 204"/>
                <a:gd name="T48" fmla="*/ 158 w 185"/>
                <a:gd name="T49" fmla="*/ 184 h 204"/>
                <a:gd name="T50" fmla="*/ 185 w 185"/>
                <a:gd name="T51" fmla="*/ 157 h 204"/>
                <a:gd name="T52" fmla="*/ 179 w 185"/>
                <a:gd name="T53" fmla="*/ 151 h 204"/>
                <a:gd name="T54" fmla="*/ 44 w 185"/>
                <a:gd name="T55" fmla="*/ 28 h 204"/>
                <a:gd name="T56" fmla="*/ 64 w 185"/>
                <a:gd name="T57" fmla="*/ 8 h 204"/>
                <a:gd name="T58" fmla="*/ 84 w 185"/>
                <a:gd name="T59" fmla="*/ 28 h 204"/>
                <a:gd name="T60" fmla="*/ 64 w 185"/>
                <a:gd name="T61" fmla="*/ 48 h 204"/>
                <a:gd name="T62" fmla="*/ 44 w 185"/>
                <a:gd name="T63" fmla="*/ 2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5" h="204">
                  <a:moveTo>
                    <a:pt x="78" y="196"/>
                  </a:moveTo>
                  <a:cubicBezTo>
                    <a:pt x="40" y="196"/>
                    <a:pt x="8" y="165"/>
                    <a:pt x="8" y="126"/>
                  </a:cubicBezTo>
                  <a:cubicBezTo>
                    <a:pt x="8" y="101"/>
                    <a:pt x="21" y="79"/>
                    <a:pt x="42" y="66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15" y="73"/>
                    <a:pt x="0" y="99"/>
                    <a:pt x="0" y="126"/>
                  </a:cubicBezTo>
                  <a:cubicBezTo>
                    <a:pt x="0" y="169"/>
                    <a:pt x="35" y="204"/>
                    <a:pt x="78" y="204"/>
                  </a:cubicBezTo>
                  <a:cubicBezTo>
                    <a:pt x="100" y="204"/>
                    <a:pt x="121" y="195"/>
                    <a:pt x="136" y="179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17" y="188"/>
                    <a:pt x="98" y="196"/>
                    <a:pt x="78" y="196"/>
                  </a:cubicBezTo>
                  <a:close/>
                  <a:moveTo>
                    <a:pt x="179" y="151"/>
                  </a:moveTo>
                  <a:cubicBezTo>
                    <a:pt x="158" y="172"/>
                    <a:pt x="158" y="172"/>
                    <a:pt x="158" y="172"/>
                  </a:cubicBezTo>
                  <a:cubicBezTo>
                    <a:pt x="110" y="124"/>
                    <a:pt x="110" y="124"/>
                    <a:pt x="110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82" y="54"/>
                    <a:pt x="92" y="42"/>
                    <a:pt x="92" y="28"/>
                  </a:cubicBezTo>
                  <a:cubicBezTo>
                    <a:pt x="92" y="13"/>
                    <a:pt x="80" y="0"/>
                    <a:pt x="64" y="0"/>
                  </a:cubicBezTo>
                  <a:cubicBezTo>
                    <a:pt x="49" y="0"/>
                    <a:pt x="36" y="13"/>
                    <a:pt x="36" y="28"/>
                  </a:cubicBezTo>
                  <a:cubicBezTo>
                    <a:pt x="36" y="42"/>
                    <a:pt x="47" y="54"/>
                    <a:pt x="60" y="56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185" y="157"/>
                    <a:pt x="185" y="157"/>
                    <a:pt x="185" y="157"/>
                  </a:cubicBezTo>
                  <a:lnTo>
                    <a:pt x="179" y="151"/>
                  </a:lnTo>
                  <a:close/>
                  <a:moveTo>
                    <a:pt x="44" y="28"/>
                  </a:moveTo>
                  <a:cubicBezTo>
                    <a:pt x="44" y="17"/>
                    <a:pt x="53" y="8"/>
                    <a:pt x="64" y="8"/>
                  </a:cubicBezTo>
                  <a:cubicBezTo>
                    <a:pt x="75" y="8"/>
                    <a:pt x="84" y="17"/>
                    <a:pt x="84" y="28"/>
                  </a:cubicBezTo>
                  <a:cubicBezTo>
                    <a:pt x="84" y="39"/>
                    <a:pt x="75" y="48"/>
                    <a:pt x="64" y="48"/>
                  </a:cubicBezTo>
                  <a:cubicBezTo>
                    <a:pt x="53" y="48"/>
                    <a:pt x="44" y="39"/>
                    <a:pt x="4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806504D-851F-42BA-19A5-C4336FDA39BC}"/>
              </a:ext>
            </a:extLst>
          </p:cNvPr>
          <p:cNvGrpSpPr/>
          <p:nvPr/>
        </p:nvGrpSpPr>
        <p:grpSpPr>
          <a:xfrm>
            <a:off x="5648511" y="2258266"/>
            <a:ext cx="1876104" cy="1874495"/>
            <a:chOff x="6986886" y="2057708"/>
            <a:chExt cx="1929011" cy="1927357"/>
          </a:xfrm>
        </p:grpSpPr>
        <p:sp>
          <p:nvSpPr>
            <p:cNvPr id="74" name="Oval 10">
              <a:extLst>
                <a:ext uri="{FF2B5EF4-FFF2-40B4-BE49-F238E27FC236}">
                  <a16:creationId xmlns:a16="http://schemas.microsoft.com/office/drawing/2014/main" id="{F69A4614-1ABE-4F6F-BDB1-3E8AAAD55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6886" y="2057708"/>
              <a:ext cx="1929011" cy="1927357"/>
            </a:xfrm>
            <a:prstGeom prst="ellipse">
              <a:avLst/>
            </a:prstGeom>
            <a:solidFill>
              <a:srgbClr val="2D3F83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54">
              <a:extLst>
                <a:ext uri="{FF2B5EF4-FFF2-40B4-BE49-F238E27FC236}">
                  <a16:creationId xmlns:a16="http://schemas.microsoft.com/office/drawing/2014/main" id="{389B1489-5462-3130-1FEC-D8B4DB5909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9593" y="2823792"/>
              <a:ext cx="403596" cy="395188"/>
            </a:xfrm>
            <a:custGeom>
              <a:avLst/>
              <a:gdLst>
                <a:gd name="T0" fmla="*/ 173 w 179"/>
                <a:gd name="T1" fmla="*/ 77 h 175"/>
                <a:gd name="T2" fmla="*/ 125 w 179"/>
                <a:gd name="T3" fmla="*/ 38 h 175"/>
                <a:gd name="T4" fmla="*/ 112 w 179"/>
                <a:gd name="T5" fmla="*/ 40 h 175"/>
                <a:gd name="T6" fmla="*/ 106 w 179"/>
                <a:gd name="T7" fmla="*/ 43 h 175"/>
                <a:gd name="T8" fmla="*/ 101 w 179"/>
                <a:gd name="T9" fmla="*/ 0 h 175"/>
                <a:gd name="T10" fmla="*/ 94 w 179"/>
                <a:gd name="T11" fmla="*/ 3 h 175"/>
                <a:gd name="T12" fmla="*/ 88 w 179"/>
                <a:gd name="T13" fmla="*/ 57 h 175"/>
                <a:gd name="T14" fmla="*/ 83 w 179"/>
                <a:gd name="T15" fmla="*/ 3 h 175"/>
                <a:gd name="T16" fmla="*/ 75 w 179"/>
                <a:gd name="T17" fmla="*/ 0 h 175"/>
                <a:gd name="T18" fmla="*/ 71 w 179"/>
                <a:gd name="T19" fmla="*/ 42 h 175"/>
                <a:gd name="T20" fmla="*/ 67 w 179"/>
                <a:gd name="T21" fmla="*/ 40 h 175"/>
                <a:gd name="T22" fmla="*/ 53 w 179"/>
                <a:gd name="T23" fmla="*/ 38 h 175"/>
                <a:gd name="T24" fmla="*/ 5 w 179"/>
                <a:gd name="T25" fmla="*/ 77 h 175"/>
                <a:gd name="T26" fmla="*/ 3 w 179"/>
                <a:gd name="T27" fmla="*/ 134 h 175"/>
                <a:gd name="T28" fmla="*/ 28 w 179"/>
                <a:gd name="T29" fmla="*/ 174 h 175"/>
                <a:gd name="T30" fmla="*/ 34 w 179"/>
                <a:gd name="T31" fmla="*/ 175 h 175"/>
                <a:gd name="T32" fmla="*/ 89 w 179"/>
                <a:gd name="T33" fmla="*/ 113 h 175"/>
                <a:gd name="T34" fmla="*/ 89 w 179"/>
                <a:gd name="T35" fmla="*/ 112 h 175"/>
                <a:gd name="T36" fmla="*/ 89 w 179"/>
                <a:gd name="T37" fmla="*/ 113 h 175"/>
                <a:gd name="T38" fmla="*/ 144 w 179"/>
                <a:gd name="T39" fmla="*/ 175 h 175"/>
                <a:gd name="T40" fmla="*/ 151 w 179"/>
                <a:gd name="T41" fmla="*/ 174 h 175"/>
                <a:gd name="T42" fmla="*/ 175 w 179"/>
                <a:gd name="T43" fmla="*/ 134 h 175"/>
                <a:gd name="T44" fmla="*/ 173 w 179"/>
                <a:gd name="T45" fmla="*/ 77 h 175"/>
                <a:gd name="T46" fmla="*/ 88 w 179"/>
                <a:gd name="T47" fmla="*/ 60 h 175"/>
                <a:gd name="T48" fmla="*/ 88 w 179"/>
                <a:gd name="T49" fmla="*/ 59 h 175"/>
                <a:gd name="T50" fmla="*/ 90 w 179"/>
                <a:gd name="T51" fmla="*/ 61 h 175"/>
                <a:gd name="T52" fmla="*/ 88 w 179"/>
                <a:gd name="T53" fmla="*/ 59 h 175"/>
                <a:gd name="T54" fmla="*/ 88 w 179"/>
                <a:gd name="T55" fmla="*/ 59 h 175"/>
                <a:gd name="T56" fmla="*/ 90 w 179"/>
                <a:gd name="T57" fmla="*/ 62 h 175"/>
                <a:gd name="T58" fmla="*/ 89 w 179"/>
                <a:gd name="T59" fmla="*/ 64 h 175"/>
                <a:gd name="T60" fmla="*/ 88 w 179"/>
                <a:gd name="T61" fmla="*/ 60 h 175"/>
                <a:gd name="T62" fmla="*/ 81 w 179"/>
                <a:gd name="T63" fmla="*/ 111 h 175"/>
                <a:gd name="T64" fmla="*/ 34 w 179"/>
                <a:gd name="T65" fmla="*/ 167 h 175"/>
                <a:gd name="T66" fmla="*/ 30 w 179"/>
                <a:gd name="T67" fmla="*/ 166 h 175"/>
                <a:gd name="T68" fmla="*/ 11 w 179"/>
                <a:gd name="T69" fmla="*/ 132 h 175"/>
                <a:gd name="T70" fmla="*/ 13 w 179"/>
                <a:gd name="T71" fmla="*/ 80 h 175"/>
                <a:gd name="T72" fmla="*/ 53 w 179"/>
                <a:gd name="T73" fmla="*/ 46 h 175"/>
                <a:gd name="T74" fmla="*/ 64 w 179"/>
                <a:gd name="T75" fmla="*/ 48 h 175"/>
                <a:gd name="T76" fmla="*/ 85 w 179"/>
                <a:gd name="T77" fmla="*/ 83 h 175"/>
                <a:gd name="T78" fmla="*/ 85 w 179"/>
                <a:gd name="T79" fmla="*/ 91 h 175"/>
                <a:gd name="T80" fmla="*/ 81 w 179"/>
                <a:gd name="T81" fmla="*/ 111 h 175"/>
                <a:gd name="T82" fmla="*/ 167 w 179"/>
                <a:gd name="T83" fmla="*/ 132 h 175"/>
                <a:gd name="T84" fmla="*/ 148 w 179"/>
                <a:gd name="T85" fmla="*/ 166 h 175"/>
                <a:gd name="T86" fmla="*/ 144 w 179"/>
                <a:gd name="T87" fmla="*/ 167 h 175"/>
                <a:gd name="T88" fmla="*/ 97 w 179"/>
                <a:gd name="T89" fmla="*/ 111 h 175"/>
                <a:gd name="T90" fmla="*/ 93 w 179"/>
                <a:gd name="T91" fmla="*/ 91 h 175"/>
                <a:gd name="T92" fmla="*/ 93 w 179"/>
                <a:gd name="T93" fmla="*/ 83 h 175"/>
                <a:gd name="T94" fmla="*/ 114 w 179"/>
                <a:gd name="T95" fmla="*/ 48 h 175"/>
                <a:gd name="T96" fmla="*/ 125 w 179"/>
                <a:gd name="T97" fmla="*/ 46 h 175"/>
                <a:gd name="T98" fmla="*/ 165 w 179"/>
                <a:gd name="T99" fmla="*/ 80 h 175"/>
                <a:gd name="T100" fmla="*/ 167 w 179"/>
                <a:gd name="T101" fmla="*/ 13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175">
                  <a:moveTo>
                    <a:pt x="173" y="77"/>
                  </a:moveTo>
                  <a:cubicBezTo>
                    <a:pt x="165" y="53"/>
                    <a:pt x="147" y="38"/>
                    <a:pt x="125" y="38"/>
                  </a:cubicBezTo>
                  <a:cubicBezTo>
                    <a:pt x="121" y="38"/>
                    <a:pt x="116" y="39"/>
                    <a:pt x="112" y="40"/>
                  </a:cubicBezTo>
                  <a:cubicBezTo>
                    <a:pt x="110" y="41"/>
                    <a:pt x="108" y="42"/>
                    <a:pt x="106" y="43"/>
                  </a:cubicBezTo>
                  <a:cubicBezTo>
                    <a:pt x="108" y="33"/>
                    <a:pt x="108" y="19"/>
                    <a:pt x="101" y="0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107" y="43"/>
                    <a:pt x="92" y="55"/>
                    <a:pt x="88" y="57"/>
                  </a:cubicBezTo>
                  <a:cubicBezTo>
                    <a:pt x="85" y="55"/>
                    <a:pt x="70" y="43"/>
                    <a:pt x="83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9" y="19"/>
                    <a:pt x="69" y="32"/>
                    <a:pt x="71" y="42"/>
                  </a:cubicBezTo>
                  <a:cubicBezTo>
                    <a:pt x="69" y="41"/>
                    <a:pt x="68" y="41"/>
                    <a:pt x="67" y="40"/>
                  </a:cubicBezTo>
                  <a:cubicBezTo>
                    <a:pt x="62" y="39"/>
                    <a:pt x="58" y="38"/>
                    <a:pt x="53" y="38"/>
                  </a:cubicBezTo>
                  <a:cubicBezTo>
                    <a:pt x="32" y="38"/>
                    <a:pt x="14" y="53"/>
                    <a:pt x="5" y="77"/>
                  </a:cubicBezTo>
                  <a:cubicBezTo>
                    <a:pt x="0" y="93"/>
                    <a:pt x="0" y="114"/>
                    <a:pt x="3" y="134"/>
                  </a:cubicBezTo>
                  <a:cubicBezTo>
                    <a:pt x="8" y="156"/>
                    <a:pt x="16" y="170"/>
                    <a:pt x="28" y="174"/>
                  </a:cubicBezTo>
                  <a:cubicBezTo>
                    <a:pt x="30" y="175"/>
                    <a:pt x="32" y="175"/>
                    <a:pt x="34" y="175"/>
                  </a:cubicBezTo>
                  <a:cubicBezTo>
                    <a:pt x="58" y="175"/>
                    <a:pt x="80" y="139"/>
                    <a:pt x="89" y="113"/>
                  </a:cubicBezTo>
                  <a:cubicBezTo>
                    <a:pt x="89" y="113"/>
                    <a:pt x="89" y="113"/>
                    <a:pt x="89" y="112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98" y="139"/>
                    <a:pt x="121" y="175"/>
                    <a:pt x="144" y="175"/>
                  </a:cubicBezTo>
                  <a:cubicBezTo>
                    <a:pt x="146" y="175"/>
                    <a:pt x="149" y="175"/>
                    <a:pt x="151" y="174"/>
                  </a:cubicBezTo>
                  <a:cubicBezTo>
                    <a:pt x="162" y="170"/>
                    <a:pt x="171" y="156"/>
                    <a:pt x="175" y="134"/>
                  </a:cubicBezTo>
                  <a:cubicBezTo>
                    <a:pt x="179" y="114"/>
                    <a:pt x="178" y="93"/>
                    <a:pt x="173" y="77"/>
                  </a:cubicBezTo>
                  <a:close/>
                  <a:moveTo>
                    <a:pt x="88" y="60"/>
                  </a:moveTo>
                  <a:cubicBezTo>
                    <a:pt x="88" y="59"/>
                    <a:pt x="88" y="59"/>
                    <a:pt x="88" y="5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2"/>
                    <a:pt x="89" y="63"/>
                    <a:pt x="89" y="64"/>
                  </a:cubicBezTo>
                  <a:cubicBezTo>
                    <a:pt x="89" y="62"/>
                    <a:pt x="88" y="61"/>
                    <a:pt x="88" y="60"/>
                  </a:cubicBezTo>
                  <a:close/>
                  <a:moveTo>
                    <a:pt x="81" y="111"/>
                  </a:moveTo>
                  <a:cubicBezTo>
                    <a:pt x="72" y="138"/>
                    <a:pt x="51" y="167"/>
                    <a:pt x="34" y="167"/>
                  </a:cubicBezTo>
                  <a:cubicBezTo>
                    <a:pt x="33" y="167"/>
                    <a:pt x="31" y="167"/>
                    <a:pt x="30" y="166"/>
                  </a:cubicBezTo>
                  <a:cubicBezTo>
                    <a:pt x="22" y="164"/>
                    <a:pt x="15" y="151"/>
                    <a:pt x="11" y="132"/>
                  </a:cubicBezTo>
                  <a:cubicBezTo>
                    <a:pt x="8" y="114"/>
                    <a:pt x="8" y="94"/>
                    <a:pt x="13" y="80"/>
                  </a:cubicBezTo>
                  <a:cubicBezTo>
                    <a:pt x="20" y="59"/>
                    <a:pt x="35" y="46"/>
                    <a:pt x="53" y="46"/>
                  </a:cubicBezTo>
                  <a:cubicBezTo>
                    <a:pt x="57" y="46"/>
                    <a:pt x="61" y="47"/>
                    <a:pt x="64" y="48"/>
                  </a:cubicBezTo>
                  <a:cubicBezTo>
                    <a:pt x="77" y="52"/>
                    <a:pt x="84" y="66"/>
                    <a:pt x="85" y="83"/>
                  </a:cubicBezTo>
                  <a:cubicBezTo>
                    <a:pt x="85" y="85"/>
                    <a:pt x="85" y="88"/>
                    <a:pt x="85" y="91"/>
                  </a:cubicBezTo>
                  <a:cubicBezTo>
                    <a:pt x="85" y="97"/>
                    <a:pt x="84" y="104"/>
                    <a:pt x="81" y="111"/>
                  </a:cubicBezTo>
                  <a:close/>
                  <a:moveTo>
                    <a:pt x="167" y="132"/>
                  </a:moveTo>
                  <a:cubicBezTo>
                    <a:pt x="164" y="151"/>
                    <a:pt x="156" y="164"/>
                    <a:pt x="148" y="166"/>
                  </a:cubicBezTo>
                  <a:cubicBezTo>
                    <a:pt x="147" y="167"/>
                    <a:pt x="145" y="167"/>
                    <a:pt x="144" y="167"/>
                  </a:cubicBezTo>
                  <a:cubicBezTo>
                    <a:pt x="127" y="167"/>
                    <a:pt x="106" y="138"/>
                    <a:pt x="97" y="111"/>
                  </a:cubicBezTo>
                  <a:cubicBezTo>
                    <a:pt x="95" y="104"/>
                    <a:pt x="94" y="97"/>
                    <a:pt x="93" y="91"/>
                  </a:cubicBezTo>
                  <a:cubicBezTo>
                    <a:pt x="93" y="88"/>
                    <a:pt x="93" y="85"/>
                    <a:pt x="93" y="83"/>
                  </a:cubicBezTo>
                  <a:cubicBezTo>
                    <a:pt x="94" y="66"/>
                    <a:pt x="102" y="52"/>
                    <a:pt x="114" y="48"/>
                  </a:cubicBezTo>
                  <a:cubicBezTo>
                    <a:pt x="118" y="47"/>
                    <a:pt x="122" y="46"/>
                    <a:pt x="125" y="46"/>
                  </a:cubicBezTo>
                  <a:cubicBezTo>
                    <a:pt x="143" y="46"/>
                    <a:pt x="158" y="59"/>
                    <a:pt x="165" y="80"/>
                  </a:cubicBezTo>
                  <a:cubicBezTo>
                    <a:pt x="170" y="94"/>
                    <a:pt x="171" y="114"/>
                    <a:pt x="167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0B2B6E0-CB36-871A-6AD7-34FA78D86203}"/>
              </a:ext>
            </a:extLst>
          </p:cNvPr>
          <p:cNvGrpSpPr/>
          <p:nvPr/>
        </p:nvGrpSpPr>
        <p:grpSpPr>
          <a:xfrm>
            <a:off x="6850441" y="2930550"/>
            <a:ext cx="1876104" cy="1874495"/>
            <a:chOff x="8222711" y="2748951"/>
            <a:chExt cx="1929011" cy="1927357"/>
          </a:xfrm>
        </p:grpSpPr>
        <p:sp>
          <p:nvSpPr>
            <p:cNvPr id="77" name="Oval 10">
              <a:extLst>
                <a:ext uri="{FF2B5EF4-FFF2-40B4-BE49-F238E27FC236}">
                  <a16:creationId xmlns:a16="http://schemas.microsoft.com/office/drawing/2014/main" id="{F5872DA0-5BFB-9282-8B02-63D88E83D74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8222711" y="2748951"/>
              <a:ext cx="1929011" cy="1927357"/>
            </a:xfrm>
            <a:prstGeom prst="ellipse">
              <a:avLst/>
            </a:prstGeom>
            <a:solidFill>
              <a:srgbClr val="B4C7E7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56">
              <a:extLst>
                <a:ext uri="{FF2B5EF4-FFF2-40B4-BE49-F238E27FC236}">
                  <a16:creationId xmlns:a16="http://schemas.microsoft.com/office/drawing/2014/main" id="{67FAB4C2-7A2D-F594-446F-C3ACA51BA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1785" y="3505576"/>
              <a:ext cx="470862" cy="414107"/>
            </a:xfrm>
            <a:custGeom>
              <a:avLst/>
              <a:gdLst>
                <a:gd name="T0" fmla="*/ 154 w 208"/>
                <a:gd name="T1" fmla="*/ 1 h 184"/>
                <a:gd name="T2" fmla="*/ 104 w 208"/>
                <a:gd name="T3" fmla="*/ 33 h 184"/>
                <a:gd name="T4" fmla="*/ 54 w 208"/>
                <a:gd name="T5" fmla="*/ 0 h 184"/>
                <a:gd name="T6" fmla="*/ 0 w 208"/>
                <a:gd name="T7" fmla="*/ 67 h 184"/>
                <a:gd name="T8" fmla="*/ 60 w 208"/>
                <a:gd name="T9" fmla="*/ 151 h 184"/>
                <a:gd name="T10" fmla="*/ 101 w 208"/>
                <a:gd name="T11" fmla="*/ 182 h 184"/>
                <a:gd name="T12" fmla="*/ 104 w 208"/>
                <a:gd name="T13" fmla="*/ 184 h 184"/>
                <a:gd name="T14" fmla="*/ 107 w 208"/>
                <a:gd name="T15" fmla="*/ 183 h 184"/>
                <a:gd name="T16" fmla="*/ 148 w 208"/>
                <a:gd name="T17" fmla="*/ 151 h 184"/>
                <a:gd name="T18" fmla="*/ 148 w 208"/>
                <a:gd name="T19" fmla="*/ 151 h 184"/>
                <a:gd name="T20" fmla="*/ 208 w 208"/>
                <a:gd name="T21" fmla="*/ 66 h 184"/>
                <a:gd name="T22" fmla="*/ 154 w 208"/>
                <a:gd name="T23" fmla="*/ 1 h 184"/>
                <a:gd name="T24" fmla="*/ 144 w 208"/>
                <a:gd name="T25" fmla="*/ 144 h 184"/>
                <a:gd name="T26" fmla="*/ 143 w 208"/>
                <a:gd name="T27" fmla="*/ 144 h 184"/>
                <a:gd name="T28" fmla="*/ 114 w 208"/>
                <a:gd name="T29" fmla="*/ 166 h 184"/>
                <a:gd name="T30" fmla="*/ 104 w 208"/>
                <a:gd name="T31" fmla="*/ 175 h 184"/>
                <a:gd name="T32" fmla="*/ 65 w 208"/>
                <a:gd name="T33" fmla="*/ 144 h 184"/>
                <a:gd name="T34" fmla="*/ 8 w 208"/>
                <a:gd name="T35" fmla="*/ 67 h 184"/>
                <a:gd name="T36" fmla="*/ 54 w 208"/>
                <a:gd name="T37" fmla="*/ 8 h 184"/>
                <a:gd name="T38" fmla="*/ 100 w 208"/>
                <a:gd name="T39" fmla="*/ 44 h 184"/>
                <a:gd name="T40" fmla="*/ 104 w 208"/>
                <a:gd name="T41" fmla="*/ 47 h 184"/>
                <a:gd name="T42" fmla="*/ 104 w 208"/>
                <a:gd name="T43" fmla="*/ 47 h 184"/>
                <a:gd name="T44" fmla="*/ 108 w 208"/>
                <a:gd name="T45" fmla="*/ 44 h 184"/>
                <a:gd name="T46" fmla="*/ 154 w 208"/>
                <a:gd name="T47" fmla="*/ 9 h 184"/>
                <a:gd name="T48" fmla="*/ 200 w 208"/>
                <a:gd name="T49" fmla="*/ 66 h 184"/>
                <a:gd name="T50" fmla="*/ 144 w 208"/>
                <a:gd name="T51" fmla="*/ 144 h 184"/>
                <a:gd name="T52" fmla="*/ 112 w 208"/>
                <a:gd name="T53" fmla="*/ 72 h 184"/>
                <a:gd name="T54" fmla="*/ 108 w 208"/>
                <a:gd name="T55" fmla="*/ 69 h 184"/>
                <a:gd name="T56" fmla="*/ 104 w 208"/>
                <a:gd name="T57" fmla="*/ 72 h 184"/>
                <a:gd name="T58" fmla="*/ 93 w 208"/>
                <a:gd name="T59" fmla="*/ 108 h 184"/>
                <a:gd name="T60" fmla="*/ 80 w 208"/>
                <a:gd name="T61" fmla="*/ 44 h 184"/>
                <a:gd name="T62" fmla="*/ 76 w 208"/>
                <a:gd name="T63" fmla="*/ 40 h 184"/>
                <a:gd name="T64" fmla="*/ 72 w 208"/>
                <a:gd name="T65" fmla="*/ 43 h 184"/>
                <a:gd name="T66" fmla="*/ 57 w 208"/>
                <a:gd name="T67" fmla="*/ 91 h 184"/>
                <a:gd name="T68" fmla="*/ 36 w 208"/>
                <a:gd name="T69" fmla="*/ 91 h 184"/>
                <a:gd name="T70" fmla="*/ 36 w 208"/>
                <a:gd name="T71" fmla="*/ 99 h 184"/>
                <a:gd name="T72" fmla="*/ 60 w 208"/>
                <a:gd name="T73" fmla="*/ 99 h 184"/>
                <a:gd name="T74" fmla="*/ 64 w 208"/>
                <a:gd name="T75" fmla="*/ 96 h 184"/>
                <a:gd name="T76" fmla="*/ 75 w 208"/>
                <a:gd name="T77" fmla="*/ 60 h 184"/>
                <a:gd name="T78" fmla="*/ 88 w 208"/>
                <a:gd name="T79" fmla="*/ 125 h 184"/>
                <a:gd name="T80" fmla="*/ 92 w 208"/>
                <a:gd name="T81" fmla="*/ 127 h 184"/>
                <a:gd name="T82" fmla="*/ 92 w 208"/>
                <a:gd name="T83" fmla="*/ 127 h 184"/>
                <a:gd name="T84" fmla="*/ 96 w 208"/>
                <a:gd name="T85" fmla="*/ 125 h 184"/>
                <a:gd name="T86" fmla="*/ 108 w 208"/>
                <a:gd name="T87" fmla="*/ 86 h 184"/>
                <a:gd name="T88" fmla="*/ 112 w 208"/>
                <a:gd name="T89" fmla="*/ 96 h 184"/>
                <a:gd name="T90" fmla="*/ 116 w 208"/>
                <a:gd name="T91" fmla="*/ 99 h 184"/>
                <a:gd name="T92" fmla="*/ 176 w 208"/>
                <a:gd name="T93" fmla="*/ 99 h 184"/>
                <a:gd name="T94" fmla="*/ 176 w 208"/>
                <a:gd name="T95" fmla="*/ 91 h 184"/>
                <a:gd name="T96" fmla="*/ 119 w 208"/>
                <a:gd name="T97" fmla="*/ 91 h 184"/>
                <a:gd name="T98" fmla="*/ 112 w 208"/>
                <a:gd name="T99" fmla="*/ 7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8" h="184">
                  <a:moveTo>
                    <a:pt x="154" y="1"/>
                  </a:moveTo>
                  <a:cubicBezTo>
                    <a:pt x="134" y="1"/>
                    <a:pt x="115" y="13"/>
                    <a:pt x="104" y="33"/>
                  </a:cubicBezTo>
                  <a:cubicBezTo>
                    <a:pt x="93" y="12"/>
                    <a:pt x="74" y="0"/>
                    <a:pt x="54" y="0"/>
                  </a:cubicBezTo>
                  <a:cubicBezTo>
                    <a:pt x="27" y="0"/>
                    <a:pt x="0" y="23"/>
                    <a:pt x="0" y="67"/>
                  </a:cubicBezTo>
                  <a:cubicBezTo>
                    <a:pt x="0" y="111"/>
                    <a:pt x="42" y="139"/>
                    <a:pt x="60" y="151"/>
                  </a:cubicBezTo>
                  <a:cubicBezTo>
                    <a:pt x="69" y="157"/>
                    <a:pt x="84" y="167"/>
                    <a:pt x="101" y="182"/>
                  </a:cubicBezTo>
                  <a:cubicBezTo>
                    <a:pt x="102" y="183"/>
                    <a:pt x="103" y="184"/>
                    <a:pt x="104" y="184"/>
                  </a:cubicBezTo>
                  <a:cubicBezTo>
                    <a:pt x="105" y="184"/>
                    <a:pt x="106" y="184"/>
                    <a:pt x="107" y="183"/>
                  </a:cubicBezTo>
                  <a:cubicBezTo>
                    <a:pt x="109" y="181"/>
                    <a:pt x="128" y="165"/>
                    <a:pt x="148" y="151"/>
                  </a:cubicBezTo>
                  <a:cubicBezTo>
                    <a:pt x="148" y="151"/>
                    <a:pt x="148" y="151"/>
                    <a:pt x="148" y="151"/>
                  </a:cubicBezTo>
                  <a:cubicBezTo>
                    <a:pt x="172" y="133"/>
                    <a:pt x="208" y="107"/>
                    <a:pt x="208" y="66"/>
                  </a:cubicBezTo>
                  <a:cubicBezTo>
                    <a:pt x="208" y="21"/>
                    <a:pt x="180" y="1"/>
                    <a:pt x="154" y="1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32" y="152"/>
                    <a:pt x="121" y="161"/>
                    <a:pt x="114" y="166"/>
                  </a:cubicBezTo>
                  <a:cubicBezTo>
                    <a:pt x="110" y="170"/>
                    <a:pt x="106" y="173"/>
                    <a:pt x="104" y="175"/>
                  </a:cubicBezTo>
                  <a:cubicBezTo>
                    <a:pt x="88" y="160"/>
                    <a:pt x="74" y="150"/>
                    <a:pt x="65" y="144"/>
                  </a:cubicBezTo>
                  <a:cubicBezTo>
                    <a:pt x="37" y="125"/>
                    <a:pt x="8" y="102"/>
                    <a:pt x="8" y="67"/>
                  </a:cubicBezTo>
                  <a:cubicBezTo>
                    <a:pt x="8" y="26"/>
                    <a:pt x="32" y="8"/>
                    <a:pt x="54" y="8"/>
                  </a:cubicBezTo>
                  <a:cubicBezTo>
                    <a:pt x="73" y="8"/>
                    <a:pt x="91" y="22"/>
                    <a:pt x="100" y="44"/>
                  </a:cubicBezTo>
                  <a:cubicBezTo>
                    <a:pt x="101" y="46"/>
                    <a:pt x="102" y="47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6" y="47"/>
                    <a:pt x="107" y="46"/>
                    <a:pt x="108" y="44"/>
                  </a:cubicBezTo>
                  <a:cubicBezTo>
                    <a:pt x="117" y="22"/>
                    <a:pt x="135" y="9"/>
                    <a:pt x="154" y="9"/>
                  </a:cubicBezTo>
                  <a:cubicBezTo>
                    <a:pt x="176" y="9"/>
                    <a:pt x="200" y="27"/>
                    <a:pt x="200" y="66"/>
                  </a:cubicBezTo>
                  <a:cubicBezTo>
                    <a:pt x="200" y="103"/>
                    <a:pt x="166" y="128"/>
                    <a:pt x="144" y="144"/>
                  </a:cubicBezTo>
                  <a:close/>
                  <a:moveTo>
                    <a:pt x="112" y="72"/>
                  </a:moveTo>
                  <a:cubicBezTo>
                    <a:pt x="111" y="70"/>
                    <a:pt x="110" y="69"/>
                    <a:pt x="108" y="69"/>
                  </a:cubicBezTo>
                  <a:cubicBezTo>
                    <a:pt x="106" y="69"/>
                    <a:pt x="105" y="70"/>
                    <a:pt x="104" y="72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2"/>
                    <a:pt x="78" y="41"/>
                    <a:pt x="76" y="40"/>
                  </a:cubicBezTo>
                  <a:cubicBezTo>
                    <a:pt x="75" y="40"/>
                    <a:pt x="73" y="42"/>
                    <a:pt x="72" y="43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3" y="98"/>
                    <a:pt x="64" y="96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6"/>
                    <a:pt x="90" y="127"/>
                    <a:pt x="92" y="127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4" y="127"/>
                    <a:pt x="95" y="127"/>
                    <a:pt x="96" y="125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13" y="98"/>
                    <a:pt x="114" y="99"/>
                    <a:pt x="116" y="99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91"/>
                    <a:pt x="176" y="91"/>
                    <a:pt x="176" y="91"/>
                  </a:cubicBezTo>
                  <a:cubicBezTo>
                    <a:pt x="119" y="91"/>
                    <a:pt x="119" y="91"/>
                    <a:pt x="119" y="91"/>
                  </a:cubicBezTo>
                  <a:lnTo>
                    <a:pt x="112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79" name="Picture 7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9EEAEA2-647E-C9E2-AA7D-1912E5A02B6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80" name="Picture 7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2A5C86C-E353-67C2-88B6-37F96B565BF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7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383C8C9A-0F9E-BEBD-8DF7-26B68FE17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01DC26-5054-A189-05E3-A75895081C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52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A143E03-851D-6707-2457-F2B8FC07A4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E255C8-36FB-386A-486A-9E0A33E26AD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126F67-D078-BDE9-4720-4A0DBE84CF6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1D4568-9CAE-2E6E-D297-6248F31715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5A363F-E20D-5791-08FF-A4EDA948062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675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226329-5485-FA92-0E1B-50F7553989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55A75E-1648-040D-9FC5-95D4EBAFD91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472BCA-7228-6351-9FDD-CEC277D2A0A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10563"/>
            <a:ext cx="210539" cy="2105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DA86F91-A1BA-36D0-54B9-55DA44B315BE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CA9EAA-A579-B389-D99B-655697770D61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CBADBF-4B75-E615-D716-D94156FDCB49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CCBE93-596E-3112-263E-6ACB9EE5A650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3005F5-72C4-D6DB-B31B-1E61B72B52A3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C33692-C736-5C72-A6B5-AD8F2CC48CCC}"/>
              </a:ext>
            </a:extLst>
          </p:cNvPr>
          <p:cNvSpPr txBox="1"/>
          <p:nvPr/>
        </p:nvSpPr>
        <p:spPr>
          <a:xfrm>
            <a:off x="10021133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C826DC0E-06B3-540B-3667-28ADE77058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879721F-3678-09C7-5746-4FD17B85FA9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39999F5-2A2B-801A-326A-C41BDFF95D8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4DCD696-8EE5-9341-464A-878F63694D8F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7F4F48-C15D-4033-5E44-967F93CD83F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96C4115C-051E-9D36-F1C4-9C5BC8DACE3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29"/>
          <a:stretch/>
        </p:blipFill>
        <p:spPr>
          <a:xfrm>
            <a:off x="4699993" y="1703638"/>
            <a:ext cx="4556909" cy="3776807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364F3C-2376-7B5B-0244-D3098A7CC439}"/>
              </a:ext>
            </a:extLst>
          </p:cNvPr>
          <p:cNvSpPr txBox="1"/>
          <p:nvPr/>
        </p:nvSpPr>
        <p:spPr>
          <a:xfrm>
            <a:off x="516355" y="1820867"/>
            <a:ext cx="3769845" cy="321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4" name="Picture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A5F7319-9D3F-C4B7-7CC4-5C0DECE526C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F43BD11-6B25-5417-94D9-098FC54D4A2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7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7B177-823F-A0E7-7CC5-805C23D6F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53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B6D0513-4AE0-54B0-0D1A-04C5DF2D30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8ABA18B-5D88-FEC8-488E-0315233428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87E83C-49ED-A63B-0523-39BEC068E0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DCD722-44B7-BD8E-417F-DB374365ED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E61A92-0F63-AF74-BC27-3C916593927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F5EE91-047D-F387-A696-AD22A334A27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675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F1FB25-41B9-1A54-97B3-D036EA5DB24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ECD33F-BEC5-6358-F4F1-27C34E0A012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A6FFA5-EE18-E824-0D27-64EF8FF3447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10563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2F8A26D-2853-7137-EA35-50C94EFBF09E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F79960-48F1-F261-8444-164D4D1CECC8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761F3E-3D51-6EB5-00FA-38575D5CA00C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EC3DFEB-316C-2A5B-A95D-F3BD72B7C91F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D3077A-EDF8-8CD5-D38A-013B6D8133B3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C9C092-A680-F7EF-C5D4-FF8D4438AD22}"/>
              </a:ext>
            </a:extLst>
          </p:cNvPr>
          <p:cNvSpPr txBox="1"/>
          <p:nvPr/>
        </p:nvSpPr>
        <p:spPr>
          <a:xfrm>
            <a:off x="10021133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ED030161-DA86-718A-C827-4528EFA68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7FE38B-ABAB-924F-843D-730BC238CA5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51FAE38-064C-1F12-CBA4-3F0FBCE0079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C7A8C8-11A2-DEE8-5F8E-06FD663D9DD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871F70-E7E1-7675-49B1-939B7B599F6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A3267B-B6D8-739D-0D53-5C8B7875E578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9E11D17-B97C-EDE3-6416-9E0A0FEC351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6A0913E-B0D0-859B-63B8-FBCCDF9E0D8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16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7B177-823F-A0E7-7CC5-805C23D6F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B6D0513-4AE0-54B0-0D1A-04C5DF2D30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8ABA18B-5D88-FEC8-488E-0315233428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87E83C-49ED-A63B-0523-39BEC068E0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DCD722-44B7-BD8E-417F-DB374365ED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E61A92-0F63-AF74-BC27-3C916593927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F5EE91-047D-F387-A696-AD22A334A27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675" y="5494153"/>
            <a:ext cx="456672" cy="4566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F1FB25-41B9-1A54-97B3-D036EA5DB24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ECD33F-BEC5-6358-F4F1-27C34E0A012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A6FFA5-EE18-E824-0D27-64EF8FF3447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10563"/>
            <a:ext cx="210539" cy="2105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2F8A26D-2853-7137-EA35-50C94EFBF09E}"/>
              </a:ext>
            </a:extLst>
          </p:cNvPr>
          <p:cNvSpPr txBox="1"/>
          <p:nvPr/>
        </p:nvSpPr>
        <p:spPr>
          <a:xfrm>
            <a:off x="1013741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F79960-48F1-F261-8444-164D4D1CECC8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761F3E-3D51-6EB5-00FA-38575D5CA00C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EC3DFEB-316C-2A5B-A95D-F3BD72B7C91F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D3077A-EDF8-8CD5-D38A-013B6D8133B3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C9C092-A680-F7EF-C5D4-FF8D4438AD22}"/>
              </a:ext>
            </a:extLst>
          </p:cNvPr>
          <p:cNvSpPr txBox="1"/>
          <p:nvPr/>
        </p:nvSpPr>
        <p:spPr>
          <a:xfrm>
            <a:off x="10021133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ED030161-DA86-718A-C827-4528EFA68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7FE38B-ABAB-924F-843D-730BC238CA5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51FAE38-064C-1F12-CBA4-3F0FBCE0079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C7A8C8-11A2-DEE8-5F8E-06FD663D9DD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871F70-E7E1-7675-49B1-939B7B599F6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12041D-B593-194F-4805-17D674EA3981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1680B18-1CBE-CDE7-B747-7176DAF3DC7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944DB3B-3EE0-64CF-F505-FD6FAD9FCEE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21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438D91-6A2C-A63F-A140-F37A257530BD}"/>
              </a:ext>
            </a:extLst>
          </p:cNvPr>
          <p:cNvSpPr txBox="1"/>
          <p:nvPr/>
        </p:nvSpPr>
        <p:spPr>
          <a:xfrm>
            <a:off x="457200" y="2231960"/>
            <a:ext cx="11277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تشکر از توجه شما اساتید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912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9419A7-EE65-8684-9995-C67DF01EE8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4AA918A1-79AF-F1E1-1215-FC7A7C7E308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F2F376D-263C-6198-94A6-C5EC37A40123}"/>
              </a:ext>
            </a:extLst>
          </p:cNvPr>
          <p:cNvSpPr/>
          <p:nvPr/>
        </p:nvSpPr>
        <p:spPr>
          <a:xfrm rot="10800000" flipV="1">
            <a:off x="4309381" y="286447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Graphic 92" descr="Brain with solid fill">
            <a:extLst>
              <a:ext uri="{FF2B5EF4-FFF2-40B4-BE49-F238E27FC236}">
                <a16:creationId xmlns:a16="http://schemas.microsoft.com/office/drawing/2014/main" id="{642C4789-FB2A-FB91-3957-9B58BF9227EA}"/>
              </a:ext>
            </a:extLst>
          </p:cNvPr>
          <p:cNvSpPr/>
          <p:nvPr/>
        </p:nvSpPr>
        <p:spPr>
          <a:xfrm>
            <a:off x="4869665" y="3270116"/>
            <a:ext cx="358124" cy="305067"/>
          </a:xfrm>
          <a:custGeom>
            <a:avLst/>
            <a:gdLst>
              <a:gd name="connsiteX0" fmla="*/ 584446 w 599783"/>
              <a:gd name="connsiteY0" fmla="*/ 309174 h 510923"/>
              <a:gd name="connsiteX1" fmla="*/ 580696 w 599783"/>
              <a:gd name="connsiteY1" fmla="*/ 204924 h 510923"/>
              <a:gd name="connsiteX2" fmla="*/ 585196 w 599783"/>
              <a:gd name="connsiteY2" fmla="*/ 177924 h 510923"/>
              <a:gd name="connsiteX3" fmla="*/ 513196 w 599783"/>
              <a:gd name="connsiteY3" fmla="*/ 90924 h 510923"/>
              <a:gd name="connsiteX4" fmla="*/ 427696 w 599783"/>
              <a:gd name="connsiteY4" fmla="*/ 30174 h 510923"/>
              <a:gd name="connsiteX5" fmla="*/ 406696 w 599783"/>
              <a:gd name="connsiteY5" fmla="*/ 32424 h 510923"/>
              <a:gd name="connsiteX6" fmla="*/ 343696 w 599783"/>
              <a:gd name="connsiteY6" fmla="*/ 174 h 510923"/>
              <a:gd name="connsiteX7" fmla="*/ 276946 w 599783"/>
              <a:gd name="connsiteY7" fmla="*/ 23424 h 510923"/>
              <a:gd name="connsiteX8" fmla="*/ 198196 w 599783"/>
              <a:gd name="connsiteY8" fmla="*/ 11424 h 510923"/>
              <a:gd name="connsiteX9" fmla="*/ 140446 w 599783"/>
              <a:gd name="connsiteY9" fmla="*/ 66924 h 510923"/>
              <a:gd name="connsiteX10" fmla="*/ 135196 w 599783"/>
              <a:gd name="connsiteY10" fmla="*/ 66924 h 510923"/>
              <a:gd name="connsiteX11" fmla="*/ 45196 w 599783"/>
              <a:gd name="connsiteY11" fmla="*/ 155424 h 510923"/>
              <a:gd name="connsiteX12" fmla="*/ 45196 w 599783"/>
              <a:gd name="connsiteY12" fmla="*/ 159924 h 510923"/>
              <a:gd name="connsiteX13" fmla="*/ 196 w 599783"/>
              <a:gd name="connsiteY13" fmla="*/ 243174 h 510923"/>
              <a:gd name="connsiteX14" fmla="*/ 93196 w 599783"/>
              <a:gd name="connsiteY14" fmla="*/ 325674 h 510923"/>
              <a:gd name="connsiteX15" fmla="*/ 209446 w 599783"/>
              <a:gd name="connsiteY15" fmla="*/ 325674 h 510923"/>
              <a:gd name="connsiteX16" fmla="*/ 300196 w 599783"/>
              <a:gd name="connsiteY16" fmla="*/ 414924 h 510923"/>
              <a:gd name="connsiteX17" fmla="*/ 300196 w 599783"/>
              <a:gd name="connsiteY17" fmla="*/ 510924 h 510923"/>
              <a:gd name="connsiteX18" fmla="*/ 359446 w 599783"/>
              <a:gd name="connsiteY18" fmla="*/ 510924 h 510923"/>
              <a:gd name="connsiteX19" fmla="*/ 359446 w 599783"/>
              <a:gd name="connsiteY19" fmla="*/ 443424 h 510923"/>
              <a:gd name="connsiteX20" fmla="*/ 359446 w 599783"/>
              <a:gd name="connsiteY20" fmla="*/ 433674 h 510923"/>
              <a:gd name="connsiteX21" fmla="*/ 378196 w 599783"/>
              <a:gd name="connsiteY21" fmla="*/ 348174 h 510923"/>
              <a:gd name="connsiteX22" fmla="*/ 417946 w 599783"/>
              <a:gd name="connsiteY22" fmla="*/ 314424 h 510923"/>
              <a:gd name="connsiteX23" fmla="*/ 447196 w 599783"/>
              <a:gd name="connsiteY23" fmla="*/ 289674 h 510923"/>
              <a:gd name="connsiteX24" fmla="*/ 456946 w 599783"/>
              <a:gd name="connsiteY24" fmla="*/ 271674 h 510923"/>
              <a:gd name="connsiteX25" fmla="*/ 408196 w 599783"/>
              <a:gd name="connsiteY25" fmla="*/ 265674 h 510923"/>
              <a:gd name="connsiteX26" fmla="*/ 390946 w 599783"/>
              <a:gd name="connsiteY26" fmla="*/ 252924 h 510923"/>
              <a:gd name="connsiteX27" fmla="*/ 403696 w 599783"/>
              <a:gd name="connsiteY27" fmla="*/ 235674 h 510923"/>
              <a:gd name="connsiteX28" fmla="*/ 463696 w 599783"/>
              <a:gd name="connsiteY28" fmla="*/ 242424 h 510923"/>
              <a:gd name="connsiteX29" fmla="*/ 464446 w 599783"/>
              <a:gd name="connsiteY29" fmla="*/ 236424 h 510923"/>
              <a:gd name="connsiteX30" fmla="*/ 459946 w 599783"/>
              <a:gd name="connsiteY30" fmla="*/ 201174 h 510923"/>
              <a:gd name="connsiteX31" fmla="*/ 398446 w 599783"/>
              <a:gd name="connsiteY31" fmla="*/ 152424 h 510923"/>
              <a:gd name="connsiteX32" fmla="*/ 383446 w 599783"/>
              <a:gd name="connsiteY32" fmla="*/ 147924 h 510923"/>
              <a:gd name="connsiteX33" fmla="*/ 378946 w 599783"/>
              <a:gd name="connsiteY33" fmla="*/ 146424 h 510923"/>
              <a:gd name="connsiteX34" fmla="*/ 378196 w 599783"/>
              <a:gd name="connsiteY34" fmla="*/ 146424 h 510923"/>
              <a:gd name="connsiteX35" fmla="*/ 360946 w 599783"/>
              <a:gd name="connsiteY35" fmla="*/ 150924 h 510923"/>
              <a:gd name="connsiteX36" fmla="*/ 354196 w 599783"/>
              <a:gd name="connsiteY36" fmla="*/ 152424 h 510923"/>
              <a:gd name="connsiteX37" fmla="*/ 346696 w 599783"/>
              <a:gd name="connsiteY37" fmla="*/ 153924 h 510923"/>
              <a:gd name="connsiteX38" fmla="*/ 328696 w 599783"/>
              <a:gd name="connsiteY38" fmla="*/ 208674 h 510923"/>
              <a:gd name="connsiteX39" fmla="*/ 354946 w 599783"/>
              <a:gd name="connsiteY39" fmla="*/ 259674 h 510923"/>
              <a:gd name="connsiteX40" fmla="*/ 356446 w 599783"/>
              <a:gd name="connsiteY40" fmla="*/ 280674 h 510923"/>
              <a:gd name="connsiteX41" fmla="*/ 336946 w 599783"/>
              <a:gd name="connsiteY41" fmla="*/ 282174 h 510923"/>
              <a:gd name="connsiteX42" fmla="*/ 314446 w 599783"/>
              <a:gd name="connsiteY42" fmla="*/ 254424 h 510923"/>
              <a:gd name="connsiteX43" fmla="*/ 312946 w 599783"/>
              <a:gd name="connsiteY43" fmla="*/ 254424 h 510923"/>
              <a:gd name="connsiteX44" fmla="*/ 248446 w 599783"/>
              <a:gd name="connsiteY44" fmla="*/ 234174 h 510923"/>
              <a:gd name="connsiteX45" fmla="*/ 244696 w 599783"/>
              <a:gd name="connsiteY45" fmla="*/ 213924 h 510923"/>
              <a:gd name="connsiteX46" fmla="*/ 264946 w 599783"/>
              <a:gd name="connsiteY46" fmla="*/ 209424 h 510923"/>
              <a:gd name="connsiteX47" fmla="*/ 302446 w 599783"/>
              <a:gd name="connsiteY47" fmla="*/ 222174 h 510923"/>
              <a:gd name="connsiteX48" fmla="*/ 299446 w 599783"/>
              <a:gd name="connsiteY48" fmla="*/ 210174 h 510923"/>
              <a:gd name="connsiteX49" fmla="*/ 307696 w 599783"/>
              <a:gd name="connsiteY49" fmla="*/ 161424 h 510923"/>
              <a:gd name="connsiteX50" fmla="*/ 276946 w 599783"/>
              <a:gd name="connsiteY50" fmla="*/ 163674 h 510923"/>
              <a:gd name="connsiteX51" fmla="*/ 249946 w 599783"/>
              <a:gd name="connsiteY51" fmla="*/ 161424 h 510923"/>
              <a:gd name="connsiteX52" fmla="*/ 184696 w 599783"/>
              <a:gd name="connsiteY52" fmla="*/ 202674 h 510923"/>
              <a:gd name="connsiteX53" fmla="*/ 119446 w 599783"/>
              <a:gd name="connsiteY53" fmla="*/ 278424 h 510923"/>
              <a:gd name="connsiteX54" fmla="*/ 104446 w 599783"/>
              <a:gd name="connsiteY54" fmla="*/ 293424 h 510923"/>
              <a:gd name="connsiteX55" fmla="*/ 89446 w 599783"/>
              <a:gd name="connsiteY55" fmla="*/ 278424 h 510923"/>
              <a:gd name="connsiteX56" fmla="*/ 124696 w 599783"/>
              <a:gd name="connsiteY56" fmla="*/ 205674 h 510923"/>
              <a:gd name="connsiteX57" fmla="*/ 78196 w 599783"/>
              <a:gd name="connsiteY57" fmla="*/ 182424 h 510923"/>
              <a:gd name="connsiteX58" fmla="*/ 80446 w 599783"/>
              <a:gd name="connsiteY58" fmla="*/ 161424 h 510923"/>
              <a:gd name="connsiteX59" fmla="*/ 101446 w 599783"/>
              <a:gd name="connsiteY59" fmla="*/ 162924 h 510923"/>
              <a:gd name="connsiteX60" fmla="*/ 149446 w 599783"/>
              <a:gd name="connsiteY60" fmla="*/ 176424 h 510923"/>
              <a:gd name="connsiteX61" fmla="*/ 217696 w 599783"/>
              <a:gd name="connsiteY61" fmla="*/ 150924 h 510923"/>
              <a:gd name="connsiteX62" fmla="*/ 166696 w 599783"/>
              <a:gd name="connsiteY62" fmla="*/ 104424 h 510923"/>
              <a:gd name="connsiteX63" fmla="*/ 171946 w 599783"/>
              <a:gd name="connsiteY63" fmla="*/ 84174 h 510923"/>
              <a:gd name="connsiteX64" fmla="*/ 192196 w 599783"/>
              <a:gd name="connsiteY64" fmla="*/ 89424 h 510923"/>
              <a:gd name="connsiteX65" fmla="*/ 336196 w 599783"/>
              <a:gd name="connsiteY65" fmla="*/ 123924 h 510923"/>
              <a:gd name="connsiteX66" fmla="*/ 313696 w 599783"/>
              <a:gd name="connsiteY66" fmla="*/ 66174 h 510923"/>
              <a:gd name="connsiteX67" fmla="*/ 329446 w 599783"/>
              <a:gd name="connsiteY67" fmla="*/ 51924 h 510923"/>
              <a:gd name="connsiteX68" fmla="*/ 343696 w 599783"/>
              <a:gd name="connsiteY68" fmla="*/ 67674 h 510923"/>
              <a:gd name="connsiteX69" fmla="*/ 390946 w 599783"/>
              <a:gd name="connsiteY69" fmla="*/ 117174 h 510923"/>
              <a:gd name="connsiteX70" fmla="*/ 404446 w 599783"/>
              <a:gd name="connsiteY70" fmla="*/ 120924 h 510923"/>
              <a:gd name="connsiteX71" fmla="*/ 449446 w 599783"/>
              <a:gd name="connsiteY71" fmla="*/ 82674 h 510923"/>
              <a:gd name="connsiteX72" fmla="*/ 468196 w 599783"/>
              <a:gd name="connsiteY72" fmla="*/ 93924 h 510923"/>
              <a:gd name="connsiteX73" fmla="*/ 456946 w 599783"/>
              <a:gd name="connsiteY73" fmla="*/ 112674 h 510923"/>
              <a:gd name="connsiteX74" fmla="*/ 432946 w 599783"/>
              <a:gd name="connsiteY74" fmla="*/ 132174 h 510923"/>
              <a:gd name="connsiteX75" fmla="*/ 432946 w 599783"/>
              <a:gd name="connsiteY75" fmla="*/ 133674 h 510923"/>
              <a:gd name="connsiteX76" fmla="*/ 486946 w 599783"/>
              <a:gd name="connsiteY76" fmla="*/ 189174 h 510923"/>
              <a:gd name="connsiteX77" fmla="*/ 491446 w 599783"/>
              <a:gd name="connsiteY77" fmla="*/ 207174 h 510923"/>
              <a:gd name="connsiteX78" fmla="*/ 498196 w 599783"/>
              <a:gd name="connsiteY78" fmla="*/ 198174 h 510923"/>
              <a:gd name="connsiteX79" fmla="*/ 508696 w 599783"/>
              <a:gd name="connsiteY79" fmla="*/ 162924 h 510923"/>
              <a:gd name="connsiteX80" fmla="*/ 518446 w 599783"/>
              <a:gd name="connsiteY80" fmla="*/ 150924 h 510923"/>
              <a:gd name="connsiteX81" fmla="*/ 533446 w 599783"/>
              <a:gd name="connsiteY81" fmla="*/ 153924 h 510923"/>
              <a:gd name="connsiteX82" fmla="*/ 537946 w 599783"/>
              <a:gd name="connsiteY82" fmla="*/ 168924 h 510923"/>
              <a:gd name="connsiteX83" fmla="*/ 523696 w 599783"/>
              <a:gd name="connsiteY83" fmla="*/ 212424 h 510923"/>
              <a:gd name="connsiteX84" fmla="*/ 491446 w 599783"/>
              <a:gd name="connsiteY84" fmla="*/ 243174 h 510923"/>
              <a:gd name="connsiteX85" fmla="*/ 474946 w 599783"/>
              <a:gd name="connsiteY85" fmla="*/ 297174 h 510923"/>
              <a:gd name="connsiteX86" fmla="*/ 507946 w 599783"/>
              <a:gd name="connsiteY86" fmla="*/ 325674 h 510923"/>
              <a:gd name="connsiteX87" fmla="*/ 515446 w 599783"/>
              <a:gd name="connsiteY87" fmla="*/ 339174 h 510923"/>
              <a:gd name="connsiteX88" fmla="*/ 507196 w 599783"/>
              <a:gd name="connsiteY88" fmla="*/ 351924 h 510923"/>
              <a:gd name="connsiteX89" fmla="*/ 492196 w 599783"/>
              <a:gd name="connsiteY89" fmla="*/ 351174 h 510923"/>
              <a:gd name="connsiteX90" fmla="*/ 456946 w 599783"/>
              <a:gd name="connsiteY90" fmla="*/ 321174 h 510923"/>
              <a:gd name="connsiteX91" fmla="*/ 433696 w 599783"/>
              <a:gd name="connsiteY91" fmla="*/ 338424 h 510923"/>
              <a:gd name="connsiteX92" fmla="*/ 399946 w 599783"/>
              <a:gd name="connsiteY92" fmla="*/ 366924 h 510923"/>
              <a:gd name="connsiteX93" fmla="*/ 388696 w 599783"/>
              <a:gd name="connsiteY93" fmla="*/ 432924 h 510923"/>
              <a:gd name="connsiteX94" fmla="*/ 388696 w 599783"/>
              <a:gd name="connsiteY94" fmla="*/ 443424 h 510923"/>
              <a:gd name="connsiteX95" fmla="*/ 388696 w 599783"/>
              <a:gd name="connsiteY95" fmla="*/ 510924 h 510923"/>
              <a:gd name="connsiteX96" fmla="*/ 448696 w 599783"/>
              <a:gd name="connsiteY96" fmla="*/ 510924 h 510923"/>
              <a:gd name="connsiteX97" fmla="*/ 501196 w 599783"/>
              <a:gd name="connsiteY97" fmla="*/ 406674 h 510923"/>
              <a:gd name="connsiteX98" fmla="*/ 583696 w 599783"/>
              <a:gd name="connsiteY98" fmla="*/ 318924 h 510923"/>
              <a:gd name="connsiteX99" fmla="*/ 584446 w 599783"/>
              <a:gd name="connsiteY99" fmla="*/ 309174 h 510923"/>
              <a:gd name="connsiteX100" fmla="*/ 584446 w 599783"/>
              <a:gd name="connsiteY100" fmla="*/ 309174 h 51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599783" h="510923">
                <a:moveTo>
                  <a:pt x="584446" y="309174"/>
                </a:moveTo>
                <a:cubicBezTo>
                  <a:pt x="606196" y="277674"/>
                  <a:pt x="604696" y="234924"/>
                  <a:pt x="580696" y="204924"/>
                </a:cubicBezTo>
                <a:cubicBezTo>
                  <a:pt x="583696" y="195924"/>
                  <a:pt x="585196" y="186924"/>
                  <a:pt x="585196" y="177924"/>
                </a:cubicBezTo>
                <a:cubicBezTo>
                  <a:pt x="585196" y="135174"/>
                  <a:pt x="554446" y="99174"/>
                  <a:pt x="513196" y="90924"/>
                </a:cubicBezTo>
                <a:cubicBezTo>
                  <a:pt x="500446" y="54174"/>
                  <a:pt x="466696" y="30174"/>
                  <a:pt x="427696" y="30174"/>
                </a:cubicBezTo>
                <a:cubicBezTo>
                  <a:pt x="420946" y="30174"/>
                  <a:pt x="413446" y="30924"/>
                  <a:pt x="406696" y="32424"/>
                </a:cubicBezTo>
                <a:cubicBezTo>
                  <a:pt x="390946" y="13674"/>
                  <a:pt x="367696" y="2424"/>
                  <a:pt x="343696" y="174"/>
                </a:cubicBezTo>
                <a:cubicBezTo>
                  <a:pt x="318946" y="-1326"/>
                  <a:pt x="294946" y="6924"/>
                  <a:pt x="276946" y="23424"/>
                </a:cubicBezTo>
                <a:cubicBezTo>
                  <a:pt x="253696" y="7674"/>
                  <a:pt x="224446" y="3174"/>
                  <a:pt x="198196" y="11424"/>
                </a:cubicBezTo>
                <a:cubicBezTo>
                  <a:pt x="171196" y="19674"/>
                  <a:pt x="150196" y="39924"/>
                  <a:pt x="140446" y="66924"/>
                </a:cubicBezTo>
                <a:cubicBezTo>
                  <a:pt x="138946" y="66924"/>
                  <a:pt x="136696" y="66924"/>
                  <a:pt x="135196" y="66924"/>
                </a:cubicBezTo>
                <a:cubicBezTo>
                  <a:pt x="85696" y="66924"/>
                  <a:pt x="45946" y="105924"/>
                  <a:pt x="45196" y="155424"/>
                </a:cubicBezTo>
                <a:cubicBezTo>
                  <a:pt x="45196" y="156924"/>
                  <a:pt x="45196" y="158424"/>
                  <a:pt x="45196" y="159924"/>
                </a:cubicBezTo>
                <a:cubicBezTo>
                  <a:pt x="15196" y="176424"/>
                  <a:pt x="-2054" y="208674"/>
                  <a:pt x="196" y="243174"/>
                </a:cubicBezTo>
                <a:cubicBezTo>
                  <a:pt x="3196" y="290424"/>
                  <a:pt x="45196" y="325674"/>
                  <a:pt x="93196" y="325674"/>
                </a:cubicBezTo>
                <a:lnTo>
                  <a:pt x="209446" y="325674"/>
                </a:lnTo>
                <a:cubicBezTo>
                  <a:pt x="258946" y="325674"/>
                  <a:pt x="299446" y="365424"/>
                  <a:pt x="300196" y="414924"/>
                </a:cubicBezTo>
                <a:lnTo>
                  <a:pt x="300196" y="510924"/>
                </a:lnTo>
                <a:lnTo>
                  <a:pt x="359446" y="510924"/>
                </a:lnTo>
                <a:lnTo>
                  <a:pt x="359446" y="443424"/>
                </a:lnTo>
                <a:cubicBezTo>
                  <a:pt x="359446" y="440424"/>
                  <a:pt x="359446" y="436674"/>
                  <a:pt x="359446" y="433674"/>
                </a:cubicBezTo>
                <a:cubicBezTo>
                  <a:pt x="359446" y="405924"/>
                  <a:pt x="358696" y="370674"/>
                  <a:pt x="378196" y="348174"/>
                </a:cubicBezTo>
                <a:cubicBezTo>
                  <a:pt x="390196" y="335424"/>
                  <a:pt x="403696" y="324174"/>
                  <a:pt x="417946" y="314424"/>
                </a:cubicBezTo>
                <a:cubicBezTo>
                  <a:pt x="429196" y="307674"/>
                  <a:pt x="438946" y="299424"/>
                  <a:pt x="447196" y="289674"/>
                </a:cubicBezTo>
                <a:cubicBezTo>
                  <a:pt x="450946" y="283674"/>
                  <a:pt x="454696" y="277674"/>
                  <a:pt x="456946" y="271674"/>
                </a:cubicBezTo>
                <a:cubicBezTo>
                  <a:pt x="441196" y="265674"/>
                  <a:pt x="424696" y="263424"/>
                  <a:pt x="408196" y="265674"/>
                </a:cubicBezTo>
                <a:cubicBezTo>
                  <a:pt x="399946" y="266424"/>
                  <a:pt x="392446" y="261174"/>
                  <a:pt x="390946" y="252924"/>
                </a:cubicBezTo>
                <a:cubicBezTo>
                  <a:pt x="390196" y="244674"/>
                  <a:pt x="395446" y="237174"/>
                  <a:pt x="403696" y="235674"/>
                </a:cubicBezTo>
                <a:cubicBezTo>
                  <a:pt x="423946" y="232674"/>
                  <a:pt x="444196" y="234924"/>
                  <a:pt x="463696" y="242424"/>
                </a:cubicBezTo>
                <a:cubicBezTo>
                  <a:pt x="463696" y="240174"/>
                  <a:pt x="463696" y="238674"/>
                  <a:pt x="464446" y="236424"/>
                </a:cubicBezTo>
                <a:cubicBezTo>
                  <a:pt x="465196" y="224424"/>
                  <a:pt x="463696" y="212424"/>
                  <a:pt x="459946" y="201174"/>
                </a:cubicBezTo>
                <a:cubicBezTo>
                  <a:pt x="449446" y="174174"/>
                  <a:pt x="423196" y="162174"/>
                  <a:pt x="398446" y="152424"/>
                </a:cubicBezTo>
                <a:cubicBezTo>
                  <a:pt x="393946" y="150924"/>
                  <a:pt x="389446" y="149424"/>
                  <a:pt x="383446" y="147924"/>
                </a:cubicBezTo>
                <a:lnTo>
                  <a:pt x="378946" y="146424"/>
                </a:lnTo>
                <a:lnTo>
                  <a:pt x="378196" y="146424"/>
                </a:lnTo>
                <a:cubicBezTo>
                  <a:pt x="372196" y="147174"/>
                  <a:pt x="366946" y="148674"/>
                  <a:pt x="360946" y="150924"/>
                </a:cubicBezTo>
                <a:lnTo>
                  <a:pt x="354196" y="152424"/>
                </a:lnTo>
                <a:lnTo>
                  <a:pt x="346696" y="153924"/>
                </a:lnTo>
                <a:cubicBezTo>
                  <a:pt x="333946" y="168924"/>
                  <a:pt x="327196" y="188424"/>
                  <a:pt x="328696" y="208674"/>
                </a:cubicBezTo>
                <a:cubicBezTo>
                  <a:pt x="330196" y="228924"/>
                  <a:pt x="339946" y="246924"/>
                  <a:pt x="354946" y="259674"/>
                </a:cubicBezTo>
                <a:cubicBezTo>
                  <a:pt x="360946" y="264924"/>
                  <a:pt x="360946" y="273924"/>
                  <a:pt x="356446" y="280674"/>
                </a:cubicBezTo>
                <a:cubicBezTo>
                  <a:pt x="351946" y="285924"/>
                  <a:pt x="342946" y="286674"/>
                  <a:pt x="336946" y="282174"/>
                </a:cubicBezTo>
                <a:cubicBezTo>
                  <a:pt x="327946" y="274674"/>
                  <a:pt x="320446" y="264924"/>
                  <a:pt x="314446" y="254424"/>
                </a:cubicBezTo>
                <a:lnTo>
                  <a:pt x="312946" y="254424"/>
                </a:lnTo>
                <a:cubicBezTo>
                  <a:pt x="291946" y="250674"/>
                  <a:pt x="267946" y="246924"/>
                  <a:pt x="248446" y="234174"/>
                </a:cubicBezTo>
                <a:cubicBezTo>
                  <a:pt x="241696" y="229674"/>
                  <a:pt x="240196" y="220674"/>
                  <a:pt x="244696" y="213924"/>
                </a:cubicBezTo>
                <a:cubicBezTo>
                  <a:pt x="249196" y="207174"/>
                  <a:pt x="258196" y="204924"/>
                  <a:pt x="264946" y="209424"/>
                </a:cubicBezTo>
                <a:cubicBezTo>
                  <a:pt x="276196" y="216174"/>
                  <a:pt x="288946" y="220674"/>
                  <a:pt x="302446" y="222174"/>
                </a:cubicBezTo>
                <a:cubicBezTo>
                  <a:pt x="300946" y="218424"/>
                  <a:pt x="300196" y="214674"/>
                  <a:pt x="299446" y="210174"/>
                </a:cubicBezTo>
                <a:cubicBezTo>
                  <a:pt x="297946" y="193674"/>
                  <a:pt x="300946" y="176424"/>
                  <a:pt x="307696" y="161424"/>
                </a:cubicBezTo>
                <a:cubicBezTo>
                  <a:pt x="297196" y="162924"/>
                  <a:pt x="287446" y="163674"/>
                  <a:pt x="276946" y="163674"/>
                </a:cubicBezTo>
                <a:cubicBezTo>
                  <a:pt x="267946" y="163674"/>
                  <a:pt x="258946" y="162924"/>
                  <a:pt x="249946" y="161424"/>
                </a:cubicBezTo>
                <a:cubicBezTo>
                  <a:pt x="233446" y="181674"/>
                  <a:pt x="210196" y="196674"/>
                  <a:pt x="184696" y="202674"/>
                </a:cubicBezTo>
                <a:cubicBezTo>
                  <a:pt x="150946" y="219924"/>
                  <a:pt x="119446" y="241674"/>
                  <a:pt x="119446" y="278424"/>
                </a:cubicBezTo>
                <a:cubicBezTo>
                  <a:pt x="119446" y="286674"/>
                  <a:pt x="112696" y="293424"/>
                  <a:pt x="104446" y="293424"/>
                </a:cubicBezTo>
                <a:cubicBezTo>
                  <a:pt x="96196" y="293424"/>
                  <a:pt x="89446" y="286674"/>
                  <a:pt x="89446" y="278424"/>
                </a:cubicBezTo>
                <a:cubicBezTo>
                  <a:pt x="90196" y="249924"/>
                  <a:pt x="102946" y="223674"/>
                  <a:pt x="124696" y="205674"/>
                </a:cubicBezTo>
                <a:cubicBezTo>
                  <a:pt x="106696" y="203424"/>
                  <a:pt x="90196" y="195924"/>
                  <a:pt x="78196" y="182424"/>
                </a:cubicBezTo>
                <a:cubicBezTo>
                  <a:pt x="72946" y="175674"/>
                  <a:pt x="74446" y="166674"/>
                  <a:pt x="80446" y="161424"/>
                </a:cubicBezTo>
                <a:cubicBezTo>
                  <a:pt x="86446" y="156174"/>
                  <a:pt x="96196" y="156924"/>
                  <a:pt x="101446" y="162924"/>
                </a:cubicBezTo>
                <a:cubicBezTo>
                  <a:pt x="107446" y="170424"/>
                  <a:pt x="124696" y="177174"/>
                  <a:pt x="149446" y="176424"/>
                </a:cubicBezTo>
                <a:cubicBezTo>
                  <a:pt x="174196" y="176424"/>
                  <a:pt x="198946" y="167424"/>
                  <a:pt x="217696" y="150924"/>
                </a:cubicBezTo>
                <a:cubicBezTo>
                  <a:pt x="195946" y="141924"/>
                  <a:pt x="177946" y="125424"/>
                  <a:pt x="166696" y="104424"/>
                </a:cubicBezTo>
                <a:cubicBezTo>
                  <a:pt x="162196" y="96924"/>
                  <a:pt x="165196" y="87924"/>
                  <a:pt x="171946" y="84174"/>
                </a:cubicBezTo>
                <a:cubicBezTo>
                  <a:pt x="179446" y="79674"/>
                  <a:pt x="188446" y="82674"/>
                  <a:pt x="192196" y="89424"/>
                </a:cubicBezTo>
                <a:cubicBezTo>
                  <a:pt x="214696" y="129924"/>
                  <a:pt x="261946" y="141174"/>
                  <a:pt x="336196" y="123924"/>
                </a:cubicBezTo>
                <a:cubicBezTo>
                  <a:pt x="322696" y="112674"/>
                  <a:pt x="312946" y="94674"/>
                  <a:pt x="313696" y="66174"/>
                </a:cubicBezTo>
                <a:cubicBezTo>
                  <a:pt x="313696" y="57924"/>
                  <a:pt x="321196" y="51174"/>
                  <a:pt x="329446" y="51924"/>
                </a:cubicBezTo>
                <a:cubicBezTo>
                  <a:pt x="337696" y="51924"/>
                  <a:pt x="344446" y="59424"/>
                  <a:pt x="343696" y="67674"/>
                </a:cubicBezTo>
                <a:cubicBezTo>
                  <a:pt x="342196" y="101424"/>
                  <a:pt x="360946" y="108174"/>
                  <a:pt x="390946" y="117174"/>
                </a:cubicBezTo>
                <a:cubicBezTo>
                  <a:pt x="395446" y="118674"/>
                  <a:pt x="399946" y="119424"/>
                  <a:pt x="404446" y="120924"/>
                </a:cubicBezTo>
                <a:cubicBezTo>
                  <a:pt x="412696" y="102174"/>
                  <a:pt x="429196" y="87924"/>
                  <a:pt x="449446" y="82674"/>
                </a:cubicBezTo>
                <a:cubicBezTo>
                  <a:pt x="457696" y="80424"/>
                  <a:pt x="465946" y="85674"/>
                  <a:pt x="468196" y="93924"/>
                </a:cubicBezTo>
                <a:cubicBezTo>
                  <a:pt x="470446" y="102174"/>
                  <a:pt x="465196" y="110424"/>
                  <a:pt x="456946" y="112674"/>
                </a:cubicBezTo>
                <a:cubicBezTo>
                  <a:pt x="446446" y="115674"/>
                  <a:pt x="438196" y="122424"/>
                  <a:pt x="432946" y="132174"/>
                </a:cubicBezTo>
                <a:cubicBezTo>
                  <a:pt x="432946" y="132924"/>
                  <a:pt x="432946" y="132924"/>
                  <a:pt x="432946" y="133674"/>
                </a:cubicBezTo>
                <a:cubicBezTo>
                  <a:pt x="456196" y="144924"/>
                  <a:pt x="476446" y="161424"/>
                  <a:pt x="486946" y="189174"/>
                </a:cubicBezTo>
                <a:cubicBezTo>
                  <a:pt x="489196" y="195174"/>
                  <a:pt x="490696" y="201174"/>
                  <a:pt x="491446" y="207174"/>
                </a:cubicBezTo>
                <a:cubicBezTo>
                  <a:pt x="494446" y="204924"/>
                  <a:pt x="496696" y="201924"/>
                  <a:pt x="498196" y="198174"/>
                </a:cubicBezTo>
                <a:cubicBezTo>
                  <a:pt x="503446" y="186924"/>
                  <a:pt x="507196" y="175674"/>
                  <a:pt x="508696" y="162924"/>
                </a:cubicBezTo>
                <a:cubicBezTo>
                  <a:pt x="509446" y="157674"/>
                  <a:pt x="513196" y="153174"/>
                  <a:pt x="518446" y="150924"/>
                </a:cubicBezTo>
                <a:cubicBezTo>
                  <a:pt x="523696" y="148674"/>
                  <a:pt x="529696" y="150174"/>
                  <a:pt x="533446" y="153924"/>
                </a:cubicBezTo>
                <a:cubicBezTo>
                  <a:pt x="537946" y="157674"/>
                  <a:pt x="539446" y="162924"/>
                  <a:pt x="537946" y="168924"/>
                </a:cubicBezTo>
                <a:cubicBezTo>
                  <a:pt x="535696" y="183924"/>
                  <a:pt x="531196" y="198924"/>
                  <a:pt x="523696" y="212424"/>
                </a:cubicBezTo>
                <a:cubicBezTo>
                  <a:pt x="516196" y="225174"/>
                  <a:pt x="504946" y="235674"/>
                  <a:pt x="491446" y="243174"/>
                </a:cubicBezTo>
                <a:cubicBezTo>
                  <a:pt x="489946" y="261924"/>
                  <a:pt x="483946" y="280674"/>
                  <a:pt x="474946" y="297174"/>
                </a:cubicBezTo>
                <a:cubicBezTo>
                  <a:pt x="484696" y="308424"/>
                  <a:pt x="495196" y="318174"/>
                  <a:pt x="507946" y="325674"/>
                </a:cubicBezTo>
                <a:cubicBezTo>
                  <a:pt x="512446" y="328674"/>
                  <a:pt x="515446" y="333924"/>
                  <a:pt x="515446" y="339174"/>
                </a:cubicBezTo>
                <a:cubicBezTo>
                  <a:pt x="515446" y="344424"/>
                  <a:pt x="512446" y="349674"/>
                  <a:pt x="507196" y="351924"/>
                </a:cubicBezTo>
                <a:cubicBezTo>
                  <a:pt x="501946" y="354174"/>
                  <a:pt x="496696" y="354174"/>
                  <a:pt x="492196" y="351174"/>
                </a:cubicBezTo>
                <a:cubicBezTo>
                  <a:pt x="479446" y="342924"/>
                  <a:pt x="467446" y="332424"/>
                  <a:pt x="456946" y="321174"/>
                </a:cubicBezTo>
                <a:cubicBezTo>
                  <a:pt x="449446" y="327174"/>
                  <a:pt x="441196" y="333174"/>
                  <a:pt x="433696" y="338424"/>
                </a:cubicBezTo>
                <a:cubicBezTo>
                  <a:pt x="420946" y="346674"/>
                  <a:pt x="409696" y="355674"/>
                  <a:pt x="399946" y="366924"/>
                </a:cubicBezTo>
                <a:cubicBezTo>
                  <a:pt x="387946" y="381174"/>
                  <a:pt x="388696" y="408924"/>
                  <a:pt x="388696" y="432924"/>
                </a:cubicBezTo>
                <a:cubicBezTo>
                  <a:pt x="388696" y="436674"/>
                  <a:pt x="388696" y="439674"/>
                  <a:pt x="388696" y="443424"/>
                </a:cubicBezTo>
                <a:lnTo>
                  <a:pt x="388696" y="510924"/>
                </a:lnTo>
                <a:lnTo>
                  <a:pt x="448696" y="510924"/>
                </a:lnTo>
                <a:cubicBezTo>
                  <a:pt x="448696" y="413424"/>
                  <a:pt x="495196" y="408174"/>
                  <a:pt x="501196" y="406674"/>
                </a:cubicBezTo>
                <a:cubicBezTo>
                  <a:pt x="520696" y="401424"/>
                  <a:pt x="572446" y="374424"/>
                  <a:pt x="583696" y="318924"/>
                </a:cubicBezTo>
                <a:cubicBezTo>
                  <a:pt x="585196" y="315924"/>
                  <a:pt x="584446" y="312174"/>
                  <a:pt x="584446" y="309174"/>
                </a:cubicBezTo>
                <a:cubicBezTo>
                  <a:pt x="583696" y="309174"/>
                  <a:pt x="583696" y="309174"/>
                  <a:pt x="584446" y="309174"/>
                </a:cubicBezTo>
                <a:close/>
              </a:path>
            </a:pathLst>
          </a:custGeom>
          <a:solidFill>
            <a:srgbClr val="2D3F83"/>
          </a:solidFill>
          <a:ln w="74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271DDC9-EBC8-46D6-B076-E2B005A91997}"/>
              </a:ext>
            </a:extLst>
          </p:cNvPr>
          <p:cNvSpPr/>
          <p:nvPr/>
        </p:nvSpPr>
        <p:spPr>
          <a:xfrm rot="10800000" flipV="1">
            <a:off x="5998348" y="286447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F480F79-81FF-B190-2681-CCB5129E4375}"/>
              </a:ext>
            </a:extLst>
          </p:cNvPr>
          <p:cNvSpPr/>
          <p:nvPr/>
        </p:nvSpPr>
        <p:spPr>
          <a:xfrm rot="10800000" flipV="1">
            <a:off x="7687314" y="286447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41D264C-872D-3285-1093-4A34B06DC6A0}"/>
              </a:ext>
            </a:extLst>
          </p:cNvPr>
          <p:cNvSpPr/>
          <p:nvPr/>
        </p:nvSpPr>
        <p:spPr>
          <a:xfrm rot="10800000" flipV="1">
            <a:off x="4309381" y="459690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29845BFA-52CA-1735-CBA3-B1389145A01C}"/>
              </a:ext>
            </a:extLst>
          </p:cNvPr>
          <p:cNvSpPr/>
          <p:nvPr/>
        </p:nvSpPr>
        <p:spPr>
          <a:xfrm rot="10800000" flipV="1">
            <a:off x="5998348" y="459690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B6299BD-DE7C-A063-66FE-180BF5BE0F36}"/>
              </a:ext>
            </a:extLst>
          </p:cNvPr>
          <p:cNvSpPr/>
          <p:nvPr/>
        </p:nvSpPr>
        <p:spPr>
          <a:xfrm rot="10800000" flipV="1">
            <a:off x="7687314" y="459690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Graphic 68" descr="Heart with pulse with solid fill">
            <a:extLst>
              <a:ext uri="{FF2B5EF4-FFF2-40B4-BE49-F238E27FC236}">
                <a16:creationId xmlns:a16="http://schemas.microsoft.com/office/drawing/2014/main" id="{E4549877-F5B1-4ABA-3A0B-FE5630C4A827}"/>
              </a:ext>
            </a:extLst>
          </p:cNvPr>
          <p:cNvSpPr/>
          <p:nvPr/>
        </p:nvSpPr>
        <p:spPr>
          <a:xfrm>
            <a:off x="6585584" y="3270116"/>
            <a:ext cx="304221" cy="288565"/>
          </a:xfrm>
          <a:custGeom>
            <a:avLst/>
            <a:gdLst>
              <a:gd name="connsiteX0" fmla="*/ 256627 w 509507"/>
              <a:gd name="connsiteY0" fmla="*/ 481636 h 483285"/>
              <a:gd name="connsiteX1" fmla="*/ 350602 w 509507"/>
              <a:gd name="connsiteY1" fmla="*/ 398311 h 483285"/>
              <a:gd name="connsiteX2" fmla="*/ 464077 w 509507"/>
              <a:gd name="connsiteY2" fmla="*/ 261361 h 483285"/>
              <a:gd name="connsiteX3" fmla="*/ 503002 w 509507"/>
              <a:gd name="connsiteY3" fmla="*/ 93061 h 483285"/>
              <a:gd name="connsiteX4" fmla="*/ 391777 w 509507"/>
              <a:gd name="connsiteY4" fmla="*/ 511 h 483285"/>
              <a:gd name="connsiteX5" fmla="*/ 254527 w 509507"/>
              <a:gd name="connsiteY5" fmla="*/ 100711 h 483285"/>
              <a:gd name="connsiteX6" fmla="*/ 133102 w 509507"/>
              <a:gd name="connsiteY6" fmla="*/ 211 h 483285"/>
              <a:gd name="connsiteX7" fmla="*/ 12502 w 509507"/>
              <a:gd name="connsiteY7" fmla="*/ 77611 h 483285"/>
              <a:gd name="connsiteX8" fmla="*/ 36352 w 509507"/>
              <a:gd name="connsiteY8" fmla="*/ 246961 h 483285"/>
              <a:gd name="connsiteX9" fmla="*/ 148402 w 509507"/>
              <a:gd name="connsiteY9" fmla="*/ 388261 h 483285"/>
              <a:gd name="connsiteX10" fmla="*/ 254527 w 509507"/>
              <a:gd name="connsiteY10" fmla="*/ 483286 h 483285"/>
              <a:gd name="connsiteX11" fmla="*/ 134527 w 509507"/>
              <a:gd name="connsiteY11" fmla="*/ 226636 h 483285"/>
              <a:gd name="connsiteX12" fmla="*/ 157027 w 509507"/>
              <a:gd name="connsiteY12" fmla="*/ 159136 h 483285"/>
              <a:gd name="connsiteX13" fmla="*/ 170377 w 509507"/>
              <a:gd name="connsiteY13" fmla="*/ 119011 h 483285"/>
              <a:gd name="connsiteX14" fmla="*/ 193552 w 509507"/>
              <a:gd name="connsiteY14" fmla="*/ 100636 h 483285"/>
              <a:gd name="connsiteX15" fmla="*/ 204277 w 509507"/>
              <a:gd name="connsiteY15" fmla="*/ 121186 h 483285"/>
              <a:gd name="connsiteX16" fmla="*/ 210502 w 509507"/>
              <a:gd name="connsiteY16" fmla="*/ 154411 h 483285"/>
              <a:gd name="connsiteX17" fmla="*/ 228502 w 509507"/>
              <a:gd name="connsiteY17" fmla="*/ 250411 h 483285"/>
              <a:gd name="connsiteX18" fmla="*/ 240427 w 509507"/>
              <a:gd name="connsiteY18" fmla="*/ 314161 h 483285"/>
              <a:gd name="connsiteX19" fmla="*/ 283927 w 509507"/>
              <a:gd name="connsiteY19" fmla="*/ 199111 h 483285"/>
              <a:gd name="connsiteX20" fmla="*/ 293527 w 509507"/>
              <a:gd name="connsiteY20" fmla="*/ 173761 h 483285"/>
              <a:gd name="connsiteX21" fmla="*/ 308527 w 509507"/>
              <a:gd name="connsiteY21" fmla="*/ 157936 h 483285"/>
              <a:gd name="connsiteX22" fmla="*/ 326602 w 509507"/>
              <a:gd name="connsiteY22" fmla="*/ 175936 h 483285"/>
              <a:gd name="connsiteX23" fmla="*/ 335827 w 509507"/>
              <a:gd name="connsiteY23" fmla="*/ 207586 h 483285"/>
              <a:gd name="connsiteX24" fmla="*/ 354127 w 509507"/>
              <a:gd name="connsiteY24" fmla="*/ 270511 h 483285"/>
              <a:gd name="connsiteX25" fmla="*/ 372202 w 509507"/>
              <a:gd name="connsiteY25" fmla="*/ 250636 h 483285"/>
              <a:gd name="connsiteX26" fmla="*/ 391627 w 509507"/>
              <a:gd name="connsiteY26" fmla="*/ 229786 h 483285"/>
              <a:gd name="connsiteX27" fmla="*/ 421627 w 509507"/>
              <a:gd name="connsiteY27" fmla="*/ 226936 h 483285"/>
              <a:gd name="connsiteX28" fmla="*/ 449527 w 509507"/>
              <a:gd name="connsiteY28" fmla="*/ 226936 h 483285"/>
              <a:gd name="connsiteX29" fmla="*/ 431152 w 509507"/>
              <a:gd name="connsiteY29" fmla="*/ 256936 h 483285"/>
              <a:gd name="connsiteX30" fmla="*/ 406777 w 509507"/>
              <a:gd name="connsiteY30" fmla="*/ 256936 h 483285"/>
              <a:gd name="connsiteX31" fmla="*/ 358552 w 509507"/>
              <a:gd name="connsiteY31" fmla="*/ 310036 h 483285"/>
              <a:gd name="connsiteX32" fmla="*/ 337423 w 509507"/>
              <a:gd name="connsiteY32" fmla="*/ 311913 h 483285"/>
              <a:gd name="connsiteX33" fmla="*/ 334252 w 509507"/>
              <a:gd name="connsiteY33" fmla="*/ 308236 h 483285"/>
              <a:gd name="connsiteX34" fmla="*/ 330727 w 509507"/>
              <a:gd name="connsiteY34" fmla="*/ 298036 h 483285"/>
              <a:gd name="connsiteX35" fmla="*/ 318202 w 509507"/>
              <a:gd name="connsiteY35" fmla="*/ 255211 h 483285"/>
              <a:gd name="connsiteX36" fmla="*/ 308002 w 509507"/>
              <a:gd name="connsiteY36" fmla="*/ 220111 h 483285"/>
              <a:gd name="connsiteX37" fmla="*/ 250777 w 509507"/>
              <a:gd name="connsiteY37" fmla="*/ 371386 h 483285"/>
              <a:gd name="connsiteX38" fmla="*/ 243952 w 509507"/>
              <a:gd name="connsiteY38" fmla="*/ 381736 h 483285"/>
              <a:gd name="connsiteX39" fmla="*/ 223096 w 509507"/>
              <a:gd name="connsiteY39" fmla="*/ 377865 h 483285"/>
              <a:gd name="connsiteX40" fmla="*/ 220702 w 509507"/>
              <a:gd name="connsiteY40" fmla="*/ 372061 h 483285"/>
              <a:gd name="connsiteX41" fmla="*/ 216727 w 509507"/>
              <a:gd name="connsiteY41" fmla="*/ 351061 h 483285"/>
              <a:gd name="connsiteX42" fmla="*/ 197752 w 509507"/>
              <a:gd name="connsiteY42" fmla="*/ 249811 h 483285"/>
              <a:gd name="connsiteX43" fmla="*/ 183577 w 509507"/>
              <a:gd name="connsiteY43" fmla="*/ 174136 h 483285"/>
              <a:gd name="connsiteX44" fmla="*/ 162427 w 509507"/>
              <a:gd name="connsiteY44" fmla="*/ 237661 h 483285"/>
              <a:gd name="connsiteX45" fmla="*/ 144502 w 509507"/>
              <a:gd name="connsiteY45" fmla="*/ 256936 h 483285"/>
              <a:gd name="connsiteX46" fmla="*/ 111427 w 509507"/>
              <a:gd name="connsiteY46" fmla="*/ 256936 h 483285"/>
              <a:gd name="connsiteX47" fmla="*/ 77677 w 509507"/>
              <a:gd name="connsiteY47" fmla="*/ 256936 h 483285"/>
              <a:gd name="connsiteX48" fmla="*/ 59302 w 509507"/>
              <a:gd name="connsiteY48" fmla="*/ 226936 h 48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9507" h="483285">
                <a:moveTo>
                  <a:pt x="256627" y="481636"/>
                </a:moveTo>
                <a:cubicBezTo>
                  <a:pt x="289513" y="455673"/>
                  <a:pt x="320890" y="427852"/>
                  <a:pt x="350602" y="398311"/>
                </a:cubicBezTo>
                <a:cubicBezTo>
                  <a:pt x="393674" y="357275"/>
                  <a:pt x="431761" y="311308"/>
                  <a:pt x="464077" y="261361"/>
                </a:cubicBezTo>
                <a:cubicBezTo>
                  <a:pt x="494077" y="213061"/>
                  <a:pt x="522727" y="150361"/>
                  <a:pt x="503002" y="93061"/>
                </a:cubicBezTo>
                <a:cubicBezTo>
                  <a:pt x="487027" y="45661"/>
                  <a:pt x="442702" y="5386"/>
                  <a:pt x="391777" y="511"/>
                </a:cubicBezTo>
                <a:cubicBezTo>
                  <a:pt x="327427" y="-5864"/>
                  <a:pt x="280852" y="48586"/>
                  <a:pt x="254527" y="100711"/>
                </a:cubicBezTo>
                <a:cubicBezTo>
                  <a:pt x="230452" y="53011"/>
                  <a:pt x="190627" y="3811"/>
                  <a:pt x="133102" y="211"/>
                </a:cubicBezTo>
                <a:cubicBezTo>
                  <a:pt x="82027" y="-2939"/>
                  <a:pt x="34477" y="32986"/>
                  <a:pt x="12502" y="77611"/>
                </a:cubicBezTo>
                <a:cubicBezTo>
                  <a:pt x="-15023" y="133636"/>
                  <a:pt x="7402" y="196636"/>
                  <a:pt x="36352" y="246961"/>
                </a:cubicBezTo>
                <a:cubicBezTo>
                  <a:pt x="66352" y="299461"/>
                  <a:pt x="106252" y="345586"/>
                  <a:pt x="148402" y="388261"/>
                </a:cubicBezTo>
                <a:cubicBezTo>
                  <a:pt x="181630" y="422255"/>
                  <a:pt x="217083" y="454000"/>
                  <a:pt x="254527" y="483286"/>
                </a:cubicBezTo>
                <a:close/>
                <a:moveTo>
                  <a:pt x="134527" y="226636"/>
                </a:moveTo>
                <a:lnTo>
                  <a:pt x="157027" y="159136"/>
                </a:lnTo>
                <a:lnTo>
                  <a:pt x="170377" y="119011"/>
                </a:lnTo>
                <a:cubicBezTo>
                  <a:pt x="173827" y="108586"/>
                  <a:pt x="179152" y="94636"/>
                  <a:pt x="193552" y="100636"/>
                </a:cubicBezTo>
                <a:cubicBezTo>
                  <a:pt x="202252" y="104311"/>
                  <a:pt x="202777" y="113311"/>
                  <a:pt x="204277" y="121186"/>
                </a:cubicBezTo>
                <a:lnTo>
                  <a:pt x="210502" y="154411"/>
                </a:lnTo>
                <a:lnTo>
                  <a:pt x="228502" y="250411"/>
                </a:lnTo>
                <a:lnTo>
                  <a:pt x="240427" y="314161"/>
                </a:lnTo>
                <a:lnTo>
                  <a:pt x="283927" y="199111"/>
                </a:lnTo>
                <a:lnTo>
                  <a:pt x="293527" y="173761"/>
                </a:lnTo>
                <a:cubicBezTo>
                  <a:pt x="296302" y="166261"/>
                  <a:pt x="299152" y="158761"/>
                  <a:pt x="308527" y="157936"/>
                </a:cubicBezTo>
                <a:cubicBezTo>
                  <a:pt x="320452" y="156736"/>
                  <a:pt x="323977" y="166936"/>
                  <a:pt x="326602" y="175936"/>
                </a:cubicBezTo>
                <a:lnTo>
                  <a:pt x="335827" y="207586"/>
                </a:lnTo>
                <a:lnTo>
                  <a:pt x="354127" y="270511"/>
                </a:lnTo>
                <a:lnTo>
                  <a:pt x="372202" y="250636"/>
                </a:lnTo>
                <a:cubicBezTo>
                  <a:pt x="377984" y="243070"/>
                  <a:pt x="384490" y="236087"/>
                  <a:pt x="391627" y="229786"/>
                </a:cubicBezTo>
                <a:cubicBezTo>
                  <a:pt x="399127" y="224536"/>
                  <a:pt x="413002" y="226936"/>
                  <a:pt x="421627" y="226936"/>
                </a:cubicBezTo>
                <a:lnTo>
                  <a:pt x="449527" y="226936"/>
                </a:lnTo>
                <a:cubicBezTo>
                  <a:pt x="443977" y="236911"/>
                  <a:pt x="437827" y="246961"/>
                  <a:pt x="431152" y="256936"/>
                </a:cubicBezTo>
                <a:lnTo>
                  <a:pt x="406777" y="256936"/>
                </a:lnTo>
                <a:cubicBezTo>
                  <a:pt x="390802" y="274561"/>
                  <a:pt x="375502" y="293311"/>
                  <a:pt x="358552" y="310036"/>
                </a:cubicBezTo>
                <a:cubicBezTo>
                  <a:pt x="353236" y="316389"/>
                  <a:pt x="343776" y="317230"/>
                  <a:pt x="337423" y="311913"/>
                </a:cubicBezTo>
                <a:cubicBezTo>
                  <a:pt x="336173" y="310867"/>
                  <a:pt x="335102" y="309625"/>
                  <a:pt x="334252" y="308236"/>
                </a:cubicBezTo>
                <a:cubicBezTo>
                  <a:pt x="332623" y="305010"/>
                  <a:pt x="331437" y="301579"/>
                  <a:pt x="330727" y="298036"/>
                </a:cubicBezTo>
                <a:lnTo>
                  <a:pt x="318202" y="255211"/>
                </a:lnTo>
                <a:lnTo>
                  <a:pt x="308002" y="220111"/>
                </a:lnTo>
                <a:cubicBezTo>
                  <a:pt x="288877" y="270586"/>
                  <a:pt x="270502" y="321136"/>
                  <a:pt x="250777" y="371386"/>
                </a:cubicBezTo>
                <a:cubicBezTo>
                  <a:pt x="249674" y="375479"/>
                  <a:pt x="247281" y="379109"/>
                  <a:pt x="243952" y="381736"/>
                </a:cubicBezTo>
                <a:cubicBezTo>
                  <a:pt x="237124" y="386426"/>
                  <a:pt x="227786" y="384693"/>
                  <a:pt x="223096" y="377865"/>
                </a:cubicBezTo>
                <a:cubicBezTo>
                  <a:pt x="221897" y="376120"/>
                  <a:pt x="221082" y="374143"/>
                  <a:pt x="220702" y="372061"/>
                </a:cubicBezTo>
                <a:cubicBezTo>
                  <a:pt x="218977" y="365161"/>
                  <a:pt x="218077" y="357961"/>
                  <a:pt x="216727" y="351061"/>
                </a:cubicBezTo>
                <a:lnTo>
                  <a:pt x="197752" y="249811"/>
                </a:lnTo>
                <a:lnTo>
                  <a:pt x="183577" y="174136"/>
                </a:lnTo>
                <a:lnTo>
                  <a:pt x="162427" y="237661"/>
                </a:lnTo>
                <a:cubicBezTo>
                  <a:pt x="159202" y="247111"/>
                  <a:pt x="156652" y="256336"/>
                  <a:pt x="144502" y="256936"/>
                </a:cubicBezTo>
                <a:cubicBezTo>
                  <a:pt x="133477" y="257461"/>
                  <a:pt x="122377" y="256936"/>
                  <a:pt x="111427" y="256936"/>
                </a:cubicBezTo>
                <a:lnTo>
                  <a:pt x="77677" y="256936"/>
                </a:lnTo>
                <a:cubicBezTo>
                  <a:pt x="71077" y="246961"/>
                  <a:pt x="64852" y="236911"/>
                  <a:pt x="59302" y="226936"/>
                </a:cubicBezTo>
                <a:close/>
              </a:path>
            </a:pathLst>
          </a:custGeom>
          <a:solidFill>
            <a:schemeClr val="bg1"/>
          </a:solidFill>
          <a:ln w="74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bg1"/>
              </a:solidFill>
            </a:endParaRPr>
          </a:p>
        </p:txBody>
      </p:sp>
      <p:sp>
        <p:nvSpPr>
          <p:cNvPr id="37" name="Graphic 94" descr="Scissors with solid fill">
            <a:extLst>
              <a:ext uri="{FF2B5EF4-FFF2-40B4-BE49-F238E27FC236}">
                <a16:creationId xmlns:a16="http://schemas.microsoft.com/office/drawing/2014/main" id="{9C01AD30-4595-E25A-5FC8-E0AA23BFF79D}"/>
              </a:ext>
            </a:extLst>
          </p:cNvPr>
          <p:cNvSpPr/>
          <p:nvPr/>
        </p:nvSpPr>
        <p:spPr>
          <a:xfrm rot="18900000">
            <a:off x="8247533" y="4975766"/>
            <a:ext cx="358254" cy="358624"/>
          </a:xfrm>
          <a:custGeom>
            <a:avLst/>
            <a:gdLst>
              <a:gd name="connsiteX0" fmla="*/ 510000 w 600000"/>
              <a:gd name="connsiteY0" fmla="*/ 293121 h 600620"/>
              <a:gd name="connsiteX1" fmla="*/ 465000 w 600000"/>
              <a:gd name="connsiteY1" fmla="*/ 248121 h 600620"/>
              <a:gd name="connsiteX2" fmla="*/ 510000 w 600000"/>
              <a:gd name="connsiteY2" fmla="*/ 203121 h 600620"/>
              <a:gd name="connsiteX3" fmla="*/ 555000 w 600000"/>
              <a:gd name="connsiteY3" fmla="*/ 248121 h 600620"/>
              <a:gd name="connsiteX4" fmla="*/ 510000 w 600000"/>
              <a:gd name="connsiteY4" fmla="*/ 293121 h 600620"/>
              <a:gd name="connsiteX5" fmla="*/ 335250 w 600000"/>
              <a:gd name="connsiteY5" fmla="*/ 132621 h 600620"/>
              <a:gd name="connsiteX6" fmla="*/ 310500 w 600000"/>
              <a:gd name="connsiteY6" fmla="*/ 74121 h 600620"/>
              <a:gd name="connsiteX7" fmla="*/ 369000 w 600000"/>
              <a:gd name="connsiteY7" fmla="*/ 49371 h 600620"/>
              <a:gd name="connsiteX8" fmla="*/ 393750 w 600000"/>
              <a:gd name="connsiteY8" fmla="*/ 107871 h 600620"/>
              <a:gd name="connsiteX9" fmla="*/ 335250 w 600000"/>
              <a:gd name="connsiteY9" fmla="*/ 132621 h 600620"/>
              <a:gd name="connsiteX10" fmla="*/ 315000 w 600000"/>
              <a:gd name="connsiteY10" fmla="*/ 308121 h 600620"/>
              <a:gd name="connsiteX11" fmla="*/ 292500 w 600000"/>
              <a:gd name="connsiteY11" fmla="*/ 285621 h 600620"/>
              <a:gd name="connsiteX12" fmla="*/ 315000 w 600000"/>
              <a:gd name="connsiteY12" fmla="*/ 263121 h 600620"/>
              <a:gd name="connsiteX13" fmla="*/ 337500 w 600000"/>
              <a:gd name="connsiteY13" fmla="*/ 285621 h 600620"/>
              <a:gd name="connsiteX14" fmla="*/ 315000 w 600000"/>
              <a:gd name="connsiteY14" fmla="*/ 308121 h 600620"/>
              <a:gd name="connsiteX15" fmla="*/ 510000 w 600000"/>
              <a:gd name="connsiteY15" fmla="*/ 158121 h 600620"/>
              <a:gd name="connsiteX16" fmla="*/ 457500 w 600000"/>
              <a:gd name="connsiteY16" fmla="*/ 174621 h 600620"/>
              <a:gd name="connsiteX17" fmla="*/ 384750 w 600000"/>
              <a:gd name="connsiteY17" fmla="*/ 215121 h 600620"/>
              <a:gd name="connsiteX18" fmla="*/ 425250 w 600000"/>
              <a:gd name="connsiteY18" fmla="*/ 142371 h 600620"/>
              <a:gd name="connsiteX19" fmla="*/ 435750 w 600000"/>
              <a:gd name="connsiteY19" fmla="*/ 123621 h 600620"/>
              <a:gd name="connsiteX20" fmla="*/ 386250 w 600000"/>
              <a:gd name="connsiteY20" fmla="*/ 6621 h 600620"/>
              <a:gd name="connsiteX21" fmla="*/ 269250 w 600000"/>
              <a:gd name="connsiteY21" fmla="*/ 56121 h 600620"/>
              <a:gd name="connsiteX22" fmla="*/ 318750 w 600000"/>
              <a:gd name="connsiteY22" fmla="*/ 173121 h 600620"/>
              <a:gd name="connsiteX23" fmla="*/ 345750 w 600000"/>
              <a:gd name="connsiteY23" fmla="*/ 179121 h 600620"/>
              <a:gd name="connsiteX24" fmla="*/ 278250 w 600000"/>
              <a:gd name="connsiteY24" fmla="*/ 246621 h 600620"/>
              <a:gd name="connsiteX25" fmla="*/ 261750 w 600000"/>
              <a:gd name="connsiteY25" fmla="*/ 283371 h 600620"/>
              <a:gd name="connsiteX26" fmla="*/ 45000 w 600000"/>
              <a:gd name="connsiteY26" fmla="*/ 405621 h 600620"/>
              <a:gd name="connsiteX27" fmla="*/ 0 w 600000"/>
              <a:gd name="connsiteY27" fmla="*/ 480621 h 600620"/>
              <a:gd name="connsiteX28" fmla="*/ 217500 w 600000"/>
              <a:gd name="connsiteY28" fmla="*/ 383121 h 600620"/>
              <a:gd name="connsiteX29" fmla="*/ 120000 w 600000"/>
              <a:gd name="connsiteY29" fmla="*/ 600621 h 600620"/>
              <a:gd name="connsiteX30" fmla="*/ 195000 w 600000"/>
              <a:gd name="connsiteY30" fmla="*/ 555621 h 600620"/>
              <a:gd name="connsiteX31" fmla="*/ 315750 w 600000"/>
              <a:gd name="connsiteY31" fmla="*/ 339621 h 600620"/>
              <a:gd name="connsiteX32" fmla="*/ 352500 w 600000"/>
              <a:gd name="connsiteY32" fmla="*/ 323121 h 600620"/>
              <a:gd name="connsiteX33" fmla="*/ 420000 w 600000"/>
              <a:gd name="connsiteY33" fmla="*/ 255621 h 600620"/>
              <a:gd name="connsiteX34" fmla="*/ 510000 w 600000"/>
              <a:gd name="connsiteY34" fmla="*/ 338121 h 600620"/>
              <a:gd name="connsiteX35" fmla="*/ 600000 w 600000"/>
              <a:gd name="connsiteY35" fmla="*/ 248121 h 600620"/>
              <a:gd name="connsiteX36" fmla="*/ 510000 w 600000"/>
              <a:gd name="connsiteY36" fmla="*/ 158121 h 600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0000" h="600620">
                <a:moveTo>
                  <a:pt x="510000" y="293121"/>
                </a:moveTo>
                <a:cubicBezTo>
                  <a:pt x="485250" y="293121"/>
                  <a:pt x="465000" y="272871"/>
                  <a:pt x="465000" y="248121"/>
                </a:cubicBezTo>
                <a:cubicBezTo>
                  <a:pt x="465000" y="223371"/>
                  <a:pt x="485250" y="203121"/>
                  <a:pt x="510000" y="203121"/>
                </a:cubicBezTo>
                <a:cubicBezTo>
                  <a:pt x="534750" y="203121"/>
                  <a:pt x="555000" y="223371"/>
                  <a:pt x="555000" y="248121"/>
                </a:cubicBezTo>
                <a:cubicBezTo>
                  <a:pt x="555000" y="272871"/>
                  <a:pt x="534750" y="293121"/>
                  <a:pt x="510000" y="293121"/>
                </a:cubicBezTo>
                <a:close/>
                <a:moveTo>
                  <a:pt x="335250" y="132621"/>
                </a:moveTo>
                <a:cubicBezTo>
                  <a:pt x="312000" y="123621"/>
                  <a:pt x="301500" y="97371"/>
                  <a:pt x="310500" y="74121"/>
                </a:cubicBezTo>
                <a:cubicBezTo>
                  <a:pt x="319500" y="50871"/>
                  <a:pt x="345750" y="40371"/>
                  <a:pt x="369000" y="49371"/>
                </a:cubicBezTo>
                <a:cubicBezTo>
                  <a:pt x="392250" y="58371"/>
                  <a:pt x="402750" y="84621"/>
                  <a:pt x="393750" y="107871"/>
                </a:cubicBezTo>
                <a:cubicBezTo>
                  <a:pt x="384750" y="130371"/>
                  <a:pt x="358500" y="141621"/>
                  <a:pt x="335250" y="132621"/>
                </a:cubicBezTo>
                <a:close/>
                <a:moveTo>
                  <a:pt x="315000" y="308121"/>
                </a:moveTo>
                <a:cubicBezTo>
                  <a:pt x="302250" y="308121"/>
                  <a:pt x="292500" y="298371"/>
                  <a:pt x="292500" y="285621"/>
                </a:cubicBezTo>
                <a:cubicBezTo>
                  <a:pt x="292500" y="272871"/>
                  <a:pt x="302250" y="263121"/>
                  <a:pt x="315000" y="263121"/>
                </a:cubicBezTo>
                <a:cubicBezTo>
                  <a:pt x="327750" y="263121"/>
                  <a:pt x="337500" y="272871"/>
                  <a:pt x="337500" y="285621"/>
                </a:cubicBezTo>
                <a:cubicBezTo>
                  <a:pt x="337500" y="298371"/>
                  <a:pt x="327750" y="308121"/>
                  <a:pt x="315000" y="308121"/>
                </a:cubicBezTo>
                <a:close/>
                <a:moveTo>
                  <a:pt x="510000" y="158121"/>
                </a:moveTo>
                <a:cubicBezTo>
                  <a:pt x="490500" y="158121"/>
                  <a:pt x="472500" y="164121"/>
                  <a:pt x="457500" y="174621"/>
                </a:cubicBezTo>
                <a:lnTo>
                  <a:pt x="384750" y="215121"/>
                </a:lnTo>
                <a:lnTo>
                  <a:pt x="425250" y="142371"/>
                </a:lnTo>
                <a:cubicBezTo>
                  <a:pt x="429000" y="136371"/>
                  <a:pt x="432750" y="130371"/>
                  <a:pt x="435750" y="123621"/>
                </a:cubicBezTo>
                <a:cubicBezTo>
                  <a:pt x="454500" y="77871"/>
                  <a:pt x="432000" y="25371"/>
                  <a:pt x="386250" y="6621"/>
                </a:cubicBezTo>
                <a:cubicBezTo>
                  <a:pt x="340500" y="-12129"/>
                  <a:pt x="288000" y="10371"/>
                  <a:pt x="269250" y="56121"/>
                </a:cubicBezTo>
                <a:cubicBezTo>
                  <a:pt x="250500" y="101871"/>
                  <a:pt x="273000" y="154371"/>
                  <a:pt x="318750" y="173121"/>
                </a:cubicBezTo>
                <a:cubicBezTo>
                  <a:pt x="327750" y="176871"/>
                  <a:pt x="336750" y="178371"/>
                  <a:pt x="345750" y="179121"/>
                </a:cubicBezTo>
                <a:lnTo>
                  <a:pt x="278250" y="246621"/>
                </a:lnTo>
                <a:lnTo>
                  <a:pt x="261750" y="283371"/>
                </a:lnTo>
                <a:lnTo>
                  <a:pt x="45000" y="405621"/>
                </a:lnTo>
                <a:lnTo>
                  <a:pt x="0" y="480621"/>
                </a:lnTo>
                <a:lnTo>
                  <a:pt x="217500" y="383121"/>
                </a:lnTo>
                <a:lnTo>
                  <a:pt x="120000" y="600621"/>
                </a:lnTo>
                <a:lnTo>
                  <a:pt x="195000" y="555621"/>
                </a:lnTo>
                <a:lnTo>
                  <a:pt x="315750" y="339621"/>
                </a:lnTo>
                <a:lnTo>
                  <a:pt x="352500" y="323121"/>
                </a:lnTo>
                <a:lnTo>
                  <a:pt x="420000" y="255621"/>
                </a:lnTo>
                <a:cubicBezTo>
                  <a:pt x="423750" y="302121"/>
                  <a:pt x="462750" y="338121"/>
                  <a:pt x="510000" y="338121"/>
                </a:cubicBezTo>
                <a:cubicBezTo>
                  <a:pt x="559500" y="338121"/>
                  <a:pt x="600000" y="297621"/>
                  <a:pt x="600000" y="248121"/>
                </a:cubicBezTo>
                <a:cubicBezTo>
                  <a:pt x="600000" y="198621"/>
                  <a:pt x="559500" y="158121"/>
                  <a:pt x="510000" y="158121"/>
                </a:cubicBezTo>
                <a:close/>
              </a:path>
            </a:pathLst>
          </a:custGeom>
          <a:solidFill>
            <a:schemeClr val="bg1"/>
          </a:solidFill>
          <a:ln w="74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6F6BA2E8-87E9-7F29-1975-764ACD699B62}"/>
              </a:ext>
            </a:extLst>
          </p:cNvPr>
          <p:cNvSpPr/>
          <p:nvPr/>
        </p:nvSpPr>
        <p:spPr>
          <a:xfrm>
            <a:off x="8293202" y="3207419"/>
            <a:ext cx="266917" cy="365304"/>
          </a:xfrm>
          <a:custGeom>
            <a:avLst/>
            <a:gdLst>
              <a:gd name="connsiteX0" fmla="*/ 234240 w 472658"/>
              <a:gd name="connsiteY0" fmla="*/ 253027 h 646882"/>
              <a:gd name="connsiteX1" fmla="*/ 225090 w 472658"/>
              <a:gd name="connsiteY1" fmla="*/ 254346 h 646882"/>
              <a:gd name="connsiteX2" fmla="*/ 204233 w 472658"/>
              <a:gd name="connsiteY2" fmla="*/ 259064 h 646882"/>
              <a:gd name="connsiteX3" fmla="*/ 260963 w 472658"/>
              <a:gd name="connsiteY3" fmla="*/ 394282 h 646882"/>
              <a:gd name="connsiteX4" fmla="*/ 217943 w 472658"/>
              <a:gd name="connsiteY4" fmla="*/ 446324 h 646882"/>
              <a:gd name="connsiteX5" fmla="*/ 217658 w 472658"/>
              <a:gd name="connsiteY5" fmla="*/ 451244 h 646882"/>
              <a:gd name="connsiteX6" fmla="*/ 217658 w 472658"/>
              <a:gd name="connsiteY6" fmla="*/ 518962 h 646882"/>
              <a:gd name="connsiteX7" fmla="*/ 385763 w 472658"/>
              <a:gd name="connsiteY7" fmla="*/ 518962 h 646882"/>
              <a:gd name="connsiteX8" fmla="*/ 450158 w 472658"/>
              <a:gd name="connsiteY8" fmla="*/ 451244 h 646882"/>
              <a:gd name="connsiteX9" fmla="*/ 450158 w 472658"/>
              <a:gd name="connsiteY9" fmla="*/ 391882 h 646882"/>
              <a:gd name="connsiteX10" fmla="*/ 292470 w 472658"/>
              <a:gd name="connsiteY10" fmla="*/ 391882 h 646882"/>
              <a:gd name="connsiteX11" fmla="*/ 270555 w 472658"/>
              <a:gd name="connsiteY11" fmla="*/ 227309 h 646882"/>
              <a:gd name="connsiteX12" fmla="*/ 353910 w 472658"/>
              <a:gd name="connsiteY12" fmla="*/ 239939 h 646882"/>
              <a:gd name="connsiteX13" fmla="*/ 452408 w 472658"/>
              <a:gd name="connsiteY13" fmla="*/ 287939 h 646882"/>
              <a:gd name="connsiteX14" fmla="*/ 472350 w 472658"/>
              <a:gd name="connsiteY14" fmla="*/ 323729 h 646882"/>
              <a:gd name="connsiteX15" fmla="*/ 472658 w 472658"/>
              <a:gd name="connsiteY15" fmla="*/ 328349 h 646882"/>
              <a:gd name="connsiteX16" fmla="*/ 472658 w 472658"/>
              <a:gd name="connsiteY16" fmla="*/ 451237 h 646882"/>
              <a:gd name="connsiteX17" fmla="*/ 405158 w 472658"/>
              <a:gd name="connsiteY17" fmla="*/ 538987 h 646882"/>
              <a:gd name="connsiteX18" fmla="*/ 405158 w 472658"/>
              <a:gd name="connsiteY18" fmla="*/ 646882 h 646882"/>
              <a:gd name="connsiteX19" fmla="*/ 135135 w 472658"/>
              <a:gd name="connsiteY19" fmla="*/ 646882 h 646882"/>
              <a:gd name="connsiteX20" fmla="*/ 135135 w 472658"/>
              <a:gd name="connsiteY20" fmla="*/ 453247 h 646882"/>
              <a:gd name="connsiteX21" fmla="*/ 134966 w 472658"/>
              <a:gd name="connsiteY21" fmla="*/ 453025 h 646882"/>
              <a:gd name="connsiteX22" fmla="*/ 134745 w 472658"/>
              <a:gd name="connsiteY22" fmla="*/ 453194 h 646882"/>
              <a:gd name="connsiteX23" fmla="*/ 96060 w 472658"/>
              <a:gd name="connsiteY23" fmla="*/ 599354 h 646882"/>
              <a:gd name="connsiteX24" fmla="*/ 95710 w 472658"/>
              <a:gd name="connsiteY24" fmla="*/ 600679 h 646882"/>
              <a:gd name="connsiteX25" fmla="*/ 35627 w 472658"/>
              <a:gd name="connsiteY25" fmla="*/ 634491 h 646882"/>
              <a:gd name="connsiteX26" fmla="*/ 1815 w 472658"/>
              <a:gd name="connsiteY26" fmla="*/ 574409 h 646882"/>
              <a:gd name="connsiteX27" fmla="*/ 69855 w 472658"/>
              <a:gd name="connsiteY27" fmla="*/ 317399 h 646882"/>
              <a:gd name="connsiteX28" fmla="*/ 70140 w 472658"/>
              <a:gd name="connsiteY28" fmla="*/ 316342 h 646882"/>
              <a:gd name="connsiteX29" fmla="*/ 70268 w 472658"/>
              <a:gd name="connsiteY29" fmla="*/ 315854 h 646882"/>
              <a:gd name="connsiteX30" fmla="*/ 70770 w 472658"/>
              <a:gd name="connsiteY30" fmla="*/ 314279 h 646882"/>
              <a:gd name="connsiteX31" fmla="*/ 71738 w 472658"/>
              <a:gd name="connsiteY31" fmla="*/ 311234 h 646882"/>
              <a:gd name="connsiteX32" fmla="*/ 73785 w 472658"/>
              <a:gd name="connsiteY32" fmla="*/ 306524 h 646882"/>
              <a:gd name="connsiteX33" fmla="*/ 75930 w 472658"/>
              <a:gd name="connsiteY33" fmla="*/ 302684 h 646882"/>
              <a:gd name="connsiteX34" fmla="*/ 76103 w 472658"/>
              <a:gd name="connsiteY34" fmla="*/ 302377 h 646882"/>
              <a:gd name="connsiteX35" fmla="*/ 88748 w 472658"/>
              <a:gd name="connsiteY35" fmla="*/ 287917 h 646882"/>
              <a:gd name="connsiteX36" fmla="*/ 186308 w 472658"/>
              <a:gd name="connsiteY36" fmla="*/ 240299 h 646882"/>
              <a:gd name="connsiteX37" fmla="*/ 186308 w 472658"/>
              <a:gd name="connsiteY37" fmla="*/ 240194 h 646882"/>
              <a:gd name="connsiteX38" fmla="*/ 195195 w 472658"/>
              <a:gd name="connsiteY38" fmla="*/ 237757 h 646882"/>
              <a:gd name="connsiteX39" fmla="*/ 220080 w 472658"/>
              <a:gd name="connsiteY39" fmla="*/ 232364 h 646882"/>
              <a:gd name="connsiteX40" fmla="*/ 225158 w 472658"/>
              <a:gd name="connsiteY40" fmla="*/ 231449 h 646882"/>
              <a:gd name="connsiteX41" fmla="*/ 226508 w 472658"/>
              <a:gd name="connsiteY41" fmla="*/ 231232 h 646882"/>
              <a:gd name="connsiteX42" fmla="*/ 228120 w 472658"/>
              <a:gd name="connsiteY42" fmla="*/ 230984 h 646882"/>
              <a:gd name="connsiteX43" fmla="*/ 270555 w 472658"/>
              <a:gd name="connsiteY43" fmla="*/ 227309 h 646882"/>
              <a:gd name="connsiteX44" fmla="*/ 270592 w 472658"/>
              <a:gd name="connsiteY44" fmla="*/ 0 h 646882"/>
              <a:gd name="connsiteX45" fmla="*/ 371617 w 472658"/>
              <a:gd name="connsiteY45" fmla="*/ 101040 h 646882"/>
              <a:gd name="connsiteX46" fmla="*/ 270577 w 472658"/>
              <a:gd name="connsiteY46" fmla="*/ 202065 h 646882"/>
              <a:gd name="connsiteX47" fmla="*/ 169552 w 472658"/>
              <a:gd name="connsiteY47" fmla="*/ 101040 h 646882"/>
              <a:gd name="connsiteX48" fmla="*/ 169552 w 472658"/>
              <a:gd name="connsiteY48" fmla="*/ 101025 h 646882"/>
              <a:gd name="connsiteX49" fmla="*/ 270592 w 472658"/>
              <a:gd name="connsiteY49" fmla="*/ 0 h 64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72658" h="646882">
                <a:moveTo>
                  <a:pt x="234240" y="253027"/>
                </a:moveTo>
                <a:cubicBezTo>
                  <a:pt x="231163" y="253248"/>
                  <a:pt x="228105" y="253690"/>
                  <a:pt x="225090" y="254346"/>
                </a:cubicBezTo>
                <a:lnTo>
                  <a:pt x="204233" y="259064"/>
                </a:lnTo>
                <a:lnTo>
                  <a:pt x="260963" y="394282"/>
                </a:lnTo>
                <a:cubicBezTo>
                  <a:pt x="237296" y="401149"/>
                  <a:pt x="220235" y="421788"/>
                  <a:pt x="217943" y="446324"/>
                </a:cubicBezTo>
                <a:cubicBezTo>
                  <a:pt x="217757" y="447958"/>
                  <a:pt x="217661" y="449600"/>
                  <a:pt x="217658" y="451244"/>
                </a:cubicBezTo>
                <a:lnTo>
                  <a:pt x="217658" y="518962"/>
                </a:lnTo>
                <a:lnTo>
                  <a:pt x="385763" y="518962"/>
                </a:lnTo>
                <a:cubicBezTo>
                  <a:pt x="420075" y="518962"/>
                  <a:pt x="450158" y="487319"/>
                  <a:pt x="450158" y="451244"/>
                </a:cubicBezTo>
                <a:lnTo>
                  <a:pt x="450158" y="391882"/>
                </a:lnTo>
                <a:lnTo>
                  <a:pt x="292470" y="391882"/>
                </a:lnTo>
                <a:close/>
                <a:moveTo>
                  <a:pt x="270555" y="227309"/>
                </a:moveTo>
                <a:cubicBezTo>
                  <a:pt x="298809" y="227412"/>
                  <a:pt x="326894" y="231667"/>
                  <a:pt x="353910" y="239939"/>
                </a:cubicBezTo>
                <a:cubicBezTo>
                  <a:pt x="389626" y="249182"/>
                  <a:pt x="423121" y="265504"/>
                  <a:pt x="452408" y="287939"/>
                </a:cubicBezTo>
                <a:cubicBezTo>
                  <a:pt x="463559" y="296735"/>
                  <a:pt x="470738" y="309618"/>
                  <a:pt x="472350" y="323729"/>
                </a:cubicBezTo>
                <a:lnTo>
                  <a:pt x="472658" y="328349"/>
                </a:lnTo>
                <a:lnTo>
                  <a:pt x="472658" y="451237"/>
                </a:lnTo>
                <a:cubicBezTo>
                  <a:pt x="472343" y="492301"/>
                  <a:pt x="444767" y="528150"/>
                  <a:pt x="405158" y="538987"/>
                </a:cubicBezTo>
                <a:lnTo>
                  <a:pt x="405158" y="646882"/>
                </a:lnTo>
                <a:lnTo>
                  <a:pt x="135135" y="646882"/>
                </a:lnTo>
                <a:lnTo>
                  <a:pt x="135135" y="453247"/>
                </a:lnTo>
                <a:cubicBezTo>
                  <a:pt x="135149" y="453139"/>
                  <a:pt x="135074" y="453040"/>
                  <a:pt x="134966" y="453025"/>
                </a:cubicBezTo>
                <a:cubicBezTo>
                  <a:pt x="134858" y="453011"/>
                  <a:pt x="134759" y="453086"/>
                  <a:pt x="134745" y="453194"/>
                </a:cubicBezTo>
                <a:lnTo>
                  <a:pt x="96060" y="599354"/>
                </a:lnTo>
                <a:cubicBezTo>
                  <a:pt x="95949" y="599797"/>
                  <a:pt x="95833" y="600238"/>
                  <a:pt x="95710" y="600679"/>
                </a:cubicBezTo>
                <a:cubicBezTo>
                  <a:pt x="88455" y="626607"/>
                  <a:pt x="61556" y="641745"/>
                  <a:pt x="35627" y="634491"/>
                </a:cubicBezTo>
                <a:cubicBezTo>
                  <a:pt x="9699" y="627237"/>
                  <a:pt x="-5439" y="600337"/>
                  <a:pt x="1815" y="574409"/>
                </a:cubicBezTo>
                <a:lnTo>
                  <a:pt x="69855" y="317399"/>
                </a:lnTo>
                <a:cubicBezTo>
                  <a:pt x="69945" y="317047"/>
                  <a:pt x="70043" y="316694"/>
                  <a:pt x="70140" y="316342"/>
                </a:cubicBezTo>
                <a:lnTo>
                  <a:pt x="70268" y="315854"/>
                </a:lnTo>
                <a:cubicBezTo>
                  <a:pt x="70410" y="315314"/>
                  <a:pt x="70613" y="314812"/>
                  <a:pt x="70770" y="314279"/>
                </a:cubicBezTo>
                <a:cubicBezTo>
                  <a:pt x="71078" y="313267"/>
                  <a:pt x="71363" y="312239"/>
                  <a:pt x="71738" y="311234"/>
                </a:cubicBezTo>
                <a:cubicBezTo>
                  <a:pt x="72338" y="309629"/>
                  <a:pt x="73021" y="308057"/>
                  <a:pt x="73785" y="306524"/>
                </a:cubicBezTo>
                <a:cubicBezTo>
                  <a:pt x="74430" y="305212"/>
                  <a:pt x="75180" y="303944"/>
                  <a:pt x="75930" y="302684"/>
                </a:cubicBezTo>
                <a:cubicBezTo>
                  <a:pt x="75990" y="302587"/>
                  <a:pt x="76043" y="302474"/>
                  <a:pt x="76103" y="302377"/>
                </a:cubicBezTo>
                <a:cubicBezTo>
                  <a:pt x="79442" y="296856"/>
                  <a:pt x="83721" y="291962"/>
                  <a:pt x="88748" y="287917"/>
                </a:cubicBezTo>
                <a:cubicBezTo>
                  <a:pt x="118368" y="266686"/>
                  <a:pt x="151348" y="250590"/>
                  <a:pt x="186308" y="240299"/>
                </a:cubicBezTo>
                <a:lnTo>
                  <a:pt x="186308" y="240194"/>
                </a:lnTo>
                <a:lnTo>
                  <a:pt x="195195" y="237757"/>
                </a:lnTo>
                <a:lnTo>
                  <a:pt x="220080" y="232364"/>
                </a:lnTo>
                <a:cubicBezTo>
                  <a:pt x="221768" y="231982"/>
                  <a:pt x="223463" y="231727"/>
                  <a:pt x="225158" y="231449"/>
                </a:cubicBezTo>
                <a:lnTo>
                  <a:pt x="226508" y="231232"/>
                </a:lnTo>
                <a:cubicBezTo>
                  <a:pt x="227048" y="231149"/>
                  <a:pt x="227580" y="231052"/>
                  <a:pt x="228120" y="230984"/>
                </a:cubicBezTo>
                <a:cubicBezTo>
                  <a:pt x="242144" y="228622"/>
                  <a:pt x="256334" y="227393"/>
                  <a:pt x="270555" y="227309"/>
                </a:cubicBezTo>
                <a:close/>
                <a:moveTo>
                  <a:pt x="270592" y="0"/>
                </a:moveTo>
                <a:cubicBezTo>
                  <a:pt x="326391" y="4"/>
                  <a:pt x="371622" y="45242"/>
                  <a:pt x="371617" y="101040"/>
                </a:cubicBezTo>
                <a:cubicBezTo>
                  <a:pt x="371613" y="156839"/>
                  <a:pt x="326376" y="202070"/>
                  <a:pt x="270577" y="202065"/>
                </a:cubicBezTo>
                <a:cubicBezTo>
                  <a:pt x="214785" y="202061"/>
                  <a:pt x="169557" y="156833"/>
                  <a:pt x="169552" y="101040"/>
                </a:cubicBezTo>
                <a:cubicBezTo>
                  <a:pt x="169552" y="101035"/>
                  <a:pt x="169552" y="101030"/>
                  <a:pt x="169552" y="101025"/>
                </a:cubicBezTo>
                <a:cubicBezTo>
                  <a:pt x="169557" y="45226"/>
                  <a:pt x="214794" y="-4"/>
                  <a:pt x="270592" y="0"/>
                </a:cubicBezTo>
                <a:close/>
              </a:path>
            </a:pathLst>
          </a:custGeom>
          <a:solidFill>
            <a:srgbClr val="2D3F83"/>
          </a:solidFill>
          <a:ln w="74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9" name="Graphic 112" descr="Tooth with solid fill">
            <a:extLst>
              <a:ext uri="{FF2B5EF4-FFF2-40B4-BE49-F238E27FC236}">
                <a16:creationId xmlns:a16="http://schemas.microsoft.com/office/drawing/2014/main" id="{4759CC3A-7BD7-9783-A005-E9C84CDFCF81}"/>
              </a:ext>
            </a:extLst>
          </p:cNvPr>
          <p:cNvSpPr/>
          <p:nvPr/>
        </p:nvSpPr>
        <p:spPr>
          <a:xfrm>
            <a:off x="4936813" y="5015598"/>
            <a:ext cx="223827" cy="298437"/>
          </a:xfrm>
          <a:custGeom>
            <a:avLst/>
            <a:gdLst>
              <a:gd name="connsiteX0" fmla="*/ 374864 w 374864"/>
              <a:gd name="connsiteY0" fmla="*/ 99964 h 499819"/>
              <a:gd name="connsiteX1" fmla="*/ 293644 w 374864"/>
              <a:gd name="connsiteY1" fmla="*/ 0 h 499819"/>
              <a:gd name="connsiteX2" fmla="*/ 187432 w 374864"/>
              <a:gd name="connsiteY2" fmla="*/ 24991 h 499819"/>
              <a:gd name="connsiteX3" fmla="*/ 81221 w 374864"/>
              <a:gd name="connsiteY3" fmla="*/ 0 h 499819"/>
              <a:gd name="connsiteX4" fmla="*/ 0 w 374864"/>
              <a:gd name="connsiteY4" fmla="*/ 99964 h 499819"/>
              <a:gd name="connsiteX5" fmla="*/ 43734 w 374864"/>
              <a:gd name="connsiteY5" fmla="*/ 256157 h 499819"/>
              <a:gd name="connsiteX6" fmla="*/ 37486 w 374864"/>
              <a:gd name="connsiteY6" fmla="*/ 368617 h 499819"/>
              <a:gd name="connsiteX7" fmla="*/ 81221 w 374864"/>
              <a:gd name="connsiteY7" fmla="*/ 499819 h 499819"/>
              <a:gd name="connsiteX8" fmla="*/ 124955 w 374864"/>
              <a:gd name="connsiteY8" fmla="*/ 368617 h 499819"/>
              <a:gd name="connsiteX9" fmla="*/ 187432 w 374864"/>
              <a:gd name="connsiteY9" fmla="*/ 268653 h 499819"/>
              <a:gd name="connsiteX10" fmla="*/ 249910 w 374864"/>
              <a:gd name="connsiteY10" fmla="*/ 368617 h 499819"/>
              <a:gd name="connsiteX11" fmla="*/ 293644 w 374864"/>
              <a:gd name="connsiteY11" fmla="*/ 499819 h 499819"/>
              <a:gd name="connsiteX12" fmla="*/ 337378 w 374864"/>
              <a:gd name="connsiteY12" fmla="*/ 368617 h 499819"/>
              <a:gd name="connsiteX13" fmla="*/ 331130 w 374864"/>
              <a:gd name="connsiteY13" fmla="*/ 256157 h 499819"/>
              <a:gd name="connsiteX14" fmla="*/ 374864 w 374864"/>
              <a:gd name="connsiteY14" fmla="*/ 99964 h 49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4864" h="499819">
                <a:moveTo>
                  <a:pt x="374864" y="99964"/>
                </a:moveTo>
                <a:cubicBezTo>
                  <a:pt x="374864" y="44984"/>
                  <a:pt x="347999" y="0"/>
                  <a:pt x="293644" y="0"/>
                </a:cubicBezTo>
                <a:cubicBezTo>
                  <a:pt x="239288" y="0"/>
                  <a:pt x="241163" y="24991"/>
                  <a:pt x="187432" y="24991"/>
                </a:cubicBezTo>
                <a:cubicBezTo>
                  <a:pt x="133702" y="24991"/>
                  <a:pt x="135576" y="0"/>
                  <a:pt x="81221" y="0"/>
                </a:cubicBezTo>
                <a:cubicBezTo>
                  <a:pt x="26865" y="0"/>
                  <a:pt x="0" y="44984"/>
                  <a:pt x="0" y="99964"/>
                </a:cubicBezTo>
                <a:cubicBezTo>
                  <a:pt x="0" y="154944"/>
                  <a:pt x="43734" y="209299"/>
                  <a:pt x="43734" y="256157"/>
                </a:cubicBezTo>
                <a:cubicBezTo>
                  <a:pt x="43734" y="300516"/>
                  <a:pt x="37486" y="338003"/>
                  <a:pt x="37486" y="368617"/>
                </a:cubicBezTo>
                <a:cubicBezTo>
                  <a:pt x="37486" y="399231"/>
                  <a:pt x="36862" y="499819"/>
                  <a:pt x="81221" y="499819"/>
                </a:cubicBezTo>
                <a:cubicBezTo>
                  <a:pt x="125580" y="499819"/>
                  <a:pt x="124955" y="408602"/>
                  <a:pt x="124955" y="368617"/>
                </a:cubicBezTo>
                <a:cubicBezTo>
                  <a:pt x="124955" y="328631"/>
                  <a:pt x="129953" y="268653"/>
                  <a:pt x="187432" y="268653"/>
                </a:cubicBezTo>
                <a:cubicBezTo>
                  <a:pt x="244911" y="268653"/>
                  <a:pt x="249910" y="328631"/>
                  <a:pt x="249910" y="368617"/>
                </a:cubicBezTo>
                <a:cubicBezTo>
                  <a:pt x="249910" y="408602"/>
                  <a:pt x="249285" y="499819"/>
                  <a:pt x="293644" y="499819"/>
                </a:cubicBezTo>
                <a:cubicBezTo>
                  <a:pt x="338003" y="499819"/>
                  <a:pt x="337378" y="399231"/>
                  <a:pt x="337378" y="368617"/>
                </a:cubicBezTo>
                <a:cubicBezTo>
                  <a:pt x="337378" y="338003"/>
                  <a:pt x="331130" y="300516"/>
                  <a:pt x="331130" y="256157"/>
                </a:cubicBezTo>
                <a:cubicBezTo>
                  <a:pt x="331130" y="209299"/>
                  <a:pt x="374864" y="154944"/>
                  <a:pt x="374864" y="99964"/>
                </a:cubicBezTo>
                <a:close/>
              </a:path>
            </a:pathLst>
          </a:custGeom>
          <a:solidFill>
            <a:schemeClr val="bg1"/>
          </a:solidFill>
          <a:ln w="6152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40" name="Graphic 113" descr="Germ with solid fill">
            <a:extLst>
              <a:ext uri="{FF2B5EF4-FFF2-40B4-BE49-F238E27FC236}">
                <a16:creationId xmlns:a16="http://schemas.microsoft.com/office/drawing/2014/main" id="{94CAE134-9CD9-4125-A466-97CE409A3EC3}"/>
              </a:ext>
            </a:extLst>
          </p:cNvPr>
          <p:cNvGrpSpPr/>
          <p:nvPr/>
        </p:nvGrpSpPr>
        <p:grpSpPr>
          <a:xfrm>
            <a:off x="6584455" y="4974488"/>
            <a:ext cx="315773" cy="348681"/>
            <a:chOff x="11939756" y="7566395"/>
            <a:chExt cx="528853" cy="583968"/>
          </a:xfrm>
          <a:gradFill>
            <a:gsLst>
              <a:gs pos="0">
                <a:srgbClr val="2157DF"/>
              </a:gs>
              <a:gs pos="100000">
                <a:srgbClr val="3094F8"/>
              </a:gs>
            </a:gsLst>
            <a:lin ang="2700000" scaled="1"/>
          </a:gra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F41909A-BC45-8393-5DFB-659E76B305DD}"/>
                </a:ext>
              </a:extLst>
            </p:cNvPr>
            <p:cNvSpPr/>
            <p:nvPr/>
          </p:nvSpPr>
          <p:spPr>
            <a:xfrm>
              <a:off x="11939756" y="7566395"/>
              <a:ext cx="528853" cy="583968"/>
            </a:xfrm>
            <a:custGeom>
              <a:avLst/>
              <a:gdLst>
                <a:gd name="connsiteX0" fmla="*/ 528854 w 528853"/>
                <a:gd name="connsiteY0" fmla="*/ 420951 h 583968"/>
                <a:gd name="connsiteX1" fmla="*/ 450450 w 528853"/>
                <a:gd name="connsiteY1" fmla="*/ 342548 h 583968"/>
                <a:gd name="connsiteX2" fmla="*/ 462708 w 528853"/>
                <a:gd name="connsiteY2" fmla="*/ 246934 h 583968"/>
                <a:gd name="connsiteX3" fmla="*/ 458295 w 528853"/>
                <a:gd name="connsiteY3" fmla="*/ 223887 h 583968"/>
                <a:gd name="connsiteX4" fmla="*/ 355326 w 528853"/>
                <a:gd name="connsiteY4" fmla="*/ 62079 h 583968"/>
                <a:gd name="connsiteX5" fmla="*/ 307261 w 528853"/>
                <a:gd name="connsiteY5" fmla="*/ 51348 h 583968"/>
                <a:gd name="connsiteX6" fmla="*/ 296487 w 528853"/>
                <a:gd name="connsiteY6" fmla="*/ 99344 h 583968"/>
                <a:gd name="connsiteX7" fmla="*/ 367094 w 528853"/>
                <a:gd name="connsiteY7" fmla="*/ 210159 h 583968"/>
                <a:gd name="connsiteX8" fmla="*/ 310707 w 528853"/>
                <a:gd name="connsiteY8" fmla="*/ 153772 h 583968"/>
                <a:gd name="connsiteX9" fmla="*/ 166059 w 528853"/>
                <a:gd name="connsiteY9" fmla="*/ 9125 h 583968"/>
                <a:gd name="connsiteX10" fmla="*/ 121930 w 528853"/>
                <a:gd name="connsiteY10" fmla="*/ 9154 h 583968"/>
                <a:gd name="connsiteX11" fmla="*/ 121929 w 528853"/>
                <a:gd name="connsiteY11" fmla="*/ 53254 h 583968"/>
                <a:gd name="connsiteX12" fmla="*/ 266577 w 528853"/>
                <a:gd name="connsiteY12" fmla="*/ 197900 h 583968"/>
                <a:gd name="connsiteX13" fmla="*/ 266607 w 528853"/>
                <a:gd name="connsiteY13" fmla="*/ 207708 h 583968"/>
                <a:gd name="connsiteX14" fmla="*/ 256800 w 528853"/>
                <a:gd name="connsiteY14" fmla="*/ 207738 h 583968"/>
                <a:gd name="connsiteX15" fmla="*/ 256770 w 528853"/>
                <a:gd name="connsiteY15" fmla="*/ 207708 h 583968"/>
                <a:gd name="connsiteX16" fmla="*/ 82213 w 528853"/>
                <a:gd name="connsiteY16" fmla="*/ 33151 h 583968"/>
                <a:gd name="connsiteX17" fmla="*/ 38084 w 528853"/>
                <a:gd name="connsiteY17" fmla="*/ 34140 h 583968"/>
                <a:gd name="connsiteX18" fmla="*/ 38083 w 528853"/>
                <a:gd name="connsiteY18" fmla="*/ 77280 h 583968"/>
                <a:gd name="connsiteX19" fmla="*/ 173385 w 528853"/>
                <a:gd name="connsiteY19" fmla="*/ 212581 h 583968"/>
                <a:gd name="connsiteX20" fmla="*/ 157496 w 528853"/>
                <a:gd name="connsiteY20" fmla="*/ 216306 h 583968"/>
                <a:gd name="connsiteX21" fmla="*/ 58187 w 528853"/>
                <a:gd name="connsiteY21" fmla="*/ 116998 h 583968"/>
                <a:gd name="connsiteX22" fmla="*/ 14058 w 528853"/>
                <a:gd name="connsiteY22" fmla="*/ 116968 h 583968"/>
                <a:gd name="connsiteX23" fmla="*/ 14029 w 528853"/>
                <a:gd name="connsiteY23" fmla="*/ 161098 h 583968"/>
                <a:gd name="connsiteX24" fmla="*/ 14057 w 528853"/>
                <a:gd name="connsiteY24" fmla="*/ 161127 h 583968"/>
                <a:gd name="connsiteX25" fmla="*/ 98082 w 528853"/>
                <a:gd name="connsiteY25" fmla="*/ 245153 h 583968"/>
                <a:gd name="connsiteX26" fmla="*/ 87105 w 528853"/>
                <a:gd name="connsiteY26" fmla="*/ 253788 h 583968"/>
                <a:gd name="connsiteX27" fmla="*/ 53284 w 528853"/>
                <a:gd name="connsiteY27" fmla="*/ 219967 h 583968"/>
                <a:gd name="connsiteX28" fmla="*/ 9154 w 528853"/>
                <a:gd name="connsiteY28" fmla="*/ 219937 h 583968"/>
                <a:gd name="connsiteX29" fmla="*/ 9125 w 528853"/>
                <a:gd name="connsiteY29" fmla="*/ 264067 h 583968"/>
                <a:gd name="connsiteX30" fmla="*/ 9154 w 528853"/>
                <a:gd name="connsiteY30" fmla="*/ 264095 h 583968"/>
                <a:gd name="connsiteX31" fmla="*/ 46726 w 528853"/>
                <a:gd name="connsiteY31" fmla="*/ 301667 h 583968"/>
                <a:gd name="connsiteX32" fmla="*/ 112948 w 528853"/>
                <a:gd name="connsiteY32" fmla="*/ 558028 h 583968"/>
                <a:gd name="connsiteX33" fmla="*/ 346379 w 528853"/>
                <a:gd name="connsiteY33" fmla="*/ 522868 h 583968"/>
                <a:gd name="connsiteX34" fmla="*/ 386658 w 528853"/>
                <a:gd name="connsiteY34" fmla="*/ 563147 h 583968"/>
                <a:gd name="connsiteX35" fmla="*/ 208103 w 528853"/>
                <a:gd name="connsiteY35" fmla="*/ 556209 h 583968"/>
                <a:gd name="connsiteX36" fmla="*/ 48527 w 528853"/>
                <a:gd name="connsiteY36" fmla="*/ 396632 h 583968"/>
                <a:gd name="connsiteX37" fmla="*/ 208103 w 528853"/>
                <a:gd name="connsiteY37" fmla="*/ 237056 h 583968"/>
                <a:gd name="connsiteX38" fmla="*/ 367680 w 528853"/>
                <a:gd name="connsiteY38" fmla="*/ 396632 h 583968"/>
                <a:gd name="connsiteX39" fmla="*/ 208103 w 528853"/>
                <a:gd name="connsiteY39" fmla="*/ 556209 h 58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28853" h="583968">
                  <a:moveTo>
                    <a:pt x="528854" y="420951"/>
                  </a:moveTo>
                  <a:lnTo>
                    <a:pt x="450450" y="342548"/>
                  </a:lnTo>
                  <a:lnTo>
                    <a:pt x="462708" y="246934"/>
                  </a:lnTo>
                  <a:cubicBezTo>
                    <a:pt x="463633" y="238982"/>
                    <a:pt x="462093" y="230936"/>
                    <a:pt x="458295" y="223887"/>
                  </a:cubicBezTo>
                  <a:lnTo>
                    <a:pt x="355326" y="62079"/>
                  </a:lnTo>
                  <a:cubicBezTo>
                    <a:pt x="345017" y="45842"/>
                    <a:pt x="323497" y="41038"/>
                    <a:pt x="307261" y="51348"/>
                  </a:cubicBezTo>
                  <a:cubicBezTo>
                    <a:pt x="291052" y="61640"/>
                    <a:pt x="286233" y="83110"/>
                    <a:pt x="296487" y="99344"/>
                  </a:cubicBezTo>
                  <a:lnTo>
                    <a:pt x="367094" y="210159"/>
                  </a:lnTo>
                  <a:lnTo>
                    <a:pt x="310707" y="153772"/>
                  </a:lnTo>
                  <a:lnTo>
                    <a:pt x="166059" y="9125"/>
                  </a:lnTo>
                  <a:cubicBezTo>
                    <a:pt x="153865" y="-3053"/>
                    <a:pt x="134108" y="-3040"/>
                    <a:pt x="121930" y="9154"/>
                  </a:cubicBezTo>
                  <a:cubicBezTo>
                    <a:pt x="109763" y="21336"/>
                    <a:pt x="109763" y="41071"/>
                    <a:pt x="121929" y="53254"/>
                  </a:cubicBezTo>
                  <a:lnTo>
                    <a:pt x="266577" y="197900"/>
                  </a:lnTo>
                  <a:cubicBezTo>
                    <a:pt x="269293" y="200600"/>
                    <a:pt x="269306" y="204991"/>
                    <a:pt x="266607" y="207708"/>
                  </a:cubicBezTo>
                  <a:cubicBezTo>
                    <a:pt x="263907" y="210424"/>
                    <a:pt x="259516" y="210437"/>
                    <a:pt x="256800" y="207738"/>
                  </a:cubicBezTo>
                  <a:cubicBezTo>
                    <a:pt x="256790" y="207728"/>
                    <a:pt x="256780" y="207717"/>
                    <a:pt x="256770" y="207708"/>
                  </a:cubicBezTo>
                  <a:lnTo>
                    <a:pt x="82213" y="33151"/>
                  </a:lnTo>
                  <a:cubicBezTo>
                    <a:pt x="69753" y="21238"/>
                    <a:pt x="49996" y="21681"/>
                    <a:pt x="38084" y="34140"/>
                  </a:cubicBezTo>
                  <a:cubicBezTo>
                    <a:pt x="26547" y="46206"/>
                    <a:pt x="26546" y="65214"/>
                    <a:pt x="38083" y="77280"/>
                  </a:cubicBezTo>
                  <a:lnTo>
                    <a:pt x="173385" y="212581"/>
                  </a:lnTo>
                  <a:cubicBezTo>
                    <a:pt x="168002" y="213594"/>
                    <a:pt x="162707" y="214836"/>
                    <a:pt x="157496" y="216306"/>
                  </a:cubicBezTo>
                  <a:lnTo>
                    <a:pt x="58187" y="116998"/>
                  </a:lnTo>
                  <a:cubicBezTo>
                    <a:pt x="46009" y="104804"/>
                    <a:pt x="26251" y="104791"/>
                    <a:pt x="14058" y="116968"/>
                  </a:cubicBezTo>
                  <a:cubicBezTo>
                    <a:pt x="1863" y="129146"/>
                    <a:pt x="1851" y="148904"/>
                    <a:pt x="14029" y="161098"/>
                  </a:cubicBezTo>
                  <a:cubicBezTo>
                    <a:pt x="14038" y="161107"/>
                    <a:pt x="14047" y="161117"/>
                    <a:pt x="14057" y="161127"/>
                  </a:cubicBezTo>
                  <a:lnTo>
                    <a:pt x="98082" y="245153"/>
                  </a:lnTo>
                  <a:cubicBezTo>
                    <a:pt x="94314" y="247897"/>
                    <a:pt x="90655" y="250775"/>
                    <a:pt x="87105" y="253788"/>
                  </a:cubicBezTo>
                  <a:lnTo>
                    <a:pt x="53284" y="219967"/>
                  </a:lnTo>
                  <a:cubicBezTo>
                    <a:pt x="41106" y="207772"/>
                    <a:pt x="21348" y="207760"/>
                    <a:pt x="9154" y="219937"/>
                  </a:cubicBezTo>
                  <a:cubicBezTo>
                    <a:pt x="-3040" y="232115"/>
                    <a:pt x="-3053" y="251872"/>
                    <a:pt x="9125" y="264067"/>
                  </a:cubicBezTo>
                  <a:cubicBezTo>
                    <a:pt x="9134" y="264076"/>
                    <a:pt x="9144" y="264085"/>
                    <a:pt x="9154" y="264095"/>
                  </a:cubicBezTo>
                  <a:cubicBezTo>
                    <a:pt x="9154" y="264095"/>
                    <a:pt x="24883" y="279824"/>
                    <a:pt x="46726" y="301667"/>
                  </a:cubicBezTo>
                  <a:cubicBezTo>
                    <a:pt x="-5779" y="390746"/>
                    <a:pt x="23869" y="505522"/>
                    <a:pt x="112948" y="558028"/>
                  </a:cubicBezTo>
                  <a:cubicBezTo>
                    <a:pt x="189276" y="603018"/>
                    <a:pt x="286690" y="588345"/>
                    <a:pt x="346379" y="522868"/>
                  </a:cubicBezTo>
                  <a:lnTo>
                    <a:pt x="386658" y="563147"/>
                  </a:lnTo>
                  <a:close/>
                  <a:moveTo>
                    <a:pt x="208103" y="556209"/>
                  </a:moveTo>
                  <a:cubicBezTo>
                    <a:pt x="119972" y="556209"/>
                    <a:pt x="48527" y="484764"/>
                    <a:pt x="48527" y="396632"/>
                  </a:cubicBezTo>
                  <a:cubicBezTo>
                    <a:pt x="48527" y="308501"/>
                    <a:pt x="119972" y="237056"/>
                    <a:pt x="208103" y="237056"/>
                  </a:cubicBezTo>
                  <a:cubicBezTo>
                    <a:pt x="296235" y="237056"/>
                    <a:pt x="367680" y="308501"/>
                    <a:pt x="367680" y="396632"/>
                  </a:cubicBezTo>
                  <a:cubicBezTo>
                    <a:pt x="367580" y="484723"/>
                    <a:pt x="296194" y="556109"/>
                    <a:pt x="208103" y="556209"/>
                  </a:cubicBezTo>
                  <a:close/>
                </a:path>
              </a:pathLst>
            </a:custGeom>
            <a:solidFill>
              <a:srgbClr val="2D3F83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24B735E-AEFB-1C1D-CEF0-58A0D1D068B7}"/>
                </a:ext>
              </a:extLst>
            </p:cNvPr>
            <p:cNvSpPr/>
            <p:nvPr/>
          </p:nvSpPr>
          <p:spPr>
            <a:xfrm>
              <a:off x="12143364" y="7829974"/>
              <a:ext cx="73872" cy="73872"/>
            </a:xfrm>
            <a:custGeom>
              <a:avLst/>
              <a:gdLst>
                <a:gd name="connsiteX0" fmla="*/ 36940 w 73872"/>
                <a:gd name="connsiteY0" fmla="*/ 73873 h 73872"/>
                <a:gd name="connsiteX1" fmla="*/ 73873 w 73872"/>
                <a:gd name="connsiteY1" fmla="*/ 36933 h 73872"/>
                <a:gd name="connsiteX2" fmla="*/ 36933 w 73872"/>
                <a:gd name="connsiteY2" fmla="*/ 0 h 73872"/>
                <a:gd name="connsiteX3" fmla="*/ 0 w 73872"/>
                <a:gd name="connsiteY3" fmla="*/ 36940 h 73872"/>
                <a:gd name="connsiteX4" fmla="*/ 36940 w 73872"/>
                <a:gd name="connsiteY4" fmla="*/ 73873 h 73872"/>
                <a:gd name="connsiteX5" fmla="*/ 36940 w 73872"/>
                <a:gd name="connsiteY5" fmla="*/ 13876 h 73872"/>
                <a:gd name="connsiteX6" fmla="*/ 59997 w 73872"/>
                <a:gd name="connsiteY6" fmla="*/ 36940 h 73872"/>
                <a:gd name="connsiteX7" fmla="*/ 36933 w 73872"/>
                <a:gd name="connsiteY7" fmla="*/ 59997 h 73872"/>
                <a:gd name="connsiteX8" fmla="*/ 13876 w 73872"/>
                <a:gd name="connsiteY8" fmla="*/ 36940 h 73872"/>
                <a:gd name="connsiteX9" fmla="*/ 36940 w 73872"/>
                <a:gd name="connsiteY9" fmla="*/ 13876 h 7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872" h="73872">
                  <a:moveTo>
                    <a:pt x="36940" y="73873"/>
                  </a:moveTo>
                  <a:cubicBezTo>
                    <a:pt x="57339" y="73871"/>
                    <a:pt x="73875" y="57332"/>
                    <a:pt x="73873" y="36933"/>
                  </a:cubicBezTo>
                  <a:cubicBezTo>
                    <a:pt x="73871" y="16533"/>
                    <a:pt x="57332" y="-2"/>
                    <a:pt x="36933" y="0"/>
                  </a:cubicBezTo>
                  <a:cubicBezTo>
                    <a:pt x="16534" y="1"/>
                    <a:pt x="-2" y="16540"/>
                    <a:pt x="0" y="36940"/>
                  </a:cubicBezTo>
                  <a:cubicBezTo>
                    <a:pt x="23" y="57330"/>
                    <a:pt x="16549" y="73853"/>
                    <a:pt x="36940" y="73873"/>
                  </a:cubicBezTo>
                  <a:close/>
                  <a:moveTo>
                    <a:pt x="36940" y="13876"/>
                  </a:moveTo>
                  <a:cubicBezTo>
                    <a:pt x="49675" y="13878"/>
                    <a:pt x="59999" y="24204"/>
                    <a:pt x="59997" y="36940"/>
                  </a:cubicBezTo>
                  <a:cubicBezTo>
                    <a:pt x="59995" y="49675"/>
                    <a:pt x="49669" y="59999"/>
                    <a:pt x="36933" y="59997"/>
                  </a:cubicBezTo>
                  <a:cubicBezTo>
                    <a:pt x="24200" y="59994"/>
                    <a:pt x="13878" y="49673"/>
                    <a:pt x="13876" y="36940"/>
                  </a:cubicBezTo>
                  <a:cubicBezTo>
                    <a:pt x="13890" y="24208"/>
                    <a:pt x="24208" y="13889"/>
                    <a:pt x="36940" y="1387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033AFA1-C15F-F918-9E0C-5E83D223EEDD}"/>
                </a:ext>
              </a:extLst>
            </p:cNvPr>
            <p:cNvSpPr/>
            <p:nvPr/>
          </p:nvSpPr>
          <p:spPr>
            <a:xfrm>
              <a:off x="12138676" y="7927107"/>
              <a:ext cx="43877" cy="43877"/>
            </a:xfrm>
            <a:custGeom>
              <a:avLst/>
              <a:gdLst>
                <a:gd name="connsiteX0" fmla="*/ 21935 w 43877"/>
                <a:gd name="connsiteY0" fmla="*/ 43878 h 43877"/>
                <a:gd name="connsiteX1" fmla="*/ 43878 w 43877"/>
                <a:gd name="connsiteY1" fmla="*/ 21942 h 43877"/>
                <a:gd name="connsiteX2" fmla="*/ 21942 w 43877"/>
                <a:gd name="connsiteY2" fmla="*/ 0 h 43877"/>
                <a:gd name="connsiteX3" fmla="*/ 0 w 43877"/>
                <a:gd name="connsiteY3" fmla="*/ 21936 h 43877"/>
                <a:gd name="connsiteX4" fmla="*/ 0 w 43877"/>
                <a:gd name="connsiteY4" fmla="*/ 21939 h 43877"/>
                <a:gd name="connsiteX5" fmla="*/ 21935 w 43877"/>
                <a:gd name="connsiteY5" fmla="*/ 43878 h 43877"/>
                <a:gd name="connsiteX6" fmla="*/ 21935 w 43877"/>
                <a:gd name="connsiteY6" fmla="*/ 13876 h 43877"/>
                <a:gd name="connsiteX7" fmla="*/ 30002 w 43877"/>
                <a:gd name="connsiteY7" fmla="*/ 21936 h 43877"/>
                <a:gd name="connsiteX8" fmla="*/ 21942 w 43877"/>
                <a:gd name="connsiteY8" fmla="*/ 30002 h 43877"/>
                <a:gd name="connsiteX9" fmla="*/ 13876 w 43877"/>
                <a:gd name="connsiteY9" fmla="*/ 21942 h 43877"/>
                <a:gd name="connsiteX10" fmla="*/ 13876 w 43877"/>
                <a:gd name="connsiteY10" fmla="*/ 21939 h 43877"/>
                <a:gd name="connsiteX11" fmla="*/ 21935 w 43877"/>
                <a:gd name="connsiteY11" fmla="*/ 13876 h 43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77" h="43877">
                  <a:moveTo>
                    <a:pt x="21935" y="43878"/>
                  </a:moveTo>
                  <a:cubicBezTo>
                    <a:pt x="34052" y="43880"/>
                    <a:pt x="43876" y="34059"/>
                    <a:pt x="43878" y="21942"/>
                  </a:cubicBezTo>
                  <a:cubicBezTo>
                    <a:pt x="43880" y="9826"/>
                    <a:pt x="34059" y="2"/>
                    <a:pt x="21942" y="0"/>
                  </a:cubicBezTo>
                  <a:cubicBezTo>
                    <a:pt x="9826" y="-2"/>
                    <a:pt x="2" y="9819"/>
                    <a:pt x="0" y="21936"/>
                  </a:cubicBezTo>
                  <a:cubicBezTo>
                    <a:pt x="0" y="21937"/>
                    <a:pt x="0" y="21938"/>
                    <a:pt x="0" y="21939"/>
                  </a:cubicBezTo>
                  <a:cubicBezTo>
                    <a:pt x="15" y="34048"/>
                    <a:pt x="9826" y="43861"/>
                    <a:pt x="21935" y="43878"/>
                  </a:cubicBezTo>
                  <a:close/>
                  <a:moveTo>
                    <a:pt x="21935" y="13876"/>
                  </a:moveTo>
                  <a:cubicBezTo>
                    <a:pt x="26388" y="13874"/>
                    <a:pt x="30000" y="17483"/>
                    <a:pt x="30002" y="21936"/>
                  </a:cubicBezTo>
                  <a:cubicBezTo>
                    <a:pt x="30004" y="26388"/>
                    <a:pt x="26395" y="30000"/>
                    <a:pt x="21942" y="30002"/>
                  </a:cubicBezTo>
                  <a:cubicBezTo>
                    <a:pt x="17490" y="30004"/>
                    <a:pt x="13878" y="26395"/>
                    <a:pt x="13876" y="21942"/>
                  </a:cubicBezTo>
                  <a:cubicBezTo>
                    <a:pt x="13876" y="21941"/>
                    <a:pt x="13876" y="21940"/>
                    <a:pt x="13876" y="21939"/>
                  </a:cubicBezTo>
                  <a:cubicBezTo>
                    <a:pt x="13882" y="17490"/>
                    <a:pt x="17486" y="13884"/>
                    <a:pt x="21935" y="1387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82D6E70-6E23-CFD5-E9FD-D31F89E82916}"/>
                </a:ext>
              </a:extLst>
            </p:cNvPr>
            <p:cNvSpPr/>
            <p:nvPr/>
          </p:nvSpPr>
          <p:spPr>
            <a:xfrm>
              <a:off x="12222477" y="7920280"/>
              <a:ext cx="57192" cy="69250"/>
            </a:xfrm>
            <a:custGeom>
              <a:avLst/>
              <a:gdLst>
                <a:gd name="connsiteX0" fmla="*/ 33574 w 57192"/>
                <a:gd name="connsiteY0" fmla="*/ 2660 h 69250"/>
                <a:gd name="connsiteX1" fmla="*/ 13139 w 57192"/>
                <a:gd name="connsiteY1" fmla="*/ 2151 h 69250"/>
                <a:gd name="connsiteX2" fmla="*/ 2173 w 57192"/>
                <a:gd name="connsiteY2" fmla="*/ 32545 h 69250"/>
                <a:gd name="connsiteX3" fmla="*/ 11388 w 57192"/>
                <a:gd name="connsiteY3" fmla="*/ 42594 h 69250"/>
                <a:gd name="connsiteX4" fmla="*/ 30116 w 57192"/>
                <a:gd name="connsiteY4" fmla="*/ 68929 h 69250"/>
                <a:gd name="connsiteX5" fmla="*/ 56292 w 57192"/>
                <a:gd name="connsiteY5" fmla="*/ 51044 h 69250"/>
                <a:gd name="connsiteX6" fmla="*/ 33574 w 57192"/>
                <a:gd name="connsiteY6" fmla="*/ 2660 h 69250"/>
                <a:gd name="connsiteX7" fmla="*/ 42708 w 57192"/>
                <a:gd name="connsiteY7" fmla="*/ 48225 h 69250"/>
                <a:gd name="connsiteX8" fmla="*/ 37731 w 57192"/>
                <a:gd name="connsiteY8" fmla="*/ 54520 h 69250"/>
                <a:gd name="connsiteX9" fmla="*/ 25797 w 57192"/>
                <a:gd name="connsiteY9" fmla="*/ 50220 h 69250"/>
                <a:gd name="connsiteX10" fmla="*/ 25132 w 57192"/>
                <a:gd name="connsiteY10" fmla="*/ 44580 h 69250"/>
                <a:gd name="connsiteX11" fmla="*/ 18641 w 57192"/>
                <a:gd name="connsiteY11" fmla="*/ 30758 h 69250"/>
                <a:gd name="connsiteX12" fmla="*/ 14934 w 57192"/>
                <a:gd name="connsiteY12" fmla="*/ 18619 h 69250"/>
                <a:gd name="connsiteX13" fmla="*/ 19038 w 57192"/>
                <a:gd name="connsiteY13" fmla="*/ 14714 h 69250"/>
                <a:gd name="connsiteX14" fmla="*/ 27063 w 57192"/>
                <a:gd name="connsiteY14" fmla="*/ 14910 h 69250"/>
                <a:gd name="connsiteX15" fmla="*/ 42708 w 57192"/>
                <a:gd name="connsiteY15" fmla="*/ 48225 h 6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192" h="69250">
                  <a:moveTo>
                    <a:pt x="33574" y="2660"/>
                  </a:moveTo>
                  <a:cubicBezTo>
                    <a:pt x="27218" y="-698"/>
                    <a:pt x="19655" y="-887"/>
                    <a:pt x="13139" y="2151"/>
                  </a:cubicBezTo>
                  <a:cubicBezTo>
                    <a:pt x="1718" y="7517"/>
                    <a:pt x="-3191" y="21124"/>
                    <a:pt x="2173" y="32545"/>
                  </a:cubicBezTo>
                  <a:cubicBezTo>
                    <a:pt x="4150" y="36755"/>
                    <a:pt x="7365" y="40260"/>
                    <a:pt x="11388" y="42594"/>
                  </a:cubicBezTo>
                  <a:cubicBezTo>
                    <a:pt x="9287" y="55039"/>
                    <a:pt x="17673" y="66828"/>
                    <a:pt x="30116" y="68929"/>
                  </a:cubicBezTo>
                  <a:cubicBezTo>
                    <a:pt x="42231" y="70973"/>
                    <a:pt x="53794" y="63073"/>
                    <a:pt x="56292" y="51044"/>
                  </a:cubicBezTo>
                  <a:cubicBezTo>
                    <a:pt x="60230" y="31669"/>
                    <a:pt x="50997" y="12004"/>
                    <a:pt x="33574" y="2660"/>
                  </a:cubicBezTo>
                  <a:close/>
                  <a:moveTo>
                    <a:pt x="42708" y="48225"/>
                  </a:moveTo>
                  <a:cubicBezTo>
                    <a:pt x="42127" y="50987"/>
                    <a:pt x="40285" y="53317"/>
                    <a:pt x="37731" y="54520"/>
                  </a:cubicBezTo>
                  <a:cubicBezTo>
                    <a:pt x="33248" y="56627"/>
                    <a:pt x="27906" y="54703"/>
                    <a:pt x="25797" y="50220"/>
                  </a:cubicBezTo>
                  <a:cubicBezTo>
                    <a:pt x="24970" y="48462"/>
                    <a:pt x="24737" y="46482"/>
                    <a:pt x="25132" y="44580"/>
                  </a:cubicBezTo>
                  <a:cubicBezTo>
                    <a:pt x="26264" y="39044"/>
                    <a:pt x="23624" y="33422"/>
                    <a:pt x="18641" y="30758"/>
                  </a:cubicBezTo>
                  <a:cubicBezTo>
                    <a:pt x="14266" y="28430"/>
                    <a:pt x="12605" y="22995"/>
                    <a:pt x="14934" y="18619"/>
                  </a:cubicBezTo>
                  <a:cubicBezTo>
                    <a:pt x="15844" y="16908"/>
                    <a:pt x="17284" y="15538"/>
                    <a:pt x="19038" y="14714"/>
                  </a:cubicBezTo>
                  <a:cubicBezTo>
                    <a:pt x="21598" y="13532"/>
                    <a:pt x="24563" y="13604"/>
                    <a:pt x="27063" y="14910"/>
                  </a:cubicBezTo>
                  <a:cubicBezTo>
                    <a:pt x="39059" y="21345"/>
                    <a:pt x="45417" y="34884"/>
                    <a:pt x="42708" y="4822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E4FF406-0CCE-F620-2030-3D6D55A4819F}"/>
                </a:ext>
              </a:extLst>
            </p:cNvPr>
            <p:cNvSpPr/>
            <p:nvPr/>
          </p:nvSpPr>
          <p:spPr>
            <a:xfrm>
              <a:off x="12050689" y="7977442"/>
              <a:ext cx="173929" cy="130056"/>
            </a:xfrm>
            <a:custGeom>
              <a:avLst/>
              <a:gdLst>
                <a:gd name="connsiteX0" fmla="*/ 152787 w 173929"/>
                <a:gd name="connsiteY0" fmla="*/ 52518 h 130056"/>
                <a:gd name="connsiteX1" fmla="*/ 149021 w 173929"/>
                <a:gd name="connsiteY1" fmla="*/ 45096 h 130056"/>
                <a:gd name="connsiteX2" fmla="*/ 160306 w 173929"/>
                <a:gd name="connsiteY2" fmla="*/ 36073 h 130056"/>
                <a:gd name="connsiteX3" fmla="*/ 164310 w 173929"/>
                <a:gd name="connsiteY3" fmla="*/ 27113 h 130056"/>
                <a:gd name="connsiteX4" fmla="*/ 155350 w 173929"/>
                <a:gd name="connsiteY4" fmla="*/ 23110 h 130056"/>
                <a:gd name="connsiteX5" fmla="*/ 139254 w 173929"/>
                <a:gd name="connsiteY5" fmla="*/ 35303 h 130056"/>
                <a:gd name="connsiteX6" fmla="*/ 132811 w 173929"/>
                <a:gd name="connsiteY6" fmla="*/ 31653 h 130056"/>
                <a:gd name="connsiteX7" fmla="*/ 132538 w 173929"/>
                <a:gd name="connsiteY7" fmla="*/ 29473 h 130056"/>
                <a:gd name="connsiteX8" fmla="*/ 133982 w 173929"/>
                <a:gd name="connsiteY8" fmla="*/ 23725 h 130056"/>
                <a:gd name="connsiteX9" fmla="*/ 132490 w 173929"/>
                <a:gd name="connsiteY9" fmla="*/ 14019 h 130056"/>
                <a:gd name="connsiteX10" fmla="*/ 123081 w 173929"/>
                <a:gd name="connsiteY10" fmla="*/ 15132 h 130056"/>
                <a:gd name="connsiteX11" fmla="*/ 118695 w 173929"/>
                <a:gd name="connsiteY11" fmla="*/ 28817 h 130056"/>
                <a:gd name="connsiteX12" fmla="*/ 103846 w 173929"/>
                <a:gd name="connsiteY12" fmla="*/ 33609 h 130056"/>
                <a:gd name="connsiteX13" fmla="*/ 103430 w 173929"/>
                <a:gd name="connsiteY13" fmla="*/ 33831 h 130056"/>
                <a:gd name="connsiteX14" fmla="*/ 104175 w 173929"/>
                <a:gd name="connsiteY14" fmla="*/ 24001 h 130056"/>
                <a:gd name="connsiteX15" fmla="*/ 91433 w 173929"/>
                <a:gd name="connsiteY15" fmla="*/ 18499 h 130056"/>
                <a:gd name="connsiteX16" fmla="*/ 89298 w 173929"/>
                <a:gd name="connsiteY16" fmla="*/ 31408 h 130056"/>
                <a:gd name="connsiteX17" fmla="*/ 84268 w 173929"/>
                <a:gd name="connsiteY17" fmla="*/ 27782 h 130056"/>
                <a:gd name="connsiteX18" fmla="*/ 84264 w 173929"/>
                <a:gd name="connsiteY18" fmla="*/ 27777 h 130056"/>
                <a:gd name="connsiteX19" fmla="*/ 72603 w 173929"/>
                <a:gd name="connsiteY19" fmla="*/ 21143 h 130056"/>
                <a:gd name="connsiteX20" fmla="*/ 72684 w 173929"/>
                <a:gd name="connsiteY20" fmla="*/ 20166 h 130056"/>
                <a:gd name="connsiteX21" fmla="*/ 75746 w 173929"/>
                <a:gd name="connsiteY21" fmla="*/ 11182 h 130056"/>
                <a:gd name="connsiteX22" fmla="*/ 74593 w 173929"/>
                <a:gd name="connsiteY22" fmla="*/ 1435 h 130056"/>
                <a:gd name="connsiteX23" fmla="*/ 64846 w 173929"/>
                <a:gd name="connsiteY23" fmla="*/ 2589 h 130056"/>
                <a:gd name="connsiteX24" fmla="*/ 58844 w 173929"/>
                <a:gd name="connsiteY24" fmla="*/ 18829 h 130056"/>
                <a:gd name="connsiteX25" fmla="*/ 51430 w 173929"/>
                <a:gd name="connsiteY25" fmla="*/ 19636 h 130056"/>
                <a:gd name="connsiteX26" fmla="*/ 48771 w 173929"/>
                <a:gd name="connsiteY26" fmla="*/ 9609 h 130056"/>
                <a:gd name="connsiteX27" fmla="*/ 42838 w 173929"/>
                <a:gd name="connsiteY27" fmla="*/ 1797 h 130056"/>
                <a:gd name="connsiteX28" fmla="*/ 35040 w 173929"/>
                <a:gd name="connsiteY28" fmla="*/ 7631 h 130056"/>
                <a:gd name="connsiteX29" fmla="*/ 38509 w 173929"/>
                <a:gd name="connsiteY29" fmla="*/ 24770 h 130056"/>
                <a:gd name="connsiteX30" fmla="*/ 36244 w 173929"/>
                <a:gd name="connsiteY30" fmla="*/ 26117 h 130056"/>
                <a:gd name="connsiteX31" fmla="*/ 30662 w 173929"/>
                <a:gd name="connsiteY31" fmla="*/ 30942 h 130056"/>
                <a:gd name="connsiteX32" fmla="*/ 23609 w 173929"/>
                <a:gd name="connsiteY32" fmla="*/ 22106 h 130056"/>
                <a:gd name="connsiteX33" fmla="*/ 13909 w 173929"/>
                <a:gd name="connsiteY33" fmla="*/ 20626 h 130056"/>
                <a:gd name="connsiteX34" fmla="*/ 12431 w 173929"/>
                <a:gd name="connsiteY34" fmla="*/ 30327 h 130056"/>
                <a:gd name="connsiteX35" fmla="*/ 22957 w 173929"/>
                <a:gd name="connsiteY35" fmla="*/ 42584 h 130056"/>
                <a:gd name="connsiteX36" fmla="*/ 20194 w 173929"/>
                <a:gd name="connsiteY36" fmla="*/ 54031 h 130056"/>
                <a:gd name="connsiteX37" fmla="*/ 9676 w 173929"/>
                <a:gd name="connsiteY37" fmla="*/ 53088 h 130056"/>
                <a:gd name="connsiteX38" fmla="*/ 554 w 173929"/>
                <a:gd name="connsiteY38" fmla="*/ 56708 h 130056"/>
                <a:gd name="connsiteX39" fmla="*/ 4175 w 173929"/>
                <a:gd name="connsiteY39" fmla="*/ 65830 h 130056"/>
                <a:gd name="connsiteX40" fmla="*/ 21703 w 173929"/>
                <a:gd name="connsiteY40" fmla="*/ 67898 h 130056"/>
                <a:gd name="connsiteX41" fmla="*/ 22411 w 173929"/>
                <a:gd name="connsiteY41" fmla="*/ 70459 h 130056"/>
                <a:gd name="connsiteX42" fmla="*/ 22958 w 173929"/>
                <a:gd name="connsiteY42" fmla="*/ 71924 h 130056"/>
                <a:gd name="connsiteX43" fmla="*/ 30216 w 173929"/>
                <a:gd name="connsiteY43" fmla="*/ 85349 h 130056"/>
                <a:gd name="connsiteX44" fmla="*/ 23706 w 173929"/>
                <a:gd name="connsiteY44" fmla="*/ 88824 h 130056"/>
                <a:gd name="connsiteX45" fmla="*/ 28664 w 173929"/>
                <a:gd name="connsiteY45" fmla="*/ 101788 h 130056"/>
                <a:gd name="connsiteX46" fmla="*/ 39559 w 173929"/>
                <a:gd name="connsiteY46" fmla="*/ 95591 h 130056"/>
                <a:gd name="connsiteX47" fmla="*/ 54218 w 173929"/>
                <a:gd name="connsiteY47" fmla="*/ 105280 h 130056"/>
                <a:gd name="connsiteX48" fmla="*/ 47259 w 173929"/>
                <a:gd name="connsiteY48" fmla="*/ 112157 h 130056"/>
                <a:gd name="connsiteX49" fmla="*/ 46120 w 173929"/>
                <a:gd name="connsiteY49" fmla="*/ 121908 h 130056"/>
                <a:gd name="connsiteX50" fmla="*/ 55481 w 173929"/>
                <a:gd name="connsiteY50" fmla="*/ 123335 h 130056"/>
                <a:gd name="connsiteX51" fmla="*/ 67757 w 173929"/>
                <a:gd name="connsiteY51" fmla="*/ 110106 h 130056"/>
                <a:gd name="connsiteX52" fmla="*/ 72312 w 173929"/>
                <a:gd name="connsiteY52" fmla="*/ 111235 h 130056"/>
                <a:gd name="connsiteX53" fmla="*/ 85979 w 173929"/>
                <a:gd name="connsiteY53" fmla="*/ 112535 h 130056"/>
                <a:gd name="connsiteX54" fmla="*/ 82874 w 173929"/>
                <a:gd name="connsiteY54" fmla="*/ 119012 h 130056"/>
                <a:gd name="connsiteX55" fmla="*/ 93774 w 173929"/>
                <a:gd name="connsiteY55" fmla="*/ 127607 h 130056"/>
                <a:gd name="connsiteX56" fmla="*/ 99929 w 173929"/>
                <a:gd name="connsiteY56" fmla="*/ 111669 h 130056"/>
                <a:gd name="connsiteX57" fmla="*/ 113256 w 173929"/>
                <a:gd name="connsiteY57" fmla="*/ 108684 h 130056"/>
                <a:gd name="connsiteX58" fmla="*/ 115515 w 173929"/>
                <a:gd name="connsiteY58" fmla="*/ 120358 h 130056"/>
                <a:gd name="connsiteX59" fmla="*/ 123145 w 173929"/>
                <a:gd name="connsiteY59" fmla="*/ 126529 h 130056"/>
                <a:gd name="connsiteX60" fmla="*/ 129317 w 173929"/>
                <a:gd name="connsiteY60" fmla="*/ 118900 h 130056"/>
                <a:gd name="connsiteX61" fmla="*/ 126003 w 173929"/>
                <a:gd name="connsiteY61" fmla="*/ 103289 h 130056"/>
                <a:gd name="connsiteX62" fmla="*/ 134746 w 173929"/>
                <a:gd name="connsiteY62" fmla="*/ 97935 h 130056"/>
                <a:gd name="connsiteX63" fmla="*/ 138293 w 173929"/>
                <a:gd name="connsiteY63" fmla="*/ 95061 h 130056"/>
                <a:gd name="connsiteX64" fmla="*/ 139923 w 173929"/>
                <a:gd name="connsiteY64" fmla="*/ 102282 h 130056"/>
                <a:gd name="connsiteX65" fmla="*/ 147764 w 173929"/>
                <a:gd name="connsiteY65" fmla="*/ 108192 h 130056"/>
                <a:gd name="connsiteX66" fmla="*/ 153724 w 173929"/>
                <a:gd name="connsiteY66" fmla="*/ 100823 h 130056"/>
                <a:gd name="connsiteX67" fmla="*/ 148322 w 173929"/>
                <a:gd name="connsiteY67" fmla="*/ 83937 h 130056"/>
                <a:gd name="connsiteX68" fmla="*/ 154711 w 173929"/>
                <a:gd name="connsiteY68" fmla="*/ 66536 h 130056"/>
                <a:gd name="connsiteX69" fmla="*/ 160555 w 173929"/>
                <a:gd name="connsiteY69" fmla="*/ 72878 h 130056"/>
                <a:gd name="connsiteX70" fmla="*/ 169515 w 173929"/>
                <a:gd name="connsiteY70" fmla="*/ 76881 h 130056"/>
                <a:gd name="connsiteX71" fmla="*/ 173519 w 173929"/>
                <a:gd name="connsiteY71" fmla="*/ 67920 h 130056"/>
                <a:gd name="connsiteX72" fmla="*/ 152787 w 173929"/>
                <a:gd name="connsiteY72" fmla="*/ 52518 h 130056"/>
                <a:gd name="connsiteX73" fmla="*/ 133295 w 173929"/>
                <a:gd name="connsiteY73" fmla="*/ 80708 h 130056"/>
                <a:gd name="connsiteX74" fmla="*/ 74885 w 173929"/>
                <a:gd name="connsiteY74" fmla="*/ 97600 h 130056"/>
                <a:gd name="connsiteX75" fmla="*/ 35904 w 173929"/>
                <a:gd name="connsiteY75" fmla="*/ 66934 h 130056"/>
                <a:gd name="connsiteX76" fmla="*/ 35459 w 173929"/>
                <a:gd name="connsiteY76" fmla="*/ 65740 h 130056"/>
                <a:gd name="connsiteX77" fmla="*/ 43919 w 173929"/>
                <a:gd name="connsiteY77" fmla="*/ 37689 h 130056"/>
                <a:gd name="connsiteX78" fmla="*/ 44271 w 173929"/>
                <a:gd name="connsiteY78" fmla="*/ 37430 h 130056"/>
                <a:gd name="connsiteX79" fmla="*/ 75506 w 173929"/>
                <a:gd name="connsiteY79" fmla="*/ 38543 h 130056"/>
                <a:gd name="connsiteX80" fmla="*/ 111824 w 173929"/>
                <a:gd name="connsiteY80" fmla="*/ 44967 h 130056"/>
                <a:gd name="connsiteX81" fmla="*/ 135777 w 173929"/>
                <a:gd name="connsiteY81" fmla="*/ 50546 h 130056"/>
                <a:gd name="connsiteX82" fmla="*/ 133295 w 173929"/>
                <a:gd name="connsiteY82" fmla="*/ 80708 h 13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73929" h="130056">
                  <a:moveTo>
                    <a:pt x="152787" y="52518"/>
                  </a:moveTo>
                  <a:cubicBezTo>
                    <a:pt x="151830" y="49903"/>
                    <a:pt x="150566" y="47412"/>
                    <a:pt x="149021" y="45096"/>
                  </a:cubicBezTo>
                  <a:cubicBezTo>
                    <a:pt x="152188" y="41412"/>
                    <a:pt x="156016" y="38353"/>
                    <a:pt x="160306" y="36073"/>
                  </a:cubicBezTo>
                  <a:cubicBezTo>
                    <a:pt x="163803" y="34617"/>
                    <a:pt x="165558" y="30688"/>
                    <a:pt x="164310" y="27113"/>
                  </a:cubicBezTo>
                  <a:cubicBezTo>
                    <a:pt x="162919" y="23554"/>
                    <a:pt x="158929" y="21771"/>
                    <a:pt x="155350" y="23110"/>
                  </a:cubicBezTo>
                  <a:cubicBezTo>
                    <a:pt x="149310" y="26198"/>
                    <a:pt x="143862" y="30325"/>
                    <a:pt x="139254" y="35303"/>
                  </a:cubicBezTo>
                  <a:cubicBezTo>
                    <a:pt x="137235" y="33873"/>
                    <a:pt x="135075" y="32650"/>
                    <a:pt x="132811" y="31653"/>
                  </a:cubicBezTo>
                  <a:cubicBezTo>
                    <a:pt x="132813" y="30917"/>
                    <a:pt x="132721" y="30184"/>
                    <a:pt x="132538" y="29473"/>
                  </a:cubicBezTo>
                  <a:cubicBezTo>
                    <a:pt x="132042" y="27436"/>
                    <a:pt x="132582" y="25285"/>
                    <a:pt x="133982" y="23725"/>
                  </a:cubicBezTo>
                  <a:cubicBezTo>
                    <a:pt x="136250" y="20633"/>
                    <a:pt x="135583" y="16287"/>
                    <a:pt x="132490" y="14019"/>
                  </a:cubicBezTo>
                  <a:cubicBezTo>
                    <a:pt x="129548" y="11860"/>
                    <a:pt x="125438" y="12347"/>
                    <a:pt x="123081" y="15132"/>
                  </a:cubicBezTo>
                  <a:cubicBezTo>
                    <a:pt x="119993" y="19003"/>
                    <a:pt x="118433" y="23872"/>
                    <a:pt x="118695" y="28817"/>
                  </a:cubicBezTo>
                  <a:cubicBezTo>
                    <a:pt x="113383" y="28929"/>
                    <a:pt x="108221" y="30594"/>
                    <a:pt x="103846" y="33609"/>
                  </a:cubicBezTo>
                  <a:cubicBezTo>
                    <a:pt x="103716" y="33702"/>
                    <a:pt x="103564" y="33746"/>
                    <a:pt x="103430" y="33831"/>
                  </a:cubicBezTo>
                  <a:cubicBezTo>
                    <a:pt x="102842" y="30544"/>
                    <a:pt x="103099" y="27162"/>
                    <a:pt x="104175" y="24001"/>
                  </a:cubicBezTo>
                  <a:cubicBezTo>
                    <a:pt x="107156" y="15635"/>
                    <a:pt x="94443" y="10058"/>
                    <a:pt x="91433" y="18499"/>
                  </a:cubicBezTo>
                  <a:cubicBezTo>
                    <a:pt x="89930" y="22634"/>
                    <a:pt x="89206" y="27010"/>
                    <a:pt x="89298" y="31408"/>
                  </a:cubicBezTo>
                  <a:cubicBezTo>
                    <a:pt x="87550" y="30302"/>
                    <a:pt x="85870" y="29091"/>
                    <a:pt x="84268" y="27782"/>
                  </a:cubicBezTo>
                  <a:lnTo>
                    <a:pt x="84264" y="27777"/>
                  </a:lnTo>
                  <a:cubicBezTo>
                    <a:pt x="80773" y="24933"/>
                    <a:pt x="76831" y="22691"/>
                    <a:pt x="72603" y="21143"/>
                  </a:cubicBezTo>
                  <a:cubicBezTo>
                    <a:pt x="72655" y="20820"/>
                    <a:pt x="72682" y="20493"/>
                    <a:pt x="72684" y="20166"/>
                  </a:cubicBezTo>
                  <a:cubicBezTo>
                    <a:pt x="72235" y="16856"/>
                    <a:pt x="73369" y="13528"/>
                    <a:pt x="75746" y="11182"/>
                  </a:cubicBezTo>
                  <a:cubicBezTo>
                    <a:pt x="78081" y="8161"/>
                    <a:pt x="77568" y="3827"/>
                    <a:pt x="74593" y="1435"/>
                  </a:cubicBezTo>
                  <a:cubicBezTo>
                    <a:pt x="71561" y="-859"/>
                    <a:pt x="67259" y="-350"/>
                    <a:pt x="64846" y="2589"/>
                  </a:cubicBezTo>
                  <a:cubicBezTo>
                    <a:pt x="60872" y="7053"/>
                    <a:pt x="58728" y="12853"/>
                    <a:pt x="58844" y="18829"/>
                  </a:cubicBezTo>
                  <a:cubicBezTo>
                    <a:pt x="56352" y="18859"/>
                    <a:pt x="53870" y="19129"/>
                    <a:pt x="51430" y="19636"/>
                  </a:cubicBezTo>
                  <a:cubicBezTo>
                    <a:pt x="49614" y="16613"/>
                    <a:pt x="48692" y="13136"/>
                    <a:pt x="48771" y="9609"/>
                  </a:cubicBezTo>
                  <a:cubicBezTo>
                    <a:pt x="49290" y="5814"/>
                    <a:pt x="46634" y="2316"/>
                    <a:pt x="42838" y="1797"/>
                  </a:cubicBezTo>
                  <a:cubicBezTo>
                    <a:pt x="39081" y="1284"/>
                    <a:pt x="35607" y="3882"/>
                    <a:pt x="35040" y="7631"/>
                  </a:cubicBezTo>
                  <a:cubicBezTo>
                    <a:pt x="34535" y="13559"/>
                    <a:pt x="35738" y="19506"/>
                    <a:pt x="38509" y="24770"/>
                  </a:cubicBezTo>
                  <a:cubicBezTo>
                    <a:pt x="37759" y="25234"/>
                    <a:pt x="36973" y="25600"/>
                    <a:pt x="36244" y="26117"/>
                  </a:cubicBezTo>
                  <a:cubicBezTo>
                    <a:pt x="34240" y="27552"/>
                    <a:pt x="32372" y="29167"/>
                    <a:pt x="30662" y="30942"/>
                  </a:cubicBezTo>
                  <a:cubicBezTo>
                    <a:pt x="27866" y="28381"/>
                    <a:pt x="25487" y="25400"/>
                    <a:pt x="23609" y="22106"/>
                  </a:cubicBezTo>
                  <a:cubicBezTo>
                    <a:pt x="21325" y="19042"/>
                    <a:pt x="17003" y="18383"/>
                    <a:pt x="13909" y="20626"/>
                  </a:cubicBezTo>
                  <a:cubicBezTo>
                    <a:pt x="10902" y="22945"/>
                    <a:pt x="10251" y="27219"/>
                    <a:pt x="12431" y="30327"/>
                  </a:cubicBezTo>
                  <a:cubicBezTo>
                    <a:pt x="15183" y="35006"/>
                    <a:pt x="18748" y="39157"/>
                    <a:pt x="22957" y="42584"/>
                  </a:cubicBezTo>
                  <a:cubicBezTo>
                    <a:pt x="21421" y="46225"/>
                    <a:pt x="20488" y="50091"/>
                    <a:pt x="20194" y="54031"/>
                  </a:cubicBezTo>
                  <a:cubicBezTo>
                    <a:pt x="16660" y="54393"/>
                    <a:pt x="13090" y="54072"/>
                    <a:pt x="9676" y="53088"/>
                  </a:cubicBezTo>
                  <a:cubicBezTo>
                    <a:pt x="6156" y="51686"/>
                    <a:pt x="2154" y="53274"/>
                    <a:pt x="554" y="56708"/>
                  </a:cubicBezTo>
                  <a:cubicBezTo>
                    <a:pt x="-934" y="60227"/>
                    <a:pt x="678" y="64289"/>
                    <a:pt x="4175" y="65830"/>
                  </a:cubicBezTo>
                  <a:cubicBezTo>
                    <a:pt x="9827" y="67656"/>
                    <a:pt x="15782" y="68358"/>
                    <a:pt x="21703" y="67898"/>
                  </a:cubicBezTo>
                  <a:cubicBezTo>
                    <a:pt x="21952" y="68751"/>
                    <a:pt x="22104" y="69607"/>
                    <a:pt x="22411" y="70459"/>
                  </a:cubicBezTo>
                  <a:lnTo>
                    <a:pt x="22958" y="71924"/>
                  </a:lnTo>
                  <a:cubicBezTo>
                    <a:pt x="24802" y="76687"/>
                    <a:pt x="27241" y="81198"/>
                    <a:pt x="30216" y="85349"/>
                  </a:cubicBezTo>
                  <a:cubicBezTo>
                    <a:pt x="28280" y="86901"/>
                    <a:pt x="26072" y="88079"/>
                    <a:pt x="23706" y="88824"/>
                  </a:cubicBezTo>
                  <a:cubicBezTo>
                    <a:pt x="15188" y="91571"/>
                    <a:pt x="20193" y="104521"/>
                    <a:pt x="28664" y="101788"/>
                  </a:cubicBezTo>
                  <a:cubicBezTo>
                    <a:pt x="32671" y="100467"/>
                    <a:pt x="36375" y="98360"/>
                    <a:pt x="39559" y="95591"/>
                  </a:cubicBezTo>
                  <a:cubicBezTo>
                    <a:pt x="43977" y="99478"/>
                    <a:pt x="48910" y="102738"/>
                    <a:pt x="54218" y="105280"/>
                  </a:cubicBezTo>
                  <a:cubicBezTo>
                    <a:pt x="52217" y="107873"/>
                    <a:pt x="49876" y="110186"/>
                    <a:pt x="47259" y="112157"/>
                  </a:cubicBezTo>
                  <a:cubicBezTo>
                    <a:pt x="44252" y="114535"/>
                    <a:pt x="43741" y="118901"/>
                    <a:pt x="46120" y="121908"/>
                  </a:cubicBezTo>
                  <a:cubicBezTo>
                    <a:pt x="48382" y="124768"/>
                    <a:pt x="52470" y="125391"/>
                    <a:pt x="55481" y="123335"/>
                  </a:cubicBezTo>
                  <a:cubicBezTo>
                    <a:pt x="60362" y="119729"/>
                    <a:pt x="64526" y="115242"/>
                    <a:pt x="67757" y="110106"/>
                  </a:cubicBezTo>
                  <a:cubicBezTo>
                    <a:pt x="69272" y="110488"/>
                    <a:pt x="70747" y="110940"/>
                    <a:pt x="72312" y="111235"/>
                  </a:cubicBezTo>
                  <a:cubicBezTo>
                    <a:pt x="76823" y="112050"/>
                    <a:pt x="81395" y="112484"/>
                    <a:pt x="85979" y="112535"/>
                  </a:cubicBezTo>
                  <a:cubicBezTo>
                    <a:pt x="85594" y="114949"/>
                    <a:pt x="84515" y="117200"/>
                    <a:pt x="82874" y="119012"/>
                  </a:cubicBezTo>
                  <a:cubicBezTo>
                    <a:pt x="77020" y="125750"/>
                    <a:pt x="87918" y="134347"/>
                    <a:pt x="93774" y="127607"/>
                  </a:cubicBezTo>
                  <a:cubicBezTo>
                    <a:pt x="97579" y="123149"/>
                    <a:pt x="99751" y="117527"/>
                    <a:pt x="99929" y="111669"/>
                  </a:cubicBezTo>
                  <a:cubicBezTo>
                    <a:pt x="104445" y="111037"/>
                    <a:pt x="108902" y="110039"/>
                    <a:pt x="113256" y="108684"/>
                  </a:cubicBezTo>
                  <a:cubicBezTo>
                    <a:pt x="114861" y="112362"/>
                    <a:pt x="115632" y="116348"/>
                    <a:pt x="115515" y="120358"/>
                  </a:cubicBezTo>
                  <a:cubicBezTo>
                    <a:pt x="115937" y="124159"/>
                    <a:pt x="119340" y="126911"/>
                    <a:pt x="123145" y="126529"/>
                  </a:cubicBezTo>
                  <a:cubicBezTo>
                    <a:pt x="126908" y="126039"/>
                    <a:pt x="129623" y="122683"/>
                    <a:pt x="129317" y="118900"/>
                  </a:cubicBezTo>
                  <a:cubicBezTo>
                    <a:pt x="129402" y="113513"/>
                    <a:pt x="128269" y="108177"/>
                    <a:pt x="126003" y="103289"/>
                  </a:cubicBezTo>
                  <a:cubicBezTo>
                    <a:pt x="129045" y="101723"/>
                    <a:pt x="131968" y="99933"/>
                    <a:pt x="134746" y="97935"/>
                  </a:cubicBezTo>
                  <a:cubicBezTo>
                    <a:pt x="135981" y="97025"/>
                    <a:pt x="137139" y="96044"/>
                    <a:pt x="138293" y="95061"/>
                  </a:cubicBezTo>
                  <a:cubicBezTo>
                    <a:pt x="139135" y="97390"/>
                    <a:pt x="139683" y="99816"/>
                    <a:pt x="139923" y="102282"/>
                  </a:cubicBezTo>
                  <a:cubicBezTo>
                    <a:pt x="140457" y="106079"/>
                    <a:pt x="143967" y="108725"/>
                    <a:pt x="147764" y="108192"/>
                  </a:cubicBezTo>
                  <a:cubicBezTo>
                    <a:pt x="151379" y="107684"/>
                    <a:pt x="153983" y="104464"/>
                    <a:pt x="153724" y="100823"/>
                  </a:cubicBezTo>
                  <a:cubicBezTo>
                    <a:pt x="153118" y="94880"/>
                    <a:pt x="151278" y="89128"/>
                    <a:pt x="148322" y="83937"/>
                  </a:cubicBezTo>
                  <a:cubicBezTo>
                    <a:pt x="151904" y="78778"/>
                    <a:pt x="154103" y="72787"/>
                    <a:pt x="154711" y="66536"/>
                  </a:cubicBezTo>
                  <a:cubicBezTo>
                    <a:pt x="157721" y="67342"/>
                    <a:pt x="159996" y="69811"/>
                    <a:pt x="160555" y="72878"/>
                  </a:cubicBezTo>
                  <a:cubicBezTo>
                    <a:pt x="161940" y="76441"/>
                    <a:pt x="165937" y="78227"/>
                    <a:pt x="169515" y="76881"/>
                  </a:cubicBezTo>
                  <a:cubicBezTo>
                    <a:pt x="173025" y="75438"/>
                    <a:pt x="174787" y="71497"/>
                    <a:pt x="173519" y="67920"/>
                  </a:cubicBezTo>
                  <a:cubicBezTo>
                    <a:pt x="170898" y="58680"/>
                    <a:pt x="162390" y="52359"/>
                    <a:pt x="152787" y="52518"/>
                  </a:cubicBezTo>
                  <a:close/>
                  <a:moveTo>
                    <a:pt x="133295" y="80708"/>
                  </a:moveTo>
                  <a:cubicBezTo>
                    <a:pt x="117827" y="95670"/>
                    <a:pt x="95951" y="101997"/>
                    <a:pt x="74885" y="97600"/>
                  </a:cubicBezTo>
                  <a:cubicBezTo>
                    <a:pt x="57386" y="94984"/>
                    <a:pt x="42567" y="83325"/>
                    <a:pt x="35904" y="66934"/>
                  </a:cubicBezTo>
                  <a:lnTo>
                    <a:pt x="35459" y="65740"/>
                  </a:lnTo>
                  <a:cubicBezTo>
                    <a:pt x="31461" y="55558"/>
                    <a:pt x="34958" y="43963"/>
                    <a:pt x="43919" y="37689"/>
                  </a:cubicBezTo>
                  <a:lnTo>
                    <a:pt x="44271" y="37430"/>
                  </a:lnTo>
                  <a:cubicBezTo>
                    <a:pt x="53696" y="30563"/>
                    <a:pt x="66593" y="31023"/>
                    <a:pt x="75506" y="38543"/>
                  </a:cubicBezTo>
                  <a:cubicBezTo>
                    <a:pt x="92897" y="52707"/>
                    <a:pt x="104856" y="49858"/>
                    <a:pt x="111824" y="44967"/>
                  </a:cubicBezTo>
                  <a:cubicBezTo>
                    <a:pt x="119098" y="39860"/>
                    <a:pt x="129920" y="43885"/>
                    <a:pt x="135777" y="50546"/>
                  </a:cubicBezTo>
                  <a:cubicBezTo>
                    <a:pt x="139474" y="54748"/>
                    <a:pt x="146633" y="66102"/>
                    <a:pt x="133295" y="80708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B9ED8CF-5860-3333-DA31-395E6A3731E9}"/>
                </a:ext>
              </a:extLst>
            </p:cNvPr>
            <p:cNvSpPr/>
            <p:nvPr/>
          </p:nvSpPr>
          <p:spPr>
            <a:xfrm>
              <a:off x="12017006" y="7871620"/>
              <a:ext cx="103099" cy="90018"/>
            </a:xfrm>
            <a:custGeom>
              <a:avLst/>
              <a:gdLst>
                <a:gd name="connsiteX0" fmla="*/ 37172 w 103099"/>
                <a:gd name="connsiteY0" fmla="*/ 89781 h 90018"/>
                <a:gd name="connsiteX1" fmla="*/ 64530 w 103099"/>
                <a:gd name="connsiteY1" fmla="*/ 68380 h 90018"/>
                <a:gd name="connsiteX2" fmla="*/ 67229 w 103099"/>
                <a:gd name="connsiteY2" fmla="*/ 66663 h 90018"/>
                <a:gd name="connsiteX3" fmla="*/ 103002 w 103099"/>
                <a:gd name="connsiteY3" fmla="*/ 35955 h 90018"/>
                <a:gd name="connsiteX4" fmla="*/ 72294 w 103099"/>
                <a:gd name="connsiteY4" fmla="*/ 183 h 90018"/>
                <a:gd name="connsiteX5" fmla="*/ 72233 w 103099"/>
                <a:gd name="connsiteY5" fmla="*/ 179 h 90018"/>
                <a:gd name="connsiteX6" fmla="*/ 2105 w 103099"/>
                <a:gd name="connsiteY6" fmla="*/ 44958 h 90018"/>
                <a:gd name="connsiteX7" fmla="*/ 5222 w 103099"/>
                <a:gd name="connsiteY7" fmla="*/ 74614 h 90018"/>
                <a:gd name="connsiteX8" fmla="*/ 36808 w 103099"/>
                <a:gd name="connsiteY8" fmla="*/ 89823 h 90018"/>
                <a:gd name="connsiteX9" fmla="*/ 16920 w 103099"/>
                <a:gd name="connsiteY9" fmla="*/ 67146 h 90018"/>
                <a:gd name="connsiteX10" fmla="*/ 15099 w 103099"/>
                <a:gd name="connsiteY10" fmla="*/ 49835 h 90018"/>
                <a:gd name="connsiteX11" fmla="*/ 60769 w 103099"/>
                <a:gd name="connsiteY11" fmla="*/ 14222 h 90018"/>
                <a:gd name="connsiteX12" fmla="*/ 71192 w 103099"/>
                <a:gd name="connsiteY12" fmla="*/ 14016 h 90018"/>
                <a:gd name="connsiteX13" fmla="*/ 86132 w 103099"/>
                <a:gd name="connsiteY13" fmla="*/ 22944 h 90018"/>
                <a:gd name="connsiteX14" fmla="*/ 80203 w 103099"/>
                <a:gd name="connsiteY14" fmla="*/ 49822 h 90018"/>
                <a:gd name="connsiteX15" fmla="*/ 68267 w 103099"/>
                <a:gd name="connsiteY15" fmla="*/ 52826 h 90018"/>
                <a:gd name="connsiteX16" fmla="*/ 68263 w 103099"/>
                <a:gd name="connsiteY16" fmla="*/ 52819 h 90018"/>
                <a:gd name="connsiteX17" fmla="*/ 51539 w 103099"/>
                <a:gd name="connsiteY17" fmla="*/ 63503 h 90018"/>
                <a:gd name="connsiteX18" fmla="*/ 35357 w 103099"/>
                <a:gd name="connsiteY18" fmla="*/ 76021 h 90018"/>
                <a:gd name="connsiteX19" fmla="*/ 16920 w 103099"/>
                <a:gd name="connsiteY19" fmla="*/ 67146 h 9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099" h="90018">
                  <a:moveTo>
                    <a:pt x="37172" y="89781"/>
                  </a:moveTo>
                  <a:cubicBezTo>
                    <a:pt x="49598" y="88380"/>
                    <a:pt x="60178" y="80104"/>
                    <a:pt x="64530" y="68380"/>
                  </a:cubicBezTo>
                  <a:cubicBezTo>
                    <a:pt x="64953" y="67276"/>
                    <a:pt x="66049" y="66578"/>
                    <a:pt x="67229" y="66663"/>
                  </a:cubicBezTo>
                  <a:cubicBezTo>
                    <a:pt x="85588" y="68062"/>
                    <a:pt x="101603" y="54313"/>
                    <a:pt x="103002" y="35955"/>
                  </a:cubicBezTo>
                  <a:cubicBezTo>
                    <a:pt x="104400" y="17597"/>
                    <a:pt x="90652" y="1582"/>
                    <a:pt x="72294" y="183"/>
                  </a:cubicBezTo>
                  <a:cubicBezTo>
                    <a:pt x="72273" y="181"/>
                    <a:pt x="72253" y="180"/>
                    <a:pt x="72233" y="179"/>
                  </a:cubicBezTo>
                  <a:cubicBezTo>
                    <a:pt x="41534" y="-2016"/>
                    <a:pt x="13030" y="16185"/>
                    <a:pt x="2105" y="44958"/>
                  </a:cubicBezTo>
                  <a:cubicBezTo>
                    <a:pt x="-1553" y="54786"/>
                    <a:pt x="-400" y="65761"/>
                    <a:pt x="5222" y="74614"/>
                  </a:cubicBezTo>
                  <a:cubicBezTo>
                    <a:pt x="11990" y="85291"/>
                    <a:pt x="24241" y="91190"/>
                    <a:pt x="36808" y="89823"/>
                  </a:cubicBezTo>
                  <a:close/>
                  <a:moveTo>
                    <a:pt x="16920" y="67146"/>
                  </a:moveTo>
                  <a:cubicBezTo>
                    <a:pt x="13637" y="61978"/>
                    <a:pt x="12963" y="55572"/>
                    <a:pt x="15099" y="49835"/>
                  </a:cubicBezTo>
                  <a:cubicBezTo>
                    <a:pt x="22489" y="30375"/>
                    <a:pt x="40095" y="16646"/>
                    <a:pt x="60769" y="14222"/>
                  </a:cubicBezTo>
                  <a:cubicBezTo>
                    <a:pt x="64229" y="13821"/>
                    <a:pt x="67719" y="13752"/>
                    <a:pt x="71192" y="14016"/>
                  </a:cubicBezTo>
                  <a:cubicBezTo>
                    <a:pt x="77296" y="14486"/>
                    <a:pt x="82827" y="17791"/>
                    <a:pt x="86132" y="22944"/>
                  </a:cubicBezTo>
                  <a:cubicBezTo>
                    <a:pt x="91917" y="32004"/>
                    <a:pt x="89262" y="44037"/>
                    <a:pt x="80203" y="49822"/>
                  </a:cubicBezTo>
                  <a:cubicBezTo>
                    <a:pt x="76654" y="52088"/>
                    <a:pt x="72466" y="53142"/>
                    <a:pt x="68267" y="52826"/>
                  </a:cubicBezTo>
                  <a:lnTo>
                    <a:pt x="68263" y="52819"/>
                  </a:lnTo>
                  <a:cubicBezTo>
                    <a:pt x="60944" y="52311"/>
                    <a:pt x="54154" y="56649"/>
                    <a:pt x="51539" y="63503"/>
                  </a:cubicBezTo>
                  <a:cubicBezTo>
                    <a:pt x="49088" y="70504"/>
                    <a:pt x="42748" y="75408"/>
                    <a:pt x="35357" y="76021"/>
                  </a:cubicBezTo>
                  <a:cubicBezTo>
                    <a:pt x="28011" y="76879"/>
                    <a:pt x="20830" y="73422"/>
                    <a:pt x="16920" y="6714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4F13F4D-C17C-C3AB-748E-F89E9FA85D36}"/>
                </a:ext>
              </a:extLst>
            </p:cNvPr>
            <p:cNvSpPr/>
            <p:nvPr/>
          </p:nvSpPr>
          <p:spPr>
            <a:xfrm>
              <a:off x="12049947" y="7902655"/>
              <a:ext cx="40911" cy="31981"/>
            </a:xfrm>
            <a:custGeom>
              <a:avLst/>
              <a:gdLst>
                <a:gd name="connsiteX0" fmla="*/ 33151 w 40911"/>
                <a:gd name="connsiteY0" fmla="*/ 14011 h 31981"/>
                <a:gd name="connsiteX1" fmla="*/ 40863 w 40911"/>
                <a:gd name="connsiteY1" fmla="*/ 7931 h 31981"/>
                <a:gd name="connsiteX2" fmla="*/ 35272 w 40911"/>
                <a:gd name="connsiteY2" fmla="*/ 295 h 31981"/>
                <a:gd name="connsiteX3" fmla="*/ 333 w 40911"/>
                <a:gd name="connsiteY3" fmla="*/ 22166 h 31981"/>
                <a:gd name="connsiteX4" fmla="*/ 13042 w 40911"/>
                <a:gd name="connsiteY4" fmla="*/ 27742 h 31981"/>
                <a:gd name="connsiteX5" fmla="*/ 33151 w 40911"/>
                <a:gd name="connsiteY5" fmla="*/ 14011 h 3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11" h="31981">
                  <a:moveTo>
                    <a:pt x="33151" y="14011"/>
                  </a:moveTo>
                  <a:cubicBezTo>
                    <a:pt x="36959" y="14462"/>
                    <a:pt x="40412" y="11740"/>
                    <a:pt x="40863" y="7931"/>
                  </a:cubicBezTo>
                  <a:cubicBezTo>
                    <a:pt x="41291" y="4313"/>
                    <a:pt x="38850" y="979"/>
                    <a:pt x="35272" y="295"/>
                  </a:cubicBezTo>
                  <a:cubicBezTo>
                    <a:pt x="19875" y="-1794"/>
                    <a:pt x="5182" y="7404"/>
                    <a:pt x="333" y="22166"/>
                  </a:cubicBezTo>
                  <a:cubicBezTo>
                    <a:pt x="-2203" y="30630"/>
                    <a:pt x="10484" y="36283"/>
                    <a:pt x="13042" y="27742"/>
                  </a:cubicBezTo>
                  <a:cubicBezTo>
                    <a:pt x="15373" y="18784"/>
                    <a:pt x="23958" y="12921"/>
                    <a:pt x="33151" y="14011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pic>
        <p:nvPicPr>
          <p:cNvPr id="48" name="Graphic 47">
            <a:extLst>
              <a:ext uri="{FF2B5EF4-FFF2-40B4-BE49-F238E27FC236}">
                <a16:creationId xmlns:a16="http://schemas.microsoft.com/office/drawing/2014/main" id="{2B04CA0A-E8C4-CFF2-6F69-596594E585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A699032-28DC-5426-98AA-D495DAE795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E49ED09-8774-65ED-BE5C-304C7EBFFE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5B6C78D-E9F7-FC5D-A0EC-F0EA6BBB9CC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58B391A-F825-D831-025A-3F6A8CDA894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7AE367F4-078F-C221-B54E-8B5C83B9FEC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3D77BCF-0993-5C4C-04B5-91C8CAB6304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4CA64C2-904B-E0CC-680C-0758AADC5F6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B87F4A2B-9BA0-8470-3EB9-4693EEC73ED7}"/>
              </a:ext>
            </a:extLst>
          </p:cNvPr>
          <p:cNvSpPr txBox="1"/>
          <p:nvPr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E64A883-9342-E8FE-5962-6FCC9E38DD3A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187EE8B-6AED-FA7D-EA6C-46C49F3ABD83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52A9792-519C-2C3C-B49B-A63C757C1C73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087D652-579A-CFD3-F0AA-8B2B2E4C0493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A2743E6-8642-5D4C-A7D0-EC010163341B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6DD60BEA-3DD0-ADEA-F529-261692A3E5F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CF31DEC-E8BE-E1D8-0DCC-6C1E9F01D3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02D51490-4599-81C3-DF04-5A71F7F6E3E1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001A4D6-D03B-49B2-7F02-5A6C487CE88B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1800A552-62BD-E407-3484-9A7F0DFA0080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093B738-FC0A-78EF-BF26-EF77F6E86872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01E1516-2261-3B08-269E-C055B4586AD3}"/>
              </a:ext>
            </a:extLst>
          </p:cNvPr>
          <p:cNvSpPr txBox="1"/>
          <p:nvPr/>
        </p:nvSpPr>
        <p:spPr>
          <a:xfrm>
            <a:off x="937745" y="1278293"/>
            <a:ext cx="78638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6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EF16AD5-30C0-D865-FF5D-9D1F852DD92C}"/>
              </a:ext>
            </a:extLst>
          </p:cNvPr>
          <p:cNvSpPr txBox="1"/>
          <p:nvPr/>
        </p:nvSpPr>
        <p:spPr>
          <a:xfrm>
            <a:off x="894830" y="4755839"/>
            <a:ext cx="3070758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311B747-494C-0561-D930-6D1143C43170}"/>
              </a:ext>
            </a:extLst>
          </p:cNvPr>
          <p:cNvSpPr txBox="1"/>
          <p:nvPr/>
        </p:nvSpPr>
        <p:spPr>
          <a:xfrm>
            <a:off x="7687314" y="3812007"/>
            <a:ext cx="1478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5A03F51-9E3D-190A-1A07-901445F0F026}"/>
              </a:ext>
            </a:extLst>
          </p:cNvPr>
          <p:cNvSpPr txBox="1"/>
          <p:nvPr/>
        </p:nvSpPr>
        <p:spPr>
          <a:xfrm>
            <a:off x="5988734" y="3812007"/>
            <a:ext cx="1478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1F98385-66DC-8998-2BB9-905EA2A2E3E8}"/>
              </a:ext>
            </a:extLst>
          </p:cNvPr>
          <p:cNvSpPr txBox="1"/>
          <p:nvPr/>
        </p:nvSpPr>
        <p:spPr>
          <a:xfrm>
            <a:off x="4318994" y="3812007"/>
            <a:ext cx="147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8598A18-8735-D6C0-E22D-B60FD87C18B4}"/>
              </a:ext>
            </a:extLst>
          </p:cNvPr>
          <p:cNvSpPr txBox="1"/>
          <p:nvPr/>
        </p:nvSpPr>
        <p:spPr>
          <a:xfrm>
            <a:off x="7675518" y="5538146"/>
            <a:ext cx="1478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0230DCF-A94F-D189-9095-3B234426463F}"/>
              </a:ext>
            </a:extLst>
          </p:cNvPr>
          <p:cNvSpPr txBox="1"/>
          <p:nvPr/>
        </p:nvSpPr>
        <p:spPr>
          <a:xfrm>
            <a:off x="5976938" y="5538146"/>
            <a:ext cx="1478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6A669A0-BE30-7586-8496-73749A0EF37F}"/>
              </a:ext>
            </a:extLst>
          </p:cNvPr>
          <p:cNvSpPr txBox="1"/>
          <p:nvPr/>
        </p:nvSpPr>
        <p:spPr>
          <a:xfrm>
            <a:off x="4307198" y="5538146"/>
            <a:ext cx="147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" name="Pictur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AD8B2BA-FF7C-05FA-AAA8-0946A22E5B2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B5EC518-FC89-0EDD-E47D-83065E5845B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3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25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75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250"/>
                            </p:stCondLst>
                            <p:childTnLst>
                              <p:par>
                                <p:cTn id="7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75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5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250"/>
                            </p:stCondLst>
                            <p:childTnLst>
                              <p:par>
                                <p:cTn id="9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7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69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07CE82-08AB-DF26-2D61-0709330127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0728EDA-E6D9-3473-0C30-A23AA803D0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317522E-50C5-2FA7-8003-C83709C417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EDF168-5396-72C1-B648-C77DD87DCA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BD006B-0794-419D-CF69-8F2C0E2B2A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DAED48E-9898-524B-2B29-22E08E1121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D81120-36A1-541E-0C7E-710BB0F6E9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0D835B3-3F88-87C6-31D1-DD9FFC6F042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B73EA0-1BC7-3C3B-7F4E-0EBAB95617A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97E530-E2BF-A237-0223-419CF0508FE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0F34176-0DF4-82F7-A516-834904EFB80B}"/>
              </a:ext>
            </a:extLst>
          </p:cNvPr>
          <p:cNvSpPr txBox="1"/>
          <p:nvPr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C51464-FBFC-244B-C0EA-722552CC1998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88F2EFE-AE7A-82E6-3CC3-A990C9D1C27E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CCF493-FA4E-F6D3-0083-263ABB87F99D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9C1F98-F3C8-2C5A-2031-0837C9008938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685C69-D6D6-72F6-4B36-084B0C771FCF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8C52632-39FA-B2C1-47FA-C1B8EF4D4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2BF884-BF96-4A2B-3C06-D26F21345EE7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EEF90E-00ED-F4A4-BB57-7E803F108B9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9D53730-9D23-7627-2149-B22737CA4E11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CB3C85-255B-F318-2897-FEC6330A94EE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D720FD5-E643-09D4-4E41-8FF5B957E7D9}"/>
              </a:ext>
            </a:extLst>
          </p:cNvPr>
          <p:cNvGrpSpPr/>
          <p:nvPr/>
        </p:nvGrpSpPr>
        <p:grpSpPr>
          <a:xfrm>
            <a:off x="808023" y="2517157"/>
            <a:ext cx="7970079" cy="2786242"/>
            <a:chOff x="1229360" y="2178943"/>
            <a:chExt cx="9272129" cy="324142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6134662-9EB7-8A8F-6988-4BF9E227DDAE}"/>
                </a:ext>
              </a:extLst>
            </p:cNvPr>
            <p:cNvGrpSpPr/>
            <p:nvPr/>
          </p:nvGrpSpPr>
          <p:grpSpPr>
            <a:xfrm rot="16200000">
              <a:off x="5022695" y="-810824"/>
              <a:ext cx="1685460" cy="9272129"/>
              <a:chOff x="-4763" y="3175"/>
              <a:chExt cx="1270001" cy="6986588"/>
            </a:xfrm>
            <a:solidFill>
              <a:schemeClr val="tx1">
                <a:lumMod val="40000"/>
                <a:lumOff val="60000"/>
              </a:schemeClr>
            </a:solidFill>
          </p:grpSpPr>
          <p:sp>
            <p:nvSpPr>
              <p:cNvPr id="14" name="Oval 5">
                <a:extLst>
                  <a:ext uri="{FF2B5EF4-FFF2-40B4-BE49-F238E27FC236}">
                    <a16:creationId xmlns:a16="http://schemas.microsoft.com/office/drawing/2014/main" id="{1E626815-866F-7678-3325-2B3799033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63" y="6772275"/>
                <a:ext cx="84138" cy="825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9A36584E-3319-D499-38D2-763C442EC8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763" y="3175"/>
                <a:ext cx="1270001" cy="6986588"/>
              </a:xfrm>
              <a:custGeom>
                <a:avLst/>
                <a:gdLst>
                  <a:gd name="T0" fmla="*/ 414 w 487"/>
                  <a:gd name="T1" fmla="*/ 14 h 2693"/>
                  <a:gd name="T2" fmla="*/ 354 w 487"/>
                  <a:gd name="T3" fmla="*/ 27 h 2693"/>
                  <a:gd name="T4" fmla="*/ 414 w 487"/>
                  <a:gd name="T5" fmla="*/ 41 h 2693"/>
                  <a:gd name="T6" fmla="*/ 469 w 487"/>
                  <a:gd name="T7" fmla="*/ 104 h 2693"/>
                  <a:gd name="T8" fmla="*/ 349 w 487"/>
                  <a:gd name="T9" fmla="*/ 499 h 2693"/>
                  <a:gd name="T10" fmla="*/ 220 w 487"/>
                  <a:gd name="T11" fmla="*/ 517 h 2693"/>
                  <a:gd name="T12" fmla="*/ 89 w 487"/>
                  <a:gd name="T13" fmla="*/ 352 h 2693"/>
                  <a:gd name="T14" fmla="*/ 32 w 487"/>
                  <a:gd name="T15" fmla="*/ 50 h 2693"/>
                  <a:gd name="T16" fmla="*/ 82 w 487"/>
                  <a:gd name="T17" fmla="*/ 38 h 2693"/>
                  <a:gd name="T18" fmla="*/ 107 w 487"/>
                  <a:gd name="T19" fmla="*/ 0 h 2693"/>
                  <a:gd name="T20" fmla="*/ 62 w 487"/>
                  <a:gd name="T21" fmla="*/ 21 h 2693"/>
                  <a:gd name="T22" fmla="*/ 63 w 487"/>
                  <a:gd name="T23" fmla="*/ 348 h 2693"/>
                  <a:gd name="T24" fmla="*/ 195 w 487"/>
                  <a:gd name="T25" fmla="*/ 563 h 2693"/>
                  <a:gd name="T26" fmla="*/ 228 w 487"/>
                  <a:gd name="T27" fmla="*/ 574 h 2693"/>
                  <a:gd name="T28" fmla="*/ 309 w 487"/>
                  <a:gd name="T29" fmla="*/ 821 h 2693"/>
                  <a:gd name="T30" fmla="*/ 309 w 487"/>
                  <a:gd name="T31" fmla="*/ 890 h 2693"/>
                  <a:gd name="T32" fmla="*/ 228 w 487"/>
                  <a:gd name="T33" fmla="*/ 1126 h 2693"/>
                  <a:gd name="T34" fmla="*/ 126 w 487"/>
                  <a:gd name="T35" fmla="*/ 1198 h 2693"/>
                  <a:gd name="T36" fmla="*/ 208 w 487"/>
                  <a:gd name="T37" fmla="*/ 1279 h 2693"/>
                  <a:gd name="T38" fmla="*/ 280 w 487"/>
                  <a:gd name="T39" fmla="*/ 1536 h 2693"/>
                  <a:gd name="T40" fmla="*/ 329 w 487"/>
                  <a:gd name="T41" fmla="*/ 1585 h 2693"/>
                  <a:gd name="T42" fmla="*/ 228 w 487"/>
                  <a:gd name="T43" fmla="*/ 1657 h 2693"/>
                  <a:gd name="T44" fmla="*/ 179 w 487"/>
                  <a:gd name="T45" fmla="*/ 1861 h 2693"/>
                  <a:gd name="T46" fmla="*/ 179 w 487"/>
                  <a:gd name="T47" fmla="*/ 1994 h 2693"/>
                  <a:gd name="T48" fmla="*/ 228 w 487"/>
                  <a:gd name="T49" fmla="*/ 2198 h 2693"/>
                  <a:gd name="T50" fmla="*/ 329 w 487"/>
                  <a:gd name="T51" fmla="*/ 2270 h 2693"/>
                  <a:gd name="T52" fmla="*/ 280 w 487"/>
                  <a:gd name="T53" fmla="*/ 2319 h 2693"/>
                  <a:gd name="T54" fmla="*/ 176 w 487"/>
                  <a:gd name="T55" fmla="*/ 2625 h 2693"/>
                  <a:gd name="T56" fmla="*/ 260 w 487"/>
                  <a:gd name="T57" fmla="*/ 2559 h 2693"/>
                  <a:gd name="T58" fmla="*/ 309 w 487"/>
                  <a:gd name="T59" fmla="*/ 2351 h 2693"/>
                  <a:gd name="T60" fmla="*/ 309 w 487"/>
                  <a:gd name="T61" fmla="*/ 2218 h 2693"/>
                  <a:gd name="T62" fmla="*/ 260 w 487"/>
                  <a:gd name="T63" fmla="*/ 2014 h 2693"/>
                  <a:gd name="T64" fmla="*/ 159 w 487"/>
                  <a:gd name="T65" fmla="*/ 1942 h 2693"/>
                  <a:gd name="T66" fmla="*/ 208 w 487"/>
                  <a:gd name="T67" fmla="*/ 1893 h 2693"/>
                  <a:gd name="T68" fmla="*/ 280 w 487"/>
                  <a:gd name="T69" fmla="*/ 1637 h 2693"/>
                  <a:gd name="T70" fmla="*/ 361 w 487"/>
                  <a:gd name="T71" fmla="*/ 1556 h 2693"/>
                  <a:gd name="T72" fmla="*/ 260 w 487"/>
                  <a:gd name="T73" fmla="*/ 1484 h 2693"/>
                  <a:gd name="T74" fmla="*/ 178 w 487"/>
                  <a:gd name="T75" fmla="*/ 1247 h 2693"/>
                  <a:gd name="T76" fmla="*/ 178 w 487"/>
                  <a:gd name="T77" fmla="*/ 1178 h 2693"/>
                  <a:gd name="T78" fmla="*/ 260 w 487"/>
                  <a:gd name="T79" fmla="*/ 942 h 2693"/>
                  <a:gd name="T80" fmla="*/ 361 w 487"/>
                  <a:gd name="T81" fmla="*/ 870 h 2693"/>
                  <a:gd name="T82" fmla="*/ 280 w 487"/>
                  <a:gd name="T83" fmla="*/ 789 h 2693"/>
                  <a:gd name="T84" fmla="*/ 267 w 487"/>
                  <a:gd name="T85" fmla="*/ 574 h 2693"/>
                  <a:gd name="T86" fmla="*/ 377 w 487"/>
                  <a:gd name="T87" fmla="*/ 514 h 2693"/>
                  <a:gd name="T88" fmla="*/ 485 w 487"/>
                  <a:gd name="T89" fmla="*/ 105 h 2693"/>
                  <a:gd name="T90" fmla="*/ 244 w 487"/>
                  <a:gd name="T91" fmla="*/ 2661 h 2693"/>
                  <a:gd name="T92" fmla="*/ 280 w 487"/>
                  <a:gd name="T93" fmla="*/ 2625 h 2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7" h="2693">
                    <a:moveTo>
                      <a:pt x="467" y="39"/>
                    </a:moveTo>
                    <a:cubicBezTo>
                      <a:pt x="453" y="25"/>
                      <a:pt x="435" y="21"/>
                      <a:pt x="426" y="21"/>
                    </a:cubicBezTo>
                    <a:cubicBezTo>
                      <a:pt x="423" y="16"/>
                      <a:pt x="419" y="14"/>
                      <a:pt x="414" y="14"/>
                    </a:cubicBezTo>
                    <a:cubicBezTo>
                      <a:pt x="411" y="14"/>
                      <a:pt x="408" y="15"/>
                      <a:pt x="406" y="16"/>
                    </a:cubicBezTo>
                    <a:cubicBezTo>
                      <a:pt x="402" y="7"/>
                      <a:pt x="392" y="0"/>
                      <a:pt x="381" y="0"/>
                    </a:cubicBezTo>
                    <a:cubicBezTo>
                      <a:pt x="366" y="0"/>
                      <a:pt x="354" y="12"/>
                      <a:pt x="354" y="27"/>
                    </a:cubicBezTo>
                    <a:cubicBezTo>
                      <a:pt x="354" y="42"/>
                      <a:pt x="366" y="54"/>
                      <a:pt x="381" y="54"/>
                    </a:cubicBezTo>
                    <a:cubicBezTo>
                      <a:pt x="392" y="54"/>
                      <a:pt x="402" y="48"/>
                      <a:pt x="406" y="38"/>
                    </a:cubicBezTo>
                    <a:cubicBezTo>
                      <a:pt x="408" y="40"/>
                      <a:pt x="411" y="41"/>
                      <a:pt x="414" y="41"/>
                    </a:cubicBezTo>
                    <a:cubicBezTo>
                      <a:pt x="418" y="41"/>
                      <a:pt x="422" y="39"/>
                      <a:pt x="424" y="36"/>
                    </a:cubicBezTo>
                    <a:cubicBezTo>
                      <a:pt x="430" y="37"/>
                      <a:pt x="445" y="39"/>
                      <a:pt x="456" y="50"/>
                    </a:cubicBezTo>
                    <a:cubicBezTo>
                      <a:pt x="467" y="62"/>
                      <a:pt x="471" y="80"/>
                      <a:pt x="469" y="104"/>
                    </a:cubicBezTo>
                    <a:cubicBezTo>
                      <a:pt x="465" y="149"/>
                      <a:pt x="437" y="253"/>
                      <a:pt x="410" y="343"/>
                    </a:cubicBezTo>
                    <a:cubicBezTo>
                      <a:pt x="405" y="343"/>
                      <a:pt x="400" y="347"/>
                      <a:pt x="399" y="352"/>
                    </a:cubicBezTo>
                    <a:cubicBezTo>
                      <a:pt x="375" y="430"/>
                      <a:pt x="355" y="488"/>
                      <a:pt x="349" y="499"/>
                    </a:cubicBezTo>
                    <a:cubicBezTo>
                      <a:pt x="333" y="528"/>
                      <a:pt x="305" y="531"/>
                      <a:pt x="292" y="531"/>
                    </a:cubicBezTo>
                    <a:cubicBezTo>
                      <a:pt x="287" y="523"/>
                      <a:pt x="277" y="517"/>
                      <a:pt x="267" y="517"/>
                    </a:cubicBezTo>
                    <a:cubicBezTo>
                      <a:pt x="220" y="517"/>
                      <a:pt x="220" y="517"/>
                      <a:pt x="220" y="517"/>
                    </a:cubicBezTo>
                    <a:cubicBezTo>
                      <a:pt x="210" y="517"/>
                      <a:pt x="201" y="523"/>
                      <a:pt x="196" y="531"/>
                    </a:cubicBezTo>
                    <a:cubicBezTo>
                      <a:pt x="182" y="531"/>
                      <a:pt x="154" y="527"/>
                      <a:pt x="139" y="499"/>
                    </a:cubicBezTo>
                    <a:cubicBezTo>
                      <a:pt x="133" y="488"/>
                      <a:pt x="113" y="430"/>
                      <a:pt x="89" y="352"/>
                    </a:cubicBezTo>
                    <a:cubicBezTo>
                      <a:pt x="88" y="347"/>
                      <a:pt x="83" y="343"/>
                      <a:pt x="78" y="343"/>
                    </a:cubicBezTo>
                    <a:cubicBezTo>
                      <a:pt x="51" y="253"/>
                      <a:pt x="23" y="149"/>
                      <a:pt x="19" y="104"/>
                    </a:cubicBezTo>
                    <a:cubicBezTo>
                      <a:pt x="17" y="80"/>
                      <a:pt x="21" y="62"/>
                      <a:pt x="32" y="50"/>
                    </a:cubicBezTo>
                    <a:cubicBezTo>
                      <a:pt x="43" y="39"/>
                      <a:pt x="57" y="37"/>
                      <a:pt x="64" y="36"/>
                    </a:cubicBezTo>
                    <a:cubicBezTo>
                      <a:pt x="66" y="39"/>
                      <a:pt x="70" y="41"/>
                      <a:pt x="74" y="41"/>
                    </a:cubicBezTo>
                    <a:cubicBezTo>
                      <a:pt x="77" y="41"/>
                      <a:pt x="80" y="40"/>
                      <a:pt x="82" y="38"/>
                    </a:cubicBezTo>
                    <a:cubicBezTo>
                      <a:pt x="86" y="48"/>
                      <a:pt x="96" y="54"/>
                      <a:pt x="107" y="54"/>
                    </a:cubicBezTo>
                    <a:cubicBezTo>
                      <a:pt x="122" y="54"/>
                      <a:pt x="134" y="42"/>
                      <a:pt x="134" y="27"/>
                    </a:cubicBezTo>
                    <a:cubicBezTo>
                      <a:pt x="134" y="12"/>
                      <a:pt x="122" y="0"/>
                      <a:pt x="107" y="0"/>
                    </a:cubicBezTo>
                    <a:cubicBezTo>
                      <a:pt x="96" y="0"/>
                      <a:pt x="86" y="7"/>
                      <a:pt x="82" y="16"/>
                    </a:cubicBezTo>
                    <a:cubicBezTo>
                      <a:pt x="80" y="15"/>
                      <a:pt x="77" y="14"/>
                      <a:pt x="74" y="14"/>
                    </a:cubicBezTo>
                    <a:cubicBezTo>
                      <a:pt x="69" y="14"/>
                      <a:pt x="65" y="16"/>
                      <a:pt x="62" y="21"/>
                    </a:cubicBezTo>
                    <a:cubicBezTo>
                      <a:pt x="53" y="21"/>
                      <a:pt x="35" y="25"/>
                      <a:pt x="21" y="39"/>
                    </a:cubicBezTo>
                    <a:cubicBezTo>
                      <a:pt x="6" y="54"/>
                      <a:pt x="0" y="76"/>
                      <a:pt x="3" y="105"/>
                    </a:cubicBezTo>
                    <a:cubicBezTo>
                      <a:pt x="7" y="151"/>
                      <a:pt x="35" y="256"/>
                      <a:pt x="63" y="348"/>
                    </a:cubicBezTo>
                    <a:cubicBezTo>
                      <a:pt x="59" y="351"/>
                      <a:pt x="57" y="356"/>
                      <a:pt x="58" y="361"/>
                    </a:cubicBezTo>
                    <a:cubicBezTo>
                      <a:pt x="78" y="425"/>
                      <a:pt x="101" y="497"/>
                      <a:pt x="111" y="514"/>
                    </a:cubicBezTo>
                    <a:cubicBezTo>
                      <a:pt x="132" y="553"/>
                      <a:pt x="170" y="563"/>
                      <a:pt x="195" y="563"/>
                    </a:cubicBezTo>
                    <a:cubicBezTo>
                      <a:pt x="196" y="563"/>
                      <a:pt x="197" y="563"/>
                      <a:pt x="198" y="563"/>
                    </a:cubicBezTo>
                    <a:cubicBezTo>
                      <a:pt x="203" y="570"/>
                      <a:pt x="211" y="574"/>
                      <a:pt x="220" y="574"/>
                    </a:cubicBezTo>
                    <a:cubicBezTo>
                      <a:pt x="228" y="574"/>
                      <a:pt x="228" y="574"/>
                      <a:pt x="228" y="574"/>
                    </a:cubicBezTo>
                    <a:cubicBezTo>
                      <a:pt x="228" y="769"/>
                      <a:pt x="228" y="769"/>
                      <a:pt x="228" y="769"/>
                    </a:cubicBezTo>
                    <a:cubicBezTo>
                      <a:pt x="228" y="798"/>
                      <a:pt x="251" y="821"/>
                      <a:pt x="280" y="821"/>
                    </a:cubicBezTo>
                    <a:cubicBezTo>
                      <a:pt x="309" y="821"/>
                      <a:pt x="309" y="821"/>
                      <a:pt x="309" y="821"/>
                    </a:cubicBezTo>
                    <a:cubicBezTo>
                      <a:pt x="320" y="821"/>
                      <a:pt x="329" y="830"/>
                      <a:pt x="329" y="841"/>
                    </a:cubicBezTo>
                    <a:cubicBezTo>
                      <a:pt x="329" y="870"/>
                      <a:pt x="329" y="870"/>
                      <a:pt x="329" y="870"/>
                    </a:cubicBezTo>
                    <a:cubicBezTo>
                      <a:pt x="329" y="881"/>
                      <a:pt x="320" y="890"/>
                      <a:pt x="309" y="890"/>
                    </a:cubicBezTo>
                    <a:cubicBezTo>
                      <a:pt x="280" y="890"/>
                      <a:pt x="280" y="890"/>
                      <a:pt x="280" y="890"/>
                    </a:cubicBezTo>
                    <a:cubicBezTo>
                      <a:pt x="251" y="890"/>
                      <a:pt x="228" y="914"/>
                      <a:pt x="228" y="942"/>
                    </a:cubicBezTo>
                    <a:cubicBezTo>
                      <a:pt x="228" y="1126"/>
                      <a:pt x="228" y="1126"/>
                      <a:pt x="228" y="1126"/>
                    </a:cubicBezTo>
                    <a:cubicBezTo>
                      <a:pt x="228" y="1137"/>
                      <a:pt x="219" y="1146"/>
                      <a:pt x="208" y="1146"/>
                    </a:cubicBezTo>
                    <a:cubicBezTo>
                      <a:pt x="178" y="1146"/>
                      <a:pt x="178" y="1146"/>
                      <a:pt x="178" y="1146"/>
                    </a:cubicBezTo>
                    <a:cubicBezTo>
                      <a:pt x="150" y="1146"/>
                      <a:pt x="126" y="1170"/>
                      <a:pt x="126" y="1198"/>
                    </a:cubicBezTo>
                    <a:cubicBezTo>
                      <a:pt x="126" y="1227"/>
                      <a:pt x="126" y="1227"/>
                      <a:pt x="126" y="1227"/>
                    </a:cubicBezTo>
                    <a:cubicBezTo>
                      <a:pt x="126" y="1256"/>
                      <a:pt x="150" y="1279"/>
                      <a:pt x="178" y="1279"/>
                    </a:cubicBezTo>
                    <a:cubicBezTo>
                      <a:pt x="208" y="1279"/>
                      <a:pt x="208" y="1279"/>
                      <a:pt x="208" y="1279"/>
                    </a:cubicBezTo>
                    <a:cubicBezTo>
                      <a:pt x="219" y="1279"/>
                      <a:pt x="228" y="1288"/>
                      <a:pt x="228" y="1299"/>
                    </a:cubicBezTo>
                    <a:cubicBezTo>
                      <a:pt x="228" y="1484"/>
                      <a:pt x="228" y="1484"/>
                      <a:pt x="228" y="1484"/>
                    </a:cubicBezTo>
                    <a:cubicBezTo>
                      <a:pt x="228" y="1512"/>
                      <a:pt x="251" y="1536"/>
                      <a:pt x="280" y="1536"/>
                    </a:cubicBezTo>
                    <a:cubicBezTo>
                      <a:pt x="309" y="1536"/>
                      <a:pt x="309" y="1536"/>
                      <a:pt x="309" y="1536"/>
                    </a:cubicBezTo>
                    <a:cubicBezTo>
                      <a:pt x="320" y="1536"/>
                      <a:pt x="329" y="1545"/>
                      <a:pt x="329" y="1556"/>
                    </a:cubicBezTo>
                    <a:cubicBezTo>
                      <a:pt x="329" y="1585"/>
                      <a:pt x="329" y="1585"/>
                      <a:pt x="329" y="1585"/>
                    </a:cubicBezTo>
                    <a:cubicBezTo>
                      <a:pt x="329" y="1596"/>
                      <a:pt x="320" y="1605"/>
                      <a:pt x="309" y="1605"/>
                    </a:cubicBezTo>
                    <a:cubicBezTo>
                      <a:pt x="280" y="1605"/>
                      <a:pt x="280" y="1605"/>
                      <a:pt x="280" y="1605"/>
                    </a:cubicBezTo>
                    <a:cubicBezTo>
                      <a:pt x="251" y="1605"/>
                      <a:pt x="228" y="1628"/>
                      <a:pt x="228" y="1657"/>
                    </a:cubicBezTo>
                    <a:cubicBezTo>
                      <a:pt x="228" y="1841"/>
                      <a:pt x="228" y="1841"/>
                      <a:pt x="228" y="1841"/>
                    </a:cubicBezTo>
                    <a:cubicBezTo>
                      <a:pt x="228" y="1852"/>
                      <a:pt x="219" y="1861"/>
                      <a:pt x="208" y="1861"/>
                    </a:cubicBezTo>
                    <a:cubicBezTo>
                      <a:pt x="179" y="1861"/>
                      <a:pt x="179" y="1861"/>
                      <a:pt x="179" y="1861"/>
                    </a:cubicBezTo>
                    <a:cubicBezTo>
                      <a:pt x="151" y="1861"/>
                      <a:pt x="127" y="1884"/>
                      <a:pt x="127" y="1913"/>
                    </a:cubicBezTo>
                    <a:cubicBezTo>
                      <a:pt x="127" y="1942"/>
                      <a:pt x="127" y="1942"/>
                      <a:pt x="127" y="1942"/>
                    </a:cubicBezTo>
                    <a:cubicBezTo>
                      <a:pt x="127" y="1971"/>
                      <a:pt x="151" y="1994"/>
                      <a:pt x="179" y="1994"/>
                    </a:cubicBezTo>
                    <a:cubicBezTo>
                      <a:pt x="208" y="1994"/>
                      <a:pt x="208" y="1994"/>
                      <a:pt x="208" y="1994"/>
                    </a:cubicBezTo>
                    <a:cubicBezTo>
                      <a:pt x="219" y="1994"/>
                      <a:pt x="228" y="2003"/>
                      <a:pt x="228" y="2014"/>
                    </a:cubicBezTo>
                    <a:cubicBezTo>
                      <a:pt x="228" y="2198"/>
                      <a:pt x="228" y="2198"/>
                      <a:pt x="228" y="2198"/>
                    </a:cubicBezTo>
                    <a:cubicBezTo>
                      <a:pt x="228" y="2227"/>
                      <a:pt x="251" y="2250"/>
                      <a:pt x="280" y="2250"/>
                    </a:cubicBezTo>
                    <a:cubicBezTo>
                      <a:pt x="309" y="2250"/>
                      <a:pt x="309" y="2250"/>
                      <a:pt x="309" y="2250"/>
                    </a:cubicBezTo>
                    <a:cubicBezTo>
                      <a:pt x="320" y="2250"/>
                      <a:pt x="329" y="2259"/>
                      <a:pt x="329" y="2270"/>
                    </a:cubicBezTo>
                    <a:cubicBezTo>
                      <a:pt x="329" y="2299"/>
                      <a:pt x="329" y="2299"/>
                      <a:pt x="329" y="2299"/>
                    </a:cubicBezTo>
                    <a:cubicBezTo>
                      <a:pt x="329" y="2311"/>
                      <a:pt x="320" y="2319"/>
                      <a:pt x="309" y="2319"/>
                    </a:cubicBezTo>
                    <a:cubicBezTo>
                      <a:pt x="280" y="2319"/>
                      <a:pt x="280" y="2319"/>
                      <a:pt x="280" y="2319"/>
                    </a:cubicBezTo>
                    <a:cubicBezTo>
                      <a:pt x="251" y="2319"/>
                      <a:pt x="228" y="2343"/>
                      <a:pt x="228" y="2371"/>
                    </a:cubicBezTo>
                    <a:cubicBezTo>
                      <a:pt x="228" y="2560"/>
                      <a:pt x="228" y="2560"/>
                      <a:pt x="228" y="2560"/>
                    </a:cubicBezTo>
                    <a:cubicBezTo>
                      <a:pt x="198" y="2567"/>
                      <a:pt x="176" y="2594"/>
                      <a:pt x="176" y="2625"/>
                    </a:cubicBezTo>
                    <a:cubicBezTo>
                      <a:pt x="176" y="2663"/>
                      <a:pt x="207" y="2693"/>
                      <a:pt x="244" y="2693"/>
                    </a:cubicBezTo>
                    <a:cubicBezTo>
                      <a:pt x="281" y="2693"/>
                      <a:pt x="312" y="2663"/>
                      <a:pt x="312" y="2625"/>
                    </a:cubicBezTo>
                    <a:cubicBezTo>
                      <a:pt x="312" y="2593"/>
                      <a:pt x="289" y="2566"/>
                      <a:pt x="260" y="2559"/>
                    </a:cubicBezTo>
                    <a:cubicBezTo>
                      <a:pt x="260" y="2371"/>
                      <a:pt x="260" y="2371"/>
                      <a:pt x="260" y="2371"/>
                    </a:cubicBezTo>
                    <a:cubicBezTo>
                      <a:pt x="260" y="2360"/>
                      <a:pt x="269" y="2351"/>
                      <a:pt x="280" y="2351"/>
                    </a:cubicBezTo>
                    <a:cubicBezTo>
                      <a:pt x="309" y="2351"/>
                      <a:pt x="309" y="2351"/>
                      <a:pt x="309" y="2351"/>
                    </a:cubicBezTo>
                    <a:cubicBezTo>
                      <a:pt x="337" y="2351"/>
                      <a:pt x="361" y="2328"/>
                      <a:pt x="361" y="2299"/>
                    </a:cubicBezTo>
                    <a:cubicBezTo>
                      <a:pt x="361" y="2270"/>
                      <a:pt x="361" y="2270"/>
                      <a:pt x="361" y="2270"/>
                    </a:cubicBezTo>
                    <a:cubicBezTo>
                      <a:pt x="361" y="2242"/>
                      <a:pt x="337" y="2218"/>
                      <a:pt x="309" y="2218"/>
                    </a:cubicBezTo>
                    <a:cubicBezTo>
                      <a:pt x="280" y="2218"/>
                      <a:pt x="280" y="2218"/>
                      <a:pt x="280" y="2218"/>
                    </a:cubicBezTo>
                    <a:cubicBezTo>
                      <a:pt x="269" y="2218"/>
                      <a:pt x="260" y="2209"/>
                      <a:pt x="260" y="2198"/>
                    </a:cubicBezTo>
                    <a:cubicBezTo>
                      <a:pt x="260" y="2014"/>
                      <a:pt x="260" y="2014"/>
                      <a:pt x="260" y="2014"/>
                    </a:cubicBezTo>
                    <a:cubicBezTo>
                      <a:pt x="260" y="1986"/>
                      <a:pt x="236" y="1962"/>
                      <a:pt x="208" y="1962"/>
                    </a:cubicBezTo>
                    <a:cubicBezTo>
                      <a:pt x="179" y="1962"/>
                      <a:pt x="179" y="1962"/>
                      <a:pt x="179" y="1962"/>
                    </a:cubicBezTo>
                    <a:cubicBezTo>
                      <a:pt x="168" y="1962"/>
                      <a:pt x="159" y="1953"/>
                      <a:pt x="159" y="1942"/>
                    </a:cubicBezTo>
                    <a:cubicBezTo>
                      <a:pt x="159" y="1913"/>
                      <a:pt x="159" y="1913"/>
                      <a:pt x="159" y="1913"/>
                    </a:cubicBezTo>
                    <a:cubicBezTo>
                      <a:pt x="159" y="1902"/>
                      <a:pt x="168" y="1893"/>
                      <a:pt x="179" y="1893"/>
                    </a:cubicBezTo>
                    <a:cubicBezTo>
                      <a:pt x="208" y="1893"/>
                      <a:pt x="208" y="1893"/>
                      <a:pt x="208" y="1893"/>
                    </a:cubicBezTo>
                    <a:cubicBezTo>
                      <a:pt x="236" y="1893"/>
                      <a:pt x="260" y="1870"/>
                      <a:pt x="260" y="1841"/>
                    </a:cubicBezTo>
                    <a:cubicBezTo>
                      <a:pt x="260" y="1657"/>
                      <a:pt x="260" y="1657"/>
                      <a:pt x="260" y="1657"/>
                    </a:cubicBezTo>
                    <a:cubicBezTo>
                      <a:pt x="260" y="1646"/>
                      <a:pt x="269" y="1637"/>
                      <a:pt x="280" y="1637"/>
                    </a:cubicBezTo>
                    <a:cubicBezTo>
                      <a:pt x="309" y="1637"/>
                      <a:pt x="309" y="1637"/>
                      <a:pt x="309" y="1637"/>
                    </a:cubicBezTo>
                    <a:cubicBezTo>
                      <a:pt x="337" y="1637"/>
                      <a:pt x="361" y="1614"/>
                      <a:pt x="361" y="1585"/>
                    </a:cubicBezTo>
                    <a:cubicBezTo>
                      <a:pt x="361" y="1556"/>
                      <a:pt x="361" y="1556"/>
                      <a:pt x="361" y="1556"/>
                    </a:cubicBezTo>
                    <a:cubicBezTo>
                      <a:pt x="361" y="1527"/>
                      <a:pt x="337" y="1504"/>
                      <a:pt x="309" y="1504"/>
                    </a:cubicBezTo>
                    <a:cubicBezTo>
                      <a:pt x="280" y="1504"/>
                      <a:pt x="280" y="1504"/>
                      <a:pt x="280" y="1504"/>
                    </a:cubicBezTo>
                    <a:cubicBezTo>
                      <a:pt x="269" y="1504"/>
                      <a:pt x="260" y="1495"/>
                      <a:pt x="260" y="1484"/>
                    </a:cubicBezTo>
                    <a:cubicBezTo>
                      <a:pt x="260" y="1299"/>
                      <a:pt x="260" y="1299"/>
                      <a:pt x="260" y="1299"/>
                    </a:cubicBezTo>
                    <a:cubicBezTo>
                      <a:pt x="260" y="1271"/>
                      <a:pt x="236" y="1247"/>
                      <a:pt x="208" y="1247"/>
                    </a:cubicBezTo>
                    <a:cubicBezTo>
                      <a:pt x="178" y="1247"/>
                      <a:pt x="178" y="1247"/>
                      <a:pt x="178" y="1247"/>
                    </a:cubicBezTo>
                    <a:cubicBezTo>
                      <a:pt x="167" y="1247"/>
                      <a:pt x="158" y="1239"/>
                      <a:pt x="158" y="1227"/>
                    </a:cubicBezTo>
                    <a:cubicBezTo>
                      <a:pt x="158" y="1198"/>
                      <a:pt x="158" y="1198"/>
                      <a:pt x="158" y="1198"/>
                    </a:cubicBezTo>
                    <a:cubicBezTo>
                      <a:pt x="158" y="1187"/>
                      <a:pt x="167" y="1178"/>
                      <a:pt x="178" y="1178"/>
                    </a:cubicBezTo>
                    <a:cubicBezTo>
                      <a:pt x="208" y="1178"/>
                      <a:pt x="208" y="1178"/>
                      <a:pt x="208" y="1178"/>
                    </a:cubicBezTo>
                    <a:cubicBezTo>
                      <a:pt x="236" y="1178"/>
                      <a:pt x="260" y="1155"/>
                      <a:pt x="260" y="1126"/>
                    </a:cubicBezTo>
                    <a:cubicBezTo>
                      <a:pt x="260" y="942"/>
                      <a:pt x="260" y="942"/>
                      <a:pt x="260" y="942"/>
                    </a:cubicBezTo>
                    <a:cubicBezTo>
                      <a:pt x="260" y="931"/>
                      <a:pt x="269" y="922"/>
                      <a:pt x="280" y="922"/>
                    </a:cubicBezTo>
                    <a:cubicBezTo>
                      <a:pt x="309" y="922"/>
                      <a:pt x="309" y="922"/>
                      <a:pt x="309" y="922"/>
                    </a:cubicBezTo>
                    <a:cubicBezTo>
                      <a:pt x="337" y="922"/>
                      <a:pt x="361" y="899"/>
                      <a:pt x="361" y="870"/>
                    </a:cubicBezTo>
                    <a:cubicBezTo>
                      <a:pt x="361" y="841"/>
                      <a:pt x="361" y="841"/>
                      <a:pt x="361" y="841"/>
                    </a:cubicBezTo>
                    <a:cubicBezTo>
                      <a:pt x="361" y="813"/>
                      <a:pt x="337" y="789"/>
                      <a:pt x="309" y="789"/>
                    </a:cubicBezTo>
                    <a:cubicBezTo>
                      <a:pt x="280" y="789"/>
                      <a:pt x="280" y="789"/>
                      <a:pt x="280" y="789"/>
                    </a:cubicBezTo>
                    <a:cubicBezTo>
                      <a:pt x="269" y="789"/>
                      <a:pt x="260" y="780"/>
                      <a:pt x="260" y="769"/>
                    </a:cubicBezTo>
                    <a:cubicBezTo>
                      <a:pt x="260" y="574"/>
                      <a:pt x="260" y="574"/>
                      <a:pt x="260" y="574"/>
                    </a:cubicBezTo>
                    <a:cubicBezTo>
                      <a:pt x="267" y="574"/>
                      <a:pt x="267" y="574"/>
                      <a:pt x="267" y="574"/>
                    </a:cubicBezTo>
                    <a:cubicBezTo>
                      <a:pt x="276" y="574"/>
                      <a:pt x="284" y="570"/>
                      <a:pt x="290" y="563"/>
                    </a:cubicBezTo>
                    <a:cubicBezTo>
                      <a:pt x="291" y="563"/>
                      <a:pt x="291" y="563"/>
                      <a:pt x="292" y="563"/>
                    </a:cubicBezTo>
                    <a:cubicBezTo>
                      <a:pt x="318" y="563"/>
                      <a:pt x="356" y="553"/>
                      <a:pt x="377" y="514"/>
                    </a:cubicBezTo>
                    <a:cubicBezTo>
                      <a:pt x="386" y="497"/>
                      <a:pt x="410" y="425"/>
                      <a:pt x="429" y="361"/>
                    </a:cubicBezTo>
                    <a:cubicBezTo>
                      <a:pt x="431" y="356"/>
                      <a:pt x="429" y="351"/>
                      <a:pt x="425" y="348"/>
                    </a:cubicBezTo>
                    <a:cubicBezTo>
                      <a:pt x="453" y="256"/>
                      <a:pt x="481" y="151"/>
                      <a:pt x="485" y="105"/>
                    </a:cubicBezTo>
                    <a:cubicBezTo>
                      <a:pt x="487" y="76"/>
                      <a:pt x="482" y="54"/>
                      <a:pt x="467" y="39"/>
                    </a:cubicBezTo>
                    <a:close/>
                    <a:moveTo>
                      <a:pt x="280" y="2625"/>
                    </a:moveTo>
                    <a:cubicBezTo>
                      <a:pt x="280" y="2645"/>
                      <a:pt x="264" y="2661"/>
                      <a:pt x="244" y="2661"/>
                    </a:cubicBezTo>
                    <a:cubicBezTo>
                      <a:pt x="224" y="2661"/>
                      <a:pt x="208" y="2645"/>
                      <a:pt x="208" y="2625"/>
                    </a:cubicBezTo>
                    <a:cubicBezTo>
                      <a:pt x="208" y="2606"/>
                      <a:pt x="224" y="2589"/>
                      <a:pt x="244" y="2589"/>
                    </a:cubicBezTo>
                    <a:cubicBezTo>
                      <a:pt x="264" y="2589"/>
                      <a:pt x="280" y="2606"/>
                      <a:pt x="280" y="262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6" name="Freeform 38">
              <a:extLst>
                <a:ext uri="{FF2B5EF4-FFF2-40B4-BE49-F238E27FC236}">
                  <a16:creationId xmlns:a16="http://schemas.microsoft.com/office/drawing/2014/main" id="{BC1BDAFE-DD48-CC15-8B14-ADF1CEFDFB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2404" y="2178943"/>
              <a:ext cx="261495" cy="431689"/>
            </a:xfrm>
            <a:custGeom>
              <a:avLst/>
              <a:gdLst>
                <a:gd name="T0" fmla="*/ 62 w 125"/>
                <a:gd name="T1" fmla="*/ 206 h 206"/>
                <a:gd name="T2" fmla="*/ 29 w 125"/>
                <a:gd name="T3" fmla="*/ 90 h 206"/>
                <a:gd name="T4" fmla="*/ 34 w 125"/>
                <a:gd name="T5" fmla="*/ 87 h 206"/>
                <a:gd name="T6" fmla="*/ 31 w 125"/>
                <a:gd name="T7" fmla="*/ 32 h 206"/>
                <a:gd name="T8" fmla="*/ 31 w 125"/>
                <a:gd name="T9" fmla="*/ 21 h 206"/>
                <a:gd name="T10" fmla="*/ 45 w 125"/>
                <a:gd name="T11" fmla="*/ 87 h 206"/>
                <a:gd name="T12" fmla="*/ 35 w 125"/>
                <a:gd name="T13" fmla="*/ 99 h 206"/>
                <a:gd name="T14" fmla="*/ 62 w 125"/>
                <a:gd name="T15" fmla="*/ 195 h 206"/>
                <a:gd name="T16" fmla="*/ 90 w 125"/>
                <a:gd name="T17" fmla="*/ 99 h 206"/>
                <a:gd name="T18" fmla="*/ 79 w 125"/>
                <a:gd name="T19" fmla="*/ 87 h 206"/>
                <a:gd name="T20" fmla="*/ 93 w 125"/>
                <a:gd name="T21" fmla="*/ 21 h 206"/>
                <a:gd name="T22" fmla="*/ 93 w 125"/>
                <a:gd name="T23" fmla="*/ 32 h 206"/>
                <a:gd name="T24" fmla="*/ 90 w 125"/>
                <a:gd name="T25" fmla="*/ 87 h 206"/>
                <a:gd name="T26" fmla="*/ 95 w 125"/>
                <a:gd name="T27" fmla="*/ 90 h 206"/>
                <a:gd name="T28" fmla="*/ 54 w 125"/>
                <a:gd name="T29" fmla="*/ 121 h 206"/>
                <a:gd name="T30" fmla="*/ 72 w 125"/>
                <a:gd name="T31" fmla="*/ 121 h 206"/>
                <a:gd name="T32" fmla="*/ 54 w 125"/>
                <a:gd name="T33" fmla="*/ 121 h 206"/>
                <a:gd name="T34" fmla="*/ 63 w 125"/>
                <a:gd name="T35" fmla="*/ 127 h 206"/>
                <a:gd name="T36" fmla="*/ 63 w 125"/>
                <a:gd name="T37" fmla="*/ 115 h 206"/>
                <a:gd name="T38" fmla="*/ 78 w 125"/>
                <a:gd name="T39" fmla="*/ 126 h 206"/>
                <a:gd name="T40" fmla="*/ 106 w 125"/>
                <a:gd name="T41" fmla="*/ 134 h 206"/>
                <a:gd name="T42" fmla="*/ 62 w 125"/>
                <a:gd name="T43" fmla="*/ 189 h 206"/>
                <a:gd name="T44" fmla="*/ 18 w 125"/>
                <a:gd name="T45" fmla="*/ 134 h 206"/>
                <a:gd name="T46" fmla="*/ 41 w 125"/>
                <a:gd name="T47" fmla="*/ 123 h 206"/>
                <a:gd name="T48" fmla="*/ 68 w 125"/>
                <a:gd name="T49" fmla="*/ 134 h 206"/>
                <a:gd name="T50" fmla="*/ 50 w 125"/>
                <a:gd name="T51" fmla="*/ 135 h 206"/>
                <a:gd name="T52" fmla="*/ 32 w 125"/>
                <a:gd name="T53" fmla="*/ 135 h 206"/>
                <a:gd name="T54" fmla="*/ 50 w 125"/>
                <a:gd name="T55" fmla="*/ 135 h 206"/>
                <a:gd name="T56" fmla="*/ 78 w 125"/>
                <a:gd name="T57" fmla="*/ 143 h 206"/>
                <a:gd name="T58" fmla="*/ 84 w 125"/>
                <a:gd name="T59" fmla="*/ 135 h 206"/>
                <a:gd name="T60" fmla="*/ 78 w 125"/>
                <a:gd name="T61" fmla="*/ 129 h 206"/>
                <a:gd name="T62" fmla="*/ 71 w 125"/>
                <a:gd name="T63" fmla="*/ 135 h 206"/>
                <a:gd name="T64" fmla="*/ 63 w 125"/>
                <a:gd name="T65" fmla="*/ 99 h 206"/>
                <a:gd name="T66" fmla="*/ 80 w 125"/>
                <a:gd name="T67" fmla="*/ 99 h 206"/>
                <a:gd name="T68" fmla="*/ 63 w 125"/>
                <a:gd name="T69" fmla="*/ 99 h 206"/>
                <a:gd name="T70" fmla="*/ 71 w 125"/>
                <a:gd name="T71" fmla="*/ 104 h 206"/>
                <a:gd name="T72" fmla="*/ 71 w 125"/>
                <a:gd name="T73" fmla="*/ 94 h 206"/>
                <a:gd name="T74" fmla="*/ 59 w 125"/>
                <a:gd name="T75" fmla="*/ 16 h 206"/>
                <a:gd name="T76" fmla="*/ 76 w 125"/>
                <a:gd name="T77" fmla="*/ 16 h 206"/>
                <a:gd name="T78" fmla="*/ 59 w 125"/>
                <a:gd name="T79" fmla="*/ 16 h 206"/>
                <a:gd name="T80" fmla="*/ 67 w 125"/>
                <a:gd name="T81" fmla="*/ 21 h 206"/>
                <a:gd name="T82" fmla="*/ 67 w 125"/>
                <a:gd name="T83" fmla="*/ 11 h 206"/>
                <a:gd name="T84" fmla="*/ 48 w 125"/>
                <a:gd name="T85" fmla="*/ 105 h 206"/>
                <a:gd name="T86" fmla="*/ 48 w 125"/>
                <a:gd name="T87" fmla="*/ 119 h 206"/>
                <a:gd name="T88" fmla="*/ 48 w 125"/>
                <a:gd name="T89" fmla="*/ 105 h 206"/>
                <a:gd name="T90" fmla="*/ 48 w 125"/>
                <a:gd name="T91" fmla="*/ 115 h 206"/>
                <a:gd name="T92" fmla="*/ 48 w 125"/>
                <a:gd name="T93" fmla="*/ 109 h 206"/>
                <a:gd name="T94" fmla="*/ 48 w 125"/>
                <a:gd name="T95" fmla="*/ 0 h 206"/>
                <a:gd name="T96" fmla="*/ 48 w 125"/>
                <a:gd name="T97" fmla="*/ 14 h 206"/>
                <a:gd name="T98" fmla="*/ 48 w 125"/>
                <a:gd name="T99" fmla="*/ 0 h 206"/>
                <a:gd name="T100" fmla="*/ 48 w 125"/>
                <a:gd name="T101" fmla="*/ 11 h 206"/>
                <a:gd name="T102" fmla="*/ 48 w 125"/>
                <a:gd name="T103" fmla="*/ 4 h 206"/>
                <a:gd name="T104" fmla="*/ 59 w 125"/>
                <a:gd name="T105" fmla="*/ 29 h 206"/>
                <a:gd name="T106" fmla="*/ 59 w 125"/>
                <a:gd name="T107" fmla="*/ 42 h 206"/>
                <a:gd name="T108" fmla="*/ 59 w 125"/>
                <a:gd name="T109" fmla="*/ 29 h 206"/>
                <a:gd name="T110" fmla="*/ 59 w 125"/>
                <a:gd name="T111" fmla="*/ 39 h 206"/>
                <a:gd name="T112" fmla="*/ 59 w 125"/>
                <a:gd name="T113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206">
                  <a:moveTo>
                    <a:pt x="125" y="143"/>
                  </a:moveTo>
                  <a:cubicBezTo>
                    <a:pt x="125" y="178"/>
                    <a:pt x="96" y="206"/>
                    <a:pt x="62" y="206"/>
                  </a:cubicBezTo>
                  <a:cubicBezTo>
                    <a:pt x="28" y="206"/>
                    <a:pt x="0" y="178"/>
                    <a:pt x="0" y="143"/>
                  </a:cubicBezTo>
                  <a:cubicBezTo>
                    <a:pt x="0" y="121"/>
                    <a:pt x="11" y="101"/>
                    <a:pt x="29" y="90"/>
                  </a:cubicBezTo>
                  <a:cubicBezTo>
                    <a:pt x="30" y="90"/>
                    <a:pt x="30" y="89"/>
                    <a:pt x="31" y="89"/>
                  </a:cubicBezTo>
                  <a:cubicBezTo>
                    <a:pt x="32" y="89"/>
                    <a:pt x="34" y="87"/>
                    <a:pt x="34" y="87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4"/>
                    <a:pt x="28" y="21"/>
                    <a:pt x="31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94"/>
                    <a:pt x="39" y="97"/>
                    <a:pt x="36" y="98"/>
                  </a:cubicBezTo>
                  <a:cubicBezTo>
                    <a:pt x="36" y="99"/>
                    <a:pt x="35" y="99"/>
                    <a:pt x="35" y="99"/>
                  </a:cubicBezTo>
                  <a:cubicBezTo>
                    <a:pt x="19" y="109"/>
                    <a:pt x="10" y="125"/>
                    <a:pt x="10" y="143"/>
                  </a:cubicBezTo>
                  <a:cubicBezTo>
                    <a:pt x="10" y="172"/>
                    <a:pt x="33" y="195"/>
                    <a:pt x="62" y="195"/>
                  </a:cubicBezTo>
                  <a:cubicBezTo>
                    <a:pt x="91" y="195"/>
                    <a:pt x="114" y="172"/>
                    <a:pt x="114" y="143"/>
                  </a:cubicBezTo>
                  <a:cubicBezTo>
                    <a:pt x="114" y="125"/>
                    <a:pt x="105" y="109"/>
                    <a:pt x="90" y="99"/>
                  </a:cubicBezTo>
                  <a:cubicBezTo>
                    <a:pt x="89" y="99"/>
                    <a:pt x="89" y="99"/>
                    <a:pt x="88" y="99"/>
                  </a:cubicBezTo>
                  <a:cubicBezTo>
                    <a:pt x="85" y="97"/>
                    <a:pt x="79" y="93"/>
                    <a:pt x="79" y="87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21"/>
                    <a:pt x="98" y="24"/>
                    <a:pt x="98" y="27"/>
                  </a:cubicBezTo>
                  <a:cubicBezTo>
                    <a:pt x="98" y="30"/>
                    <a:pt x="96" y="32"/>
                    <a:pt x="93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1" y="88"/>
                    <a:pt x="93" y="89"/>
                    <a:pt x="94" y="89"/>
                  </a:cubicBezTo>
                  <a:cubicBezTo>
                    <a:pt x="94" y="90"/>
                    <a:pt x="95" y="90"/>
                    <a:pt x="95" y="90"/>
                  </a:cubicBezTo>
                  <a:cubicBezTo>
                    <a:pt x="114" y="102"/>
                    <a:pt x="125" y="122"/>
                    <a:pt x="125" y="143"/>
                  </a:cubicBezTo>
                  <a:close/>
                  <a:moveTo>
                    <a:pt x="54" y="121"/>
                  </a:moveTo>
                  <a:cubicBezTo>
                    <a:pt x="54" y="116"/>
                    <a:pt x="58" y="112"/>
                    <a:pt x="63" y="112"/>
                  </a:cubicBezTo>
                  <a:cubicBezTo>
                    <a:pt x="68" y="112"/>
                    <a:pt x="72" y="116"/>
                    <a:pt x="72" y="121"/>
                  </a:cubicBezTo>
                  <a:cubicBezTo>
                    <a:pt x="72" y="126"/>
                    <a:pt x="68" y="130"/>
                    <a:pt x="63" y="130"/>
                  </a:cubicBezTo>
                  <a:cubicBezTo>
                    <a:pt x="58" y="130"/>
                    <a:pt x="54" y="126"/>
                    <a:pt x="54" y="121"/>
                  </a:cubicBezTo>
                  <a:close/>
                  <a:moveTo>
                    <a:pt x="57" y="121"/>
                  </a:moveTo>
                  <a:cubicBezTo>
                    <a:pt x="57" y="124"/>
                    <a:pt x="60" y="127"/>
                    <a:pt x="63" y="127"/>
                  </a:cubicBezTo>
                  <a:cubicBezTo>
                    <a:pt x="66" y="127"/>
                    <a:pt x="69" y="124"/>
                    <a:pt x="69" y="121"/>
                  </a:cubicBezTo>
                  <a:cubicBezTo>
                    <a:pt x="69" y="118"/>
                    <a:pt x="66" y="115"/>
                    <a:pt x="63" y="115"/>
                  </a:cubicBezTo>
                  <a:cubicBezTo>
                    <a:pt x="60" y="115"/>
                    <a:pt x="57" y="118"/>
                    <a:pt x="57" y="121"/>
                  </a:cubicBezTo>
                  <a:close/>
                  <a:moveTo>
                    <a:pt x="78" y="126"/>
                  </a:moveTo>
                  <a:cubicBezTo>
                    <a:pt x="83" y="126"/>
                    <a:pt x="87" y="129"/>
                    <a:pt x="88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7" y="137"/>
                    <a:pt x="107" y="140"/>
                    <a:pt x="107" y="144"/>
                  </a:cubicBezTo>
                  <a:cubicBezTo>
                    <a:pt x="107" y="169"/>
                    <a:pt x="87" y="189"/>
                    <a:pt x="62" y="189"/>
                  </a:cubicBezTo>
                  <a:cubicBezTo>
                    <a:pt x="37" y="189"/>
                    <a:pt x="17" y="169"/>
                    <a:pt x="17" y="144"/>
                  </a:cubicBezTo>
                  <a:cubicBezTo>
                    <a:pt x="17" y="140"/>
                    <a:pt x="17" y="137"/>
                    <a:pt x="18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0" y="128"/>
                    <a:pt x="35" y="123"/>
                    <a:pt x="41" y="123"/>
                  </a:cubicBezTo>
                  <a:cubicBezTo>
                    <a:pt x="47" y="123"/>
                    <a:pt x="52" y="128"/>
                    <a:pt x="53" y="134"/>
                  </a:cubicBezTo>
                  <a:cubicBezTo>
                    <a:pt x="68" y="134"/>
                    <a:pt x="68" y="134"/>
                    <a:pt x="68" y="134"/>
                  </a:cubicBezTo>
                  <a:cubicBezTo>
                    <a:pt x="69" y="129"/>
                    <a:pt x="73" y="126"/>
                    <a:pt x="78" y="126"/>
                  </a:cubicBezTo>
                  <a:close/>
                  <a:moveTo>
                    <a:pt x="50" y="135"/>
                  </a:moveTo>
                  <a:cubicBezTo>
                    <a:pt x="50" y="130"/>
                    <a:pt x="46" y="127"/>
                    <a:pt x="41" y="127"/>
                  </a:cubicBezTo>
                  <a:cubicBezTo>
                    <a:pt x="36" y="127"/>
                    <a:pt x="32" y="130"/>
                    <a:pt x="32" y="135"/>
                  </a:cubicBezTo>
                  <a:cubicBezTo>
                    <a:pt x="32" y="140"/>
                    <a:pt x="36" y="144"/>
                    <a:pt x="41" y="144"/>
                  </a:cubicBezTo>
                  <a:cubicBezTo>
                    <a:pt x="46" y="144"/>
                    <a:pt x="50" y="140"/>
                    <a:pt x="50" y="135"/>
                  </a:cubicBezTo>
                  <a:close/>
                  <a:moveTo>
                    <a:pt x="71" y="136"/>
                  </a:moveTo>
                  <a:cubicBezTo>
                    <a:pt x="71" y="140"/>
                    <a:pt x="74" y="143"/>
                    <a:pt x="78" y="143"/>
                  </a:cubicBezTo>
                  <a:cubicBezTo>
                    <a:pt x="82" y="143"/>
                    <a:pt x="85" y="140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1"/>
                    <a:pt x="81" y="129"/>
                    <a:pt x="78" y="129"/>
                  </a:cubicBezTo>
                  <a:cubicBezTo>
                    <a:pt x="75" y="129"/>
                    <a:pt x="73" y="131"/>
                    <a:pt x="72" y="134"/>
                  </a:cubicBezTo>
                  <a:cubicBezTo>
                    <a:pt x="72" y="134"/>
                    <a:pt x="72" y="134"/>
                    <a:pt x="71" y="135"/>
                  </a:cubicBezTo>
                  <a:cubicBezTo>
                    <a:pt x="71" y="135"/>
                    <a:pt x="71" y="136"/>
                    <a:pt x="71" y="136"/>
                  </a:cubicBezTo>
                  <a:close/>
                  <a:moveTo>
                    <a:pt x="63" y="99"/>
                  </a:moveTo>
                  <a:cubicBezTo>
                    <a:pt x="63" y="94"/>
                    <a:pt x="66" y="90"/>
                    <a:pt x="71" y="90"/>
                  </a:cubicBezTo>
                  <a:cubicBezTo>
                    <a:pt x="76" y="90"/>
                    <a:pt x="80" y="94"/>
                    <a:pt x="80" y="99"/>
                  </a:cubicBezTo>
                  <a:cubicBezTo>
                    <a:pt x="80" y="104"/>
                    <a:pt x="76" y="108"/>
                    <a:pt x="71" y="108"/>
                  </a:cubicBezTo>
                  <a:cubicBezTo>
                    <a:pt x="66" y="108"/>
                    <a:pt x="63" y="104"/>
                    <a:pt x="63" y="99"/>
                  </a:cubicBezTo>
                  <a:close/>
                  <a:moveTo>
                    <a:pt x="66" y="99"/>
                  </a:moveTo>
                  <a:cubicBezTo>
                    <a:pt x="66" y="102"/>
                    <a:pt x="68" y="104"/>
                    <a:pt x="71" y="104"/>
                  </a:cubicBezTo>
                  <a:cubicBezTo>
                    <a:pt x="74" y="104"/>
                    <a:pt x="76" y="102"/>
                    <a:pt x="76" y="99"/>
                  </a:cubicBezTo>
                  <a:cubicBezTo>
                    <a:pt x="76" y="96"/>
                    <a:pt x="74" y="94"/>
                    <a:pt x="71" y="94"/>
                  </a:cubicBezTo>
                  <a:cubicBezTo>
                    <a:pt x="68" y="94"/>
                    <a:pt x="66" y="96"/>
                    <a:pt x="66" y="99"/>
                  </a:cubicBezTo>
                  <a:close/>
                  <a:moveTo>
                    <a:pt x="59" y="16"/>
                  </a:moveTo>
                  <a:cubicBezTo>
                    <a:pt x="59" y="11"/>
                    <a:pt x="63" y="7"/>
                    <a:pt x="67" y="7"/>
                  </a:cubicBezTo>
                  <a:cubicBezTo>
                    <a:pt x="72" y="7"/>
                    <a:pt x="76" y="11"/>
                    <a:pt x="76" y="16"/>
                  </a:cubicBezTo>
                  <a:cubicBezTo>
                    <a:pt x="76" y="21"/>
                    <a:pt x="72" y="24"/>
                    <a:pt x="67" y="24"/>
                  </a:cubicBezTo>
                  <a:cubicBezTo>
                    <a:pt x="63" y="24"/>
                    <a:pt x="59" y="21"/>
                    <a:pt x="59" y="16"/>
                  </a:cubicBezTo>
                  <a:close/>
                  <a:moveTo>
                    <a:pt x="62" y="16"/>
                  </a:moveTo>
                  <a:cubicBezTo>
                    <a:pt x="62" y="19"/>
                    <a:pt x="65" y="21"/>
                    <a:pt x="67" y="21"/>
                  </a:cubicBezTo>
                  <a:cubicBezTo>
                    <a:pt x="70" y="21"/>
                    <a:pt x="72" y="19"/>
                    <a:pt x="72" y="16"/>
                  </a:cubicBezTo>
                  <a:cubicBezTo>
                    <a:pt x="72" y="13"/>
                    <a:pt x="70" y="11"/>
                    <a:pt x="67" y="11"/>
                  </a:cubicBezTo>
                  <a:cubicBezTo>
                    <a:pt x="65" y="11"/>
                    <a:pt x="62" y="13"/>
                    <a:pt x="62" y="16"/>
                  </a:cubicBezTo>
                  <a:close/>
                  <a:moveTo>
                    <a:pt x="48" y="105"/>
                  </a:moveTo>
                  <a:cubicBezTo>
                    <a:pt x="52" y="105"/>
                    <a:pt x="55" y="108"/>
                    <a:pt x="55" y="112"/>
                  </a:cubicBezTo>
                  <a:cubicBezTo>
                    <a:pt x="55" y="116"/>
                    <a:pt x="52" y="119"/>
                    <a:pt x="48" y="119"/>
                  </a:cubicBezTo>
                  <a:cubicBezTo>
                    <a:pt x="45" y="119"/>
                    <a:pt x="42" y="116"/>
                    <a:pt x="42" y="112"/>
                  </a:cubicBezTo>
                  <a:cubicBezTo>
                    <a:pt x="42" y="108"/>
                    <a:pt x="45" y="105"/>
                    <a:pt x="48" y="105"/>
                  </a:cubicBezTo>
                  <a:close/>
                  <a:moveTo>
                    <a:pt x="45" y="112"/>
                  </a:moveTo>
                  <a:cubicBezTo>
                    <a:pt x="45" y="114"/>
                    <a:pt x="47" y="115"/>
                    <a:pt x="48" y="115"/>
                  </a:cubicBezTo>
                  <a:cubicBezTo>
                    <a:pt x="50" y="115"/>
                    <a:pt x="52" y="114"/>
                    <a:pt x="52" y="112"/>
                  </a:cubicBezTo>
                  <a:cubicBezTo>
                    <a:pt x="52" y="110"/>
                    <a:pt x="50" y="109"/>
                    <a:pt x="48" y="109"/>
                  </a:cubicBezTo>
                  <a:cubicBezTo>
                    <a:pt x="47" y="109"/>
                    <a:pt x="45" y="110"/>
                    <a:pt x="45" y="112"/>
                  </a:cubicBezTo>
                  <a:close/>
                  <a:moveTo>
                    <a:pt x="48" y="0"/>
                  </a:moveTo>
                  <a:cubicBezTo>
                    <a:pt x="52" y="0"/>
                    <a:pt x="55" y="4"/>
                    <a:pt x="55" y="7"/>
                  </a:cubicBezTo>
                  <a:cubicBezTo>
                    <a:pt x="55" y="11"/>
                    <a:pt x="52" y="14"/>
                    <a:pt x="48" y="14"/>
                  </a:cubicBezTo>
                  <a:cubicBezTo>
                    <a:pt x="45" y="14"/>
                    <a:pt x="42" y="11"/>
                    <a:pt x="42" y="7"/>
                  </a:cubicBezTo>
                  <a:cubicBezTo>
                    <a:pt x="42" y="4"/>
                    <a:pt x="45" y="0"/>
                    <a:pt x="48" y="0"/>
                  </a:cubicBezTo>
                  <a:close/>
                  <a:moveTo>
                    <a:pt x="45" y="7"/>
                  </a:moveTo>
                  <a:cubicBezTo>
                    <a:pt x="45" y="9"/>
                    <a:pt x="47" y="11"/>
                    <a:pt x="48" y="11"/>
                  </a:cubicBezTo>
                  <a:cubicBezTo>
                    <a:pt x="50" y="11"/>
                    <a:pt x="52" y="9"/>
                    <a:pt x="52" y="7"/>
                  </a:cubicBezTo>
                  <a:cubicBezTo>
                    <a:pt x="52" y="5"/>
                    <a:pt x="50" y="4"/>
                    <a:pt x="48" y="4"/>
                  </a:cubicBezTo>
                  <a:cubicBezTo>
                    <a:pt x="47" y="4"/>
                    <a:pt x="45" y="5"/>
                    <a:pt x="45" y="7"/>
                  </a:cubicBezTo>
                  <a:close/>
                  <a:moveTo>
                    <a:pt x="59" y="29"/>
                  </a:moveTo>
                  <a:cubicBezTo>
                    <a:pt x="63" y="29"/>
                    <a:pt x="66" y="32"/>
                    <a:pt x="66" y="35"/>
                  </a:cubicBezTo>
                  <a:cubicBezTo>
                    <a:pt x="66" y="39"/>
                    <a:pt x="63" y="42"/>
                    <a:pt x="59" y="42"/>
                  </a:cubicBezTo>
                  <a:cubicBezTo>
                    <a:pt x="55" y="42"/>
                    <a:pt x="52" y="39"/>
                    <a:pt x="52" y="35"/>
                  </a:cubicBezTo>
                  <a:cubicBezTo>
                    <a:pt x="52" y="32"/>
                    <a:pt x="55" y="29"/>
                    <a:pt x="59" y="29"/>
                  </a:cubicBezTo>
                  <a:close/>
                  <a:moveTo>
                    <a:pt x="56" y="35"/>
                  </a:moveTo>
                  <a:cubicBezTo>
                    <a:pt x="56" y="37"/>
                    <a:pt x="57" y="39"/>
                    <a:pt x="59" y="39"/>
                  </a:cubicBezTo>
                  <a:cubicBezTo>
                    <a:pt x="61" y="39"/>
                    <a:pt x="62" y="37"/>
                    <a:pt x="62" y="35"/>
                  </a:cubicBezTo>
                  <a:cubicBezTo>
                    <a:pt x="62" y="34"/>
                    <a:pt x="61" y="32"/>
                    <a:pt x="59" y="32"/>
                  </a:cubicBezTo>
                  <a:cubicBezTo>
                    <a:pt x="57" y="32"/>
                    <a:pt x="56" y="34"/>
                    <a:pt x="56" y="35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sp>
          <p:nvSpPr>
            <p:cNvPr id="18" name="Freeform 42">
              <a:extLst>
                <a:ext uri="{FF2B5EF4-FFF2-40B4-BE49-F238E27FC236}">
                  <a16:creationId xmlns:a16="http://schemas.microsoft.com/office/drawing/2014/main" id="{5D2C9A78-17CB-A9D7-F989-2834EFE0C8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5753" y="2197558"/>
              <a:ext cx="333295" cy="394459"/>
            </a:xfrm>
            <a:custGeom>
              <a:avLst/>
              <a:gdLst>
                <a:gd name="T0" fmla="*/ 21 w 159"/>
                <a:gd name="T1" fmla="*/ 137 h 188"/>
                <a:gd name="T2" fmla="*/ 21 w 159"/>
                <a:gd name="T3" fmla="*/ 123 h 188"/>
                <a:gd name="T4" fmla="*/ 159 w 159"/>
                <a:gd name="T5" fmla="*/ 161 h 188"/>
                <a:gd name="T6" fmla="*/ 148 w 159"/>
                <a:gd name="T7" fmla="*/ 188 h 188"/>
                <a:gd name="T8" fmla="*/ 18 w 159"/>
                <a:gd name="T9" fmla="*/ 177 h 188"/>
                <a:gd name="T10" fmla="*/ 15 w 159"/>
                <a:gd name="T11" fmla="*/ 172 h 188"/>
                <a:gd name="T12" fmla="*/ 0 w 159"/>
                <a:gd name="T13" fmla="*/ 130 h 188"/>
                <a:gd name="T14" fmla="*/ 42 w 159"/>
                <a:gd name="T15" fmla="*/ 130 h 188"/>
                <a:gd name="T16" fmla="*/ 27 w 159"/>
                <a:gd name="T17" fmla="*/ 172 h 188"/>
                <a:gd name="T18" fmla="*/ 24 w 159"/>
                <a:gd name="T19" fmla="*/ 177 h 188"/>
                <a:gd name="T20" fmla="*/ 148 w 159"/>
                <a:gd name="T21" fmla="*/ 182 h 188"/>
                <a:gd name="T22" fmla="*/ 153 w 159"/>
                <a:gd name="T23" fmla="*/ 161 h 188"/>
                <a:gd name="T24" fmla="*/ 97 w 159"/>
                <a:gd name="T25" fmla="*/ 156 h 188"/>
                <a:gd name="T26" fmla="*/ 86 w 159"/>
                <a:gd name="T27" fmla="*/ 143 h 188"/>
                <a:gd name="T28" fmla="*/ 83 w 159"/>
                <a:gd name="T29" fmla="*/ 130 h 188"/>
                <a:gd name="T30" fmla="*/ 59 w 159"/>
                <a:gd name="T31" fmla="*/ 123 h 188"/>
                <a:gd name="T32" fmla="*/ 21 w 159"/>
                <a:gd name="T33" fmla="*/ 46 h 188"/>
                <a:gd name="T34" fmla="*/ 41 w 159"/>
                <a:gd name="T35" fmla="*/ 14 h 188"/>
                <a:gd name="T36" fmla="*/ 46 w 159"/>
                <a:gd name="T37" fmla="*/ 7 h 188"/>
                <a:gd name="T38" fmla="*/ 53 w 159"/>
                <a:gd name="T39" fmla="*/ 0 h 188"/>
                <a:gd name="T40" fmla="*/ 61 w 159"/>
                <a:gd name="T41" fmla="*/ 29 h 188"/>
                <a:gd name="T42" fmla="*/ 53 w 159"/>
                <a:gd name="T43" fmla="*/ 36 h 188"/>
                <a:gd name="T44" fmla="*/ 46 w 159"/>
                <a:gd name="T45" fmla="*/ 29 h 188"/>
                <a:gd name="T46" fmla="*/ 28 w 159"/>
                <a:gd name="T47" fmla="*/ 46 h 188"/>
                <a:gd name="T48" fmla="*/ 66 w 159"/>
                <a:gd name="T49" fmla="*/ 114 h 188"/>
                <a:gd name="T50" fmla="*/ 103 w 159"/>
                <a:gd name="T51" fmla="*/ 119 h 188"/>
                <a:gd name="T52" fmla="*/ 117 w 159"/>
                <a:gd name="T53" fmla="*/ 113 h 188"/>
                <a:gd name="T54" fmla="*/ 137 w 159"/>
                <a:gd name="T55" fmla="*/ 26 h 188"/>
                <a:gd name="T56" fmla="*/ 133 w 159"/>
                <a:gd name="T57" fmla="*/ 29 h 188"/>
                <a:gd name="T58" fmla="*/ 126 w 159"/>
                <a:gd name="T59" fmla="*/ 36 h 188"/>
                <a:gd name="T60" fmla="*/ 118 w 159"/>
                <a:gd name="T61" fmla="*/ 7 h 188"/>
                <a:gd name="T62" fmla="*/ 126 w 159"/>
                <a:gd name="T63" fmla="*/ 0 h 188"/>
                <a:gd name="T64" fmla="*/ 133 w 159"/>
                <a:gd name="T65" fmla="*/ 7 h 188"/>
                <a:gd name="T66" fmla="*/ 138 w 159"/>
                <a:gd name="T67" fmla="*/ 18 h 188"/>
                <a:gd name="T68" fmla="*/ 122 w 159"/>
                <a:gd name="T69" fmla="*/ 118 h 188"/>
                <a:gd name="T70" fmla="*/ 103 w 159"/>
                <a:gd name="T71" fmla="*/ 130 h 188"/>
                <a:gd name="T72" fmla="*/ 95 w 159"/>
                <a:gd name="T73" fmla="*/ 138 h 188"/>
                <a:gd name="T74" fmla="*/ 92 w 159"/>
                <a:gd name="T75" fmla="*/ 145 h 188"/>
                <a:gd name="T76" fmla="*/ 148 w 159"/>
                <a:gd name="T77" fmla="*/ 150 h 188"/>
                <a:gd name="T78" fmla="*/ 34 w 159"/>
                <a:gd name="T79" fmla="*/ 130 h 188"/>
                <a:gd name="T80" fmla="*/ 8 w 159"/>
                <a:gd name="T81" fmla="*/ 130 h 188"/>
                <a:gd name="T82" fmla="*/ 34 w 159"/>
                <a:gd name="T83" fmla="*/ 13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88">
                  <a:moveTo>
                    <a:pt x="28" y="130"/>
                  </a:moveTo>
                  <a:cubicBezTo>
                    <a:pt x="28" y="134"/>
                    <a:pt x="25" y="137"/>
                    <a:pt x="21" y="137"/>
                  </a:cubicBezTo>
                  <a:cubicBezTo>
                    <a:pt x="17" y="137"/>
                    <a:pt x="14" y="134"/>
                    <a:pt x="14" y="130"/>
                  </a:cubicBezTo>
                  <a:cubicBezTo>
                    <a:pt x="14" y="126"/>
                    <a:pt x="17" y="123"/>
                    <a:pt x="21" y="123"/>
                  </a:cubicBezTo>
                  <a:cubicBezTo>
                    <a:pt x="25" y="123"/>
                    <a:pt x="28" y="126"/>
                    <a:pt x="28" y="130"/>
                  </a:cubicBezTo>
                  <a:close/>
                  <a:moveTo>
                    <a:pt x="159" y="161"/>
                  </a:moveTo>
                  <a:cubicBezTo>
                    <a:pt x="159" y="177"/>
                    <a:pt x="159" y="177"/>
                    <a:pt x="159" y="177"/>
                  </a:cubicBezTo>
                  <a:cubicBezTo>
                    <a:pt x="159" y="183"/>
                    <a:pt x="154" y="188"/>
                    <a:pt x="148" y="188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3" y="188"/>
                    <a:pt x="18" y="183"/>
                    <a:pt x="18" y="177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7" y="147"/>
                    <a:pt x="0" y="139"/>
                    <a:pt x="0" y="130"/>
                  </a:cubicBezTo>
                  <a:cubicBezTo>
                    <a:pt x="0" y="119"/>
                    <a:pt x="10" y="109"/>
                    <a:pt x="21" y="109"/>
                  </a:cubicBezTo>
                  <a:cubicBezTo>
                    <a:pt x="33" y="109"/>
                    <a:pt x="42" y="119"/>
                    <a:pt x="42" y="130"/>
                  </a:cubicBezTo>
                  <a:cubicBezTo>
                    <a:pt x="42" y="139"/>
                    <a:pt x="36" y="147"/>
                    <a:pt x="27" y="150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80"/>
                    <a:pt x="26" y="182"/>
                    <a:pt x="29" y="182"/>
                  </a:cubicBezTo>
                  <a:cubicBezTo>
                    <a:pt x="148" y="182"/>
                    <a:pt x="148" y="182"/>
                    <a:pt x="148" y="182"/>
                  </a:cubicBezTo>
                  <a:cubicBezTo>
                    <a:pt x="151" y="182"/>
                    <a:pt x="153" y="180"/>
                    <a:pt x="153" y="177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58"/>
                    <a:pt x="151" y="156"/>
                    <a:pt x="148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1" y="156"/>
                    <a:pt x="86" y="151"/>
                    <a:pt x="86" y="145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4" y="142"/>
                    <a:pt x="83" y="140"/>
                    <a:pt x="83" y="138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1" y="130"/>
                    <a:pt x="65" y="128"/>
                    <a:pt x="59" y="123"/>
                  </a:cubicBezTo>
                  <a:cubicBezTo>
                    <a:pt x="58" y="121"/>
                    <a:pt x="57" y="120"/>
                    <a:pt x="57" y="118"/>
                  </a:cubicBezTo>
                  <a:cubicBezTo>
                    <a:pt x="37" y="98"/>
                    <a:pt x="21" y="56"/>
                    <a:pt x="21" y="46"/>
                  </a:cubicBezTo>
                  <a:cubicBezTo>
                    <a:pt x="21" y="31"/>
                    <a:pt x="37" y="21"/>
                    <a:pt x="41" y="18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0"/>
                    <a:pt x="43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9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7" y="0"/>
                    <a:pt x="61" y="3"/>
                    <a:pt x="61" y="7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1" y="33"/>
                    <a:pt x="57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49" y="36"/>
                    <a:pt x="46" y="33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4" y="29"/>
                    <a:pt x="43" y="28"/>
                    <a:pt x="42" y="26"/>
                  </a:cubicBezTo>
                  <a:cubicBezTo>
                    <a:pt x="37" y="30"/>
                    <a:pt x="28" y="38"/>
                    <a:pt x="28" y="46"/>
                  </a:cubicBezTo>
                  <a:cubicBezTo>
                    <a:pt x="28" y="56"/>
                    <a:pt x="45" y="96"/>
                    <a:pt x="62" y="113"/>
                  </a:cubicBezTo>
                  <a:cubicBezTo>
                    <a:pt x="63" y="113"/>
                    <a:pt x="65" y="113"/>
                    <a:pt x="66" y="114"/>
                  </a:cubicBezTo>
                  <a:cubicBezTo>
                    <a:pt x="70" y="117"/>
                    <a:pt x="74" y="119"/>
                    <a:pt x="76" y="119"/>
                  </a:cubicBezTo>
                  <a:cubicBezTo>
                    <a:pt x="103" y="119"/>
                    <a:pt x="103" y="119"/>
                    <a:pt x="103" y="119"/>
                  </a:cubicBezTo>
                  <a:cubicBezTo>
                    <a:pt x="105" y="119"/>
                    <a:pt x="109" y="117"/>
                    <a:pt x="113" y="114"/>
                  </a:cubicBezTo>
                  <a:cubicBezTo>
                    <a:pt x="114" y="113"/>
                    <a:pt x="116" y="113"/>
                    <a:pt x="117" y="113"/>
                  </a:cubicBezTo>
                  <a:cubicBezTo>
                    <a:pt x="134" y="96"/>
                    <a:pt x="151" y="56"/>
                    <a:pt x="151" y="46"/>
                  </a:cubicBezTo>
                  <a:cubicBezTo>
                    <a:pt x="151" y="38"/>
                    <a:pt x="142" y="30"/>
                    <a:pt x="137" y="26"/>
                  </a:cubicBezTo>
                  <a:cubicBezTo>
                    <a:pt x="136" y="28"/>
                    <a:pt x="135" y="29"/>
                    <a:pt x="133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3"/>
                    <a:pt x="130" y="36"/>
                    <a:pt x="126" y="36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2" y="36"/>
                    <a:pt x="118" y="33"/>
                    <a:pt x="118" y="29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3"/>
                    <a:pt x="122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0" y="0"/>
                    <a:pt x="133" y="3"/>
                    <a:pt x="133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6" y="7"/>
                    <a:pt x="138" y="10"/>
                    <a:pt x="138" y="14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42" y="21"/>
                    <a:pt x="158" y="31"/>
                    <a:pt x="158" y="46"/>
                  </a:cubicBezTo>
                  <a:cubicBezTo>
                    <a:pt x="158" y="56"/>
                    <a:pt x="141" y="98"/>
                    <a:pt x="122" y="118"/>
                  </a:cubicBezTo>
                  <a:cubicBezTo>
                    <a:pt x="122" y="120"/>
                    <a:pt x="121" y="121"/>
                    <a:pt x="120" y="123"/>
                  </a:cubicBezTo>
                  <a:cubicBezTo>
                    <a:pt x="114" y="128"/>
                    <a:pt x="108" y="130"/>
                    <a:pt x="103" y="130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40"/>
                    <a:pt x="93" y="142"/>
                    <a:pt x="92" y="143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148"/>
                    <a:pt x="94" y="150"/>
                    <a:pt x="97" y="150"/>
                  </a:cubicBezTo>
                  <a:cubicBezTo>
                    <a:pt x="148" y="150"/>
                    <a:pt x="148" y="150"/>
                    <a:pt x="148" y="150"/>
                  </a:cubicBezTo>
                  <a:cubicBezTo>
                    <a:pt x="154" y="150"/>
                    <a:pt x="159" y="155"/>
                    <a:pt x="159" y="161"/>
                  </a:cubicBezTo>
                  <a:close/>
                  <a:moveTo>
                    <a:pt x="34" y="130"/>
                  </a:moveTo>
                  <a:cubicBezTo>
                    <a:pt x="34" y="123"/>
                    <a:pt x="28" y="117"/>
                    <a:pt x="21" y="117"/>
                  </a:cubicBezTo>
                  <a:cubicBezTo>
                    <a:pt x="14" y="117"/>
                    <a:pt x="8" y="123"/>
                    <a:pt x="8" y="130"/>
                  </a:cubicBezTo>
                  <a:cubicBezTo>
                    <a:pt x="8" y="137"/>
                    <a:pt x="14" y="143"/>
                    <a:pt x="21" y="143"/>
                  </a:cubicBezTo>
                  <a:cubicBezTo>
                    <a:pt x="28" y="143"/>
                    <a:pt x="34" y="137"/>
                    <a:pt x="34" y="130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sp>
          <p:nvSpPr>
            <p:cNvPr id="30" name="Freeform 43">
              <a:extLst>
                <a:ext uri="{FF2B5EF4-FFF2-40B4-BE49-F238E27FC236}">
                  <a16:creationId xmlns:a16="http://schemas.microsoft.com/office/drawing/2014/main" id="{29DD0E87-ECCA-8735-098F-9DF63BFF2B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64284" y="2195342"/>
              <a:ext cx="257063" cy="398890"/>
            </a:xfrm>
            <a:custGeom>
              <a:avLst/>
              <a:gdLst>
                <a:gd name="T0" fmla="*/ 61 w 123"/>
                <a:gd name="T1" fmla="*/ 0 h 190"/>
                <a:gd name="T2" fmla="*/ 0 w 123"/>
                <a:gd name="T3" fmla="*/ 129 h 190"/>
                <a:gd name="T4" fmla="*/ 61 w 123"/>
                <a:gd name="T5" fmla="*/ 190 h 190"/>
                <a:gd name="T6" fmla="*/ 123 w 123"/>
                <a:gd name="T7" fmla="*/ 129 h 190"/>
                <a:gd name="T8" fmla="*/ 61 w 123"/>
                <a:gd name="T9" fmla="*/ 0 h 190"/>
                <a:gd name="T10" fmla="*/ 28 w 123"/>
                <a:gd name="T11" fmla="*/ 154 h 190"/>
                <a:gd name="T12" fmla="*/ 25 w 123"/>
                <a:gd name="T13" fmla="*/ 155 h 190"/>
                <a:gd name="T14" fmla="*/ 21 w 123"/>
                <a:gd name="T15" fmla="*/ 153 h 190"/>
                <a:gd name="T16" fmla="*/ 14 w 123"/>
                <a:gd name="T17" fmla="*/ 130 h 190"/>
                <a:gd name="T18" fmla="*/ 49 w 123"/>
                <a:gd name="T19" fmla="*/ 45 h 190"/>
                <a:gd name="T20" fmla="*/ 25 w 123"/>
                <a:gd name="T21" fmla="*/ 130 h 190"/>
                <a:gd name="T22" fmla="*/ 30 w 123"/>
                <a:gd name="T23" fmla="*/ 147 h 190"/>
                <a:gd name="T24" fmla="*/ 28 w 123"/>
                <a:gd name="T25" fmla="*/ 154 h 190"/>
                <a:gd name="T26" fmla="*/ 58 w 123"/>
                <a:gd name="T27" fmla="*/ 174 h 190"/>
                <a:gd name="T28" fmla="*/ 36 w 123"/>
                <a:gd name="T29" fmla="*/ 168 h 190"/>
                <a:gd name="T30" fmla="*/ 34 w 123"/>
                <a:gd name="T31" fmla="*/ 161 h 190"/>
                <a:gd name="T32" fmla="*/ 42 w 123"/>
                <a:gd name="T33" fmla="*/ 159 h 190"/>
                <a:gd name="T34" fmla="*/ 58 w 123"/>
                <a:gd name="T35" fmla="*/ 163 h 190"/>
                <a:gd name="T36" fmla="*/ 63 w 123"/>
                <a:gd name="T37" fmla="*/ 168 h 190"/>
                <a:gd name="T38" fmla="*/ 58 w 123"/>
                <a:gd name="T39" fmla="*/ 17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3" h="190">
                  <a:moveTo>
                    <a:pt x="61" y="0"/>
                  </a:moveTo>
                  <a:cubicBezTo>
                    <a:pt x="61" y="0"/>
                    <a:pt x="0" y="95"/>
                    <a:pt x="0" y="129"/>
                  </a:cubicBezTo>
                  <a:cubicBezTo>
                    <a:pt x="0" y="163"/>
                    <a:pt x="28" y="190"/>
                    <a:pt x="61" y="190"/>
                  </a:cubicBezTo>
                  <a:cubicBezTo>
                    <a:pt x="95" y="190"/>
                    <a:pt x="123" y="163"/>
                    <a:pt x="123" y="129"/>
                  </a:cubicBezTo>
                  <a:cubicBezTo>
                    <a:pt x="123" y="95"/>
                    <a:pt x="61" y="0"/>
                    <a:pt x="61" y="0"/>
                  </a:cubicBezTo>
                  <a:close/>
                  <a:moveTo>
                    <a:pt x="28" y="154"/>
                  </a:moveTo>
                  <a:cubicBezTo>
                    <a:pt x="27" y="155"/>
                    <a:pt x="26" y="155"/>
                    <a:pt x="25" y="155"/>
                  </a:cubicBezTo>
                  <a:cubicBezTo>
                    <a:pt x="24" y="155"/>
                    <a:pt x="22" y="154"/>
                    <a:pt x="21" y="153"/>
                  </a:cubicBezTo>
                  <a:cubicBezTo>
                    <a:pt x="17" y="146"/>
                    <a:pt x="14" y="138"/>
                    <a:pt x="14" y="130"/>
                  </a:cubicBezTo>
                  <a:cubicBezTo>
                    <a:pt x="14" y="102"/>
                    <a:pt x="49" y="45"/>
                    <a:pt x="49" y="45"/>
                  </a:cubicBezTo>
                  <a:cubicBezTo>
                    <a:pt x="49" y="45"/>
                    <a:pt x="25" y="106"/>
                    <a:pt x="25" y="130"/>
                  </a:cubicBezTo>
                  <a:cubicBezTo>
                    <a:pt x="25" y="136"/>
                    <a:pt x="26" y="142"/>
                    <a:pt x="30" y="147"/>
                  </a:cubicBezTo>
                  <a:cubicBezTo>
                    <a:pt x="31" y="150"/>
                    <a:pt x="30" y="153"/>
                    <a:pt x="28" y="154"/>
                  </a:cubicBezTo>
                  <a:close/>
                  <a:moveTo>
                    <a:pt x="58" y="174"/>
                  </a:moveTo>
                  <a:cubicBezTo>
                    <a:pt x="51" y="174"/>
                    <a:pt x="43" y="171"/>
                    <a:pt x="36" y="168"/>
                  </a:cubicBezTo>
                  <a:cubicBezTo>
                    <a:pt x="34" y="166"/>
                    <a:pt x="33" y="163"/>
                    <a:pt x="34" y="161"/>
                  </a:cubicBezTo>
                  <a:cubicBezTo>
                    <a:pt x="36" y="158"/>
                    <a:pt x="39" y="157"/>
                    <a:pt x="42" y="159"/>
                  </a:cubicBezTo>
                  <a:cubicBezTo>
                    <a:pt x="47" y="162"/>
                    <a:pt x="52" y="163"/>
                    <a:pt x="58" y="163"/>
                  </a:cubicBezTo>
                  <a:cubicBezTo>
                    <a:pt x="61" y="163"/>
                    <a:pt x="63" y="166"/>
                    <a:pt x="63" y="168"/>
                  </a:cubicBezTo>
                  <a:cubicBezTo>
                    <a:pt x="63" y="171"/>
                    <a:pt x="61" y="174"/>
                    <a:pt x="58" y="174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sp>
          <p:nvSpPr>
            <p:cNvPr id="31" name="Freeform 45">
              <a:extLst>
                <a:ext uri="{FF2B5EF4-FFF2-40B4-BE49-F238E27FC236}">
                  <a16:creationId xmlns:a16="http://schemas.microsoft.com/office/drawing/2014/main" id="{BBC40EF9-26AB-9461-3697-E5131C06AA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1956" y="5008624"/>
              <a:ext cx="391800" cy="395346"/>
            </a:xfrm>
            <a:custGeom>
              <a:avLst/>
              <a:gdLst>
                <a:gd name="T0" fmla="*/ 84 w 187"/>
                <a:gd name="T1" fmla="*/ 52 h 188"/>
                <a:gd name="T2" fmla="*/ 52 w 187"/>
                <a:gd name="T3" fmla="*/ 99 h 188"/>
                <a:gd name="T4" fmla="*/ 135 w 187"/>
                <a:gd name="T5" fmla="*/ 103 h 188"/>
                <a:gd name="T6" fmla="*/ 99 w 187"/>
                <a:gd name="T7" fmla="*/ 52 h 188"/>
                <a:gd name="T8" fmla="*/ 60 w 187"/>
                <a:gd name="T9" fmla="*/ 89 h 188"/>
                <a:gd name="T10" fmla="*/ 63 w 187"/>
                <a:gd name="T11" fmla="*/ 88 h 188"/>
                <a:gd name="T12" fmla="*/ 68 w 187"/>
                <a:gd name="T13" fmla="*/ 98 h 188"/>
                <a:gd name="T14" fmla="*/ 69 w 187"/>
                <a:gd name="T15" fmla="*/ 94 h 188"/>
                <a:gd name="T16" fmla="*/ 73 w 187"/>
                <a:gd name="T17" fmla="*/ 74 h 188"/>
                <a:gd name="T18" fmla="*/ 77 w 187"/>
                <a:gd name="T19" fmla="*/ 77 h 188"/>
                <a:gd name="T20" fmla="*/ 73 w 187"/>
                <a:gd name="T21" fmla="*/ 74 h 188"/>
                <a:gd name="T22" fmla="*/ 74 w 187"/>
                <a:gd name="T23" fmla="*/ 104 h 188"/>
                <a:gd name="T24" fmla="*/ 78 w 187"/>
                <a:gd name="T25" fmla="*/ 103 h 188"/>
                <a:gd name="T26" fmla="*/ 82 w 187"/>
                <a:gd name="T27" fmla="*/ 81 h 188"/>
                <a:gd name="T28" fmla="*/ 82 w 187"/>
                <a:gd name="T29" fmla="*/ 84 h 188"/>
                <a:gd name="T30" fmla="*/ 85 w 187"/>
                <a:gd name="T31" fmla="*/ 113 h 188"/>
                <a:gd name="T32" fmla="*/ 81 w 187"/>
                <a:gd name="T33" fmla="*/ 109 h 188"/>
                <a:gd name="T34" fmla="*/ 85 w 187"/>
                <a:gd name="T35" fmla="*/ 113 h 188"/>
                <a:gd name="T36" fmla="*/ 90 w 187"/>
                <a:gd name="T37" fmla="*/ 61 h 188"/>
                <a:gd name="T38" fmla="*/ 87 w 187"/>
                <a:gd name="T39" fmla="*/ 62 h 188"/>
                <a:gd name="T40" fmla="*/ 88 w 187"/>
                <a:gd name="T41" fmla="*/ 88 h 188"/>
                <a:gd name="T42" fmla="*/ 91 w 187"/>
                <a:gd name="T43" fmla="*/ 92 h 188"/>
                <a:gd name="T44" fmla="*/ 93 w 187"/>
                <a:gd name="T45" fmla="*/ 120 h 188"/>
                <a:gd name="T46" fmla="*/ 89 w 187"/>
                <a:gd name="T47" fmla="*/ 116 h 188"/>
                <a:gd name="T48" fmla="*/ 93 w 187"/>
                <a:gd name="T49" fmla="*/ 120 h 188"/>
                <a:gd name="T50" fmla="*/ 97 w 187"/>
                <a:gd name="T51" fmla="*/ 69 h 188"/>
                <a:gd name="T52" fmla="*/ 94 w 187"/>
                <a:gd name="T53" fmla="*/ 69 h 188"/>
                <a:gd name="T54" fmla="*/ 95 w 187"/>
                <a:gd name="T55" fmla="*/ 95 h 188"/>
                <a:gd name="T56" fmla="*/ 99 w 187"/>
                <a:gd name="T57" fmla="*/ 99 h 188"/>
                <a:gd name="T58" fmla="*/ 99 w 187"/>
                <a:gd name="T59" fmla="*/ 127 h 188"/>
                <a:gd name="T60" fmla="*/ 96 w 187"/>
                <a:gd name="T61" fmla="*/ 124 h 188"/>
                <a:gd name="T62" fmla="*/ 99 w 187"/>
                <a:gd name="T63" fmla="*/ 127 h 188"/>
                <a:gd name="T64" fmla="*/ 105 w 187"/>
                <a:gd name="T65" fmla="*/ 76 h 188"/>
                <a:gd name="T66" fmla="*/ 101 w 187"/>
                <a:gd name="T67" fmla="*/ 76 h 188"/>
                <a:gd name="T68" fmla="*/ 104 w 187"/>
                <a:gd name="T69" fmla="*/ 107 h 188"/>
                <a:gd name="T70" fmla="*/ 105 w 187"/>
                <a:gd name="T71" fmla="*/ 103 h 188"/>
                <a:gd name="T72" fmla="*/ 109 w 187"/>
                <a:gd name="T73" fmla="*/ 82 h 188"/>
                <a:gd name="T74" fmla="*/ 113 w 187"/>
                <a:gd name="T75" fmla="*/ 86 h 188"/>
                <a:gd name="T76" fmla="*/ 109 w 187"/>
                <a:gd name="T77" fmla="*/ 82 h 188"/>
                <a:gd name="T78" fmla="*/ 110 w 187"/>
                <a:gd name="T79" fmla="*/ 112 h 188"/>
                <a:gd name="T80" fmla="*/ 113 w 187"/>
                <a:gd name="T81" fmla="*/ 111 h 188"/>
                <a:gd name="T82" fmla="*/ 118 w 187"/>
                <a:gd name="T83" fmla="*/ 93 h 188"/>
                <a:gd name="T84" fmla="*/ 118 w 187"/>
                <a:gd name="T85" fmla="*/ 89 h 188"/>
                <a:gd name="T86" fmla="*/ 127 w 187"/>
                <a:gd name="T87" fmla="*/ 100 h 188"/>
                <a:gd name="T88" fmla="*/ 124 w 187"/>
                <a:gd name="T89" fmla="*/ 97 h 188"/>
                <a:gd name="T90" fmla="*/ 127 w 187"/>
                <a:gd name="T91" fmla="*/ 100 h 188"/>
                <a:gd name="T92" fmla="*/ 54 w 187"/>
                <a:gd name="T93" fmla="*/ 184 h 188"/>
                <a:gd name="T94" fmla="*/ 0 w 187"/>
                <a:gd name="T95" fmla="*/ 141 h 188"/>
                <a:gd name="T96" fmla="*/ 47 w 187"/>
                <a:gd name="T97" fmla="*/ 105 h 188"/>
                <a:gd name="T98" fmla="*/ 187 w 187"/>
                <a:gd name="T99" fmla="*/ 46 h 188"/>
                <a:gd name="T100" fmla="*/ 144 w 187"/>
                <a:gd name="T101" fmla="*/ 93 h 188"/>
                <a:gd name="T102" fmla="*/ 93 w 187"/>
                <a:gd name="T103" fmla="*/ 43 h 188"/>
                <a:gd name="T104" fmla="*/ 148 w 187"/>
                <a:gd name="T105" fmla="*/ 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7" h="188">
                  <a:moveTo>
                    <a:pt x="99" y="52"/>
                  </a:moveTo>
                  <a:cubicBezTo>
                    <a:pt x="97" y="50"/>
                    <a:pt x="94" y="49"/>
                    <a:pt x="91" y="49"/>
                  </a:cubicBezTo>
                  <a:cubicBezTo>
                    <a:pt x="88" y="49"/>
                    <a:pt x="86" y="50"/>
                    <a:pt x="84" y="52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48" y="88"/>
                    <a:pt x="48" y="95"/>
                    <a:pt x="52" y="99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92" y="139"/>
                    <a:pt x="99" y="139"/>
                    <a:pt x="103" y="135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7" y="101"/>
                    <a:pt x="138" y="99"/>
                    <a:pt x="138" y="96"/>
                  </a:cubicBezTo>
                  <a:cubicBezTo>
                    <a:pt x="138" y="93"/>
                    <a:pt x="137" y="90"/>
                    <a:pt x="135" y="88"/>
                  </a:cubicBezTo>
                  <a:lnTo>
                    <a:pt x="99" y="52"/>
                  </a:lnTo>
                  <a:close/>
                  <a:moveTo>
                    <a:pt x="63" y="90"/>
                  </a:moveTo>
                  <a:cubicBezTo>
                    <a:pt x="62" y="91"/>
                    <a:pt x="61" y="91"/>
                    <a:pt x="61" y="90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59" y="89"/>
                    <a:pt x="59" y="88"/>
                    <a:pt x="60" y="87"/>
                  </a:cubicBezTo>
                  <a:cubicBezTo>
                    <a:pt x="60" y="87"/>
                    <a:pt x="61" y="87"/>
                    <a:pt x="62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9"/>
                    <a:pt x="63" y="90"/>
                    <a:pt x="63" y="90"/>
                  </a:cubicBezTo>
                  <a:close/>
                  <a:moveTo>
                    <a:pt x="70" y="98"/>
                  </a:moveTo>
                  <a:cubicBezTo>
                    <a:pt x="70" y="99"/>
                    <a:pt x="69" y="98"/>
                    <a:pt x="68" y="98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6" y="96"/>
                    <a:pt x="66" y="95"/>
                    <a:pt x="67" y="94"/>
                  </a:cubicBezTo>
                  <a:cubicBezTo>
                    <a:pt x="67" y="93"/>
                    <a:pt x="68" y="94"/>
                    <a:pt x="69" y="94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1" y="96"/>
                    <a:pt x="71" y="97"/>
                    <a:pt x="70" y="98"/>
                  </a:cubicBezTo>
                  <a:close/>
                  <a:moveTo>
                    <a:pt x="73" y="74"/>
                  </a:moveTo>
                  <a:cubicBezTo>
                    <a:pt x="74" y="73"/>
                    <a:pt x="75" y="73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7" y="75"/>
                    <a:pt x="77" y="76"/>
                    <a:pt x="77" y="77"/>
                  </a:cubicBezTo>
                  <a:cubicBezTo>
                    <a:pt x="76" y="77"/>
                    <a:pt x="75" y="77"/>
                    <a:pt x="74" y="77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5"/>
                    <a:pt x="73" y="74"/>
                    <a:pt x="73" y="74"/>
                  </a:cubicBezTo>
                  <a:close/>
                  <a:moveTo>
                    <a:pt x="78" y="105"/>
                  </a:moveTo>
                  <a:cubicBezTo>
                    <a:pt x="77" y="106"/>
                    <a:pt x="76" y="106"/>
                    <a:pt x="76" y="105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3" y="103"/>
                    <a:pt x="73" y="102"/>
                    <a:pt x="74" y="102"/>
                  </a:cubicBezTo>
                  <a:cubicBezTo>
                    <a:pt x="75" y="101"/>
                    <a:pt x="75" y="101"/>
                    <a:pt x="76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104"/>
                    <a:pt x="78" y="105"/>
                    <a:pt x="78" y="105"/>
                  </a:cubicBezTo>
                  <a:close/>
                  <a:moveTo>
                    <a:pt x="80" y="80"/>
                  </a:moveTo>
                  <a:cubicBezTo>
                    <a:pt x="81" y="80"/>
                    <a:pt x="82" y="80"/>
                    <a:pt x="82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3"/>
                    <a:pt x="85" y="84"/>
                    <a:pt x="84" y="84"/>
                  </a:cubicBezTo>
                  <a:cubicBezTo>
                    <a:pt x="83" y="85"/>
                    <a:pt x="83" y="85"/>
                    <a:pt x="82" y="84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0" y="82"/>
                    <a:pt x="80" y="81"/>
                    <a:pt x="80" y="80"/>
                  </a:cubicBezTo>
                  <a:close/>
                  <a:moveTo>
                    <a:pt x="85" y="113"/>
                  </a:moveTo>
                  <a:cubicBezTo>
                    <a:pt x="85" y="113"/>
                    <a:pt x="84" y="113"/>
                    <a:pt x="83" y="113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0"/>
                    <a:pt x="81" y="110"/>
                    <a:pt x="81" y="109"/>
                  </a:cubicBezTo>
                  <a:cubicBezTo>
                    <a:pt x="82" y="108"/>
                    <a:pt x="83" y="108"/>
                    <a:pt x="84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2"/>
                    <a:pt x="85" y="113"/>
                  </a:cubicBezTo>
                  <a:close/>
                  <a:moveTo>
                    <a:pt x="87" y="60"/>
                  </a:moveTo>
                  <a:cubicBezTo>
                    <a:pt x="88" y="60"/>
                    <a:pt x="89" y="60"/>
                    <a:pt x="89" y="60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1" y="62"/>
                    <a:pt x="91" y="63"/>
                    <a:pt x="90" y="63"/>
                  </a:cubicBezTo>
                  <a:cubicBezTo>
                    <a:pt x="90" y="64"/>
                    <a:pt x="89" y="64"/>
                    <a:pt x="88" y="63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62"/>
                    <a:pt x="86" y="61"/>
                    <a:pt x="87" y="60"/>
                  </a:cubicBezTo>
                  <a:close/>
                  <a:moveTo>
                    <a:pt x="88" y="90"/>
                  </a:moveTo>
                  <a:cubicBezTo>
                    <a:pt x="87" y="89"/>
                    <a:pt x="87" y="88"/>
                    <a:pt x="88" y="88"/>
                  </a:cubicBezTo>
                  <a:cubicBezTo>
                    <a:pt x="88" y="87"/>
                    <a:pt x="89" y="87"/>
                    <a:pt x="90" y="88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0"/>
                    <a:pt x="92" y="91"/>
                    <a:pt x="91" y="92"/>
                  </a:cubicBezTo>
                  <a:cubicBezTo>
                    <a:pt x="91" y="92"/>
                    <a:pt x="90" y="92"/>
                    <a:pt x="89" y="92"/>
                  </a:cubicBezTo>
                  <a:lnTo>
                    <a:pt x="88" y="90"/>
                  </a:lnTo>
                  <a:close/>
                  <a:moveTo>
                    <a:pt x="93" y="120"/>
                  </a:moveTo>
                  <a:cubicBezTo>
                    <a:pt x="92" y="121"/>
                    <a:pt x="91" y="121"/>
                    <a:pt x="91" y="120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8"/>
                    <a:pt x="88" y="117"/>
                    <a:pt x="89" y="116"/>
                  </a:cubicBezTo>
                  <a:cubicBezTo>
                    <a:pt x="89" y="116"/>
                    <a:pt x="90" y="116"/>
                    <a:pt x="91" y="11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9"/>
                    <a:pt x="93" y="120"/>
                    <a:pt x="93" y="120"/>
                  </a:cubicBezTo>
                  <a:close/>
                  <a:moveTo>
                    <a:pt x="94" y="67"/>
                  </a:moveTo>
                  <a:cubicBezTo>
                    <a:pt x="94" y="66"/>
                    <a:pt x="95" y="66"/>
                    <a:pt x="96" y="67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8" y="69"/>
                    <a:pt x="98" y="70"/>
                    <a:pt x="98" y="71"/>
                  </a:cubicBezTo>
                  <a:cubicBezTo>
                    <a:pt x="97" y="71"/>
                    <a:pt x="96" y="71"/>
                    <a:pt x="95" y="71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3" y="68"/>
                    <a:pt x="93" y="67"/>
                    <a:pt x="94" y="67"/>
                  </a:cubicBezTo>
                  <a:close/>
                  <a:moveTo>
                    <a:pt x="95" y="97"/>
                  </a:moveTo>
                  <a:cubicBezTo>
                    <a:pt x="95" y="97"/>
                    <a:pt x="94" y="96"/>
                    <a:pt x="95" y="95"/>
                  </a:cubicBezTo>
                  <a:cubicBezTo>
                    <a:pt x="96" y="95"/>
                    <a:pt x="97" y="95"/>
                    <a:pt x="97" y="96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99" y="98"/>
                    <a:pt x="100" y="99"/>
                    <a:pt x="99" y="99"/>
                  </a:cubicBezTo>
                  <a:cubicBezTo>
                    <a:pt x="98" y="100"/>
                    <a:pt x="97" y="100"/>
                    <a:pt x="97" y="99"/>
                  </a:cubicBezTo>
                  <a:lnTo>
                    <a:pt x="95" y="97"/>
                  </a:lnTo>
                  <a:close/>
                  <a:moveTo>
                    <a:pt x="99" y="127"/>
                  </a:moveTo>
                  <a:cubicBezTo>
                    <a:pt x="99" y="128"/>
                    <a:pt x="98" y="128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5"/>
                    <a:pt x="96" y="124"/>
                    <a:pt x="96" y="124"/>
                  </a:cubicBezTo>
                  <a:cubicBezTo>
                    <a:pt x="97" y="123"/>
                    <a:pt x="98" y="123"/>
                    <a:pt x="99" y="124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100" y="126"/>
                    <a:pt x="100" y="126"/>
                    <a:pt x="99" y="127"/>
                  </a:cubicBezTo>
                  <a:close/>
                  <a:moveTo>
                    <a:pt x="101" y="74"/>
                  </a:moveTo>
                  <a:cubicBezTo>
                    <a:pt x="102" y="74"/>
                    <a:pt x="103" y="74"/>
                    <a:pt x="103" y="74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6" y="77"/>
                    <a:pt x="106" y="78"/>
                    <a:pt x="105" y="78"/>
                  </a:cubicBezTo>
                  <a:cubicBezTo>
                    <a:pt x="105" y="79"/>
                    <a:pt x="104" y="79"/>
                    <a:pt x="103" y="7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1" y="76"/>
                    <a:pt x="101" y="75"/>
                    <a:pt x="101" y="74"/>
                  </a:cubicBezTo>
                  <a:close/>
                  <a:moveTo>
                    <a:pt x="106" y="107"/>
                  </a:moveTo>
                  <a:cubicBezTo>
                    <a:pt x="106" y="107"/>
                    <a:pt x="105" y="107"/>
                    <a:pt x="104" y="107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2" y="104"/>
                    <a:pt x="102" y="103"/>
                    <a:pt x="103" y="103"/>
                  </a:cubicBezTo>
                  <a:cubicBezTo>
                    <a:pt x="103" y="102"/>
                    <a:pt x="104" y="102"/>
                    <a:pt x="105" y="103"/>
                  </a:cubicBezTo>
                  <a:cubicBezTo>
                    <a:pt x="106" y="105"/>
                    <a:pt x="106" y="105"/>
                    <a:pt x="106" y="105"/>
                  </a:cubicBezTo>
                  <a:cubicBezTo>
                    <a:pt x="107" y="105"/>
                    <a:pt x="107" y="106"/>
                    <a:pt x="106" y="107"/>
                  </a:cubicBezTo>
                  <a:close/>
                  <a:moveTo>
                    <a:pt x="109" y="82"/>
                  </a:moveTo>
                  <a:cubicBezTo>
                    <a:pt x="109" y="81"/>
                    <a:pt x="110" y="81"/>
                    <a:pt x="111" y="82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4"/>
                    <a:pt x="113" y="85"/>
                    <a:pt x="113" y="86"/>
                  </a:cubicBezTo>
                  <a:cubicBezTo>
                    <a:pt x="112" y="86"/>
                    <a:pt x="111" y="86"/>
                    <a:pt x="110" y="86"/>
                  </a:cubicBezTo>
                  <a:cubicBezTo>
                    <a:pt x="109" y="84"/>
                    <a:pt x="109" y="84"/>
                    <a:pt x="109" y="84"/>
                  </a:cubicBezTo>
                  <a:cubicBezTo>
                    <a:pt x="108" y="83"/>
                    <a:pt x="108" y="82"/>
                    <a:pt x="109" y="82"/>
                  </a:cubicBezTo>
                  <a:close/>
                  <a:moveTo>
                    <a:pt x="113" y="113"/>
                  </a:moveTo>
                  <a:cubicBezTo>
                    <a:pt x="113" y="114"/>
                    <a:pt x="112" y="114"/>
                    <a:pt x="111" y="113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09" y="112"/>
                    <a:pt x="109" y="111"/>
                    <a:pt x="110" y="110"/>
                  </a:cubicBezTo>
                  <a:cubicBezTo>
                    <a:pt x="111" y="110"/>
                    <a:pt x="111" y="110"/>
                    <a:pt x="112" y="110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14" y="112"/>
                    <a:pt x="114" y="113"/>
                    <a:pt x="113" y="113"/>
                  </a:cubicBezTo>
                  <a:close/>
                  <a:moveTo>
                    <a:pt x="120" y="93"/>
                  </a:moveTo>
                  <a:cubicBezTo>
                    <a:pt x="119" y="94"/>
                    <a:pt x="119" y="94"/>
                    <a:pt x="118" y="93"/>
                  </a:cubicBezTo>
                  <a:cubicBezTo>
                    <a:pt x="116" y="91"/>
                    <a:pt x="116" y="91"/>
                    <a:pt x="116" y="91"/>
                  </a:cubicBezTo>
                  <a:cubicBezTo>
                    <a:pt x="116" y="91"/>
                    <a:pt x="116" y="90"/>
                    <a:pt x="116" y="89"/>
                  </a:cubicBezTo>
                  <a:cubicBezTo>
                    <a:pt x="117" y="89"/>
                    <a:pt x="118" y="89"/>
                    <a:pt x="118" y="89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1" y="92"/>
                    <a:pt x="121" y="93"/>
                    <a:pt x="120" y="93"/>
                  </a:cubicBezTo>
                  <a:close/>
                  <a:moveTo>
                    <a:pt x="127" y="100"/>
                  </a:moveTo>
                  <a:cubicBezTo>
                    <a:pt x="126" y="100"/>
                    <a:pt x="125" y="100"/>
                    <a:pt x="125" y="100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3" y="98"/>
                    <a:pt x="123" y="97"/>
                    <a:pt x="124" y="97"/>
                  </a:cubicBezTo>
                  <a:cubicBezTo>
                    <a:pt x="124" y="96"/>
                    <a:pt x="125" y="96"/>
                    <a:pt x="126" y="9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127" y="98"/>
                    <a:pt x="127" y="99"/>
                    <a:pt x="127" y="100"/>
                  </a:cubicBezTo>
                  <a:close/>
                  <a:moveTo>
                    <a:pt x="93" y="145"/>
                  </a:moveTo>
                  <a:cubicBezTo>
                    <a:pt x="93" y="145"/>
                    <a:pt x="93" y="144"/>
                    <a:pt x="93" y="144"/>
                  </a:cubicBezTo>
                  <a:cubicBezTo>
                    <a:pt x="54" y="184"/>
                    <a:pt x="54" y="184"/>
                    <a:pt x="54" y="184"/>
                  </a:cubicBezTo>
                  <a:cubicBezTo>
                    <a:pt x="50" y="188"/>
                    <a:pt x="43" y="188"/>
                    <a:pt x="38" y="184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6"/>
                    <a:pt x="0" y="144"/>
                    <a:pt x="0" y="141"/>
                  </a:cubicBezTo>
                  <a:cubicBezTo>
                    <a:pt x="0" y="138"/>
                    <a:pt x="1" y="135"/>
                    <a:pt x="3" y="13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7"/>
                    <a:pt x="44" y="102"/>
                    <a:pt x="47" y="105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5" y="143"/>
                    <a:pt x="89" y="145"/>
                    <a:pt x="93" y="145"/>
                  </a:cubicBezTo>
                  <a:close/>
                  <a:moveTo>
                    <a:pt x="187" y="46"/>
                  </a:moveTo>
                  <a:cubicBezTo>
                    <a:pt x="187" y="49"/>
                    <a:pt x="186" y="52"/>
                    <a:pt x="184" y="54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89"/>
                    <a:pt x="143" y="85"/>
                    <a:pt x="140" y="83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1" y="44"/>
                    <a:pt x="97" y="43"/>
                    <a:pt x="93" y="43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5" y="1"/>
                    <a:pt x="138" y="0"/>
                    <a:pt x="140" y="0"/>
                  </a:cubicBezTo>
                  <a:cubicBezTo>
                    <a:pt x="143" y="0"/>
                    <a:pt x="146" y="1"/>
                    <a:pt x="148" y="3"/>
                  </a:cubicBezTo>
                  <a:cubicBezTo>
                    <a:pt x="184" y="39"/>
                    <a:pt x="184" y="39"/>
                    <a:pt x="184" y="39"/>
                  </a:cubicBezTo>
                  <a:cubicBezTo>
                    <a:pt x="186" y="41"/>
                    <a:pt x="187" y="44"/>
                    <a:pt x="187" y="4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sp>
          <p:nvSpPr>
            <p:cNvPr id="32" name="Freeform 47">
              <a:extLst>
                <a:ext uri="{FF2B5EF4-FFF2-40B4-BE49-F238E27FC236}">
                  <a16:creationId xmlns:a16="http://schemas.microsoft.com/office/drawing/2014/main" id="{41393685-9403-5142-CF60-1DE8045098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8026" y="4992222"/>
              <a:ext cx="381162" cy="428144"/>
            </a:xfrm>
            <a:custGeom>
              <a:avLst/>
              <a:gdLst>
                <a:gd name="T0" fmla="*/ 42 w 182"/>
                <a:gd name="T1" fmla="*/ 17 h 204"/>
                <a:gd name="T2" fmla="*/ 39 w 182"/>
                <a:gd name="T3" fmla="*/ 21 h 204"/>
                <a:gd name="T4" fmla="*/ 21 w 182"/>
                <a:gd name="T5" fmla="*/ 39 h 204"/>
                <a:gd name="T6" fmla="*/ 17 w 182"/>
                <a:gd name="T7" fmla="*/ 43 h 204"/>
                <a:gd name="T8" fmla="*/ 13 w 182"/>
                <a:gd name="T9" fmla="*/ 39 h 204"/>
                <a:gd name="T10" fmla="*/ 39 w 182"/>
                <a:gd name="T11" fmla="*/ 14 h 204"/>
                <a:gd name="T12" fmla="*/ 42 w 182"/>
                <a:gd name="T13" fmla="*/ 17 h 204"/>
                <a:gd name="T14" fmla="*/ 68 w 182"/>
                <a:gd name="T15" fmla="*/ 178 h 204"/>
                <a:gd name="T16" fmla="*/ 46 w 182"/>
                <a:gd name="T17" fmla="*/ 185 h 204"/>
                <a:gd name="T18" fmla="*/ 39 w 182"/>
                <a:gd name="T19" fmla="*/ 185 h 204"/>
                <a:gd name="T20" fmla="*/ 0 w 182"/>
                <a:gd name="T21" fmla="*/ 146 h 204"/>
                <a:gd name="T22" fmla="*/ 0 w 182"/>
                <a:gd name="T23" fmla="*/ 39 h 204"/>
                <a:gd name="T24" fmla="*/ 39 w 182"/>
                <a:gd name="T25" fmla="*/ 0 h 204"/>
                <a:gd name="T26" fmla="*/ 46 w 182"/>
                <a:gd name="T27" fmla="*/ 0 h 204"/>
                <a:gd name="T28" fmla="*/ 85 w 182"/>
                <a:gd name="T29" fmla="*/ 39 h 204"/>
                <a:gd name="T30" fmla="*/ 85 w 182"/>
                <a:gd name="T31" fmla="*/ 90 h 204"/>
                <a:gd name="T32" fmla="*/ 75 w 182"/>
                <a:gd name="T33" fmla="*/ 98 h 204"/>
                <a:gd name="T34" fmla="*/ 68 w 182"/>
                <a:gd name="T35" fmla="*/ 178 h 204"/>
                <a:gd name="T36" fmla="*/ 77 w 182"/>
                <a:gd name="T37" fmla="*/ 89 h 204"/>
                <a:gd name="T38" fmla="*/ 77 w 182"/>
                <a:gd name="T39" fmla="*/ 39 h 204"/>
                <a:gd name="T40" fmla="*/ 46 w 182"/>
                <a:gd name="T41" fmla="*/ 8 h 204"/>
                <a:gd name="T42" fmla="*/ 39 w 182"/>
                <a:gd name="T43" fmla="*/ 8 h 204"/>
                <a:gd name="T44" fmla="*/ 7 w 182"/>
                <a:gd name="T45" fmla="*/ 39 h 204"/>
                <a:gd name="T46" fmla="*/ 7 w 182"/>
                <a:gd name="T47" fmla="*/ 89 h 204"/>
                <a:gd name="T48" fmla="*/ 13 w 182"/>
                <a:gd name="T49" fmla="*/ 89 h 204"/>
                <a:gd name="T50" fmla="*/ 13 w 182"/>
                <a:gd name="T51" fmla="*/ 147 h 204"/>
                <a:gd name="T52" fmla="*/ 16 w 182"/>
                <a:gd name="T53" fmla="*/ 150 h 204"/>
                <a:gd name="T54" fmla="*/ 20 w 182"/>
                <a:gd name="T55" fmla="*/ 147 h 204"/>
                <a:gd name="T56" fmla="*/ 20 w 182"/>
                <a:gd name="T57" fmla="*/ 89 h 204"/>
                <a:gd name="T58" fmla="*/ 77 w 182"/>
                <a:gd name="T59" fmla="*/ 89 h 204"/>
                <a:gd name="T60" fmla="*/ 160 w 182"/>
                <a:gd name="T61" fmla="*/ 182 h 204"/>
                <a:gd name="T62" fmla="*/ 81 w 182"/>
                <a:gd name="T63" fmla="*/ 182 h 204"/>
                <a:gd name="T64" fmla="*/ 81 w 182"/>
                <a:gd name="T65" fmla="*/ 103 h 204"/>
                <a:gd name="T66" fmla="*/ 160 w 182"/>
                <a:gd name="T67" fmla="*/ 103 h 204"/>
                <a:gd name="T68" fmla="*/ 160 w 182"/>
                <a:gd name="T69" fmla="*/ 182 h 204"/>
                <a:gd name="T70" fmla="*/ 155 w 182"/>
                <a:gd name="T71" fmla="*/ 108 h 204"/>
                <a:gd name="T72" fmla="*/ 150 w 182"/>
                <a:gd name="T73" fmla="*/ 108 h 204"/>
                <a:gd name="T74" fmla="*/ 86 w 182"/>
                <a:gd name="T75" fmla="*/ 172 h 204"/>
                <a:gd name="T76" fmla="*/ 86 w 182"/>
                <a:gd name="T77" fmla="*/ 178 h 204"/>
                <a:gd name="T78" fmla="*/ 91 w 182"/>
                <a:gd name="T79" fmla="*/ 178 h 204"/>
                <a:gd name="T80" fmla="*/ 155 w 182"/>
                <a:gd name="T81" fmla="*/ 113 h 204"/>
                <a:gd name="T82" fmla="*/ 155 w 182"/>
                <a:gd name="T83" fmla="*/ 108 h 204"/>
                <a:gd name="T84" fmla="*/ 16 w 182"/>
                <a:gd name="T85" fmla="*/ 54 h 204"/>
                <a:gd name="T86" fmla="*/ 13 w 182"/>
                <a:gd name="T87" fmla="*/ 58 h 204"/>
                <a:gd name="T88" fmla="*/ 13 w 182"/>
                <a:gd name="T89" fmla="*/ 89 h 204"/>
                <a:gd name="T90" fmla="*/ 20 w 182"/>
                <a:gd name="T91" fmla="*/ 89 h 204"/>
                <a:gd name="T92" fmla="*/ 20 w 182"/>
                <a:gd name="T93" fmla="*/ 58 h 204"/>
                <a:gd name="T94" fmla="*/ 16 w 182"/>
                <a:gd name="T95" fmla="*/ 5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2" h="204">
                  <a:moveTo>
                    <a:pt x="42" y="17"/>
                  </a:moveTo>
                  <a:cubicBezTo>
                    <a:pt x="42" y="20"/>
                    <a:pt x="41" y="21"/>
                    <a:pt x="39" y="21"/>
                  </a:cubicBezTo>
                  <a:cubicBezTo>
                    <a:pt x="29" y="21"/>
                    <a:pt x="21" y="29"/>
                    <a:pt x="21" y="39"/>
                  </a:cubicBezTo>
                  <a:cubicBezTo>
                    <a:pt x="21" y="41"/>
                    <a:pt x="19" y="43"/>
                    <a:pt x="17" y="43"/>
                  </a:cubicBezTo>
                  <a:cubicBezTo>
                    <a:pt x="15" y="43"/>
                    <a:pt x="13" y="41"/>
                    <a:pt x="13" y="39"/>
                  </a:cubicBezTo>
                  <a:cubicBezTo>
                    <a:pt x="13" y="25"/>
                    <a:pt x="25" y="14"/>
                    <a:pt x="39" y="14"/>
                  </a:cubicBezTo>
                  <a:cubicBezTo>
                    <a:pt x="41" y="14"/>
                    <a:pt x="42" y="15"/>
                    <a:pt x="42" y="17"/>
                  </a:cubicBezTo>
                  <a:close/>
                  <a:moveTo>
                    <a:pt x="68" y="178"/>
                  </a:moveTo>
                  <a:cubicBezTo>
                    <a:pt x="62" y="182"/>
                    <a:pt x="54" y="185"/>
                    <a:pt x="46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17" y="185"/>
                    <a:pt x="0" y="167"/>
                    <a:pt x="0" y="1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8" y="0"/>
                    <a:pt x="85" y="17"/>
                    <a:pt x="85" y="39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2" y="92"/>
                    <a:pt x="78" y="95"/>
                    <a:pt x="75" y="98"/>
                  </a:cubicBezTo>
                  <a:cubicBezTo>
                    <a:pt x="54" y="120"/>
                    <a:pt x="51" y="154"/>
                    <a:pt x="68" y="178"/>
                  </a:cubicBezTo>
                  <a:close/>
                  <a:moveTo>
                    <a:pt x="77" y="8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7" y="22"/>
                    <a:pt x="63" y="8"/>
                    <a:pt x="46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21" y="8"/>
                    <a:pt x="7" y="22"/>
                    <a:pt x="7" y="3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147"/>
                    <a:pt x="13" y="147"/>
                    <a:pt x="13" y="147"/>
                  </a:cubicBezTo>
                  <a:cubicBezTo>
                    <a:pt x="13" y="148"/>
                    <a:pt x="15" y="150"/>
                    <a:pt x="16" y="150"/>
                  </a:cubicBezTo>
                  <a:cubicBezTo>
                    <a:pt x="18" y="150"/>
                    <a:pt x="20" y="148"/>
                    <a:pt x="20" y="147"/>
                  </a:cubicBezTo>
                  <a:cubicBezTo>
                    <a:pt x="20" y="89"/>
                    <a:pt x="20" y="89"/>
                    <a:pt x="20" y="89"/>
                  </a:cubicBezTo>
                  <a:lnTo>
                    <a:pt x="77" y="89"/>
                  </a:lnTo>
                  <a:close/>
                  <a:moveTo>
                    <a:pt x="160" y="182"/>
                  </a:moveTo>
                  <a:cubicBezTo>
                    <a:pt x="138" y="204"/>
                    <a:pt x="103" y="204"/>
                    <a:pt x="81" y="182"/>
                  </a:cubicBezTo>
                  <a:cubicBezTo>
                    <a:pt x="59" y="160"/>
                    <a:pt x="59" y="125"/>
                    <a:pt x="81" y="103"/>
                  </a:cubicBezTo>
                  <a:cubicBezTo>
                    <a:pt x="103" y="81"/>
                    <a:pt x="138" y="81"/>
                    <a:pt x="160" y="103"/>
                  </a:cubicBezTo>
                  <a:cubicBezTo>
                    <a:pt x="182" y="125"/>
                    <a:pt x="182" y="160"/>
                    <a:pt x="160" y="182"/>
                  </a:cubicBezTo>
                  <a:close/>
                  <a:moveTo>
                    <a:pt x="155" y="108"/>
                  </a:moveTo>
                  <a:cubicBezTo>
                    <a:pt x="154" y="106"/>
                    <a:pt x="151" y="106"/>
                    <a:pt x="150" y="108"/>
                  </a:cubicBezTo>
                  <a:cubicBezTo>
                    <a:pt x="86" y="172"/>
                    <a:pt x="86" y="172"/>
                    <a:pt x="86" y="172"/>
                  </a:cubicBezTo>
                  <a:cubicBezTo>
                    <a:pt x="84" y="174"/>
                    <a:pt x="84" y="176"/>
                    <a:pt x="86" y="178"/>
                  </a:cubicBezTo>
                  <a:cubicBezTo>
                    <a:pt x="87" y="179"/>
                    <a:pt x="90" y="179"/>
                    <a:pt x="91" y="178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7" y="112"/>
                    <a:pt x="157" y="110"/>
                    <a:pt x="155" y="108"/>
                  </a:cubicBezTo>
                  <a:close/>
                  <a:moveTo>
                    <a:pt x="16" y="54"/>
                  </a:moveTo>
                  <a:cubicBezTo>
                    <a:pt x="15" y="54"/>
                    <a:pt x="13" y="56"/>
                    <a:pt x="13" y="58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6"/>
                    <a:pt x="18" y="54"/>
                    <a:pt x="16" y="54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 dirty="0"/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6D463784-011B-A9E2-9E28-46C9FA0CDDAE}"/>
                </a:ext>
              </a:extLst>
            </p:cNvPr>
            <p:cNvCxnSpPr/>
            <p:nvPr/>
          </p:nvCxnSpPr>
          <p:spPr>
            <a:xfrm flipV="1">
              <a:off x="4172400" y="3102990"/>
              <a:ext cx="0" cy="360001"/>
            </a:xfrm>
            <a:prstGeom prst="straightConnector1">
              <a:avLst/>
            </a:prstGeom>
            <a:ln w="25400">
              <a:solidFill>
                <a:srgbClr val="2D3F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851C4A00-D352-673C-3BA8-2AC1CB86513B}"/>
                </a:ext>
              </a:extLst>
            </p:cNvPr>
            <p:cNvCxnSpPr/>
            <p:nvPr/>
          </p:nvCxnSpPr>
          <p:spPr>
            <a:xfrm flipV="1">
              <a:off x="6633151" y="3102990"/>
              <a:ext cx="0" cy="360001"/>
            </a:xfrm>
            <a:prstGeom prst="straightConnector1">
              <a:avLst/>
            </a:prstGeom>
            <a:ln w="25400">
              <a:solidFill>
                <a:srgbClr val="2D3F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56F86040-B18A-4418-C61C-2F0F45B26417}"/>
                </a:ext>
              </a:extLst>
            </p:cNvPr>
            <p:cNvCxnSpPr/>
            <p:nvPr/>
          </p:nvCxnSpPr>
          <p:spPr>
            <a:xfrm flipV="1">
              <a:off x="9092815" y="3102990"/>
              <a:ext cx="0" cy="360000"/>
            </a:xfrm>
            <a:prstGeom prst="straightConnector1">
              <a:avLst/>
            </a:prstGeom>
            <a:ln w="25400">
              <a:solidFill>
                <a:srgbClr val="2D3F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623D0DFD-33B2-2C12-4AE4-A301B002E48A}"/>
                </a:ext>
              </a:extLst>
            </p:cNvPr>
            <p:cNvCxnSpPr/>
            <p:nvPr/>
          </p:nvCxnSpPr>
          <p:spPr>
            <a:xfrm rot="10800000" flipV="1">
              <a:off x="7868609" y="4159695"/>
              <a:ext cx="0" cy="360001"/>
            </a:xfrm>
            <a:prstGeom prst="straightConnector1">
              <a:avLst/>
            </a:prstGeom>
            <a:ln w="25400">
              <a:solidFill>
                <a:srgbClr val="2D3F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D81AFF29-354F-8865-D097-A3947797A8F0}"/>
                </a:ext>
              </a:extLst>
            </p:cNvPr>
            <p:cNvCxnSpPr/>
            <p:nvPr/>
          </p:nvCxnSpPr>
          <p:spPr>
            <a:xfrm rot="10800000" flipV="1">
              <a:off x="5407856" y="4159695"/>
              <a:ext cx="0" cy="360001"/>
            </a:xfrm>
            <a:prstGeom prst="straightConnector1">
              <a:avLst/>
            </a:prstGeom>
            <a:ln w="25400">
              <a:solidFill>
                <a:srgbClr val="2D3F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83970EA3-7369-1AB2-E867-412AB140DE91}"/>
              </a:ext>
            </a:extLst>
          </p:cNvPr>
          <p:cNvSpPr txBox="1"/>
          <p:nvPr/>
        </p:nvSpPr>
        <p:spPr>
          <a:xfrm>
            <a:off x="6592435" y="2948753"/>
            <a:ext cx="196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39ACD94-469D-C95E-676F-2169EAE2DCF3}"/>
              </a:ext>
            </a:extLst>
          </p:cNvPr>
          <p:cNvSpPr txBox="1"/>
          <p:nvPr/>
        </p:nvSpPr>
        <p:spPr>
          <a:xfrm>
            <a:off x="4476036" y="2948753"/>
            <a:ext cx="196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4D7EEE-8EDE-6044-B335-CA265BF1419C}"/>
              </a:ext>
            </a:extLst>
          </p:cNvPr>
          <p:cNvSpPr txBox="1"/>
          <p:nvPr/>
        </p:nvSpPr>
        <p:spPr>
          <a:xfrm>
            <a:off x="2361074" y="2948753"/>
            <a:ext cx="196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4C63F45-750E-E58A-FAAE-622FCF960FDE}"/>
              </a:ext>
            </a:extLst>
          </p:cNvPr>
          <p:cNvSpPr txBox="1"/>
          <p:nvPr/>
        </p:nvSpPr>
        <p:spPr>
          <a:xfrm>
            <a:off x="5530252" y="4544293"/>
            <a:ext cx="196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EF5724-ECD2-9510-3ECB-F9A0B93A6FCD}"/>
              </a:ext>
            </a:extLst>
          </p:cNvPr>
          <p:cNvSpPr txBox="1"/>
          <p:nvPr/>
        </p:nvSpPr>
        <p:spPr>
          <a:xfrm>
            <a:off x="3422789" y="4524190"/>
            <a:ext cx="196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149A3AF-E266-1461-7234-86EDE377A233}"/>
              </a:ext>
            </a:extLst>
          </p:cNvPr>
          <p:cNvSpPr txBox="1"/>
          <p:nvPr/>
        </p:nvSpPr>
        <p:spPr>
          <a:xfrm>
            <a:off x="6856705" y="1243490"/>
            <a:ext cx="2066701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8044C41-4CCF-2EBF-6BD7-E9964EA25DB2}"/>
              </a:ext>
            </a:extLst>
          </p:cNvPr>
          <p:cNvSpPr txBox="1"/>
          <p:nvPr/>
        </p:nvSpPr>
        <p:spPr>
          <a:xfrm>
            <a:off x="5306700" y="5159084"/>
            <a:ext cx="2356444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66290AE-8A67-0443-BD3F-5E121257FC96}"/>
              </a:ext>
            </a:extLst>
          </p:cNvPr>
          <p:cNvSpPr txBox="1"/>
          <p:nvPr/>
        </p:nvSpPr>
        <p:spPr>
          <a:xfrm>
            <a:off x="681012" y="1511068"/>
            <a:ext cx="2356444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BFC1B23-9E0C-EB65-A4AE-256973DC8C8B}"/>
              </a:ext>
            </a:extLst>
          </p:cNvPr>
          <p:cNvSpPr txBox="1"/>
          <p:nvPr/>
        </p:nvSpPr>
        <p:spPr>
          <a:xfrm>
            <a:off x="1589334" y="4831967"/>
            <a:ext cx="2356444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5846D76-92EF-A247-8C43-3C09EC4CDD1D}"/>
              </a:ext>
            </a:extLst>
          </p:cNvPr>
          <p:cNvSpPr txBox="1"/>
          <p:nvPr/>
        </p:nvSpPr>
        <p:spPr>
          <a:xfrm>
            <a:off x="4278656" y="1466123"/>
            <a:ext cx="2356444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2D25895-4F15-E700-A1AC-D6086C3081E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50" name="Picture 4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DC06FBF-84BB-9382-FAC3-05CACDBE82F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84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07CE82-08AB-DF26-2D61-0709330127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0728EDA-E6D9-3473-0C30-A23AA803D0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317522E-50C5-2FA7-8003-C83709C417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EDF168-5396-72C1-B648-C77DD87DCA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BD006B-0794-419D-CF69-8F2C0E2B2A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DAED48E-9898-524B-2B29-22E08E1121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D81120-36A1-541E-0C7E-710BB0F6E9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0D835B3-3F88-87C6-31D1-DD9FFC6F042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B73EA0-1BC7-3C3B-7F4E-0EBAB95617A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97E530-E2BF-A237-0223-419CF0508FE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0F34176-0DF4-82F7-A516-834904EFB80B}"/>
              </a:ext>
            </a:extLst>
          </p:cNvPr>
          <p:cNvSpPr txBox="1"/>
          <p:nvPr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C51464-FBFC-244B-C0EA-722552CC1998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88F2EFE-AE7A-82E6-3CC3-A990C9D1C27E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CCF493-FA4E-F6D3-0083-263ABB87F99D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9C1F98-F3C8-2C5A-2031-0837C9008938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685C69-D6D6-72F6-4B36-084B0C771FCF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8C52632-39FA-B2C1-47FA-C1B8EF4D4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2BF884-BF96-4A2B-3C06-D26F21345EE7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EEF90E-00ED-F4A4-BB57-7E803F108B9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9D53730-9D23-7627-2149-B22737CA4E11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CB3C85-255B-F318-2897-FEC6330A94EE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221F7C3-FA8E-9B05-D1EB-18A542EB05F9}"/>
              </a:ext>
            </a:extLst>
          </p:cNvPr>
          <p:cNvGrpSpPr/>
          <p:nvPr/>
        </p:nvGrpSpPr>
        <p:grpSpPr>
          <a:xfrm flipH="1">
            <a:off x="4903599" y="1500068"/>
            <a:ext cx="842133" cy="4274425"/>
            <a:chOff x="8480073" y="1200012"/>
            <a:chExt cx="1553865" cy="7886976"/>
          </a:xfrm>
          <a:effectLst/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A2DD02C-7B68-7375-11AD-61ACFC3D1B08}"/>
                </a:ext>
              </a:extLst>
            </p:cNvPr>
            <p:cNvSpPr/>
            <p:nvPr/>
          </p:nvSpPr>
          <p:spPr>
            <a:xfrm rot="10800000" flipV="1">
              <a:off x="8480073" y="1200012"/>
              <a:ext cx="1553865" cy="1441908"/>
            </a:xfrm>
            <a:prstGeom prst="roundRect">
              <a:avLst>
                <a:gd name="adj" fmla="val 615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5" name="Graphic 14" descr="Shield Tick with solid fill">
              <a:extLst>
                <a:ext uri="{FF2B5EF4-FFF2-40B4-BE49-F238E27FC236}">
                  <a16:creationId xmlns:a16="http://schemas.microsoft.com/office/drawing/2014/main" id="{10DBE4D0-7E45-744A-5AF8-A06F833CF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933005" y="1596966"/>
              <a:ext cx="648000" cy="648000"/>
            </a:xfrm>
            <a:prstGeom prst="rect">
              <a:avLst/>
            </a:prstGeom>
          </p:spPr>
        </p:pic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FD6E794-E3EB-BC94-B3E8-9098B5E96B60}"/>
                </a:ext>
              </a:extLst>
            </p:cNvPr>
            <p:cNvSpPr/>
            <p:nvPr/>
          </p:nvSpPr>
          <p:spPr>
            <a:xfrm rot="10800000" flipV="1">
              <a:off x="8480073" y="3348368"/>
              <a:ext cx="1553865" cy="1441908"/>
            </a:xfrm>
            <a:prstGeom prst="roundRect">
              <a:avLst>
                <a:gd name="adj" fmla="val 615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71AEB9B-569F-33DC-0A82-185610050F83}"/>
                </a:ext>
              </a:extLst>
            </p:cNvPr>
            <p:cNvSpPr/>
            <p:nvPr/>
          </p:nvSpPr>
          <p:spPr>
            <a:xfrm rot="10800000" flipV="1">
              <a:off x="8480073" y="5496724"/>
              <a:ext cx="1553865" cy="1441908"/>
            </a:xfrm>
            <a:prstGeom prst="roundRect">
              <a:avLst>
                <a:gd name="adj" fmla="val 615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011A160-1FEA-7073-117B-9D1D13FCFC32}"/>
                </a:ext>
              </a:extLst>
            </p:cNvPr>
            <p:cNvSpPr/>
            <p:nvPr/>
          </p:nvSpPr>
          <p:spPr>
            <a:xfrm rot="10800000" flipV="1">
              <a:off x="8480073" y="7645080"/>
              <a:ext cx="1553865" cy="1441908"/>
            </a:xfrm>
            <a:prstGeom prst="roundRect">
              <a:avLst>
                <a:gd name="adj" fmla="val 615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1" name="Graphic 30" descr="Care with solid fill">
              <a:extLst>
                <a:ext uri="{FF2B5EF4-FFF2-40B4-BE49-F238E27FC236}">
                  <a16:creationId xmlns:a16="http://schemas.microsoft.com/office/drawing/2014/main" id="{5559A1F3-29AA-2574-7CB9-78B4B0E10A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8933005" y="3745322"/>
              <a:ext cx="648000" cy="648000"/>
            </a:xfrm>
            <a:prstGeom prst="rect">
              <a:avLst/>
            </a:prstGeom>
          </p:spPr>
        </p:pic>
        <p:pic>
          <p:nvPicPr>
            <p:cNvPr id="32" name="Graphic 31" descr="Ambulance with solid fill">
              <a:extLst>
                <a:ext uri="{FF2B5EF4-FFF2-40B4-BE49-F238E27FC236}">
                  <a16:creationId xmlns:a16="http://schemas.microsoft.com/office/drawing/2014/main" id="{1267F8E7-DC69-353E-1BFD-920BBFB07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933005" y="5893678"/>
              <a:ext cx="648000" cy="648000"/>
            </a:xfrm>
            <a:prstGeom prst="rect">
              <a:avLst/>
            </a:prstGeom>
          </p:spPr>
        </p:pic>
        <p:pic>
          <p:nvPicPr>
            <p:cNvPr id="33" name="Graphic 32" descr="First aid kit with solid fill">
              <a:extLst>
                <a:ext uri="{FF2B5EF4-FFF2-40B4-BE49-F238E27FC236}">
                  <a16:creationId xmlns:a16="http://schemas.microsoft.com/office/drawing/2014/main" id="{20F5344D-E637-1139-037A-52DE625C5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8933005" y="8042034"/>
              <a:ext cx="648000" cy="648000"/>
            </a:xfrm>
            <a:prstGeom prst="rect">
              <a:avLst/>
            </a:prstGeom>
          </p:spPr>
        </p:pic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E765641-D1D4-B205-D91B-A2273632A8FD}"/>
              </a:ext>
            </a:extLst>
          </p:cNvPr>
          <p:cNvSpPr txBox="1"/>
          <p:nvPr/>
        </p:nvSpPr>
        <p:spPr>
          <a:xfrm>
            <a:off x="5991204" y="1355739"/>
            <a:ext cx="3017858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66F974-D4A9-4D0F-63DD-AFDCFDA494A3}"/>
              </a:ext>
            </a:extLst>
          </p:cNvPr>
          <p:cNvSpPr txBox="1"/>
          <p:nvPr/>
        </p:nvSpPr>
        <p:spPr>
          <a:xfrm>
            <a:off x="5991204" y="2460760"/>
            <a:ext cx="3017858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CFD6D77-8B53-AD0A-A87F-C74FBB858AC8}"/>
              </a:ext>
            </a:extLst>
          </p:cNvPr>
          <p:cNvSpPr txBox="1"/>
          <p:nvPr/>
        </p:nvSpPr>
        <p:spPr>
          <a:xfrm>
            <a:off x="5982070" y="3605321"/>
            <a:ext cx="3017858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F56EEEA-FC19-17D1-EAA1-E9FB29AE5EEA}"/>
              </a:ext>
            </a:extLst>
          </p:cNvPr>
          <p:cNvSpPr txBox="1"/>
          <p:nvPr/>
        </p:nvSpPr>
        <p:spPr>
          <a:xfrm>
            <a:off x="5982070" y="4710342"/>
            <a:ext cx="3017858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5FA708-9EBD-60FC-5317-DBF1C856339D}"/>
              </a:ext>
            </a:extLst>
          </p:cNvPr>
          <p:cNvSpPr txBox="1"/>
          <p:nvPr/>
        </p:nvSpPr>
        <p:spPr>
          <a:xfrm>
            <a:off x="728133" y="1344871"/>
            <a:ext cx="376167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9" name="Picture 3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CC1489D-4FCA-9206-1DD0-954F6DA98C6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043FEF9-DA02-D182-7CD1-C8B585BD718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4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07CE82-08AB-DF26-2D61-0709330127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0728EDA-E6D9-3473-0C30-A23AA803D0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317522E-50C5-2FA7-8003-C83709C417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EDF168-5396-72C1-B648-C77DD87DCA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BD006B-0794-419D-CF69-8F2C0E2B2A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DAED48E-9898-524B-2B29-22E08E1121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D81120-36A1-541E-0C7E-710BB0F6E9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0D835B3-3F88-87C6-31D1-DD9FFC6F042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B73EA0-1BC7-3C3B-7F4E-0EBAB95617A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97E530-E2BF-A237-0223-419CF0508FE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0F34176-0DF4-82F7-A516-834904EFB80B}"/>
              </a:ext>
            </a:extLst>
          </p:cNvPr>
          <p:cNvSpPr txBox="1"/>
          <p:nvPr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C51464-FBFC-244B-C0EA-722552CC1998}"/>
              </a:ext>
            </a:extLst>
          </p:cNvPr>
          <p:cNvSpPr txBox="1"/>
          <p:nvPr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88F2EFE-AE7A-82E6-3CC3-A990C9D1C27E}"/>
              </a:ext>
            </a:extLst>
          </p:cNvPr>
          <p:cNvSpPr txBox="1"/>
          <p:nvPr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CCF493-FA4E-F6D3-0083-263ABB87F99D}"/>
              </a:ext>
            </a:extLst>
          </p:cNvPr>
          <p:cNvSpPr txBox="1"/>
          <p:nvPr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9C1F98-F3C8-2C5A-2031-0837C9008938}"/>
              </a:ext>
            </a:extLst>
          </p:cNvPr>
          <p:cNvSpPr txBox="1"/>
          <p:nvPr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685C69-D6D6-72F6-4B36-084B0C771FCF}"/>
              </a:ext>
            </a:extLst>
          </p:cNvPr>
          <p:cNvSpPr txBox="1"/>
          <p:nvPr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8C52632-39FA-B2C1-47FA-C1B8EF4D4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2BF884-BF96-4A2B-3C06-D26F21345EE7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EEF90E-00ED-F4A4-BB57-7E803F108B9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9D53730-9D23-7627-2149-B22737CA4E11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CB3C85-255B-F318-2897-FEC6330A94EE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0B4E50F-04D1-9486-F689-7FA60243A3CC}"/>
              </a:ext>
            </a:extLst>
          </p:cNvPr>
          <p:cNvSpPr/>
          <p:nvPr/>
        </p:nvSpPr>
        <p:spPr>
          <a:xfrm>
            <a:off x="6443343" y="2504648"/>
            <a:ext cx="569943" cy="569943"/>
          </a:xfrm>
          <a:prstGeom prst="ellipse">
            <a:avLst/>
          </a:prstGeom>
          <a:solidFill>
            <a:srgbClr val="2D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2D3806BB-707E-91B0-4D14-0BF5E7D6A243}"/>
              </a:ext>
            </a:extLst>
          </p:cNvPr>
          <p:cNvSpPr/>
          <p:nvPr/>
        </p:nvSpPr>
        <p:spPr>
          <a:xfrm>
            <a:off x="2912866" y="1678667"/>
            <a:ext cx="569943" cy="569943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267C3C47-8644-D1EE-CAEB-90543A0069D5}"/>
              </a:ext>
            </a:extLst>
          </p:cNvPr>
          <p:cNvGrpSpPr/>
          <p:nvPr/>
        </p:nvGrpSpPr>
        <p:grpSpPr>
          <a:xfrm>
            <a:off x="3011947" y="1786220"/>
            <a:ext cx="371781" cy="354837"/>
            <a:chOff x="915988" y="2376488"/>
            <a:chExt cx="1184276" cy="1130301"/>
          </a:xfrm>
          <a:solidFill>
            <a:srgbClr val="2D3F83"/>
          </a:solidFill>
        </p:grpSpPr>
        <p:sp>
          <p:nvSpPr>
            <p:cNvPr id="158" name="Freeform 27">
              <a:extLst>
                <a:ext uri="{FF2B5EF4-FFF2-40B4-BE49-F238E27FC236}">
                  <a16:creationId xmlns:a16="http://schemas.microsoft.com/office/drawing/2014/main" id="{60FC86D9-7B34-D2CD-43B1-15EE46D93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3197226"/>
              <a:ext cx="155575" cy="309563"/>
            </a:xfrm>
            <a:custGeom>
              <a:avLst/>
              <a:gdLst>
                <a:gd name="T0" fmla="*/ 3 w 23"/>
                <a:gd name="T1" fmla="*/ 0 h 46"/>
                <a:gd name="T2" fmla="*/ 21 w 23"/>
                <a:gd name="T3" fmla="*/ 4 h 46"/>
                <a:gd name="T4" fmla="*/ 23 w 23"/>
                <a:gd name="T5" fmla="*/ 4 h 46"/>
                <a:gd name="T6" fmla="*/ 21 w 23"/>
                <a:gd name="T7" fmla="*/ 9 h 46"/>
                <a:gd name="T8" fmla="*/ 20 w 23"/>
                <a:gd name="T9" fmla="*/ 12 h 46"/>
                <a:gd name="T10" fmla="*/ 19 w 23"/>
                <a:gd name="T11" fmla="*/ 13 h 46"/>
                <a:gd name="T12" fmla="*/ 17 w 23"/>
                <a:gd name="T13" fmla="*/ 18 h 46"/>
                <a:gd name="T14" fmla="*/ 16 w 23"/>
                <a:gd name="T15" fmla="*/ 20 h 46"/>
                <a:gd name="T16" fmla="*/ 15 w 23"/>
                <a:gd name="T17" fmla="*/ 23 h 46"/>
                <a:gd name="T18" fmla="*/ 15 w 23"/>
                <a:gd name="T19" fmla="*/ 24 h 46"/>
                <a:gd name="T20" fmla="*/ 14 w 23"/>
                <a:gd name="T21" fmla="*/ 27 h 46"/>
                <a:gd name="T22" fmla="*/ 13 w 23"/>
                <a:gd name="T23" fmla="*/ 29 h 46"/>
                <a:gd name="T24" fmla="*/ 12 w 23"/>
                <a:gd name="T25" fmla="*/ 32 h 46"/>
                <a:gd name="T26" fmla="*/ 12 w 23"/>
                <a:gd name="T27" fmla="*/ 33 h 46"/>
                <a:gd name="T28" fmla="*/ 11 w 23"/>
                <a:gd name="T29" fmla="*/ 36 h 46"/>
                <a:gd name="T30" fmla="*/ 11 w 23"/>
                <a:gd name="T31" fmla="*/ 39 h 46"/>
                <a:gd name="T32" fmla="*/ 10 w 23"/>
                <a:gd name="T33" fmla="*/ 41 h 46"/>
                <a:gd name="T34" fmla="*/ 10 w 23"/>
                <a:gd name="T35" fmla="*/ 44 h 46"/>
                <a:gd name="T36" fmla="*/ 10 w 23"/>
                <a:gd name="T37" fmla="*/ 45 h 46"/>
                <a:gd name="T38" fmla="*/ 3 w 23"/>
                <a:gd name="T39" fmla="*/ 45 h 46"/>
                <a:gd name="T40" fmla="*/ 2 w 23"/>
                <a:gd name="T41" fmla="*/ 42 h 46"/>
                <a:gd name="T42" fmla="*/ 2 w 23"/>
                <a:gd name="T43" fmla="*/ 40 h 46"/>
                <a:gd name="T44" fmla="*/ 1 w 23"/>
                <a:gd name="T45" fmla="*/ 36 h 46"/>
                <a:gd name="T46" fmla="*/ 1 w 23"/>
                <a:gd name="T47" fmla="*/ 33 h 46"/>
                <a:gd name="T48" fmla="*/ 1 w 23"/>
                <a:gd name="T49" fmla="*/ 31 h 46"/>
                <a:gd name="T50" fmla="*/ 1 w 23"/>
                <a:gd name="T51" fmla="*/ 27 h 46"/>
                <a:gd name="T52" fmla="*/ 1 w 23"/>
                <a:gd name="T53" fmla="*/ 26 h 46"/>
                <a:gd name="T54" fmla="*/ 0 w 23"/>
                <a:gd name="T55" fmla="*/ 26 h 46"/>
                <a:gd name="T56" fmla="*/ 0 w 23"/>
                <a:gd name="T57" fmla="*/ 25 h 46"/>
                <a:gd name="T58" fmla="*/ 0 w 23"/>
                <a:gd name="T59" fmla="*/ 23 h 46"/>
                <a:gd name="T60" fmla="*/ 1 w 23"/>
                <a:gd name="T61" fmla="*/ 19 h 46"/>
                <a:gd name="T62" fmla="*/ 1 w 23"/>
                <a:gd name="T63" fmla="*/ 17 h 46"/>
                <a:gd name="T64" fmla="*/ 1 w 23"/>
                <a:gd name="T65" fmla="*/ 11 h 46"/>
                <a:gd name="T66" fmla="*/ 1 w 23"/>
                <a:gd name="T67" fmla="*/ 9 h 46"/>
                <a:gd name="T68" fmla="*/ 2 w 23"/>
                <a:gd name="T69" fmla="*/ 5 h 46"/>
                <a:gd name="T70" fmla="*/ 2 w 23"/>
                <a:gd name="T71" fmla="*/ 3 h 46"/>
                <a:gd name="T72" fmla="*/ 3 w 23"/>
                <a:gd name="T7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46">
                  <a:moveTo>
                    <a:pt x="3" y="0"/>
                  </a:moveTo>
                  <a:cubicBezTo>
                    <a:pt x="12" y="1"/>
                    <a:pt x="20" y="4"/>
                    <a:pt x="21" y="4"/>
                  </a:cubicBezTo>
                  <a:cubicBezTo>
                    <a:pt x="21" y="4"/>
                    <a:pt x="22" y="4"/>
                    <a:pt x="23" y="4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10"/>
                    <a:pt x="20" y="10"/>
                    <a:pt x="20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5"/>
                    <a:pt x="18" y="16"/>
                    <a:pt x="17" y="18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2"/>
                    <a:pt x="15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4" y="26"/>
                    <a:pt x="14" y="27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2" y="31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1" y="35"/>
                    <a:pt x="11" y="36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0"/>
                    <a:pt x="10" y="41"/>
                    <a:pt x="10" y="41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6"/>
                    <a:pt x="4" y="46"/>
                    <a:pt x="3" y="45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2" y="40"/>
                    <a:pt x="2" y="4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5"/>
                    <a:pt x="1" y="34"/>
                    <a:pt x="1" y="33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0"/>
                    <a:pt x="1" y="29"/>
                    <a:pt x="1" y="2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0" y="22"/>
                    <a:pt x="1" y="20"/>
                    <a:pt x="1" y="1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5"/>
                    <a:pt x="1" y="13"/>
                    <a:pt x="1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8"/>
                    <a:pt x="2" y="6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9" name="Freeform 28">
              <a:extLst>
                <a:ext uri="{FF2B5EF4-FFF2-40B4-BE49-F238E27FC236}">
                  <a16:creationId xmlns:a16="http://schemas.microsoft.com/office/drawing/2014/main" id="{7C798117-7058-644E-D465-E06013932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8" y="3190876"/>
              <a:ext cx="222250" cy="161925"/>
            </a:xfrm>
            <a:custGeom>
              <a:avLst/>
              <a:gdLst>
                <a:gd name="T0" fmla="*/ 31 w 33"/>
                <a:gd name="T1" fmla="*/ 20 h 24"/>
                <a:gd name="T2" fmla="*/ 30 w 33"/>
                <a:gd name="T3" fmla="*/ 24 h 24"/>
                <a:gd name="T4" fmla="*/ 30 w 33"/>
                <a:gd name="T5" fmla="*/ 24 h 24"/>
                <a:gd name="T6" fmla="*/ 0 w 33"/>
                <a:gd name="T7" fmla="*/ 7 h 24"/>
                <a:gd name="T8" fmla="*/ 4 w 33"/>
                <a:gd name="T9" fmla="*/ 8 h 24"/>
                <a:gd name="T10" fmla="*/ 20 w 33"/>
                <a:gd name="T11" fmla="*/ 3 h 24"/>
                <a:gd name="T12" fmla="*/ 31 w 33"/>
                <a:gd name="T13" fmla="*/ 0 h 24"/>
                <a:gd name="T14" fmla="*/ 33 w 33"/>
                <a:gd name="T15" fmla="*/ 0 h 24"/>
                <a:gd name="T16" fmla="*/ 32 w 33"/>
                <a:gd name="T17" fmla="*/ 3 h 24"/>
                <a:gd name="T18" fmla="*/ 32 w 33"/>
                <a:gd name="T19" fmla="*/ 5 h 24"/>
                <a:gd name="T20" fmla="*/ 31 w 33"/>
                <a:gd name="T21" fmla="*/ 10 h 24"/>
                <a:gd name="T22" fmla="*/ 31 w 33"/>
                <a:gd name="T23" fmla="*/ 12 h 24"/>
                <a:gd name="T24" fmla="*/ 31 w 33"/>
                <a:gd name="T25" fmla="*/ 18 h 24"/>
                <a:gd name="T26" fmla="*/ 31 w 3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4">
                  <a:moveTo>
                    <a:pt x="31" y="20"/>
                  </a:moveTo>
                  <a:cubicBezTo>
                    <a:pt x="31" y="21"/>
                    <a:pt x="30" y="22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3" y="21"/>
                    <a:pt x="4" y="14"/>
                    <a:pt x="0" y="7"/>
                  </a:cubicBezTo>
                  <a:cubicBezTo>
                    <a:pt x="1" y="7"/>
                    <a:pt x="2" y="8"/>
                    <a:pt x="4" y="8"/>
                  </a:cubicBezTo>
                  <a:cubicBezTo>
                    <a:pt x="10" y="8"/>
                    <a:pt x="15" y="6"/>
                    <a:pt x="20" y="3"/>
                  </a:cubicBezTo>
                  <a:cubicBezTo>
                    <a:pt x="23" y="1"/>
                    <a:pt x="27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2" y="1"/>
                    <a:pt x="32" y="2"/>
                    <a:pt x="32" y="3"/>
                  </a:cubicBezTo>
                  <a:cubicBezTo>
                    <a:pt x="32" y="4"/>
                    <a:pt x="32" y="5"/>
                    <a:pt x="32" y="5"/>
                  </a:cubicBezTo>
                  <a:cubicBezTo>
                    <a:pt x="32" y="7"/>
                    <a:pt x="32" y="8"/>
                    <a:pt x="31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3"/>
                    <a:pt x="31" y="16"/>
                    <a:pt x="31" y="18"/>
                  </a:cubicBezTo>
                  <a:lnTo>
                    <a:pt x="3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0" name="Freeform 29">
              <a:extLst>
                <a:ext uri="{FF2B5EF4-FFF2-40B4-BE49-F238E27FC236}">
                  <a16:creationId xmlns:a16="http://schemas.microsoft.com/office/drawing/2014/main" id="{D676DAFB-B87C-2CCE-10E6-654F27A89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326" y="3130551"/>
              <a:ext cx="168275" cy="87313"/>
            </a:xfrm>
            <a:custGeom>
              <a:avLst/>
              <a:gdLst>
                <a:gd name="T0" fmla="*/ 0 w 25"/>
                <a:gd name="T1" fmla="*/ 0 h 13"/>
                <a:gd name="T2" fmla="*/ 15 w 25"/>
                <a:gd name="T3" fmla="*/ 7 h 13"/>
                <a:gd name="T4" fmla="*/ 16 w 25"/>
                <a:gd name="T5" fmla="*/ 7 h 13"/>
                <a:gd name="T6" fmla="*/ 21 w 25"/>
                <a:gd name="T7" fmla="*/ 6 h 13"/>
                <a:gd name="T8" fmla="*/ 23 w 25"/>
                <a:gd name="T9" fmla="*/ 9 h 13"/>
                <a:gd name="T10" fmla="*/ 25 w 25"/>
                <a:gd name="T11" fmla="*/ 11 h 13"/>
                <a:gd name="T12" fmla="*/ 17 w 25"/>
                <a:gd name="T13" fmla="*/ 13 h 13"/>
                <a:gd name="T14" fmla="*/ 8 w 25"/>
                <a:gd name="T15" fmla="*/ 11 h 13"/>
                <a:gd name="T16" fmla="*/ 10 w 25"/>
                <a:gd name="T17" fmla="*/ 9 h 13"/>
                <a:gd name="T18" fmla="*/ 8 w 25"/>
                <a:gd name="T19" fmla="*/ 8 h 13"/>
                <a:gd name="T20" fmla="*/ 4 w 25"/>
                <a:gd name="T21" fmla="*/ 8 h 13"/>
                <a:gd name="T22" fmla="*/ 0 w 25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4" y="4"/>
                    <a:pt x="11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8" y="7"/>
                    <a:pt x="20" y="7"/>
                    <a:pt x="21" y="6"/>
                  </a:cubicBezTo>
                  <a:cubicBezTo>
                    <a:pt x="22" y="7"/>
                    <a:pt x="23" y="8"/>
                    <a:pt x="23" y="9"/>
                  </a:cubicBezTo>
                  <a:cubicBezTo>
                    <a:pt x="24" y="10"/>
                    <a:pt x="25" y="11"/>
                    <a:pt x="25" y="11"/>
                  </a:cubicBezTo>
                  <a:cubicBezTo>
                    <a:pt x="22" y="12"/>
                    <a:pt x="20" y="13"/>
                    <a:pt x="17" y="13"/>
                  </a:cubicBezTo>
                  <a:cubicBezTo>
                    <a:pt x="13" y="13"/>
                    <a:pt x="9" y="12"/>
                    <a:pt x="8" y="11"/>
                  </a:cubicBezTo>
                  <a:cubicBezTo>
                    <a:pt x="9" y="11"/>
                    <a:pt x="10" y="10"/>
                    <a:pt x="10" y="9"/>
                  </a:cubicBezTo>
                  <a:cubicBezTo>
                    <a:pt x="9" y="9"/>
                    <a:pt x="9" y="8"/>
                    <a:pt x="8" y="8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1" name="Freeform 30">
              <a:extLst>
                <a:ext uri="{FF2B5EF4-FFF2-40B4-BE49-F238E27FC236}">
                  <a16:creationId xmlns:a16="http://schemas.microsoft.com/office/drawing/2014/main" id="{1DFFD60E-A9F6-67C5-3AB7-A06AB2029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1" y="3109913"/>
              <a:ext cx="228600" cy="87313"/>
            </a:xfrm>
            <a:custGeom>
              <a:avLst/>
              <a:gdLst>
                <a:gd name="T0" fmla="*/ 8 w 34"/>
                <a:gd name="T1" fmla="*/ 5 h 13"/>
                <a:gd name="T2" fmla="*/ 6 w 34"/>
                <a:gd name="T3" fmla="*/ 6 h 13"/>
                <a:gd name="T4" fmla="*/ 8 w 34"/>
                <a:gd name="T5" fmla="*/ 8 h 13"/>
                <a:gd name="T6" fmla="*/ 13 w 34"/>
                <a:gd name="T7" fmla="*/ 9 h 13"/>
                <a:gd name="T8" fmla="*/ 7 w 34"/>
                <a:gd name="T9" fmla="*/ 12 h 13"/>
                <a:gd name="T10" fmla="*/ 5 w 34"/>
                <a:gd name="T11" fmla="*/ 13 h 13"/>
                <a:gd name="T12" fmla="*/ 2 w 34"/>
                <a:gd name="T13" fmla="*/ 10 h 13"/>
                <a:gd name="T14" fmla="*/ 0 w 34"/>
                <a:gd name="T15" fmla="*/ 7 h 13"/>
                <a:gd name="T16" fmla="*/ 3 w 34"/>
                <a:gd name="T17" fmla="*/ 2 h 13"/>
                <a:gd name="T18" fmla="*/ 4 w 34"/>
                <a:gd name="T19" fmla="*/ 0 h 13"/>
                <a:gd name="T20" fmla="*/ 14 w 34"/>
                <a:gd name="T21" fmla="*/ 2 h 13"/>
                <a:gd name="T22" fmla="*/ 25 w 34"/>
                <a:gd name="T23" fmla="*/ 0 h 13"/>
                <a:gd name="T24" fmla="*/ 26 w 34"/>
                <a:gd name="T25" fmla="*/ 3 h 13"/>
                <a:gd name="T26" fmla="*/ 34 w 34"/>
                <a:gd name="T27" fmla="*/ 10 h 13"/>
                <a:gd name="T28" fmla="*/ 25 w 34"/>
                <a:gd name="T29" fmla="*/ 9 h 13"/>
                <a:gd name="T30" fmla="*/ 8 w 34"/>
                <a:gd name="T3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13">
                  <a:moveTo>
                    <a:pt x="8" y="5"/>
                  </a:moveTo>
                  <a:cubicBezTo>
                    <a:pt x="8" y="5"/>
                    <a:pt x="7" y="5"/>
                    <a:pt x="6" y="6"/>
                  </a:cubicBezTo>
                  <a:cubicBezTo>
                    <a:pt x="6" y="7"/>
                    <a:pt x="7" y="8"/>
                    <a:pt x="8" y="8"/>
                  </a:cubicBezTo>
                  <a:cubicBezTo>
                    <a:pt x="9" y="9"/>
                    <a:pt x="11" y="9"/>
                    <a:pt x="13" y="9"/>
                  </a:cubicBezTo>
                  <a:cubicBezTo>
                    <a:pt x="10" y="10"/>
                    <a:pt x="8" y="11"/>
                    <a:pt x="7" y="12"/>
                  </a:cubicBezTo>
                  <a:cubicBezTo>
                    <a:pt x="6" y="12"/>
                    <a:pt x="5" y="12"/>
                    <a:pt x="5" y="13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1" y="6"/>
                    <a:pt x="2" y="4"/>
                    <a:pt x="3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7" y="1"/>
                    <a:pt x="10" y="2"/>
                    <a:pt x="14" y="2"/>
                  </a:cubicBezTo>
                  <a:cubicBezTo>
                    <a:pt x="17" y="2"/>
                    <a:pt x="21" y="1"/>
                    <a:pt x="25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28" y="6"/>
                    <a:pt x="31" y="8"/>
                    <a:pt x="34" y="10"/>
                  </a:cubicBezTo>
                  <a:cubicBezTo>
                    <a:pt x="31" y="10"/>
                    <a:pt x="28" y="9"/>
                    <a:pt x="25" y="9"/>
                  </a:cubicBezTo>
                  <a:cubicBezTo>
                    <a:pt x="20" y="7"/>
                    <a:pt x="14" y="6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Freeform 31">
              <a:extLst>
                <a:ext uri="{FF2B5EF4-FFF2-40B4-BE49-F238E27FC236}">
                  <a16:creationId xmlns:a16="http://schemas.microsoft.com/office/drawing/2014/main" id="{0B2A9CF2-402D-08AA-494C-6387E4639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2876" y="3151188"/>
              <a:ext cx="141288" cy="66675"/>
            </a:xfrm>
            <a:custGeom>
              <a:avLst/>
              <a:gdLst>
                <a:gd name="T0" fmla="*/ 18 w 21"/>
                <a:gd name="T1" fmla="*/ 0 h 10"/>
                <a:gd name="T2" fmla="*/ 19 w 21"/>
                <a:gd name="T3" fmla="*/ 10 h 10"/>
                <a:gd name="T4" fmla="*/ 0 w 21"/>
                <a:gd name="T5" fmla="*/ 7 h 10"/>
                <a:gd name="T6" fmla="*/ 18 w 2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">
                  <a:moveTo>
                    <a:pt x="18" y="0"/>
                  </a:moveTo>
                  <a:cubicBezTo>
                    <a:pt x="20" y="3"/>
                    <a:pt x="21" y="7"/>
                    <a:pt x="19" y="10"/>
                  </a:cubicBezTo>
                  <a:cubicBezTo>
                    <a:pt x="11" y="9"/>
                    <a:pt x="2" y="8"/>
                    <a:pt x="0" y="7"/>
                  </a:cubicBezTo>
                  <a:cubicBezTo>
                    <a:pt x="6" y="6"/>
                    <a:pt x="12" y="3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3" name="Freeform 32">
              <a:extLst>
                <a:ext uri="{FF2B5EF4-FFF2-40B4-BE49-F238E27FC236}">
                  <a16:creationId xmlns:a16="http://schemas.microsoft.com/office/drawing/2014/main" id="{77357620-C219-681F-43F9-C81EDAEE2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576" y="3022601"/>
              <a:ext cx="255588" cy="155575"/>
            </a:xfrm>
            <a:custGeom>
              <a:avLst/>
              <a:gdLst>
                <a:gd name="T0" fmla="*/ 2 w 38"/>
                <a:gd name="T1" fmla="*/ 0 h 23"/>
                <a:gd name="T2" fmla="*/ 38 w 38"/>
                <a:gd name="T3" fmla="*/ 13 h 23"/>
                <a:gd name="T4" fmla="*/ 17 w 38"/>
                <a:gd name="T5" fmla="*/ 23 h 23"/>
                <a:gd name="T6" fmla="*/ 2 w 38"/>
                <a:gd name="T7" fmla="*/ 14 h 23"/>
                <a:gd name="T8" fmla="*/ 2 w 3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2" y="0"/>
                  </a:moveTo>
                  <a:cubicBezTo>
                    <a:pt x="13" y="8"/>
                    <a:pt x="27" y="11"/>
                    <a:pt x="38" y="13"/>
                  </a:cubicBezTo>
                  <a:cubicBezTo>
                    <a:pt x="31" y="17"/>
                    <a:pt x="24" y="21"/>
                    <a:pt x="17" y="23"/>
                  </a:cubicBezTo>
                  <a:cubicBezTo>
                    <a:pt x="9" y="22"/>
                    <a:pt x="4" y="19"/>
                    <a:pt x="2" y="14"/>
                  </a:cubicBezTo>
                  <a:cubicBezTo>
                    <a:pt x="0" y="10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4" name="Freeform 33">
              <a:extLst>
                <a:ext uri="{FF2B5EF4-FFF2-40B4-BE49-F238E27FC236}">
                  <a16:creationId xmlns:a16="http://schemas.microsoft.com/office/drawing/2014/main" id="{545A471A-3B13-E9F8-83CA-4B4763FF9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8" y="2625726"/>
              <a:ext cx="376238" cy="531813"/>
            </a:xfrm>
            <a:custGeom>
              <a:avLst/>
              <a:gdLst>
                <a:gd name="T0" fmla="*/ 3 w 56"/>
                <a:gd name="T1" fmla="*/ 70 h 79"/>
                <a:gd name="T2" fmla="*/ 3 w 56"/>
                <a:gd name="T3" fmla="*/ 36 h 79"/>
                <a:gd name="T4" fmla="*/ 3 w 56"/>
                <a:gd name="T5" fmla="*/ 36 h 79"/>
                <a:gd name="T6" fmla="*/ 5 w 56"/>
                <a:gd name="T7" fmla="*/ 34 h 79"/>
                <a:gd name="T8" fmla="*/ 5 w 56"/>
                <a:gd name="T9" fmla="*/ 29 h 79"/>
                <a:gd name="T10" fmla="*/ 6 w 56"/>
                <a:gd name="T11" fmla="*/ 24 h 79"/>
                <a:gd name="T12" fmla="*/ 9 w 56"/>
                <a:gd name="T13" fmla="*/ 21 h 79"/>
                <a:gd name="T14" fmla="*/ 16 w 56"/>
                <a:gd name="T15" fmla="*/ 27 h 79"/>
                <a:gd name="T16" fmla="*/ 28 w 56"/>
                <a:gd name="T17" fmla="*/ 35 h 79"/>
                <a:gd name="T18" fmla="*/ 33 w 56"/>
                <a:gd name="T19" fmla="*/ 20 h 79"/>
                <a:gd name="T20" fmla="*/ 31 w 56"/>
                <a:gd name="T21" fmla="*/ 19 h 79"/>
                <a:gd name="T22" fmla="*/ 29 w 56"/>
                <a:gd name="T23" fmla="*/ 21 h 79"/>
                <a:gd name="T24" fmla="*/ 27 w 56"/>
                <a:gd name="T25" fmla="*/ 32 h 79"/>
                <a:gd name="T26" fmla="*/ 19 w 56"/>
                <a:gd name="T27" fmla="*/ 26 h 79"/>
                <a:gd name="T28" fmla="*/ 8 w 56"/>
                <a:gd name="T29" fmla="*/ 18 h 79"/>
                <a:gd name="T30" fmla="*/ 14 w 56"/>
                <a:gd name="T31" fmla="*/ 7 h 79"/>
                <a:gd name="T32" fmla="*/ 14 w 56"/>
                <a:gd name="T33" fmla="*/ 7 h 79"/>
                <a:gd name="T34" fmla="*/ 28 w 56"/>
                <a:gd name="T35" fmla="*/ 2 h 79"/>
                <a:gd name="T36" fmla="*/ 30 w 56"/>
                <a:gd name="T37" fmla="*/ 0 h 79"/>
                <a:gd name="T38" fmla="*/ 38 w 56"/>
                <a:gd name="T39" fmla="*/ 5 h 79"/>
                <a:gd name="T40" fmla="*/ 40 w 56"/>
                <a:gd name="T41" fmla="*/ 14 h 79"/>
                <a:gd name="T42" fmla="*/ 43 w 56"/>
                <a:gd name="T43" fmla="*/ 36 h 79"/>
                <a:gd name="T44" fmla="*/ 44 w 56"/>
                <a:gd name="T45" fmla="*/ 39 h 79"/>
                <a:gd name="T46" fmla="*/ 44 w 56"/>
                <a:gd name="T47" fmla="*/ 39 h 79"/>
                <a:gd name="T48" fmla="*/ 42 w 56"/>
                <a:gd name="T49" fmla="*/ 41 h 79"/>
                <a:gd name="T50" fmla="*/ 26 w 56"/>
                <a:gd name="T51" fmla="*/ 50 h 79"/>
                <a:gd name="T52" fmla="*/ 14 w 56"/>
                <a:gd name="T53" fmla="*/ 37 h 79"/>
                <a:gd name="T54" fmla="*/ 13 w 56"/>
                <a:gd name="T55" fmla="*/ 35 h 79"/>
                <a:gd name="T56" fmla="*/ 11 w 56"/>
                <a:gd name="T57" fmla="*/ 34 h 79"/>
                <a:gd name="T58" fmla="*/ 10 w 56"/>
                <a:gd name="T59" fmla="*/ 37 h 79"/>
                <a:gd name="T60" fmla="*/ 11 w 56"/>
                <a:gd name="T61" fmla="*/ 39 h 79"/>
                <a:gd name="T62" fmla="*/ 8 w 56"/>
                <a:gd name="T63" fmla="*/ 52 h 79"/>
                <a:gd name="T64" fmla="*/ 11 w 56"/>
                <a:gd name="T65" fmla="*/ 65 h 79"/>
                <a:gd name="T66" fmla="*/ 13 w 56"/>
                <a:gd name="T67" fmla="*/ 71 h 79"/>
                <a:gd name="T68" fmla="*/ 15 w 56"/>
                <a:gd name="T69" fmla="*/ 73 h 79"/>
                <a:gd name="T70" fmla="*/ 15 w 56"/>
                <a:gd name="T71" fmla="*/ 72 h 79"/>
                <a:gd name="T72" fmla="*/ 17 w 56"/>
                <a:gd name="T73" fmla="*/ 70 h 79"/>
                <a:gd name="T74" fmla="*/ 14 w 56"/>
                <a:gd name="T75" fmla="*/ 64 h 79"/>
                <a:gd name="T76" fmla="*/ 13 w 56"/>
                <a:gd name="T77" fmla="*/ 43 h 79"/>
                <a:gd name="T78" fmla="*/ 26 w 56"/>
                <a:gd name="T79" fmla="*/ 54 h 79"/>
                <a:gd name="T80" fmla="*/ 27 w 56"/>
                <a:gd name="T81" fmla="*/ 54 h 79"/>
                <a:gd name="T82" fmla="*/ 44 w 56"/>
                <a:gd name="T83" fmla="*/ 43 h 79"/>
                <a:gd name="T84" fmla="*/ 45 w 56"/>
                <a:gd name="T85" fmla="*/ 42 h 79"/>
                <a:gd name="T86" fmla="*/ 56 w 56"/>
                <a:gd name="T87" fmla="*/ 57 h 79"/>
                <a:gd name="T88" fmla="*/ 54 w 56"/>
                <a:gd name="T89" fmla="*/ 68 h 79"/>
                <a:gd name="T90" fmla="*/ 19 w 56"/>
                <a:gd name="T91" fmla="*/ 54 h 79"/>
                <a:gd name="T92" fmla="*/ 17 w 56"/>
                <a:gd name="T93" fmla="*/ 53 h 79"/>
                <a:gd name="T94" fmla="*/ 16 w 56"/>
                <a:gd name="T95" fmla="*/ 56 h 79"/>
                <a:gd name="T96" fmla="*/ 30 w 56"/>
                <a:gd name="T97" fmla="*/ 70 h 79"/>
                <a:gd name="T98" fmla="*/ 29 w 56"/>
                <a:gd name="T99" fmla="*/ 73 h 79"/>
                <a:gd name="T100" fmla="*/ 21 w 56"/>
                <a:gd name="T101" fmla="*/ 79 h 79"/>
                <a:gd name="T102" fmla="*/ 5 w 56"/>
                <a:gd name="T103" fmla="*/ 71 h 79"/>
                <a:gd name="T104" fmla="*/ 3 w 56"/>
                <a:gd name="T105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" h="79">
                  <a:moveTo>
                    <a:pt x="3" y="70"/>
                  </a:moveTo>
                  <a:cubicBezTo>
                    <a:pt x="0" y="60"/>
                    <a:pt x="1" y="48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5" y="35"/>
                    <a:pt x="5" y="34"/>
                  </a:cubicBezTo>
                  <a:cubicBezTo>
                    <a:pt x="4" y="32"/>
                    <a:pt x="4" y="31"/>
                    <a:pt x="5" y="29"/>
                  </a:cubicBezTo>
                  <a:cubicBezTo>
                    <a:pt x="5" y="27"/>
                    <a:pt x="5" y="26"/>
                    <a:pt x="6" y="24"/>
                  </a:cubicBezTo>
                  <a:cubicBezTo>
                    <a:pt x="7" y="23"/>
                    <a:pt x="8" y="22"/>
                    <a:pt x="9" y="21"/>
                  </a:cubicBezTo>
                  <a:cubicBezTo>
                    <a:pt x="11" y="20"/>
                    <a:pt x="14" y="23"/>
                    <a:pt x="16" y="27"/>
                  </a:cubicBezTo>
                  <a:cubicBezTo>
                    <a:pt x="21" y="36"/>
                    <a:pt x="26" y="36"/>
                    <a:pt x="28" y="35"/>
                  </a:cubicBezTo>
                  <a:cubicBezTo>
                    <a:pt x="32" y="34"/>
                    <a:pt x="34" y="28"/>
                    <a:pt x="33" y="20"/>
                  </a:cubicBezTo>
                  <a:cubicBezTo>
                    <a:pt x="33" y="19"/>
                    <a:pt x="32" y="18"/>
                    <a:pt x="31" y="19"/>
                  </a:cubicBezTo>
                  <a:cubicBezTo>
                    <a:pt x="30" y="19"/>
                    <a:pt x="29" y="20"/>
                    <a:pt x="29" y="21"/>
                  </a:cubicBezTo>
                  <a:cubicBezTo>
                    <a:pt x="30" y="27"/>
                    <a:pt x="29" y="31"/>
                    <a:pt x="27" y="32"/>
                  </a:cubicBezTo>
                  <a:cubicBezTo>
                    <a:pt x="25" y="32"/>
                    <a:pt x="22" y="31"/>
                    <a:pt x="19" y="26"/>
                  </a:cubicBezTo>
                  <a:cubicBezTo>
                    <a:pt x="15" y="17"/>
                    <a:pt x="10" y="17"/>
                    <a:pt x="8" y="18"/>
                  </a:cubicBezTo>
                  <a:cubicBezTo>
                    <a:pt x="10" y="14"/>
                    <a:pt x="12" y="10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9" y="7"/>
                    <a:pt x="24" y="6"/>
                    <a:pt x="28" y="2"/>
                  </a:cubicBezTo>
                  <a:cubicBezTo>
                    <a:pt x="29" y="1"/>
                    <a:pt x="30" y="1"/>
                    <a:pt x="30" y="0"/>
                  </a:cubicBezTo>
                  <a:cubicBezTo>
                    <a:pt x="33" y="1"/>
                    <a:pt x="36" y="3"/>
                    <a:pt x="38" y="5"/>
                  </a:cubicBezTo>
                  <a:cubicBezTo>
                    <a:pt x="40" y="8"/>
                    <a:pt x="40" y="10"/>
                    <a:pt x="40" y="14"/>
                  </a:cubicBezTo>
                  <a:cubicBezTo>
                    <a:pt x="41" y="21"/>
                    <a:pt x="42" y="29"/>
                    <a:pt x="43" y="36"/>
                  </a:cubicBezTo>
                  <a:cubicBezTo>
                    <a:pt x="44" y="37"/>
                    <a:pt x="44" y="38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3" y="40"/>
                    <a:pt x="43" y="40"/>
                    <a:pt x="42" y="41"/>
                  </a:cubicBezTo>
                  <a:cubicBezTo>
                    <a:pt x="38" y="45"/>
                    <a:pt x="32" y="51"/>
                    <a:pt x="26" y="50"/>
                  </a:cubicBezTo>
                  <a:cubicBezTo>
                    <a:pt x="21" y="49"/>
                    <a:pt x="17" y="42"/>
                    <a:pt x="14" y="3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10" y="35"/>
                    <a:pt x="10" y="36"/>
                    <a:pt x="10" y="3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9" y="44"/>
                    <a:pt x="8" y="48"/>
                    <a:pt x="8" y="52"/>
                  </a:cubicBezTo>
                  <a:cubicBezTo>
                    <a:pt x="8" y="57"/>
                    <a:pt x="9" y="61"/>
                    <a:pt x="11" y="65"/>
                  </a:cubicBezTo>
                  <a:cubicBezTo>
                    <a:pt x="12" y="67"/>
                    <a:pt x="13" y="69"/>
                    <a:pt x="13" y="71"/>
                  </a:cubicBezTo>
                  <a:cubicBezTo>
                    <a:pt x="14" y="72"/>
                    <a:pt x="14" y="73"/>
                    <a:pt x="15" y="73"/>
                  </a:cubicBezTo>
                  <a:cubicBezTo>
                    <a:pt x="15" y="73"/>
                    <a:pt x="15" y="73"/>
                    <a:pt x="15" y="72"/>
                  </a:cubicBezTo>
                  <a:cubicBezTo>
                    <a:pt x="16" y="72"/>
                    <a:pt x="17" y="71"/>
                    <a:pt x="17" y="70"/>
                  </a:cubicBezTo>
                  <a:cubicBezTo>
                    <a:pt x="16" y="68"/>
                    <a:pt x="15" y="66"/>
                    <a:pt x="14" y="64"/>
                  </a:cubicBezTo>
                  <a:cubicBezTo>
                    <a:pt x="12" y="57"/>
                    <a:pt x="10" y="52"/>
                    <a:pt x="13" y="43"/>
                  </a:cubicBezTo>
                  <a:cubicBezTo>
                    <a:pt x="16" y="48"/>
                    <a:pt x="20" y="53"/>
                    <a:pt x="26" y="54"/>
                  </a:cubicBezTo>
                  <a:cubicBezTo>
                    <a:pt x="26" y="54"/>
                    <a:pt x="27" y="54"/>
                    <a:pt x="27" y="54"/>
                  </a:cubicBezTo>
                  <a:cubicBezTo>
                    <a:pt x="34" y="54"/>
                    <a:pt x="40" y="48"/>
                    <a:pt x="44" y="43"/>
                  </a:cubicBezTo>
                  <a:cubicBezTo>
                    <a:pt x="45" y="43"/>
                    <a:pt x="45" y="43"/>
                    <a:pt x="45" y="42"/>
                  </a:cubicBezTo>
                  <a:cubicBezTo>
                    <a:pt x="48" y="48"/>
                    <a:pt x="52" y="53"/>
                    <a:pt x="56" y="57"/>
                  </a:cubicBezTo>
                  <a:cubicBezTo>
                    <a:pt x="54" y="61"/>
                    <a:pt x="53" y="65"/>
                    <a:pt x="54" y="68"/>
                  </a:cubicBezTo>
                  <a:cubicBezTo>
                    <a:pt x="38" y="74"/>
                    <a:pt x="30" y="68"/>
                    <a:pt x="19" y="54"/>
                  </a:cubicBezTo>
                  <a:cubicBezTo>
                    <a:pt x="19" y="53"/>
                    <a:pt x="17" y="53"/>
                    <a:pt x="17" y="53"/>
                  </a:cubicBezTo>
                  <a:cubicBezTo>
                    <a:pt x="16" y="54"/>
                    <a:pt x="16" y="55"/>
                    <a:pt x="16" y="56"/>
                  </a:cubicBezTo>
                  <a:cubicBezTo>
                    <a:pt x="21" y="61"/>
                    <a:pt x="25" y="67"/>
                    <a:pt x="30" y="70"/>
                  </a:cubicBezTo>
                  <a:cubicBezTo>
                    <a:pt x="30" y="71"/>
                    <a:pt x="29" y="72"/>
                    <a:pt x="29" y="73"/>
                  </a:cubicBezTo>
                  <a:cubicBezTo>
                    <a:pt x="27" y="77"/>
                    <a:pt x="26" y="79"/>
                    <a:pt x="21" y="79"/>
                  </a:cubicBezTo>
                  <a:cubicBezTo>
                    <a:pt x="16" y="79"/>
                    <a:pt x="8" y="74"/>
                    <a:pt x="5" y="71"/>
                  </a:cubicBezTo>
                  <a:cubicBezTo>
                    <a:pt x="5" y="70"/>
                    <a:pt x="4" y="70"/>
                    <a:pt x="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Freeform 34">
              <a:extLst>
                <a:ext uri="{FF2B5EF4-FFF2-40B4-BE49-F238E27FC236}">
                  <a16:creationId xmlns:a16="http://schemas.microsoft.com/office/drawing/2014/main" id="{E65871DD-E41B-09A8-F77D-45770ACE8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288" y="2605088"/>
              <a:ext cx="66675" cy="41275"/>
            </a:xfrm>
            <a:custGeom>
              <a:avLst/>
              <a:gdLst>
                <a:gd name="T0" fmla="*/ 0 w 10"/>
                <a:gd name="T1" fmla="*/ 6 h 6"/>
                <a:gd name="T2" fmla="*/ 5 w 10"/>
                <a:gd name="T3" fmla="*/ 0 h 6"/>
                <a:gd name="T4" fmla="*/ 6 w 10"/>
                <a:gd name="T5" fmla="*/ 0 h 6"/>
                <a:gd name="T6" fmla="*/ 10 w 10"/>
                <a:gd name="T7" fmla="*/ 1 h 6"/>
                <a:gd name="T8" fmla="*/ 8 w 10"/>
                <a:gd name="T9" fmla="*/ 3 h 6"/>
                <a:gd name="T10" fmla="*/ 0 w 10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6"/>
                  </a:moveTo>
                  <a:cubicBezTo>
                    <a:pt x="1" y="4"/>
                    <a:pt x="3" y="2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10" y="1"/>
                  </a:cubicBezTo>
                  <a:cubicBezTo>
                    <a:pt x="9" y="2"/>
                    <a:pt x="9" y="2"/>
                    <a:pt x="8" y="3"/>
                  </a:cubicBezTo>
                  <a:cubicBezTo>
                    <a:pt x="6" y="5"/>
                    <a:pt x="3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6" name="Freeform 35">
              <a:extLst>
                <a:ext uri="{FF2B5EF4-FFF2-40B4-BE49-F238E27FC236}">
                  <a16:creationId xmlns:a16="http://schemas.microsoft.com/office/drawing/2014/main" id="{0E9CCCAF-611E-AB88-2F31-CE9B655A3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263" y="2444751"/>
              <a:ext cx="207963" cy="153988"/>
            </a:xfrm>
            <a:custGeom>
              <a:avLst/>
              <a:gdLst>
                <a:gd name="T0" fmla="*/ 0 w 31"/>
                <a:gd name="T1" fmla="*/ 21 h 23"/>
                <a:gd name="T2" fmla="*/ 30 w 31"/>
                <a:gd name="T3" fmla="*/ 0 h 23"/>
                <a:gd name="T4" fmla="*/ 26 w 31"/>
                <a:gd name="T5" fmla="*/ 9 h 23"/>
                <a:gd name="T6" fmla="*/ 27 w 31"/>
                <a:gd name="T7" fmla="*/ 12 h 23"/>
                <a:gd name="T8" fmla="*/ 28 w 31"/>
                <a:gd name="T9" fmla="*/ 12 h 23"/>
                <a:gd name="T10" fmla="*/ 16 w 31"/>
                <a:gd name="T11" fmla="*/ 15 h 23"/>
                <a:gd name="T12" fmla="*/ 5 w 31"/>
                <a:gd name="T13" fmla="*/ 23 h 23"/>
                <a:gd name="T14" fmla="*/ 4 w 31"/>
                <a:gd name="T15" fmla="*/ 23 h 23"/>
                <a:gd name="T16" fmla="*/ 0 w 31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3">
                  <a:moveTo>
                    <a:pt x="0" y="21"/>
                  </a:moveTo>
                  <a:cubicBezTo>
                    <a:pt x="9" y="11"/>
                    <a:pt x="19" y="4"/>
                    <a:pt x="30" y="0"/>
                  </a:cubicBezTo>
                  <a:cubicBezTo>
                    <a:pt x="31" y="3"/>
                    <a:pt x="27" y="8"/>
                    <a:pt x="26" y="9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7" y="12"/>
                    <a:pt x="27" y="12"/>
                    <a:pt x="28" y="12"/>
                  </a:cubicBezTo>
                  <a:cubicBezTo>
                    <a:pt x="24" y="12"/>
                    <a:pt x="20" y="13"/>
                    <a:pt x="16" y="15"/>
                  </a:cubicBezTo>
                  <a:cubicBezTo>
                    <a:pt x="12" y="17"/>
                    <a:pt x="8" y="19"/>
                    <a:pt x="5" y="23"/>
                  </a:cubicBezTo>
                  <a:cubicBezTo>
                    <a:pt x="5" y="23"/>
                    <a:pt x="5" y="23"/>
                    <a:pt x="4" y="23"/>
                  </a:cubicBezTo>
                  <a:cubicBezTo>
                    <a:pt x="2" y="22"/>
                    <a:pt x="1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7" name="Freeform 36">
              <a:extLst>
                <a:ext uri="{FF2B5EF4-FFF2-40B4-BE49-F238E27FC236}">
                  <a16:creationId xmlns:a16="http://schemas.microsoft.com/office/drawing/2014/main" id="{11759796-50FD-B975-9357-2F8533F1C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6" y="2384426"/>
              <a:ext cx="234950" cy="180975"/>
            </a:xfrm>
            <a:custGeom>
              <a:avLst/>
              <a:gdLst>
                <a:gd name="T0" fmla="*/ 25 w 35"/>
                <a:gd name="T1" fmla="*/ 27 h 27"/>
                <a:gd name="T2" fmla="*/ 14 w 35"/>
                <a:gd name="T3" fmla="*/ 16 h 27"/>
                <a:gd name="T4" fmla="*/ 11 w 35"/>
                <a:gd name="T5" fmla="*/ 14 h 27"/>
                <a:gd name="T6" fmla="*/ 1 w 35"/>
                <a:gd name="T7" fmla="*/ 4 h 27"/>
                <a:gd name="T8" fmla="*/ 0 w 35"/>
                <a:gd name="T9" fmla="*/ 2 h 27"/>
                <a:gd name="T10" fmla="*/ 16 w 35"/>
                <a:gd name="T11" fmla="*/ 0 h 27"/>
                <a:gd name="T12" fmla="*/ 18 w 35"/>
                <a:gd name="T13" fmla="*/ 1 h 27"/>
                <a:gd name="T14" fmla="*/ 21 w 35"/>
                <a:gd name="T15" fmla="*/ 2 h 27"/>
                <a:gd name="T16" fmla="*/ 29 w 35"/>
                <a:gd name="T17" fmla="*/ 14 h 27"/>
                <a:gd name="T18" fmla="*/ 34 w 35"/>
                <a:gd name="T19" fmla="*/ 20 h 27"/>
                <a:gd name="T20" fmla="*/ 35 w 35"/>
                <a:gd name="T21" fmla="*/ 20 h 27"/>
                <a:gd name="T22" fmla="*/ 35 w 35"/>
                <a:gd name="T23" fmla="*/ 21 h 27"/>
                <a:gd name="T24" fmla="*/ 25 w 35"/>
                <a:gd name="T2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27">
                  <a:moveTo>
                    <a:pt x="25" y="27"/>
                  </a:moveTo>
                  <a:cubicBezTo>
                    <a:pt x="24" y="22"/>
                    <a:pt x="20" y="19"/>
                    <a:pt x="14" y="16"/>
                  </a:cubicBezTo>
                  <a:cubicBezTo>
                    <a:pt x="13" y="15"/>
                    <a:pt x="12" y="15"/>
                    <a:pt x="11" y="14"/>
                  </a:cubicBezTo>
                  <a:cubicBezTo>
                    <a:pt x="7" y="11"/>
                    <a:pt x="4" y="8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5" y="1"/>
                    <a:pt x="11" y="0"/>
                    <a:pt x="16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20" y="2"/>
                    <a:pt x="21" y="2"/>
                  </a:cubicBezTo>
                  <a:cubicBezTo>
                    <a:pt x="22" y="7"/>
                    <a:pt x="26" y="11"/>
                    <a:pt x="29" y="14"/>
                  </a:cubicBezTo>
                  <a:cubicBezTo>
                    <a:pt x="31" y="16"/>
                    <a:pt x="32" y="18"/>
                    <a:pt x="34" y="20"/>
                  </a:cubicBezTo>
                  <a:cubicBezTo>
                    <a:pt x="34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2" y="22"/>
                    <a:pt x="29" y="24"/>
                    <a:pt x="2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8" name="Freeform 37">
              <a:extLst>
                <a:ext uri="{FF2B5EF4-FFF2-40B4-BE49-F238E27FC236}">
                  <a16:creationId xmlns:a16="http://schemas.microsoft.com/office/drawing/2014/main" id="{4654CF0C-A586-A884-DDB4-FF123B7B18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1588" y="2403476"/>
              <a:ext cx="309563" cy="330200"/>
            </a:xfrm>
            <a:custGeom>
              <a:avLst/>
              <a:gdLst>
                <a:gd name="T0" fmla="*/ 22 w 46"/>
                <a:gd name="T1" fmla="*/ 9 h 49"/>
                <a:gd name="T2" fmla="*/ 20 w 46"/>
                <a:gd name="T3" fmla="*/ 7 h 49"/>
                <a:gd name="T4" fmla="*/ 12 w 46"/>
                <a:gd name="T5" fmla="*/ 8 h 49"/>
                <a:gd name="T6" fmla="*/ 10 w 46"/>
                <a:gd name="T7" fmla="*/ 15 h 49"/>
                <a:gd name="T8" fmla="*/ 12 w 46"/>
                <a:gd name="T9" fmla="*/ 17 h 49"/>
                <a:gd name="T10" fmla="*/ 12 w 46"/>
                <a:gd name="T11" fmla="*/ 17 h 49"/>
                <a:gd name="T12" fmla="*/ 14 w 46"/>
                <a:gd name="T13" fmla="*/ 15 h 49"/>
                <a:gd name="T14" fmla="*/ 14 w 46"/>
                <a:gd name="T15" fmla="*/ 11 h 49"/>
                <a:gd name="T16" fmla="*/ 20 w 46"/>
                <a:gd name="T17" fmla="*/ 10 h 49"/>
                <a:gd name="T18" fmla="*/ 22 w 46"/>
                <a:gd name="T19" fmla="*/ 9 h 49"/>
                <a:gd name="T20" fmla="*/ 32 w 46"/>
                <a:gd name="T21" fmla="*/ 49 h 49"/>
                <a:gd name="T22" fmla="*/ 24 w 46"/>
                <a:gd name="T23" fmla="*/ 28 h 49"/>
                <a:gd name="T24" fmla="*/ 0 w 46"/>
                <a:gd name="T25" fmla="*/ 18 h 49"/>
                <a:gd name="T26" fmla="*/ 1 w 46"/>
                <a:gd name="T27" fmla="*/ 17 h 49"/>
                <a:gd name="T28" fmla="*/ 5 w 46"/>
                <a:gd name="T29" fmla="*/ 4 h 49"/>
                <a:gd name="T30" fmla="*/ 16 w 46"/>
                <a:gd name="T31" fmla="*/ 0 h 49"/>
                <a:gd name="T32" fmla="*/ 18 w 46"/>
                <a:gd name="T33" fmla="*/ 3 h 49"/>
                <a:gd name="T34" fmla="*/ 29 w 46"/>
                <a:gd name="T35" fmla="*/ 14 h 49"/>
                <a:gd name="T36" fmla="*/ 32 w 46"/>
                <a:gd name="T37" fmla="*/ 16 h 49"/>
                <a:gd name="T38" fmla="*/ 42 w 46"/>
                <a:gd name="T39" fmla="*/ 28 h 49"/>
                <a:gd name="T40" fmla="*/ 42 w 46"/>
                <a:gd name="T41" fmla="*/ 28 h 49"/>
                <a:gd name="T42" fmla="*/ 39 w 46"/>
                <a:gd name="T43" fmla="*/ 36 h 49"/>
                <a:gd name="T44" fmla="*/ 39 w 46"/>
                <a:gd name="T45" fmla="*/ 37 h 49"/>
                <a:gd name="T46" fmla="*/ 40 w 46"/>
                <a:gd name="T47" fmla="*/ 38 h 49"/>
                <a:gd name="T48" fmla="*/ 46 w 46"/>
                <a:gd name="T49" fmla="*/ 41 h 49"/>
                <a:gd name="T50" fmla="*/ 45 w 46"/>
                <a:gd name="T51" fmla="*/ 43 h 49"/>
                <a:gd name="T52" fmla="*/ 40 w 46"/>
                <a:gd name="T53" fmla="*/ 42 h 49"/>
                <a:gd name="T54" fmla="*/ 34 w 46"/>
                <a:gd name="T55" fmla="*/ 47 h 49"/>
                <a:gd name="T56" fmla="*/ 32 w 46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" h="49">
                  <a:moveTo>
                    <a:pt x="22" y="9"/>
                  </a:moveTo>
                  <a:cubicBezTo>
                    <a:pt x="22" y="8"/>
                    <a:pt x="21" y="7"/>
                    <a:pt x="20" y="7"/>
                  </a:cubicBezTo>
                  <a:cubicBezTo>
                    <a:pt x="16" y="6"/>
                    <a:pt x="13" y="7"/>
                    <a:pt x="12" y="8"/>
                  </a:cubicBezTo>
                  <a:cubicBezTo>
                    <a:pt x="10" y="10"/>
                    <a:pt x="10" y="12"/>
                    <a:pt x="10" y="15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4" y="16"/>
                    <a:pt x="14" y="15"/>
                  </a:cubicBezTo>
                  <a:cubicBezTo>
                    <a:pt x="13" y="13"/>
                    <a:pt x="13" y="12"/>
                    <a:pt x="14" y="11"/>
                  </a:cubicBezTo>
                  <a:cubicBezTo>
                    <a:pt x="15" y="10"/>
                    <a:pt x="17" y="10"/>
                    <a:pt x="20" y="10"/>
                  </a:cubicBezTo>
                  <a:cubicBezTo>
                    <a:pt x="21" y="10"/>
                    <a:pt x="22" y="10"/>
                    <a:pt x="22" y="9"/>
                  </a:cubicBezTo>
                  <a:close/>
                  <a:moveTo>
                    <a:pt x="32" y="49"/>
                  </a:moveTo>
                  <a:cubicBezTo>
                    <a:pt x="32" y="41"/>
                    <a:pt x="30" y="34"/>
                    <a:pt x="24" y="28"/>
                  </a:cubicBezTo>
                  <a:cubicBezTo>
                    <a:pt x="18" y="21"/>
                    <a:pt x="9" y="18"/>
                    <a:pt x="0" y="18"/>
                  </a:cubicBezTo>
                  <a:cubicBezTo>
                    <a:pt x="1" y="18"/>
                    <a:pt x="1" y="18"/>
                    <a:pt x="1" y="17"/>
                  </a:cubicBezTo>
                  <a:cubicBezTo>
                    <a:pt x="4" y="13"/>
                    <a:pt x="7" y="8"/>
                    <a:pt x="5" y="4"/>
                  </a:cubicBezTo>
                  <a:cubicBezTo>
                    <a:pt x="9" y="3"/>
                    <a:pt x="13" y="2"/>
                    <a:pt x="16" y="0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21" y="7"/>
                    <a:pt x="25" y="11"/>
                    <a:pt x="29" y="14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9" y="20"/>
                    <a:pt x="43" y="22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41" y="33"/>
                    <a:pt x="39" y="36"/>
                  </a:cubicBezTo>
                  <a:cubicBezTo>
                    <a:pt x="38" y="36"/>
                    <a:pt x="38" y="37"/>
                    <a:pt x="39" y="37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42" y="39"/>
                    <a:pt x="44" y="40"/>
                    <a:pt x="46" y="41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3" y="42"/>
                    <a:pt x="42" y="42"/>
                    <a:pt x="40" y="42"/>
                  </a:cubicBezTo>
                  <a:cubicBezTo>
                    <a:pt x="38" y="43"/>
                    <a:pt x="36" y="45"/>
                    <a:pt x="34" y="47"/>
                  </a:cubicBezTo>
                  <a:cubicBezTo>
                    <a:pt x="33" y="48"/>
                    <a:pt x="33" y="48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9" name="Freeform 38">
              <a:extLst>
                <a:ext uri="{FF2B5EF4-FFF2-40B4-BE49-F238E27FC236}">
                  <a16:creationId xmlns:a16="http://schemas.microsoft.com/office/drawing/2014/main" id="{71CBCA01-DC3E-2B41-9C94-9DACB875A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651" y="2532063"/>
              <a:ext cx="714375" cy="685800"/>
            </a:xfrm>
            <a:custGeom>
              <a:avLst/>
              <a:gdLst>
                <a:gd name="T0" fmla="*/ 48 w 106"/>
                <a:gd name="T1" fmla="*/ 48 h 102"/>
                <a:gd name="T2" fmla="*/ 50 w 106"/>
                <a:gd name="T3" fmla="*/ 47 h 102"/>
                <a:gd name="T4" fmla="*/ 52 w 106"/>
                <a:gd name="T5" fmla="*/ 34 h 102"/>
                <a:gd name="T6" fmla="*/ 56 w 106"/>
                <a:gd name="T7" fmla="*/ 30 h 102"/>
                <a:gd name="T8" fmla="*/ 61 w 106"/>
                <a:gd name="T9" fmla="*/ 27 h 102"/>
                <a:gd name="T10" fmla="*/ 68 w 106"/>
                <a:gd name="T11" fmla="*/ 31 h 102"/>
                <a:gd name="T12" fmla="*/ 69 w 106"/>
                <a:gd name="T13" fmla="*/ 32 h 102"/>
                <a:gd name="T14" fmla="*/ 66 w 106"/>
                <a:gd name="T15" fmla="*/ 36 h 102"/>
                <a:gd name="T16" fmla="*/ 64 w 106"/>
                <a:gd name="T17" fmla="*/ 38 h 102"/>
                <a:gd name="T18" fmla="*/ 53 w 106"/>
                <a:gd name="T19" fmla="*/ 53 h 102"/>
                <a:gd name="T20" fmla="*/ 51 w 106"/>
                <a:gd name="T21" fmla="*/ 55 h 102"/>
                <a:gd name="T22" fmla="*/ 44 w 106"/>
                <a:gd name="T23" fmla="*/ 53 h 102"/>
                <a:gd name="T24" fmla="*/ 31 w 106"/>
                <a:gd name="T25" fmla="*/ 30 h 102"/>
                <a:gd name="T26" fmla="*/ 30 w 106"/>
                <a:gd name="T27" fmla="*/ 26 h 102"/>
                <a:gd name="T28" fmla="*/ 28 w 106"/>
                <a:gd name="T29" fmla="*/ 24 h 102"/>
                <a:gd name="T30" fmla="*/ 27 w 106"/>
                <a:gd name="T31" fmla="*/ 27 h 102"/>
                <a:gd name="T32" fmla="*/ 28 w 106"/>
                <a:gd name="T33" fmla="*/ 31 h 102"/>
                <a:gd name="T34" fmla="*/ 42 w 106"/>
                <a:gd name="T35" fmla="*/ 56 h 102"/>
                <a:gd name="T36" fmla="*/ 52 w 106"/>
                <a:gd name="T37" fmla="*/ 58 h 102"/>
                <a:gd name="T38" fmla="*/ 52 w 106"/>
                <a:gd name="T39" fmla="*/ 58 h 102"/>
                <a:gd name="T40" fmla="*/ 55 w 106"/>
                <a:gd name="T41" fmla="*/ 58 h 102"/>
                <a:gd name="T42" fmla="*/ 66 w 106"/>
                <a:gd name="T43" fmla="*/ 61 h 102"/>
                <a:gd name="T44" fmla="*/ 72 w 106"/>
                <a:gd name="T45" fmla="*/ 68 h 102"/>
                <a:gd name="T46" fmla="*/ 84 w 106"/>
                <a:gd name="T47" fmla="*/ 79 h 102"/>
                <a:gd name="T48" fmla="*/ 94 w 106"/>
                <a:gd name="T49" fmla="*/ 76 h 102"/>
                <a:gd name="T50" fmla="*/ 105 w 106"/>
                <a:gd name="T51" fmla="*/ 75 h 102"/>
                <a:gd name="T52" fmla="*/ 106 w 106"/>
                <a:gd name="T53" fmla="*/ 75 h 102"/>
                <a:gd name="T54" fmla="*/ 105 w 106"/>
                <a:gd name="T55" fmla="*/ 76 h 102"/>
                <a:gd name="T56" fmla="*/ 105 w 106"/>
                <a:gd name="T57" fmla="*/ 76 h 102"/>
                <a:gd name="T58" fmla="*/ 86 w 106"/>
                <a:gd name="T59" fmla="*/ 97 h 102"/>
                <a:gd name="T60" fmla="*/ 85 w 106"/>
                <a:gd name="T61" fmla="*/ 94 h 102"/>
                <a:gd name="T62" fmla="*/ 82 w 106"/>
                <a:gd name="T63" fmla="*/ 84 h 102"/>
                <a:gd name="T64" fmla="*/ 80 w 106"/>
                <a:gd name="T65" fmla="*/ 83 h 102"/>
                <a:gd name="T66" fmla="*/ 78 w 106"/>
                <a:gd name="T67" fmla="*/ 84 h 102"/>
                <a:gd name="T68" fmla="*/ 82 w 106"/>
                <a:gd name="T69" fmla="*/ 96 h 102"/>
                <a:gd name="T70" fmla="*/ 83 w 106"/>
                <a:gd name="T71" fmla="*/ 98 h 102"/>
                <a:gd name="T72" fmla="*/ 75 w 106"/>
                <a:gd name="T73" fmla="*/ 100 h 102"/>
                <a:gd name="T74" fmla="*/ 65 w 106"/>
                <a:gd name="T75" fmla="*/ 102 h 102"/>
                <a:gd name="T76" fmla="*/ 64 w 106"/>
                <a:gd name="T77" fmla="*/ 102 h 102"/>
                <a:gd name="T78" fmla="*/ 62 w 106"/>
                <a:gd name="T79" fmla="*/ 90 h 102"/>
                <a:gd name="T80" fmla="*/ 65 w 106"/>
                <a:gd name="T81" fmla="*/ 88 h 102"/>
                <a:gd name="T82" fmla="*/ 75 w 106"/>
                <a:gd name="T83" fmla="*/ 82 h 102"/>
                <a:gd name="T84" fmla="*/ 76 w 106"/>
                <a:gd name="T85" fmla="*/ 80 h 102"/>
                <a:gd name="T86" fmla="*/ 74 w 106"/>
                <a:gd name="T87" fmla="*/ 79 h 102"/>
                <a:gd name="T88" fmla="*/ 67 w 106"/>
                <a:gd name="T89" fmla="*/ 83 h 102"/>
                <a:gd name="T90" fmla="*/ 14 w 106"/>
                <a:gd name="T91" fmla="*/ 49 h 102"/>
                <a:gd name="T92" fmla="*/ 11 w 106"/>
                <a:gd name="T93" fmla="*/ 28 h 102"/>
                <a:gd name="T94" fmla="*/ 0 w 106"/>
                <a:gd name="T95" fmla="*/ 11 h 102"/>
                <a:gd name="T96" fmla="*/ 10 w 106"/>
                <a:gd name="T97" fmla="*/ 5 h 102"/>
                <a:gd name="T98" fmla="*/ 42 w 106"/>
                <a:gd name="T99" fmla="*/ 11 h 102"/>
                <a:gd name="T100" fmla="*/ 48 w 106"/>
                <a:gd name="T101" fmla="*/ 33 h 102"/>
                <a:gd name="T102" fmla="*/ 48 w 106"/>
                <a:gd name="T103" fmla="*/ 33 h 102"/>
                <a:gd name="T104" fmla="*/ 46 w 106"/>
                <a:gd name="T105" fmla="*/ 46 h 102"/>
                <a:gd name="T106" fmla="*/ 48 w 106"/>
                <a:gd name="T107" fmla="*/ 48 h 102"/>
                <a:gd name="T108" fmla="*/ 48 w 106"/>
                <a:gd name="T109" fmla="*/ 4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" h="102">
                  <a:moveTo>
                    <a:pt x="48" y="48"/>
                  </a:moveTo>
                  <a:cubicBezTo>
                    <a:pt x="49" y="48"/>
                    <a:pt x="50" y="48"/>
                    <a:pt x="50" y="47"/>
                  </a:cubicBezTo>
                  <a:cubicBezTo>
                    <a:pt x="51" y="43"/>
                    <a:pt x="51" y="39"/>
                    <a:pt x="52" y="34"/>
                  </a:cubicBezTo>
                  <a:cubicBezTo>
                    <a:pt x="53" y="34"/>
                    <a:pt x="55" y="32"/>
                    <a:pt x="56" y="30"/>
                  </a:cubicBezTo>
                  <a:cubicBezTo>
                    <a:pt x="58" y="29"/>
                    <a:pt x="60" y="27"/>
                    <a:pt x="61" y="27"/>
                  </a:cubicBezTo>
                  <a:cubicBezTo>
                    <a:pt x="63" y="26"/>
                    <a:pt x="66" y="29"/>
                    <a:pt x="68" y="31"/>
                  </a:cubicBezTo>
                  <a:cubicBezTo>
                    <a:pt x="68" y="31"/>
                    <a:pt x="69" y="31"/>
                    <a:pt x="69" y="32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7"/>
                    <a:pt x="64" y="37"/>
                    <a:pt x="64" y="38"/>
                  </a:cubicBezTo>
                  <a:cubicBezTo>
                    <a:pt x="65" y="45"/>
                    <a:pt x="59" y="49"/>
                    <a:pt x="53" y="53"/>
                  </a:cubicBezTo>
                  <a:cubicBezTo>
                    <a:pt x="52" y="54"/>
                    <a:pt x="52" y="54"/>
                    <a:pt x="51" y="55"/>
                  </a:cubicBezTo>
                  <a:cubicBezTo>
                    <a:pt x="49" y="55"/>
                    <a:pt x="46" y="54"/>
                    <a:pt x="44" y="53"/>
                  </a:cubicBezTo>
                  <a:cubicBezTo>
                    <a:pt x="37" y="49"/>
                    <a:pt x="34" y="38"/>
                    <a:pt x="31" y="30"/>
                  </a:cubicBezTo>
                  <a:cubicBezTo>
                    <a:pt x="31" y="28"/>
                    <a:pt x="31" y="27"/>
                    <a:pt x="30" y="26"/>
                  </a:cubicBezTo>
                  <a:cubicBezTo>
                    <a:pt x="30" y="25"/>
                    <a:pt x="29" y="24"/>
                    <a:pt x="28" y="24"/>
                  </a:cubicBezTo>
                  <a:cubicBezTo>
                    <a:pt x="27" y="25"/>
                    <a:pt x="27" y="26"/>
                    <a:pt x="27" y="27"/>
                  </a:cubicBezTo>
                  <a:cubicBezTo>
                    <a:pt x="27" y="28"/>
                    <a:pt x="28" y="29"/>
                    <a:pt x="28" y="31"/>
                  </a:cubicBezTo>
                  <a:cubicBezTo>
                    <a:pt x="31" y="40"/>
                    <a:pt x="34" y="51"/>
                    <a:pt x="42" y="56"/>
                  </a:cubicBezTo>
                  <a:cubicBezTo>
                    <a:pt x="45" y="58"/>
                    <a:pt x="48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8"/>
                    <a:pt x="54" y="58"/>
                    <a:pt x="55" y="58"/>
                  </a:cubicBezTo>
                  <a:cubicBezTo>
                    <a:pt x="59" y="58"/>
                    <a:pt x="63" y="58"/>
                    <a:pt x="66" y="61"/>
                  </a:cubicBezTo>
                  <a:cubicBezTo>
                    <a:pt x="68" y="62"/>
                    <a:pt x="70" y="65"/>
                    <a:pt x="72" y="68"/>
                  </a:cubicBezTo>
                  <a:cubicBezTo>
                    <a:pt x="74" y="73"/>
                    <a:pt x="78" y="79"/>
                    <a:pt x="84" y="79"/>
                  </a:cubicBezTo>
                  <a:cubicBezTo>
                    <a:pt x="88" y="80"/>
                    <a:pt x="91" y="78"/>
                    <a:pt x="94" y="76"/>
                  </a:cubicBezTo>
                  <a:cubicBezTo>
                    <a:pt x="97" y="74"/>
                    <a:pt x="100" y="72"/>
                    <a:pt x="105" y="75"/>
                  </a:cubicBezTo>
                  <a:cubicBezTo>
                    <a:pt x="105" y="75"/>
                    <a:pt x="105" y="75"/>
                    <a:pt x="106" y="75"/>
                  </a:cubicBezTo>
                  <a:cubicBezTo>
                    <a:pt x="105" y="75"/>
                    <a:pt x="105" y="76"/>
                    <a:pt x="105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3" y="87"/>
                    <a:pt x="94" y="93"/>
                    <a:pt x="86" y="97"/>
                  </a:cubicBezTo>
                  <a:cubicBezTo>
                    <a:pt x="86" y="96"/>
                    <a:pt x="85" y="95"/>
                    <a:pt x="85" y="94"/>
                  </a:cubicBezTo>
                  <a:cubicBezTo>
                    <a:pt x="83" y="91"/>
                    <a:pt x="82" y="88"/>
                    <a:pt x="82" y="84"/>
                  </a:cubicBezTo>
                  <a:cubicBezTo>
                    <a:pt x="82" y="83"/>
                    <a:pt x="81" y="83"/>
                    <a:pt x="80" y="83"/>
                  </a:cubicBezTo>
                  <a:cubicBezTo>
                    <a:pt x="79" y="82"/>
                    <a:pt x="78" y="83"/>
                    <a:pt x="78" y="84"/>
                  </a:cubicBezTo>
                  <a:cubicBezTo>
                    <a:pt x="78" y="89"/>
                    <a:pt x="80" y="92"/>
                    <a:pt x="82" y="96"/>
                  </a:cubicBezTo>
                  <a:cubicBezTo>
                    <a:pt x="82" y="97"/>
                    <a:pt x="82" y="98"/>
                    <a:pt x="83" y="98"/>
                  </a:cubicBezTo>
                  <a:cubicBezTo>
                    <a:pt x="79" y="100"/>
                    <a:pt x="76" y="100"/>
                    <a:pt x="75" y="100"/>
                  </a:cubicBezTo>
                  <a:cubicBezTo>
                    <a:pt x="73" y="101"/>
                    <a:pt x="70" y="102"/>
                    <a:pt x="65" y="102"/>
                  </a:cubicBezTo>
                  <a:cubicBezTo>
                    <a:pt x="65" y="102"/>
                    <a:pt x="64" y="102"/>
                    <a:pt x="64" y="102"/>
                  </a:cubicBezTo>
                  <a:cubicBezTo>
                    <a:pt x="65" y="98"/>
                    <a:pt x="65" y="94"/>
                    <a:pt x="62" y="90"/>
                  </a:cubicBezTo>
                  <a:cubicBezTo>
                    <a:pt x="63" y="89"/>
                    <a:pt x="64" y="89"/>
                    <a:pt x="65" y="88"/>
                  </a:cubicBezTo>
                  <a:cubicBezTo>
                    <a:pt x="68" y="86"/>
                    <a:pt x="72" y="84"/>
                    <a:pt x="75" y="82"/>
                  </a:cubicBezTo>
                  <a:cubicBezTo>
                    <a:pt x="76" y="81"/>
                    <a:pt x="77" y="80"/>
                    <a:pt x="76" y="80"/>
                  </a:cubicBezTo>
                  <a:cubicBezTo>
                    <a:pt x="76" y="79"/>
                    <a:pt x="75" y="78"/>
                    <a:pt x="74" y="79"/>
                  </a:cubicBezTo>
                  <a:cubicBezTo>
                    <a:pt x="71" y="80"/>
                    <a:pt x="69" y="82"/>
                    <a:pt x="67" y="83"/>
                  </a:cubicBezTo>
                  <a:cubicBezTo>
                    <a:pt x="44" y="79"/>
                    <a:pt x="19" y="73"/>
                    <a:pt x="14" y="49"/>
                  </a:cubicBezTo>
                  <a:cubicBezTo>
                    <a:pt x="12" y="42"/>
                    <a:pt x="11" y="34"/>
                    <a:pt x="11" y="28"/>
                  </a:cubicBezTo>
                  <a:cubicBezTo>
                    <a:pt x="11" y="21"/>
                    <a:pt x="8" y="15"/>
                    <a:pt x="0" y="11"/>
                  </a:cubicBezTo>
                  <a:cubicBezTo>
                    <a:pt x="3" y="9"/>
                    <a:pt x="6" y="7"/>
                    <a:pt x="10" y="5"/>
                  </a:cubicBezTo>
                  <a:cubicBezTo>
                    <a:pt x="20" y="0"/>
                    <a:pt x="34" y="2"/>
                    <a:pt x="42" y="11"/>
                  </a:cubicBezTo>
                  <a:cubicBezTo>
                    <a:pt x="48" y="17"/>
                    <a:pt x="49" y="25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8"/>
                    <a:pt x="47" y="42"/>
                    <a:pt x="46" y="46"/>
                  </a:cubicBezTo>
                  <a:cubicBezTo>
                    <a:pt x="46" y="47"/>
                    <a:pt x="47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0" name="Freeform 39">
              <a:extLst>
                <a:ext uri="{FF2B5EF4-FFF2-40B4-BE49-F238E27FC236}">
                  <a16:creationId xmlns:a16="http://schemas.microsoft.com/office/drawing/2014/main" id="{96F298B5-804F-451E-8801-532515600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0826" y="2444751"/>
              <a:ext cx="404813" cy="598488"/>
            </a:xfrm>
            <a:custGeom>
              <a:avLst/>
              <a:gdLst>
                <a:gd name="T0" fmla="*/ 55 w 60"/>
                <a:gd name="T1" fmla="*/ 10 h 89"/>
                <a:gd name="T2" fmla="*/ 55 w 60"/>
                <a:gd name="T3" fmla="*/ 30 h 89"/>
                <a:gd name="T4" fmla="*/ 45 w 60"/>
                <a:gd name="T5" fmla="*/ 53 h 89"/>
                <a:gd name="T6" fmla="*/ 45 w 60"/>
                <a:gd name="T7" fmla="*/ 53 h 89"/>
                <a:gd name="T8" fmla="*/ 45 w 60"/>
                <a:gd name="T9" fmla="*/ 53 h 89"/>
                <a:gd name="T10" fmla="*/ 45 w 60"/>
                <a:gd name="T11" fmla="*/ 54 h 89"/>
                <a:gd name="T12" fmla="*/ 48 w 60"/>
                <a:gd name="T13" fmla="*/ 64 h 89"/>
                <a:gd name="T14" fmla="*/ 54 w 60"/>
                <a:gd name="T15" fmla="*/ 83 h 89"/>
                <a:gd name="T16" fmla="*/ 51 w 60"/>
                <a:gd name="T17" fmla="*/ 86 h 89"/>
                <a:gd name="T18" fmla="*/ 50 w 60"/>
                <a:gd name="T19" fmla="*/ 85 h 89"/>
                <a:gd name="T20" fmla="*/ 35 w 60"/>
                <a:gd name="T21" fmla="*/ 86 h 89"/>
                <a:gd name="T22" fmla="*/ 27 w 60"/>
                <a:gd name="T23" fmla="*/ 89 h 89"/>
                <a:gd name="T24" fmla="*/ 18 w 60"/>
                <a:gd name="T25" fmla="*/ 80 h 89"/>
                <a:gd name="T26" fmla="*/ 11 w 60"/>
                <a:gd name="T27" fmla="*/ 71 h 89"/>
                <a:gd name="T28" fmla="*/ 0 w 60"/>
                <a:gd name="T29" fmla="*/ 68 h 89"/>
                <a:gd name="T30" fmla="*/ 10 w 60"/>
                <a:gd name="T31" fmla="*/ 51 h 89"/>
                <a:gd name="T32" fmla="*/ 9 w 60"/>
                <a:gd name="T33" fmla="*/ 49 h 89"/>
                <a:gd name="T34" fmla="*/ 12 w 60"/>
                <a:gd name="T35" fmla="*/ 45 h 89"/>
                <a:gd name="T36" fmla="*/ 14 w 60"/>
                <a:gd name="T37" fmla="*/ 47 h 89"/>
                <a:gd name="T38" fmla="*/ 17 w 60"/>
                <a:gd name="T39" fmla="*/ 46 h 89"/>
                <a:gd name="T40" fmla="*/ 16 w 60"/>
                <a:gd name="T41" fmla="*/ 44 h 89"/>
                <a:gd name="T42" fmla="*/ 13 w 60"/>
                <a:gd name="T43" fmla="*/ 41 h 89"/>
                <a:gd name="T44" fmla="*/ 8 w 60"/>
                <a:gd name="T45" fmla="*/ 37 h 89"/>
                <a:gd name="T46" fmla="*/ 9 w 60"/>
                <a:gd name="T47" fmla="*/ 35 h 89"/>
                <a:gd name="T48" fmla="*/ 24 w 60"/>
                <a:gd name="T49" fmla="*/ 75 h 89"/>
                <a:gd name="T50" fmla="*/ 26 w 60"/>
                <a:gd name="T51" fmla="*/ 77 h 89"/>
                <a:gd name="T52" fmla="*/ 26 w 60"/>
                <a:gd name="T53" fmla="*/ 77 h 89"/>
                <a:gd name="T54" fmla="*/ 28 w 60"/>
                <a:gd name="T55" fmla="*/ 75 h 89"/>
                <a:gd name="T56" fmla="*/ 27 w 60"/>
                <a:gd name="T57" fmla="*/ 60 h 89"/>
                <a:gd name="T58" fmla="*/ 36 w 60"/>
                <a:gd name="T59" fmla="*/ 47 h 89"/>
                <a:gd name="T60" fmla="*/ 39 w 60"/>
                <a:gd name="T61" fmla="*/ 39 h 89"/>
                <a:gd name="T62" fmla="*/ 39 w 60"/>
                <a:gd name="T63" fmla="*/ 37 h 89"/>
                <a:gd name="T64" fmla="*/ 38 w 60"/>
                <a:gd name="T65" fmla="*/ 36 h 89"/>
                <a:gd name="T66" fmla="*/ 39 w 60"/>
                <a:gd name="T67" fmla="*/ 36 h 89"/>
                <a:gd name="T68" fmla="*/ 40 w 60"/>
                <a:gd name="T69" fmla="*/ 36 h 89"/>
                <a:gd name="T70" fmla="*/ 41 w 60"/>
                <a:gd name="T71" fmla="*/ 36 h 89"/>
                <a:gd name="T72" fmla="*/ 42 w 60"/>
                <a:gd name="T73" fmla="*/ 35 h 89"/>
                <a:gd name="T74" fmla="*/ 43 w 60"/>
                <a:gd name="T75" fmla="*/ 6 h 89"/>
                <a:gd name="T76" fmla="*/ 41 w 60"/>
                <a:gd name="T77" fmla="*/ 5 h 89"/>
                <a:gd name="T78" fmla="*/ 43 w 60"/>
                <a:gd name="T79" fmla="*/ 0 h 89"/>
                <a:gd name="T80" fmla="*/ 46 w 60"/>
                <a:gd name="T81" fmla="*/ 2 h 89"/>
                <a:gd name="T82" fmla="*/ 54 w 60"/>
                <a:gd name="T83" fmla="*/ 4 h 89"/>
                <a:gd name="T84" fmla="*/ 57 w 60"/>
                <a:gd name="T85" fmla="*/ 4 h 89"/>
                <a:gd name="T86" fmla="*/ 57 w 60"/>
                <a:gd name="T87" fmla="*/ 4 h 89"/>
                <a:gd name="T88" fmla="*/ 58 w 60"/>
                <a:gd name="T89" fmla="*/ 5 h 89"/>
                <a:gd name="T90" fmla="*/ 56 w 60"/>
                <a:gd name="T91" fmla="*/ 7 h 89"/>
                <a:gd name="T92" fmla="*/ 56 w 60"/>
                <a:gd name="T93" fmla="*/ 8 h 89"/>
                <a:gd name="T94" fmla="*/ 55 w 60"/>
                <a:gd name="T95" fmla="*/ 1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89">
                  <a:moveTo>
                    <a:pt x="55" y="10"/>
                  </a:moveTo>
                  <a:cubicBezTo>
                    <a:pt x="59" y="18"/>
                    <a:pt x="60" y="25"/>
                    <a:pt x="55" y="30"/>
                  </a:cubicBezTo>
                  <a:cubicBezTo>
                    <a:pt x="47" y="37"/>
                    <a:pt x="44" y="41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4"/>
                  </a:cubicBezTo>
                  <a:cubicBezTo>
                    <a:pt x="46" y="55"/>
                    <a:pt x="47" y="59"/>
                    <a:pt x="48" y="64"/>
                  </a:cubicBezTo>
                  <a:cubicBezTo>
                    <a:pt x="49" y="71"/>
                    <a:pt x="51" y="78"/>
                    <a:pt x="54" y="83"/>
                  </a:cubicBezTo>
                  <a:cubicBezTo>
                    <a:pt x="53" y="84"/>
                    <a:pt x="52" y="85"/>
                    <a:pt x="51" y="86"/>
                  </a:cubicBezTo>
                  <a:cubicBezTo>
                    <a:pt x="51" y="85"/>
                    <a:pt x="50" y="85"/>
                    <a:pt x="50" y="85"/>
                  </a:cubicBezTo>
                  <a:cubicBezTo>
                    <a:pt x="43" y="81"/>
                    <a:pt x="39" y="84"/>
                    <a:pt x="35" y="86"/>
                  </a:cubicBezTo>
                  <a:cubicBezTo>
                    <a:pt x="32" y="88"/>
                    <a:pt x="30" y="89"/>
                    <a:pt x="27" y="89"/>
                  </a:cubicBezTo>
                  <a:cubicBezTo>
                    <a:pt x="23" y="89"/>
                    <a:pt x="20" y="84"/>
                    <a:pt x="18" y="80"/>
                  </a:cubicBezTo>
                  <a:cubicBezTo>
                    <a:pt x="16" y="76"/>
                    <a:pt x="14" y="73"/>
                    <a:pt x="11" y="71"/>
                  </a:cubicBezTo>
                  <a:cubicBezTo>
                    <a:pt x="8" y="68"/>
                    <a:pt x="4" y="68"/>
                    <a:pt x="0" y="68"/>
                  </a:cubicBezTo>
                  <a:cubicBezTo>
                    <a:pt x="5" y="64"/>
                    <a:pt x="11" y="58"/>
                    <a:pt x="10" y="51"/>
                  </a:cubicBezTo>
                  <a:cubicBezTo>
                    <a:pt x="10" y="50"/>
                    <a:pt x="10" y="49"/>
                    <a:pt x="9" y="49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4" y="46"/>
                    <a:pt x="14" y="47"/>
                  </a:cubicBezTo>
                  <a:cubicBezTo>
                    <a:pt x="15" y="47"/>
                    <a:pt x="16" y="47"/>
                    <a:pt x="17" y="46"/>
                  </a:cubicBezTo>
                  <a:cubicBezTo>
                    <a:pt x="17" y="45"/>
                    <a:pt x="17" y="44"/>
                    <a:pt x="16" y="44"/>
                  </a:cubicBezTo>
                  <a:cubicBezTo>
                    <a:pt x="16" y="43"/>
                    <a:pt x="15" y="42"/>
                    <a:pt x="13" y="41"/>
                  </a:cubicBezTo>
                  <a:cubicBezTo>
                    <a:pt x="12" y="40"/>
                    <a:pt x="10" y="38"/>
                    <a:pt x="8" y="37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24" y="42"/>
                    <a:pt x="25" y="55"/>
                    <a:pt x="24" y="75"/>
                  </a:cubicBezTo>
                  <a:cubicBezTo>
                    <a:pt x="24" y="76"/>
                    <a:pt x="25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7"/>
                    <a:pt x="28" y="76"/>
                    <a:pt x="28" y="75"/>
                  </a:cubicBezTo>
                  <a:cubicBezTo>
                    <a:pt x="28" y="70"/>
                    <a:pt x="28" y="65"/>
                    <a:pt x="27" y="60"/>
                  </a:cubicBezTo>
                  <a:cubicBezTo>
                    <a:pt x="33" y="58"/>
                    <a:pt x="34" y="52"/>
                    <a:pt x="36" y="47"/>
                  </a:cubicBezTo>
                  <a:cubicBezTo>
                    <a:pt x="37" y="44"/>
                    <a:pt x="37" y="41"/>
                    <a:pt x="39" y="39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5"/>
                  </a:cubicBezTo>
                  <a:cubicBezTo>
                    <a:pt x="48" y="25"/>
                    <a:pt x="48" y="17"/>
                    <a:pt x="43" y="6"/>
                  </a:cubicBezTo>
                  <a:cubicBezTo>
                    <a:pt x="43" y="5"/>
                    <a:pt x="42" y="5"/>
                    <a:pt x="41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1"/>
                    <a:pt x="45" y="1"/>
                    <a:pt x="46" y="2"/>
                  </a:cubicBezTo>
                  <a:cubicBezTo>
                    <a:pt x="48" y="3"/>
                    <a:pt x="50" y="4"/>
                    <a:pt x="54" y="4"/>
                  </a:cubicBezTo>
                  <a:cubicBezTo>
                    <a:pt x="55" y="4"/>
                    <a:pt x="56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8" y="5"/>
                    <a:pt x="58" y="5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8"/>
                  </a:cubicBezTo>
                  <a:cubicBezTo>
                    <a:pt x="55" y="8"/>
                    <a:pt x="54" y="9"/>
                    <a:pt x="5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1" name="Freeform 40">
              <a:extLst>
                <a:ext uri="{FF2B5EF4-FFF2-40B4-BE49-F238E27FC236}">
                  <a16:creationId xmlns:a16="http://schemas.microsoft.com/office/drawing/2014/main" id="{6932AEC8-389A-A090-2125-9153BAF90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7376" y="2827338"/>
              <a:ext cx="161925" cy="161925"/>
            </a:xfrm>
            <a:custGeom>
              <a:avLst/>
              <a:gdLst>
                <a:gd name="T0" fmla="*/ 8 w 24"/>
                <a:gd name="T1" fmla="*/ 5 h 24"/>
                <a:gd name="T2" fmla="*/ 15 w 24"/>
                <a:gd name="T3" fmla="*/ 9 h 24"/>
                <a:gd name="T4" fmla="*/ 24 w 24"/>
                <a:gd name="T5" fmla="*/ 14 h 24"/>
                <a:gd name="T6" fmla="*/ 7 w 24"/>
                <a:gd name="T7" fmla="*/ 24 h 24"/>
                <a:gd name="T8" fmla="*/ 1 w 24"/>
                <a:gd name="T9" fmla="*/ 6 h 24"/>
                <a:gd name="T10" fmla="*/ 0 w 24"/>
                <a:gd name="T11" fmla="*/ 0 h 24"/>
                <a:gd name="T12" fmla="*/ 4 w 24"/>
                <a:gd name="T13" fmla="*/ 3 h 24"/>
                <a:gd name="T14" fmla="*/ 8 w 24"/>
                <a:gd name="T1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4">
                  <a:moveTo>
                    <a:pt x="8" y="5"/>
                  </a:moveTo>
                  <a:cubicBezTo>
                    <a:pt x="10" y="6"/>
                    <a:pt x="12" y="7"/>
                    <a:pt x="15" y="9"/>
                  </a:cubicBezTo>
                  <a:cubicBezTo>
                    <a:pt x="18" y="10"/>
                    <a:pt x="21" y="12"/>
                    <a:pt x="24" y="14"/>
                  </a:cubicBezTo>
                  <a:cubicBezTo>
                    <a:pt x="16" y="18"/>
                    <a:pt x="11" y="21"/>
                    <a:pt x="7" y="24"/>
                  </a:cubicBezTo>
                  <a:cubicBezTo>
                    <a:pt x="4" y="20"/>
                    <a:pt x="3" y="12"/>
                    <a:pt x="1" y="6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6" y="3"/>
                    <a:pt x="7" y="4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2" name="Freeform 41">
              <a:extLst>
                <a:ext uri="{FF2B5EF4-FFF2-40B4-BE49-F238E27FC236}">
                  <a16:creationId xmlns:a16="http://schemas.microsoft.com/office/drawing/2014/main" id="{AA2FFB6B-6640-6A5A-A7F7-DA94655D5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276" y="2625726"/>
              <a:ext cx="12700" cy="1428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1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3" name="Freeform 42">
              <a:extLst>
                <a:ext uri="{FF2B5EF4-FFF2-40B4-BE49-F238E27FC236}">
                  <a16:creationId xmlns:a16="http://schemas.microsoft.com/office/drawing/2014/main" id="{1B57590F-A712-C2EB-DFA6-F22BFCA0C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5976" y="2719388"/>
              <a:ext cx="14288" cy="26988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3 h 4"/>
                <a:gd name="T4" fmla="*/ 2 w 2"/>
                <a:gd name="T5" fmla="*/ 4 h 4"/>
                <a:gd name="T6" fmla="*/ 0 w 2"/>
                <a:gd name="T7" fmla="*/ 1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4" name="Freeform 43">
              <a:extLst>
                <a:ext uri="{FF2B5EF4-FFF2-40B4-BE49-F238E27FC236}">
                  <a16:creationId xmlns:a16="http://schemas.microsoft.com/office/drawing/2014/main" id="{155921E3-D30B-0CA2-8AEF-7B8C48AD4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651" y="2551113"/>
              <a:ext cx="47625" cy="68263"/>
            </a:xfrm>
            <a:custGeom>
              <a:avLst/>
              <a:gdLst>
                <a:gd name="T0" fmla="*/ 4 w 7"/>
                <a:gd name="T1" fmla="*/ 0 h 10"/>
                <a:gd name="T2" fmla="*/ 7 w 7"/>
                <a:gd name="T3" fmla="*/ 7 h 10"/>
                <a:gd name="T4" fmla="*/ 4 w 7"/>
                <a:gd name="T5" fmla="*/ 10 h 10"/>
                <a:gd name="T6" fmla="*/ 0 w 7"/>
                <a:gd name="T7" fmla="*/ 9 h 10"/>
                <a:gd name="T8" fmla="*/ 4 w 7"/>
                <a:gd name="T9" fmla="*/ 3 h 10"/>
                <a:gd name="T10" fmla="*/ 4 w 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0"/>
                  </a:moveTo>
                  <a:cubicBezTo>
                    <a:pt x="5" y="2"/>
                    <a:pt x="6" y="5"/>
                    <a:pt x="7" y="7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2" y="10"/>
                    <a:pt x="1" y="9"/>
                    <a:pt x="0" y="9"/>
                  </a:cubicBezTo>
                  <a:cubicBezTo>
                    <a:pt x="2" y="7"/>
                    <a:pt x="3" y="5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5" name="Freeform 44">
              <a:extLst>
                <a:ext uri="{FF2B5EF4-FFF2-40B4-BE49-F238E27FC236}">
                  <a16:creationId xmlns:a16="http://schemas.microsoft.com/office/drawing/2014/main" id="{0BAE6BDF-76BC-0A30-8712-333F8E7C7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738" y="2478088"/>
              <a:ext cx="263525" cy="430213"/>
            </a:xfrm>
            <a:custGeom>
              <a:avLst/>
              <a:gdLst>
                <a:gd name="T0" fmla="*/ 11 w 39"/>
                <a:gd name="T1" fmla="*/ 0 h 64"/>
                <a:gd name="T2" fmla="*/ 21 w 39"/>
                <a:gd name="T3" fmla="*/ 6 h 64"/>
                <a:gd name="T4" fmla="*/ 23 w 39"/>
                <a:gd name="T5" fmla="*/ 6 h 64"/>
                <a:gd name="T6" fmla="*/ 25 w 39"/>
                <a:gd name="T7" fmla="*/ 2 h 64"/>
                <a:gd name="T8" fmla="*/ 29 w 39"/>
                <a:gd name="T9" fmla="*/ 6 h 64"/>
                <a:gd name="T10" fmla="*/ 27 w 39"/>
                <a:gd name="T11" fmla="*/ 7 h 64"/>
                <a:gd name="T12" fmla="*/ 27 w 39"/>
                <a:gd name="T13" fmla="*/ 9 h 64"/>
                <a:gd name="T14" fmla="*/ 28 w 39"/>
                <a:gd name="T15" fmla="*/ 13 h 64"/>
                <a:gd name="T16" fmla="*/ 23 w 39"/>
                <a:gd name="T17" fmla="*/ 18 h 64"/>
                <a:gd name="T18" fmla="*/ 22 w 39"/>
                <a:gd name="T19" fmla="*/ 20 h 64"/>
                <a:gd name="T20" fmla="*/ 23 w 39"/>
                <a:gd name="T21" fmla="*/ 21 h 64"/>
                <a:gd name="T22" fmla="*/ 25 w 39"/>
                <a:gd name="T23" fmla="*/ 22 h 64"/>
                <a:gd name="T24" fmla="*/ 38 w 39"/>
                <a:gd name="T25" fmla="*/ 31 h 64"/>
                <a:gd name="T26" fmla="*/ 22 w 39"/>
                <a:gd name="T27" fmla="*/ 38 h 64"/>
                <a:gd name="T28" fmla="*/ 19 w 39"/>
                <a:gd name="T29" fmla="*/ 38 h 64"/>
                <a:gd name="T30" fmla="*/ 18 w 39"/>
                <a:gd name="T31" fmla="*/ 41 h 64"/>
                <a:gd name="T32" fmla="*/ 19 w 39"/>
                <a:gd name="T33" fmla="*/ 42 h 64"/>
                <a:gd name="T34" fmla="*/ 20 w 39"/>
                <a:gd name="T35" fmla="*/ 42 h 64"/>
                <a:gd name="T36" fmla="*/ 23 w 39"/>
                <a:gd name="T37" fmla="*/ 41 h 64"/>
                <a:gd name="T38" fmla="*/ 33 w 39"/>
                <a:gd name="T39" fmla="*/ 39 h 64"/>
                <a:gd name="T40" fmla="*/ 33 w 39"/>
                <a:gd name="T41" fmla="*/ 39 h 64"/>
                <a:gd name="T42" fmla="*/ 38 w 39"/>
                <a:gd name="T43" fmla="*/ 46 h 64"/>
                <a:gd name="T44" fmla="*/ 31 w 39"/>
                <a:gd name="T45" fmla="*/ 64 h 64"/>
                <a:gd name="T46" fmla="*/ 19 w 39"/>
                <a:gd name="T47" fmla="*/ 58 h 64"/>
                <a:gd name="T48" fmla="*/ 13 w 39"/>
                <a:gd name="T49" fmla="*/ 54 h 64"/>
                <a:gd name="T50" fmla="*/ 9 w 39"/>
                <a:gd name="T51" fmla="*/ 52 h 64"/>
                <a:gd name="T52" fmla="*/ 1 w 39"/>
                <a:gd name="T53" fmla="*/ 47 h 64"/>
                <a:gd name="T54" fmla="*/ 10 w 39"/>
                <a:gd name="T55" fmla="*/ 28 h 64"/>
                <a:gd name="T56" fmla="*/ 11 w 39"/>
                <a:gd name="T57" fmla="*/ 3 h 64"/>
                <a:gd name="T58" fmla="*/ 9 w 39"/>
                <a:gd name="T59" fmla="*/ 2 h 64"/>
                <a:gd name="T60" fmla="*/ 11 w 39"/>
                <a:gd name="T6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64">
                  <a:moveTo>
                    <a:pt x="11" y="0"/>
                  </a:moveTo>
                  <a:cubicBezTo>
                    <a:pt x="15" y="3"/>
                    <a:pt x="18" y="6"/>
                    <a:pt x="21" y="6"/>
                  </a:cubicBezTo>
                  <a:cubicBezTo>
                    <a:pt x="22" y="6"/>
                    <a:pt x="22" y="6"/>
                    <a:pt x="23" y="6"/>
                  </a:cubicBezTo>
                  <a:cubicBezTo>
                    <a:pt x="24" y="5"/>
                    <a:pt x="25" y="4"/>
                    <a:pt x="25" y="2"/>
                  </a:cubicBezTo>
                  <a:cubicBezTo>
                    <a:pt x="27" y="3"/>
                    <a:pt x="28" y="5"/>
                    <a:pt x="29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7" y="9"/>
                  </a:cubicBezTo>
                  <a:cubicBezTo>
                    <a:pt x="28" y="11"/>
                    <a:pt x="29" y="12"/>
                    <a:pt x="28" y="13"/>
                  </a:cubicBezTo>
                  <a:cubicBezTo>
                    <a:pt x="28" y="15"/>
                    <a:pt x="25" y="17"/>
                    <a:pt x="23" y="18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0"/>
                    <a:pt x="22" y="21"/>
                    <a:pt x="23" y="21"/>
                  </a:cubicBezTo>
                  <a:cubicBezTo>
                    <a:pt x="23" y="22"/>
                    <a:pt x="24" y="22"/>
                    <a:pt x="25" y="22"/>
                  </a:cubicBezTo>
                  <a:cubicBezTo>
                    <a:pt x="29" y="24"/>
                    <a:pt x="39" y="28"/>
                    <a:pt x="38" y="31"/>
                  </a:cubicBezTo>
                  <a:cubicBezTo>
                    <a:pt x="38" y="34"/>
                    <a:pt x="26" y="37"/>
                    <a:pt x="22" y="38"/>
                  </a:cubicBezTo>
                  <a:cubicBezTo>
                    <a:pt x="21" y="38"/>
                    <a:pt x="20" y="38"/>
                    <a:pt x="19" y="38"/>
                  </a:cubicBezTo>
                  <a:cubicBezTo>
                    <a:pt x="18" y="39"/>
                    <a:pt x="17" y="40"/>
                    <a:pt x="18" y="41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1" y="41"/>
                    <a:pt x="23" y="41"/>
                  </a:cubicBezTo>
                  <a:cubicBezTo>
                    <a:pt x="26" y="40"/>
                    <a:pt x="30" y="40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6" y="41"/>
                    <a:pt x="38" y="44"/>
                    <a:pt x="38" y="46"/>
                  </a:cubicBezTo>
                  <a:cubicBezTo>
                    <a:pt x="37" y="55"/>
                    <a:pt x="34" y="61"/>
                    <a:pt x="31" y="64"/>
                  </a:cubicBezTo>
                  <a:cubicBezTo>
                    <a:pt x="27" y="62"/>
                    <a:pt x="23" y="60"/>
                    <a:pt x="19" y="58"/>
                  </a:cubicBezTo>
                  <a:cubicBezTo>
                    <a:pt x="17" y="56"/>
                    <a:pt x="15" y="55"/>
                    <a:pt x="13" y="54"/>
                  </a:cubicBezTo>
                  <a:cubicBezTo>
                    <a:pt x="11" y="53"/>
                    <a:pt x="10" y="53"/>
                    <a:pt x="9" y="52"/>
                  </a:cubicBezTo>
                  <a:cubicBezTo>
                    <a:pt x="7" y="50"/>
                    <a:pt x="4" y="49"/>
                    <a:pt x="1" y="47"/>
                  </a:cubicBezTo>
                  <a:cubicBezTo>
                    <a:pt x="0" y="37"/>
                    <a:pt x="3" y="34"/>
                    <a:pt x="10" y="28"/>
                  </a:cubicBezTo>
                  <a:cubicBezTo>
                    <a:pt x="18" y="20"/>
                    <a:pt x="15" y="12"/>
                    <a:pt x="11" y="3"/>
                  </a:cubicBezTo>
                  <a:cubicBezTo>
                    <a:pt x="11" y="3"/>
                    <a:pt x="10" y="2"/>
                    <a:pt x="9" y="2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6" name="Freeform 45">
              <a:extLst>
                <a:ext uri="{FF2B5EF4-FFF2-40B4-BE49-F238E27FC236}">
                  <a16:creationId xmlns:a16="http://schemas.microsoft.com/office/drawing/2014/main" id="{6ADE5311-AB06-50C7-462B-A1B5FEE60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3713" y="2384426"/>
              <a:ext cx="222250" cy="106363"/>
            </a:xfrm>
            <a:custGeom>
              <a:avLst/>
              <a:gdLst>
                <a:gd name="T0" fmla="*/ 15 w 33"/>
                <a:gd name="T1" fmla="*/ 3 h 16"/>
                <a:gd name="T2" fmla="*/ 32 w 33"/>
                <a:gd name="T3" fmla="*/ 12 h 16"/>
                <a:gd name="T4" fmla="*/ 33 w 33"/>
                <a:gd name="T5" fmla="*/ 15 h 16"/>
                <a:gd name="T6" fmla="*/ 32 w 33"/>
                <a:gd name="T7" fmla="*/ 16 h 16"/>
                <a:gd name="T8" fmla="*/ 24 w 33"/>
                <a:gd name="T9" fmla="*/ 11 h 16"/>
                <a:gd name="T10" fmla="*/ 23 w 33"/>
                <a:gd name="T11" fmla="*/ 10 h 16"/>
                <a:gd name="T12" fmla="*/ 23 w 33"/>
                <a:gd name="T13" fmla="*/ 10 h 16"/>
                <a:gd name="T14" fmla="*/ 22 w 33"/>
                <a:gd name="T15" fmla="*/ 10 h 16"/>
                <a:gd name="T16" fmla="*/ 20 w 33"/>
                <a:gd name="T17" fmla="*/ 9 h 16"/>
                <a:gd name="T18" fmla="*/ 19 w 33"/>
                <a:gd name="T19" fmla="*/ 10 h 16"/>
                <a:gd name="T20" fmla="*/ 19 w 33"/>
                <a:gd name="T21" fmla="*/ 10 h 16"/>
                <a:gd name="T22" fmla="*/ 18 w 33"/>
                <a:gd name="T23" fmla="*/ 10 h 16"/>
                <a:gd name="T24" fmla="*/ 11 w 33"/>
                <a:gd name="T25" fmla="*/ 8 h 16"/>
                <a:gd name="T26" fmla="*/ 8 w 33"/>
                <a:gd name="T27" fmla="*/ 6 h 16"/>
                <a:gd name="T28" fmla="*/ 2 w 33"/>
                <a:gd name="T29" fmla="*/ 5 h 16"/>
                <a:gd name="T30" fmla="*/ 1 w 33"/>
                <a:gd name="T31" fmla="*/ 2 h 16"/>
                <a:gd name="T32" fmla="*/ 0 w 33"/>
                <a:gd name="T33" fmla="*/ 0 h 16"/>
                <a:gd name="T34" fmla="*/ 8 w 33"/>
                <a:gd name="T35" fmla="*/ 2 h 16"/>
                <a:gd name="T36" fmla="*/ 10 w 33"/>
                <a:gd name="T37" fmla="*/ 3 h 16"/>
                <a:gd name="T38" fmla="*/ 12 w 33"/>
                <a:gd name="T39" fmla="*/ 4 h 16"/>
                <a:gd name="T40" fmla="*/ 12 w 33"/>
                <a:gd name="T41" fmla="*/ 4 h 16"/>
                <a:gd name="T42" fmla="*/ 13 w 33"/>
                <a:gd name="T43" fmla="*/ 3 h 16"/>
                <a:gd name="T44" fmla="*/ 15 w 33"/>
                <a:gd name="T4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16">
                  <a:moveTo>
                    <a:pt x="15" y="3"/>
                  </a:moveTo>
                  <a:cubicBezTo>
                    <a:pt x="22" y="5"/>
                    <a:pt x="28" y="8"/>
                    <a:pt x="32" y="12"/>
                  </a:cubicBezTo>
                  <a:cubicBezTo>
                    <a:pt x="33" y="13"/>
                    <a:pt x="33" y="14"/>
                    <a:pt x="33" y="15"/>
                  </a:cubicBezTo>
                  <a:cubicBezTo>
                    <a:pt x="33" y="16"/>
                    <a:pt x="33" y="16"/>
                    <a:pt x="32" y="16"/>
                  </a:cubicBezTo>
                  <a:cubicBezTo>
                    <a:pt x="32" y="16"/>
                    <a:pt x="29" y="16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1" y="9"/>
                    <a:pt x="20" y="9"/>
                  </a:cubicBezTo>
                  <a:cubicBezTo>
                    <a:pt x="20" y="9"/>
                    <a:pt x="20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5" y="10"/>
                    <a:pt x="14" y="9"/>
                    <a:pt x="11" y="8"/>
                  </a:cubicBezTo>
                  <a:cubicBezTo>
                    <a:pt x="11" y="7"/>
                    <a:pt x="10" y="7"/>
                    <a:pt x="8" y="6"/>
                  </a:cubicBezTo>
                  <a:cubicBezTo>
                    <a:pt x="6" y="5"/>
                    <a:pt x="4" y="5"/>
                    <a:pt x="2" y="5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4" y="1"/>
                    <a:pt x="6" y="1"/>
                    <a:pt x="8" y="2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4" y="3"/>
                    <a:pt x="15" y="3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7" name="Freeform 46">
              <a:extLst>
                <a:ext uri="{FF2B5EF4-FFF2-40B4-BE49-F238E27FC236}">
                  <a16:creationId xmlns:a16="http://schemas.microsoft.com/office/drawing/2014/main" id="{E96DCB1B-64E7-68B6-8150-A2929B932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2101" y="2376488"/>
              <a:ext cx="255588" cy="444500"/>
            </a:xfrm>
            <a:custGeom>
              <a:avLst/>
              <a:gdLst>
                <a:gd name="T0" fmla="*/ 26 w 38"/>
                <a:gd name="T1" fmla="*/ 56 h 66"/>
                <a:gd name="T2" fmla="*/ 21 w 38"/>
                <a:gd name="T3" fmla="*/ 66 h 66"/>
                <a:gd name="T4" fmla="*/ 0 w 38"/>
                <a:gd name="T5" fmla="*/ 40 h 66"/>
                <a:gd name="T6" fmla="*/ 2 w 38"/>
                <a:gd name="T7" fmla="*/ 33 h 66"/>
                <a:gd name="T8" fmla="*/ 16 w 38"/>
                <a:gd name="T9" fmla="*/ 25 h 66"/>
                <a:gd name="T10" fmla="*/ 22 w 38"/>
                <a:gd name="T11" fmla="*/ 30 h 66"/>
                <a:gd name="T12" fmla="*/ 25 w 38"/>
                <a:gd name="T13" fmla="*/ 30 h 66"/>
                <a:gd name="T14" fmla="*/ 25 w 38"/>
                <a:gd name="T15" fmla="*/ 27 h 66"/>
                <a:gd name="T16" fmla="*/ 16 w 38"/>
                <a:gd name="T17" fmla="*/ 22 h 66"/>
                <a:gd name="T18" fmla="*/ 12 w 38"/>
                <a:gd name="T19" fmla="*/ 22 h 66"/>
                <a:gd name="T20" fmla="*/ 12 w 38"/>
                <a:gd name="T21" fmla="*/ 21 h 66"/>
                <a:gd name="T22" fmla="*/ 13 w 38"/>
                <a:gd name="T23" fmla="*/ 21 h 66"/>
                <a:gd name="T24" fmla="*/ 14 w 38"/>
                <a:gd name="T25" fmla="*/ 19 h 66"/>
                <a:gd name="T26" fmla="*/ 9 w 38"/>
                <a:gd name="T27" fmla="*/ 13 h 66"/>
                <a:gd name="T28" fmla="*/ 2 w 38"/>
                <a:gd name="T29" fmla="*/ 3 h 66"/>
                <a:gd name="T30" fmla="*/ 14 w 38"/>
                <a:gd name="T31" fmla="*/ 0 h 66"/>
                <a:gd name="T32" fmla="*/ 27 w 38"/>
                <a:gd name="T33" fmla="*/ 1 h 66"/>
                <a:gd name="T34" fmla="*/ 28 w 38"/>
                <a:gd name="T35" fmla="*/ 4 h 66"/>
                <a:gd name="T36" fmla="*/ 28 w 38"/>
                <a:gd name="T37" fmla="*/ 6 h 66"/>
                <a:gd name="T38" fmla="*/ 20 w 38"/>
                <a:gd name="T39" fmla="*/ 8 h 66"/>
                <a:gd name="T40" fmla="*/ 14 w 38"/>
                <a:gd name="T41" fmla="*/ 10 h 66"/>
                <a:gd name="T42" fmla="*/ 13 w 38"/>
                <a:gd name="T43" fmla="*/ 12 h 66"/>
                <a:gd name="T44" fmla="*/ 15 w 38"/>
                <a:gd name="T45" fmla="*/ 14 h 66"/>
                <a:gd name="T46" fmla="*/ 21 w 38"/>
                <a:gd name="T47" fmla="*/ 12 h 66"/>
                <a:gd name="T48" fmla="*/ 37 w 38"/>
                <a:gd name="T49" fmla="*/ 10 h 66"/>
                <a:gd name="T50" fmla="*/ 35 w 38"/>
                <a:gd name="T51" fmla="*/ 15 h 66"/>
                <a:gd name="T52" fmla="*/ 35 w 38"/>
                <a:gd name="T53" fmla="*/ 15 h 66"/>
                <a:gd name="T54" fmla="*/ 34 w 38"/>
                <a:gd name="T55" fmla="*/ 17 h 66"/>
                <a:gd name="T56" fmla="*/ 33 w 38"/>
                <a:gd name="T57" fmla="*/ 44 h 66"/>
                <a:gd name="T58" fmla="*/ 33 w 38"/>
                <a:gd name="T59" fmla="*/ 46 h 66"/>
                <a:gd name="T60" fmla="*/ 32 w 38"/>
                <a:gd name="T61" fmla="*/ 46 h 66"/>
                <a:gd name="T62" fmla="*/ 30 w 38"/>
                <a:gd name="T63" fmla="*/ 47 h 66"/>
                <a:gd name="T64" fmla="*/ 26 w 38"/>
                <a:gd name="T65" fmla="*/ 5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66">
                  <a:moveTo>
                    <a:pt x="26" y="56"/>
                  </a:moveTo>
                  <a:cubicBezTo>
                    <a:pt x="25" y="61"/>
                    <a:pt x="24" y="64"/>
                    <a:pt x="21" y="66"/>
                  </a:cubicBezTo>
                  <a:cubicBezTo>
                    <a:pt x="20" y="55"/>
                    <a:pt x="15" y="45"/>
                    <a:pt x="0" y="40"/>
                  </a:cubicBezTo>
                  <a:cubicBezTo>
                    <a:pt x="1" y="37"/>
                    <a:pt x="2" y="35"/>
                    <a:pt x="2" y="33"/>
                  </a:cubicBezTo>
                  <a:cubicBezTo>
                    <a:pt x="6" y="28"/>
                    <a:pt x="12" y="25"/>
                    <a:pt x="16" y="25"/>
                  </a:cubicBezTo>
                  <a:cubicBezTo>
                    <a:pt x="18" y="25"/>
                    <a:pt x="21" y="27"/>
                    <a:pt x="22" y="30"/>
                  </a:cubicBezTo>
                  <a:cubicBezTo>
                    <a:pt x="23" y="30"/>
                    <a:pt x="24" y="30"/>
                    <a:pt x="25" y="30"/>
                  </a:cubicBezTo>
                  <a:cubicBezTo>
                    <a:pt x="26" y="29"/>
                    <a:pt x="26" y="28"/>
                    <a:pt x="25" y="27"/>
                  </a:cubicBezTo>
                  <a:cubicBezTo>
                    <a:pt x="23" y="24"/>
                    <a:pt x="19" y="22"/>
                    <a:pt x="16" y="22"/>
                  </a:cubicBezTo>
                  <a:cubicBezTo>
                    <a:pt x="15" y="22"/>
                    <a:pt x="13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0"/>
                    <a:pt x="14" y="19"/>
                    <a:pt x="14" y="19"/>
                  </a:cubicBezTo>
                  <a:cubicBezTo>
                    <a:pt x="12" y="16"/>
                    <a:pt x="10" y="15"/>
                    <a:pt x="9" y="13"/>
                  </a:cubicBezTo>
                  <a:cubicBezTo>
                    <a:pt x="6" y="10"/>
                    <a:pt x="3" y="7"/>
                    <a:pt x="2" y="3"/>
                  </a:cubicBezTo>
                  <a:cubicBezTo>
                    <a:pt x="6" y="3"/>
                    <a:pt x="10" y="2"/>
                    <a:pt x="14" y="0"/>
                  </a:cubicBezTo>
                  <a:cubicBezTo>
                    <a:pt x="19" y="0"/>
                    <a:pt x="23" y="0"/>
                    <a:pt x="27" y="1"/>
                  </a:cubicBezTo>
                  <a:cubicBezTo>
                    <a:pt x="27" y="2"/>
                    <a:pt x="27" y="3"/>
                    <a:pt x="28" y="4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5" y="6"/>
                    <a:pt x="22" y="7"/>
                    <a:pt x="20" y="8"/>
                  </a:cubicBezTo>
                  <a:cubicBezTo>
                    <a:pt x="18" y="9"/>
                    <a:pt x="16" y="10"/>
                    <a:pt x="14" y="10"/>
                  </a:cubicBezTo>
                  <a:cubicBezTo>
                    <a:pt x="14" y="10"/>
                    <a:pt x="13" y="11"/>
                    <a:pt x="13" y="12"/>
                  </a:cubicBezTo>
                  <a:cubicBezTo>
                    <a:pt x="14" y="13"/>
                    <a:pt x="14" y="14"/>
                    <a:pt x="15" y="14"/>
                  </a:cubicBezTo>
                  <a:cubicBezTo>
                    <a:pt x="17" y="13"/>
                    <a:pt x="19" y="12"/>
                    <a:pt x="21" y="12"/>
                  </a:cubicBezTo>
                  <a:cubicBezTo>
                    <a:pt x="26" y="10"/>
                    <a:pt x="31" y="8"/>
                    <a:pt x="37" y="10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3" y="16"/>
                    <a:pt x="34" y="17"/>
                  </a:cubicBezTo>
                  <a:cubicBezTo>
                    <a:pt x="38" y="27"/>
                    <a:pt x="38" y="34"/>
                    <a:pt x="33" y="44"/>
                  </a:cubicBezTo>
                  <a:cubicBezTo>
                    <a:pt x="33" y="44"/>
                    <a:pt x="33" y="45"/>
                    <a:pt x="33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1" y="46"/>
                    <a:pt x="31" y="46"/>
                    <a:pt x="30" y="47"/>
                  </a:cubicBezTo>
                  <a:cubicBezTo>
                    <a:pt x="28" y="49"/>
                    <a:pt x="27" y="53"/>
                    <a:pt x="2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1382EA00-8958-D398-8AF6-888D13680057}"/>
              </a:ext>
            </a:extLst>
          </p:cNvPr>
          <p:cNvGrpSpPr/>
          <p:nvPr/>
        </p:nvGrpSpPr>
        <p:grpSpPr>
          <a:xfrm>
            <a:off x="6602145" y="2590095"/>
            <a:ext cx="252340" cy="399048"/>
            <a:chOff x="1406525" y="2373313"/>
            <a:chExt cx="477838" cy="755650"/>
          </a:xfrm>
          <a:solidFill>
            <a:schemeClr val="bg2"/>
          </a:solidFill>
        </p:grpSpPr>
        <p:sp>
          <p:nvSpPr>
            <p:cNvPr id="179" name="Freeform 50">
              <a:extLst>
                <a:ext uri="{FF2B5EF4-FFF2-40B4-BE49-F238E27FC236}">
                  <a16:creationId xmlns:a16="http://schemas.microsoft.com/office/drawing/2014/main" id="{26D8F6C4-85EA-D64A-3F6A-AA15C923A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5" y="2860676"/>
              <a:ext cx="23813" cy="60325"/>
            </a:xfrm>
            <a:custGeom>
              <a:avLst/>
              <a:gdLst>
                <a:gd name="T0" fmla="*/ 5 w 7"/>
                <a:gd name="T1" fmla="*/ 16 h 18"/>
                <a:gd name="T2" fmla="*/ 4 w 7"/>
                <a:gd name="T3" fmla="*/ 16 h 18"/>
                <a:gd name="T4" fmla="*/ 0 w 7"/>
                <a:gd name="T5" fmla="*/ 17 h 18"/>
                <a:gd name="T6" fmla="*/ 0 w 7"/>
                <a:gd name="T7" fmla="*/ 18 h 18"/>
                <a:gd name="T8" fmla="*/ 2 w 7"/>
                <a:gd name="T9" fmla="*/ 0 h 18"/>
                <a:gd name="T10" fmla="*/ 3 w 7"/>
                <a:gd name="T11" fmla="*/ 1 h 18"/>
                <a:gd name="T12" fmla="*/ 4 w 7"/>
                <a:gd name="T13" fmla="*/ 2 h 18"/>
                <a:gd name="T14" fmla="*/ 4 w 7"/>
                <a:gd name="T15" fmla="*/ 2 h 18"/>
                <a:gd name="T16" fmla="*/ 6 w 7"/>
                <a:gd name="T17" fmla="*/ 4 h 18"/>
                <a:gd name="T18" fmla="*/ 7 w 7"/>
                <a:gd name="T19" fmla="*/ 8 h 18"/>
                <a:gd name="T20" fmla="*/ 6 w 7"/>
                <a:gd name="T21" fmla="*/ 12 h 18"/>
                <a:gd name="T22" fmla="*/ 6 w 7"/>
                <a:gd name="T23" fmla="*/ 15 h 18"/>
                <a:gd name="T24" fmla="*/ 5 w 7"/>
                <a:gd name="T25" fmla="*/ 16 h 18"/>
                <a:gd name="T26" fmla="*/ 5 w 7"/>
                <a:gd name="T2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8">
                  <a:moveTo>
                    <a:pt x="5" y="16"/>
                  </a:moveTo>
                  <a:cubicBezTo>
                    <a:pt x="5" y="16"/>
                    <a:pt x="4" y="16"/>
                    <a:pt x="4" y="16"/>
                  </a:cubicBezTo>
                  <a:cubicBezTo>
                    <a:pt x="3" y="17"/>
                    <a:pt x="2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2"/>
                    <a:pt x="1" y="6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3"/>
                    <a:pt x="6" y="4"/>
                  </a:cubicBezTo>
                  <a:cubicBezTo>
                    <a:pt x="6" y="5"/>
                    <a:pt x="6" y="7"/>
                    <a:pt x="7" y="8"/>
                  </a:cubicBezTo>
                  <a:cubicBezTo>
                    <a:pt x="7" y="9"/>
                    <a:pt x="7" y="11"/>
                    <a:pt x="6" y="12"/>
                  </a:cubicBezTo>
                  <a:cubicBezTo>
                    <a:pt x="6" y="13"/>
                    <a:pt x="6" y="14"/>
                    <a:pt x="6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0" name="Freeform 51">
              <a:extLst>
                <a:ext uri="{FF2B5EF4-FFF2-40B4-BE49-F238E27FC236}">
                  <a16:creationId xmlns:a16="http://schemas.microsoft.com/office/drawing/2014/main" id="{F579CB4A-8E70-5980-41EA-2B54C2699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250" y="2744788"/>
              <a:ext cx="123825" cy="203200"/>
            </a:xfrm>
            <a:custGeom>
              <a:avLst/>
              <a:gdLst>
                <a:gd name="T0" fmla="*/ 32 w 36"/>
                <a:gd name="T1" fmla="*/ 55 h 60"/>
                <a:gd name="T2" fmla="*/ 25 w 36"/>
                <a:gd name="T3" fmla="*/ 56 h 60"/>
                <a:gd name="T4" fmla="*/ 19 w 36"/>
                <a:gd name="T5" fmla="*/ 58 h 60"/>
                <a:gd name="T6" fmla="*/ 17 w 36"/>
                <a:gd name="T7" fmla="*/ 59 h 60"/>
                <a:gd name="T8" fmla="*/ 17 w 36"/>
                <a:gd name="T9" fmla="*/ 60 h 60"/>
                <a:gd name="T10" fmla="*/ 13 w 36"/>
                <a:gd name="T11" fmla="*/ 57 h 60"/>
                <a:gd name="T12" fmla="*/ 9 w 36"/>
                <a:gd name="T13" fmla="*/ 55 h 60"/>
                <a:gd name="T14" fmla="*/ 4 w 36"/>
                <a:gd name="T15" fmla="*/ 48 h 60"/>
                <a:gd name="T16" fmla="*/ 1 w 36"/>
                <a:gd name="T17" fmla="*/ 41 h 60"/>
                <a:gd name="T18" fmla="*/ 0 w 36"/>
                <a:gd name="T19" fmla="*/ 35 h 60"/>
                <a:gd name="T20" fmla="*/ 0 w 36"/>
                <a:gd name="T21" fmla="*/ 34 h 60"/>
                <a:gd name="T22" fmla="*/ 0 w 36"/>
                <a:gd name="T23" fmla="*/ 32 h 60"/>
                <a:gd name="T24" fmla="*/ 3 w 36"/>
                <a:gd name="T25" fmla="*/ 15 h 60"/>
                <a:gd name="T26" fmla="*/ 4 w 36"/>
                <a:gd name="T27" fmla="*/ 6 h 60"/>
                <a:gd name="T28" fmla="*/ 4 w 36"/>
                <a:gd name="T29" fmla="*/ 0 h 60"/>
                <a:gd name="T30" fmla="*/ 10 w 36"/>
                <a:gd name="T31" fmla="*/ 4 h 60"/>
                <a:gd name="T32" fmla="*/ 16 w 36"/>
                <a:gd name="T33" fmla="*/ 9 h 60"/>
                <a:gd name="T34" fmla="*/ 22 w 36"/>
                <a:gd name="T35" fmla="*/ 16 h 60"/>
                <a:gd name="T36" fmla="*/ 26 w 36"/>
                <a:gd name="T37" fmla="*/ 23 h 60"/>
                <a:gd name="T38" fmla="*/ 31 w 36"/>
                <a:gd name="T39" fmla="*/ 32 h 60"/>
                <a:gd name="T40" fmla="*/ 34 w 36"/>
                <a:gd name="T41" fmla="*/ 44 h 60"/>
                <a:gd name="T42" fmla="*/ 36 w 36"/>
                <a:gd name="T43" fmla="*/ 55 h 60"/>
                <a:gd name="T44" fmla="*/ 34 w 36"/>
                <a:gd name="T45" fmla="*/ 56 h 60"/>
                <a:gd name="T46" fmla="*/ 32 w 36"/>
                <a:gd name="T47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60">
                  <a:moveTo>
                    <a:pt x="32" y="55"/>
                  </a:moveTo>
                  <a:cubicBezTo>
                    <a:pt x="30" y="55"/>
                    <a:pt x="27" y="55"/>
                    <a:pt x="25" y="56"/>
                  </a:cubicBezTo>
                  <a:cubicBezTo>
                    <a:pt x="23" y="56"/>
                    <a:pt x="20" y="57"/>
                    <a:pt x="19" y="58"/>
                  </a:cubicBezTo>
                  <a:cubicBezTo>
                    <a:pt x="18" y="59"/>
                    <a:pt x="17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4" y="58"/>
                    <a:pt x="13" y="57"/>
                  </a:cubicBezTo>
                  <a:cubicBezTo>
                    <a:pt x="12" y="57"/>
                    <a:pt x="11" y="56"/>
                    <a:pt x="9" y="55"/>
                  </a:cubicBezTo>
                  <a:cubicBezTo>
                    <a:pt x="7" y="53"/>
                    <a:pt x="5" y="51"/>
                    <a:pt x="4" y="48"/>
                  </a:cubicBezTo>
                  <a:cubicBezTo>
                    <a:pt x="2" y="46"/>
                    <a:pt x="2" y="43"/>
                    <a:pt x="1" y="41"/>
                  </a:cubicBezTo>
                  <a:cubicBezTo>
                    <a:pt x="1" y="39"/>
                    <a:pt x="0" y="37"/>
                    <a:pt x="0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1" y="26"/>
                    <a:pt x="2" y="20"/>
                    <a:pt x="3" y="15"/>
                  </a:cubicBezTo>
                  <a:cubicBezTo>
                    <a:pt x="3" y="12"/>
                    <a:pt x="3" y="9"/>
                    <a:pt x="4" y="6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2" y="6"/>
                    <a:pt x="14" y="8"/>
                    <a:pt x="16" y="9"/>
                  </a:cubicBezTo>
                  <a:cubicBezTo>
                    <a:pt x="18" y="11"/>
                    <a:pt x="20" y="13"/>
                    <a:pt x="22" y="16"/>
                  </a:cubicBezTo>
                  <a:cubicBezTo>
                    <a:pt x="23" y="18"/>
                    <a:pt x="25" y="20"/>
                    <a:pt x="26" y="23"/>
                  </a:cubicBezTo>
                  <a:cubicBezTo>
                    <a:pt x="28" y="26"/>
                    <a:pt x="29" y="29"/>
                    <a:pt x="31" y="32"/>
                  </a:cubicBezTo>
                  <a:cubicBezTo>
                    <a:pt x="32" y="36"/>
                    <a:pt x="33" y="40"/>
                    <a:pt x="34" y="44"/>
                  </a:cubicBezTo>
                  <a:cubicBezTo>
                    <a:pt x="35" y="47"/>
                    <a:pt x="35" y="51"/>
                    <a:pt x="36" y="55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3" y="56"/>
                    <a:pt x="33" y="55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1" name="Freeform 52">
              <a:extLst>
                <a:ext uri="{FF2B5EF4-FFF2-40B4-BE49-F238E27FC236}">
                  <a16:creationId xmlns:a16="http://schemas.microsoft.com/office/drawing/2014/main" id="{73AB0AC4-F9E6-E8DF-2BDC-4A1447148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5" y="2373313"/>
              <a:ext cx="477838" cy="755650"/>
            </a:xfrm>
            <a:custGeom>
              <a:avLst/>
              <a:gdLst>
                <a:gd name="T0" fmla="*/ 23 w 139"/>
                <a:gd name="T1" fmla="*/ 157 h 222"/>
                <a:gd name="T2" fmla="*/ 20 w 139"/>
                <a:gd name="T3" fmla="*/ 151 h 222"/>
                <a:gd name="T4" fmla="*/ 32 w 139"/>
                <a:gd name="T5" fmla="*/ 157 h 222"/>
                <a:gd name="T6" fmla="*/ 20 w 139"/>
                <a:gd name="T7" fmla="*/ 151 h 222"/>
                <a:gd name="T8" fmla="*/ 24 w 139"/>
                <a:gd name="T9" fmla="*/ 145 h 222"/>
                <a:gd name="T10" fmla="*/ 28 w 139"/>
                <a:gd name="T11" fmla="*/ 147 h 222"/>
                <a:gd name="T12" fmla="*/ 10 w 139"/>
                <a:gd name="T13" fmla="*/ 138 h 222"/>
                <a:gd name="T14" fmla="*/ 15 w 139"/>
                <a:gd name="T15" fmla="*/ 134 h 222"/>
                <a:gd name="T16" fmla="*/ 20 w 139"/>
                <a:gd name="T17" fmla="*/ 139 h 222"/>
                <a:gd name="T18" fmla="*/ 17 w 139"/>
                <a:gd name="T19" fmla="*/ 136 h 222"/>
                <a:gd name="T20" fmla="*/ 21 w 139"/>
                <a:gd name="T21" fmla="*/ 133 h 222"/>
                <a:gd name="T22" fmla="*/ 16 w 139"/>
                <a:gd name="T23" fmla="*/ 134 h 222"/>
                <a:gd name="T24" fmla="*/ 8 w 139"/>
                <a:gd name="T25" fmla="*/ 136 h 222"/>
                <a:gd name="T26" fmla="*/ 10 w 139"/>
                <a:gd name="T27" fmla="*/ 125 h 222"/>
                <a:gd name="T28" fmla="*/ 26 w 139"/>
                <a:gd name="T29" fmla="*/ 49 h 222"/>
                <a:gd name="T30" fmla="*/ 30 w 139"/>
                <a:gd name="T31" fmla="*/ 117 h 222"/>
                <a:gd name="T32" fmla="*/ 31 w 139"/>
                <a:gd name="T33" fmla="*/ 15 h 222"/>
                <a:gd name="T34" fmla="*/ 58 w 139"/>
                <a:gd name="T35" fmla="*/ 35 h 222"/>
                <a:gd name="T36" fmla="*/ 63 w 139"/>
                <a:gd name="T37" fmla="*/ 32 h 222"/>
                <a:gd name="T38" fmla="*/ 70 w 139"/>
                <a:gd name="T39" fmla="*/ 1 h 222"/>
                <a:gd name="T40" fmla="*/ 89 w 139"/>
                <a:gd name="T41" fmla="*/ 48 h 222"/>
                <a:gd name="T42" fmla="*/ 66 w 139"/>
                <a:gd name="T43" fmla="*/ 102 h 222"/>
                <a:gd name="T44" fmla="*/ 105 w 139"/>
                <a:gd name="T45" fmla="*/ 57 h 222"/>
                <a:gd name="T46" fmla="*/ 83 w 139"/>
                <a:gd name="T47" fmla="*/ 96 h 222"/>
                <a:gd name="T48" fmla="*/ 93 w 139"/>
                <a:gd name="T49" fmla="*/ 101 h 222"/>
                <a:gd name="T50" fmla="*/ 96 w 139"/>
                <a:gd name="T51" fmla="*/ 115 h 222"/>
                <a:gd name="T52" fmla="*/ 73 w 139"/>
                <a:gd name="T53" fmla="*/ 135 h 222"/>
                <a:gd name="T54" fmla="*/ 56 w 139"/>
                <a:gd name="T55" fmla="*/ 148 h 222"/>
                <a:gd name="T56" fmla="*/ 67 w 139"/>
                <a:gd name="T57" fmla="*/ 142 h 222"/>
                <a:gd name="T58" fmla="*/ 62 w 139"/>
                <a:gd name="T59" fmla="*/ 162 h 222"/>
                <a:gd name="T60" fmla="*/ 67 w 139"/>
                <a:gd name="T61" fmla="*/ 142 h 222"/>
                <a:gd name="T62" fmla="*/ 80 w 139"/>
                <a:gd name="T63" fmla="*/ 135 h 222"/>
                <a:gd name="T64" fmla="*/ 75 w 139"/>
                <a:gd name="T65" fmla="*/ 159 h 222"/>
                <a:gd name="T66" fmla="*/ 63 w 139"/>
                <a:gd name="T67" fmla="*/ 179 h 222"/>
                <a:gd name="T68" fmla="*/ 79 w 139"/>
                <a:gd name="T69" fmla="*/ 160 h 222"/>
                <a:gd name="T70" fmla="*/ 74 w 139"/>
                <a:gd name="T71" fmla="*/ 185 h 222"/>
                <a:gd name="T72" fmla="*/ 70 w 139"/>
                <a:gd name="T73" fmla="*/ 195 h 222"/>
                <a:gd name="T74" fmla="*/ 82 w 139"/>
                <a:gd name="T75" fmla="*/ 174 h 222"/>
                <a:gd name="T76" fmla="*/ 83 w 139"/>
                <a:gd name="T77" fmla="*/ 174 h 222"/>
                <a:gd name="T78" fmla="*/ 81 w 139"/>
                <a:gd name="T79" fmla="*/ 155 h 222"/>
                <a:gd name="T80" fmla="*/ 98 w 139"/>
                <a:gd name="T81" fmla="*/ 123 h 222"/>
                <a:gd name="T82" fmla="*/ 96 w 139"/>
                <a:gd name="T83" fmla="*/ 167 h 222"/>
                <a:gd name="T84" fmla="*/ 101 w 139"/>
                <a:gd name="T85" fmla="*/ 185 h 222"/>
                <a:gd name="T86" fmla="*/ 98 w 139"/>
                <a:gd name="T87" fmla="*/ 151 h 222"/>
                <a:gd name="T88" fmla="*/ 122 w 139"/>
                <a:gd name="T89" fmla="*/ 175 h 222"/>
                <a:gd name="T90" fmla="*/ 116 w 139"/>
                <a:gd name="T91" fmla="*/ 169 h 222"/>
                <a:gd name="T92" fmla="*/ 135 w 139"/>
                <a:gd name="T93" fmla="*/ 164 h 222"/>
                <a:gd name="T94" fmla="*/ 139 w 139"/>
                <a:gd name="T95" fmla="*/ 207 h 222"/>
                <a:gd name="T96" fmla="*/ 0 w 139"/>
                <a:gd name="T97" fmla="*/ 161 h 222"/>
                <a:gd name="T98" fmla="*/ 4 w 139"/>
                <a:gd name="T99" fmla="*/ 164 h 222"/>
                <a:gd name="T100" fmla="*/ 5 w 139"/>
                <a:gd name="T101" fmla="*/ 160 h 222"/>
                <a:gd name="T102" fmla="*/ 12 w 139"/>
                <a:gd name="T103" fmla="*/ 153 h 222"/>
                <a:gd name="T104" fmla="*/ 16 w 139"/>
                <a:gd name="T105" fmla="*/ 161 h 222"/>
                <a:gd name="T106" fmla="*/ 7 w 139"/>
                <a:gd name="T107" fmla="*/ 146 h 222"/>
                <a:gd name="T108" fmla="*/ 4 w 139"/>
                <a:gd name="T109" fmla="*/ 136 h 222"/>
                <a:gd name="T110" fmla="*/ 15 w 139"/>
                <a:gd name="T111" fmla="*/ 14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9" h="222">
                  <a:moveTo>
                    <a:pt x="15" y="144"/>
                  </a:moveTo>
                  <a:cubicBezTo>
                    <a:pt x="15" y="145"/>
                    <a:pt x="16" y="145"/>
                    <a:pt x="16" y="145"/>
                  </a:cubicBezTo>
                  <a:cubicBezTo>
                    <a:pt x="16" y="146"/>
                    <a:pt x="16" y="146"/>
                    <a:pt x="16" y="147"/>
                  </a:cubicBezTo>
                  <a:cubicBezTo>
                    <a:pt x="16" y="147"/>
                    <a:pt x="17" y="148"/>
                    <a:pt x="17" y="149"/>
                  </a:cubicBezTo>
                  <a:cubicBezTo>
                    <a:pt x="18" y="150"/>
                    <a:pt x="19" y="151"/>
                    <a:pt x="19" y="152"/>
                  </a:cubicBezTo>
                  <a:cubicBezTo>
                    <a:pt x="21" y="154"/>
                    <a:pt x="23" y="156"/>
                    <a:pt x="23" y="157"/>
                  </a:cubicBezTo>
                  <a:cubicBezTo>
                    <a:pt x="24" y="158"/>
                    <a:pt x="24" y="158"/>
                    <a:pt x="24" y="159"/>
                  </a:cubicBezTo>
                  <a:cubicBezTo>
                    <a:pt x="24" y="159"/>
                    <a:pt x="24" y="160"/>
                    <a:pt x="24" y="160"/>
                  </a:cubicBezTo>
                  <a:cubicBezTo>
                    <a:pt x="24" y="160"/>
                    <a:pt x="24" y="159"/>
                    <a:pt x="24" y="159"/>
                  </a:cubicBezTo>
                  <a:cubicBezTo>
                    <a:pt x="24" y="158"/>
                    <a:pt x="24" y="158"/>
                    <a:pt x="24" y="157"/>
                  </a:cubicBezTo>
                  <a:cubicBezTo>
                    <a:pt x="23" y="155"/>
                    <a:pt x="21" y="153"/>
                    <a:pt x="20" y="152"/>
                  </a:cubicBezTo>
                  <a:cubicBezTo>
                    <a:pt x="20" y="152"/>
                    <a:pt x="20" y="151"/>
                    <a:pt x="20" y="151"/>
                  </a:cubicBezTo>
                  <a:cubicBezTo>
                    <a:pt x="20" y="152"/>
                    <a:pt x="21" y="152"/>
                    <a:pt x="21" y="152"/>
                  </a:cubicBezTo>
                  <a:cubicBezTo>
                    <a:pt x="22" y="152"/>
                    <a:pt x="23" y="152"/>
                    <a:pt x="24" y="153"/>
                  </a:cubicBezTo>
                  <a:cubicBezTo>
                    <a:pt x="25" y="153"/>
                    <a:pt x="25" y="153"/>
                    <a:pt x="26" y="154"/>
                  </a:cubicBezTo>
                  <a:cubicBezTo>
                    <a:pt x="27" y="154"/>
                    <a:pt x="28" y="155"/>
                    <a:pt x="29" y="155"/>
                  </a:cubicBezTo>
                  <a:cubicBezTo>
                    <a:pt x="30" y="156"/>
                    <a:pt x="30" y="156"/>
                    <a:pt x="31" y="157"/>
                  </a:cubicBezTo>
                  <a:cubicBezTo>
                    <a:pt x="31" y="157"/>
                    <a:pt x="31" y="157"/>
                    <a:pt x="32" y="157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0" y="156"/>
                    <a:pt x="30" y="156"/>
                    <a:pt x="29" y="155"/>
                  </a:cubicBezTo>
                  <a:cubicBezTo>
                    <a:pt x="28" y="155"/>
                    <a:pt x="27" y="154"/>
                    <a:pt x="26" y="154"/>
                  </a:cubicBezTo>
                  <a:cubicBezTo>
                    <a:pt x="25" y="153"/>
                    <a:pt x="25" y="153"/>
                    <a:pt x="24" y="152"/>
                  </a:cubicBezTo>
                  <a:cubicBezTo>
                    <a:pt x="23" y="152"/>
                    <a:pt x="22" y="152"/>
                    <a:pt x="21" y="152"/>
                  </a:cubicBezTo>
                  <a:cubicBezTo>
                    <a:pt x="21" y="151"/>
                    <a:pt x="20" y="151"/>
                    <a:pt x="20" y="151"/>
                  </a:cubicBezTo>
                  <a:cubicBezTo>
                    <a:pt x="19" y="150"/>
                    <a:pt x="19" y="150"/>
                    <a:pt x="18" y="149"/>
                  </a:cubicBezTo>
                  <a:cubicBezTo>
                    <a:pt x="18" y="148"/>
                    <a:pt x="17" y="147"/>
                    <a:pt x="17" y="146"/>
                  </a:cubicBezTo>
                  <a:cubicBezTo>
                    <a:pt x="17" y="146"/>
                    <a:pt x="17" y="146"/>
                    <a:pt x="17" y="145"/>
                  </a:cubicBezTo>
                  <a:cubicBezTo>
                    <a:pt x="17" y="145"/>
                    <a:pt x="17" y="145"/>
                    <a:pt x="17" y="144"/>
                  </a:cubicBezTo>
                  <a:cubicBezTo>
                    <a:pt x="17" y="145"/>
                    <a:pt x="18" y="145"/>
                    <a:pt x="18" y="145"/>
                  </a:cubicBezTo>
                  <a:cubicBezTo>
                    <a:pt x="20" y="145"/>
                    <a:pt x="22" y="145"/>
                    <a:pt x="24" y="145"/>
                  </a:cubicBezTo>
                  <a:cubicBezTo>
                    <a:pt x="25" y="146"/>
                    <a:pt x="26" y="146"/>
                    <a:pt x="26" y="146"/>
                  </a:cubicBezTo>
                  <a:cubicBezTo>
                    <a:pt x="27" y="147"/>
                    <a:pt x="28" y="147"/>
                    <a:pt x="28" y="147"/>
                  </a:cubicBezTo>
                  <a:cubicBezTo>
                    <a:pt x="28" y="148"/>
                    <a:pt x="29" y="148"/>
                    <a:pt x="2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8"/>
                    <a:pt x="28" y="148"/>
                    <a:pt x="28" y="147"/>
                  </a:cubicBezTo>
                  <a:cubicBezTo>
                    <a:pt x="28" y="147"/>
                    <a:pt x="27" y="146"/>
                    <a:pt x="27" y="146"/>
                  </a:cubicBezTo>
                  <a:cubicBezTo>
                    <a:pt x="26" y="146"/>
                    <a:pt x="25" y="145"/>
                    <a:pt x="24" y="145"/>
                  </a:cubicBezTo>
                  <a:cubicBezTo>
                    <a:pt x="23" y="144"/>
                    <a:pt x="20" y="144"/>
                    <a:pt x="18" y="144"/>
                  </a:cubicBezTo>
                  <a:cubicBezTo>
                    <a:pt x="17" y="144"/>
                    <a:pt x="16" y="143"/>
                    <a:pt x="15" y="143"/>
                  </a:cubicBezTo>
                  <a:cubicBezTo>
                    <a:pt x="14" y="142"/>
                    <a:pt x="13" y="141"/>
                    <a:pt x="13" y="140"/>
                  </a:cubicBezTo>
                  <a:cubicBezTo>
                    <a:pt x="12" y="140"/>
                    <a:pt x="11" y="139"/>
                    <a:pt x="10" y="138"/>
                  </a:cubicBezTo>
                  <a:cubicBezTo>
                    <a:pt x="10" y="137"/>
                    <a:pt x="9" y="137"/>
                    <a:pt x="9" y="137"/>
                  </a:cubicBezTo>
                  <a:cubicBezTo>
                    <a:pt x="9" y="137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5"/>
                    <a:pt x="9" y="135"/>
                    <a:pt x="10" y="135"/>
                  </a:cubicBezTo>
                  <a:cubicBezTo>
                    <a:pt x="10" y="135"/>
                    <a:pt x="11" y="134"/>
                    <a:pt x="12" y="134"/>
                  </a:cubicBezTo>
                  <a:cubicBezTo>
                    <a:pt x="13" y="134"/>
                    <a:pt x="14" y="134"/>
                    <a:pt x="15" y="134"/>
                  </a:cubicBezTo>
                  <a:cubicBezTo>
                    <a:pt x="15" y="134"/>
                    <a:pt x="16" y="134"/>
                    <a:pt x="16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4"/>
                    <a:pt x="16" y="135"/>
                    <a:pt x="16" y="135"/>
                  </a:cubicBezTo>
                  <a:cubicBezTo>
                    <a:pt x="16" y="135"/>
                    <a:pt x="16" y="136"/>
                    <a:pt x="17" y="136"/>
                  </a:cubicBezTo>
                  <a:cubicBezTo>
                    <a:pt x="17" y="137"/>
                    <a:pt x="17" y="137"/>
                    <a:pt x="18" y="138"/>
                  </a:cubicBezTo>
                  <a:cubicBezTo>
                    <a:pt x="19" y="138"/>
                    <a:pt x="19" y="139"/>
                    <a:pt x="20" y="139"/>
                  </a:cubicBezTo>
                  <a:cubicBezTo>
                    <a:pt x="21" y="140"/>
                    <a:pt x="23" y="141"/>
                    <a:pt x="24" y="141"/>
                  </a:cubicBezTo>
                  <a:cubicBezTo>
                    <a:pt x="25" y="141"/>
                    <a:pt x="25" y="141"/>
                    <a:pt x="26" y="142"/>
                  </a:cubicBezTo>
                  <a:cubicBezTo>
                    <a:pt x="25" y="141"/>
                    <a:pt x="25" y="141"/>
                    <a:pt x="24" y="141"/>
                  </a:cubicBezTo>
                  <a:cubicBezTo>
                    <a:pt x="23" y="140"/>
                    <a:pt x="21" y="140"/>
                    <a:pt x="20" y="139"/>
                  </a:cubicBezTo>
                  <a:cubicBezTo>
                    <a:pt x="19" y="139"/>
                    <a:pt x="19" y="138"/>
                    <a:pt x="18" y="138"/>
                  </a:cubicBezTo>
                  <a:cubicBezTo>
                    <a:pt x="18" y="137"/>
                    <a:pt x="17" y="136"/>
                    <a:pt x="17" y="136"/>
                  </a:cubicBezTo>
                  <a:cubicBezTo>
                    <a:pt x="17" y="136"/>
                    <a:pt x="17" y="135"/>
                    <a:pt x="17" y="135"/>
                  </a:cubicBezTo>
                  <a:cubicBezTo>
                    <a:pt x="17" y="135"/>
                    <a:pt x="16" y="135"/>
                    <a:pt x="16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4"/>
                    <a:pt x="17" y="134"/>
                    <a:pt x="17" y="134"/>
                  </a:cubicBezTo>
                  <a:cubicBezTo>
                    <a:pt x="17" y="134"/>
                    <a:pt x="18" y="134"/>
                    <a:pt x="18" y="134"/>
                  </a:cubicBezTo>
                  <a:cubicBezTo>
                    <a:pt x="19" y="134"/>
                    <a:pt x="20" y="133"/>
                    <a:pt x="21" y="133"/>
                  </a:cubicBezTo>
                  <a:cubicBezTo>
                    <a:pt x="21" y="133"/>
                    <a:pt x="22" y="133"/>
                    <a:pt x="22" y="134"/>
                  </a:cubicBezTo>
                  <a:cubicBezTo>
                    <a:pt x="23" y="134"/>
                    <a:pt x="23" y="134"/>
                    <a:pt x="23" y="134"/>
                  </a:cubicBezTo>
                  <a:cubicBezTo>
                    <a:pt x="23" y="134"/>
                    <a:pt x="23" y="134"/>
                    <a:pt x="23" y="134"/>
                  </a:cubicBezTo>
                  <a:cubicBezTo>
                    <a:pt x="22" y="133"/>
                    <a:pt x="22" y="133"/>
                    <a:pt x="21" y="133"/>
                  </a:cubicBezTo>
                  <a:cubicBezTo>
                    <a:pt x="20" y="133"/>
                    <a:pt x="19" y="133"/>
                    <a:pt x="18" y="133"/>
                  </a:cubicBezTo>
                  <a:cubicBezTo>
                    <a:pt x="17" y="134"/>
                    <a:pt x="17" y="134"/>
                    <a:pt x="16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5" y="134"/>
                    <a:pt x="15" y="134"/>
                    <a:pt x="15" y="134"/>
                  </a:cubicBezTo>
                  <a:cubicBezTo>
                    <a:pt x="14" y="134"/>
                    <a:pt x="13" y="133"/>
                    <a:pt x="12" y="133"/>
                  </a:cubicBezTo>
                  <a:cubicBezTo>
                    <a:pt x="11" y="133"/>
                    <a:pt x="10" y="133"/>
                    <a:pt x="9" y="134"/>
                  </a:cubicBezTo>
                  <a:cubicBezTo>
                    <a:pt x="9" y="134"/>
                    <a:pt x="8" y="135"/>
                    <a:pt x="8" y="135"/>
                  </a:cubicBezTo>
                  <a:cubicBezTo>
                    <a:pt x="8" y="135"/>
                    <a:pt x="8" y="136"/>
                    <a:pt x="8" y="136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5"/>
                    <a:pt x="5" y="135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1"/>
                    <a:pt x="7" y="129"/>
                    <a:pt x="9" y="126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21"/>
                    <a:pt x="9" y="121"/>
                    <a:pt x="9" y="120"/>
                  </a:cubicBezTo>
                  <a:cubicBezTo>
                    <a:pt x="9" y="120"/>
                    <a:pt x="6" y="105"/>
                    <a:pt x="5" y="89"/>
                  </a:cubicBezTo>
                  <a:cubicBezTo>
                    <a:pt x="2" y="53"/>
                    <a:pt x="8" y="44"/>
                    <a:pt x="10" y="41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6" y="41"/>
                    <a:pt x="24" y="46"/>
                    <a:pt x="26" y="49"/>
                  </a:cubicBezTo>
                  <a:cubicBezTo>
                    <a:pt x="20" y="57"/>
                    <a:pt x="15" y="65"/>
                    <a:pt x="13" y="74"/>
                  </a:cubicBezTo>
                  <a:cubicBezTo>
                    <a:pt x="9" y="92"/>
                    <a:pt x="14" y="107"/>
                    <a:pt x="18" y="116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4" y="104"/>
                    <a:pt x="20" y="91"/>
                    <a:pt x="24" y="76"/>
                  </a:cubicBezTo>
                  <a:cubicBezTo>
                    <a:pt x="27" y="64"/>
                    <a:pt x="34" y="53"/>
                    <a:pt x="45" y="44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2" y="31"/>
                    <a:pt x="36" y="21"/>
                    <a:pt x="31" y="15"/>
                  </a:cubicBezTo>
                  <a:cubicBezTo>
                    <a:pt x="31" y="13"/>
                    <a:pt x="34" y="10"/>
                    <a:pt x="36" y="10"/>
                  </a:cubicBezTo>
                  <a:cubicBezTo>
                    <a:pt x="42" y="16"/>
                    <a:pt x="47" y="26"/>
                    <a:pt x="51" y="34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7" y="21"/>
                    <a:pt x="54" y="8"/>
                    <a:pt x="54" y="2"/>
                  </a:cubicBezTo>
                  <a:cubicBezTo>
                    <a:pt x="55" y="1"/>
                    <a:pt x="57" y="0"/>
                    <a:pt x="60" y="0"/>
                  </a:cubicBezTo>
                  <a:cubicBezTo>
                    <a:pt x="58" y="11"/>
                    <a:pt x="60" y="21"/>
                    <a:pt x="62" y="27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29"/>
                    <a:pt x="69" y="29"/>
                    <a:pt x="70" y="29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0" y="16"/>
                    <a:pt x="69" y="8"/>
                    <a:pt x="70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4" y="1"/>
                    <a:pt x="76" y="2"/>
                    <a:pt x="78" y="2"/>
                  </a:cubicBezTo>
                  <a:cubicBezTo>
                    <a:pt x="77" y="9"/>
                    <a:pt x="77" y="15"/>
                    <a:pt x="79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5" y="26"/>
                    <a:pt x="90" y="39"/>
                    <a:pt x="89" y="48"/>
                  </a:cubicBezTo>
                  <a:cubicBezTo>
                    <a:pt x="89" y="51"/>
                    <a:pt x="88" y="53"/>
                    <a:pt x="87" y="53"/>
                  </a:cubicBezTo>
                  <a:cubicBezTo>
                    <a:pt x="67" y="62"/>
                    <a:pt x="55" y="72"/>
                    <a:pt x="53" y="83"/>
                  </a:cubicBezTo>
                  <a:cubicBezTo>
                    <a:pt x="51" y="91"/>
                    <a:pt x="54" y="99"/>
                    <a:pt x="56" y="103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6" y="94"/>
                    <a:pt x="64" y="89"/>
                    <a:pt x="65" y="85"/>
                  </a:cubicBezTo>
                  <a:cubicBezTo>
                    <a:pt x="67" y="77"/>
                    <a:pt x="79" y="68"/>
                    <a:pt x="96" y="60"/>
                  </a:cubicBezTo>
                  <a:cubicBezTo>
                    <a:pt x="97" y="60"/>
                    <a:pt x="99" y="59"/>
                    <a:pt x="100" y="58"/>
                  </a:cubicBezTo>
                  <a:cubicBezTo>
                    <a:pt x="102" y="57"/>
                    <a:pt x="104" y="57"/>
                    <a:pt x="105" y="57"/>
                  </a:cubicBezTo>
                  <a:cubicBezTo>
                    <a:pt x="106" y="58"/>
                    <a:pt x="108" y="61"/>
                    <a:pt x="109" y="66"/>
                  </a:cubicBezTo>
                  <a:cubicBezTo>
                    <a:pt x="109" y="71"/>
                    <a:pt x="109" y="74"/>
                    <a:pt x="108" y="75"/>
                  </a:cubicBezTo>
                  <a:cubicBezTo>
                    <a:pt x="88" y="78"/>
                    <a:pt x="82" y="85"/>
                    <a:pt x="81" y="88"/>
                  </a:cubicBezTo>
                  <a:cubicBezTo>
                    <a:pt x="80" y="89"/>
                    <a:pt x="80" y="91"/>
                    <a:pt x="80" y="92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6" y="96"/>
                    <a:pt x="87" y="96"/>
                    <a:pt x="89" y="97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8" y="106"/>
                    <a:pt x="98" y="107"/>
                    <a:pt x="98" y="108"/>
                  </a:cubicBezTo>
                  <a:cubicBezTo>
                    <a:pt x="98" y="109"/>
                    <a:pt x="98" y="111"/>
                    <a:pt x="98" y="112"/>
                  </a:cubicBezTo>
                  <a:cubicBezTo>
                    <a:pt x="98" y="112"/>
                    <a:pt x="97" y="113"/>
                    <a:pt x="96" y="115"/>
                  </a:cubicBezTo>
                  <a:cubicBezTo>
                    <a:pt x="94" y="116"/>
                    <a:pt x="92" y="119"/>
                    <a:pt x="90" y="122"/>
                  </a:cubicBezTo>
                  <a:cubicBezTo>
                    <a:pt x="87" y="125"/>
                    <a:pt x="85" y="128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1" y="133"/>
                  </a:cubicBezTo>
                  <a:cubicBezTo>
                    <a:pt x="80" y="132"/>
                    <a:pt x="79" y="132"/>
                    <a:pt x="78" y="132"/>
                  </a:cubicBezTo>
                  <a:cubicBezTo>
                    <a:pt x="76" y="132"/>
                    <a:pt x="74" y="133"/>
                    <a:pt x="73" y="135"/>
                  </a:cubicBezTo>
                  <a:cubicBezTo>
                    <a:pt x="71" y="136"/>
                    <a:pt x="70" y="138"/>
                    <a:pt x="68" y="139"/>
                  </a:cubicBezTo>
                  <a:cubicBezTo>
                    <a:pt x="68" y="139"/>
                    <a:pt x="67" y="140"/>
                    <a:pt x="67" y="140"/>
                  </a:cubicBezTo>
                  <a:cubicBezTo>
                    <a:pt x="67" y="140"/>
                    <a:pt x="66" y="141"/>
                    <a:pt x="66" y="141"/>
                  </a:cubicBezTo>
                  <a:cubicBezTo>
                    <a:pt x="65" y="141"/>
                    <a:pt x="64" y="142"/>
                    <a:pt x="63" y="142"/>
                  </a:cubicBezTo>
                  <a:cubicBezTo>
                    <a:pt x="61" y="143"/>
                    <a:pt x="60" y="144"/>
                    <a:pt x="58" y="145"/>
                  </a:cubicBezTo>
                  <a:cubicBezTo>
                    <a:pt x="57" y="146"/>
                    <a:pt x="56" y="147"/>
                    <a:pt x="56" y="148"/>
                  </a:cubicBezTo>
                  <a:cubicBezTo>
                    <a:pt x="56" y="149"/>
                    <a:pt x="56" y="150"/>
                    <a:pt x="56" y="150"/>
                  </a:cubicBezTo>
                  <a:cubicBezTo>
                    <a:pt x="56" y="150"/>
                    <a:pt x="56" y="149"/>
                    <a:pt x="56" y="148"/>
                  </a:cubicBezTo>
                  <a:cubicBezTo>
                    <a:pt x="56" y="147"/>
                    <a:pt x="57" y="146"/>
                    <a:pt x="59" y="145"/>
                  </a:cubicBezTo>
                  <a:cubicBezTo>
                    <a:pt x="60" y="145"/>
                    <a:pt x="62" y="144"/>
                    <a:pt x="63" y="143"/>
                  </a:cubicBezTo>
                  <a:cubicBezTo>
                    <a:pt x="64" y="143"/>
                    <a:pt x="65" y="142"/>
                    <a:pt x="66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68" y="144"/>
                    <a:pt x="68" y="144"/>
                    <a:pt x="68" y="145"/>
                  </a:cubicBezTo>
                  <a:cubicBezTo>
                    <a:pt x="68" y="146"/>
                    <a:pt x="68" y="148"/>
                    <a:pt x="68" y="149"/>
                  </a:cubicBezTo>
                  <a:cubicBezTo>
                    <a:pt x="67" y="151"/>
                    <a:pt x="67" y="152"/>
                    <a:pt x="66" y="154"/>
                  </a:cubicBezTo>
                  <a:cubicBezTo>
                    <a:pt x="65" y="157"/>
                    <a:pt x="63" y="160"/>
                    <a:pt x="62" y="162"/>
                  </a:cubicBezTo>
                  <a:cubicBezTo>
                    <a:pt x="62" y="163"/>
                    <a:pt x="61" y="163"/>
                    <a:pt x="61" y="164"/>
                  </a:cubicBezTo>
                  <a:cubicBezTo>
                    <a:pt x="61" y="163"/>
                    <a:pt x="62" y="163"/>
                    <a:pt x="62" y="162"/>
                  </a:cubicBezTo>
                  <a:cubicBezTo>
                    <a:pt x="64" y="160"/>
                    <a:pt x="65" y="157"/>
                    <a:pt x="67" y="154"/>
                  </a:cubicBezTo>
                  <a:cubicBezTo>
                    <a:pt x="67" y="152"/>
                    <a:pt x="68" y="151"/>
                    <a:pt x="68" y="149"/>
                  </a:cubicBezTo>
                  <a:cubicBezTo>
                    <a:pt x="68" y="148"/>
                    <a:pt x="69" y="146"/>
                    <a:pt x="68" y="145"/>
                  </a:cubicBezTo>
                  <a:cubicBezTo>
                    <a:pt x="68" y="144"/>
                    <a:pt x="68" y="143"/>
                    <a:pt x="67" y="142"/>
                  </a:cubicBezTo>
                  <a:cubicBezTo>
                    <a:pt x="67" y="142"/>
                    <a:pt x="67" y="142"/>
                    <a:pt x="67" y="141"/>
                  </a:cubicBezTo>
                  <a:cubicBezTo>
                    <a:pt x="67" y="141"/>
                    <a:pt x="68" y="141"/>
                    <a:pt x="68" y="141"/>
                  </a:cubicBezTo>
                  <a:cubicBezTo>
                    <a:pt x="68" y="141"/>
                    <a:pt x="69" y="141"/>
                    <a:pt x="69" y="140"/>
                  </a:cubicBezTo>
                  <a:cubicBezTo>
                    <a:pt x="71" y="139"/>
                    <a:pt x="72" y="137"/>
                    <a:pt x="74" y="136"/>
                  </a:cubicBezTo>
                  <a:cubicBezTo>
                    <a:pt x="75" y="135"/>
                    <a:pt x="77" y="134"/>
                    <a:pt x="78" y="135"/>
                  </a:cubicBezTo>
                  <a:cubicBezTo>
                    <a:pt x="79" y="135"/>
                    <a:pt x="79" y="135"/>
                    <a:pt x="80" y="135"/>
                  </a:cubicBezTo>
                  <a:cubicBezTo>
                    <a:pt x="80" y="135"/>
                    <a:pt x="81" y="135"/>
                    <a:pt x="81" y="136"/>
                  </a:cubicBezTo>
                  <a:cubicBezTo>
                    <a:pt x="81" y="136"/>
                    <a:pt x="82" y="136"/>
                    <a:pt x="82" y="136"/>
                  </a:cubicBezTo>
                  <a:cubicBezTo>
                    <a:pt x="81" y="138"/>
                    <a:pt x="81" y="139"/>
                    <a:pt x="81" y="140"/>
                  </a:cubicBezTo>
                  <a:cubicBezTo>
                    <a:pt x="81" y="142"/>
                    <a:pt x="81" y="145"/>
                    <a:pt x="80" y="147"/>
                  </a:cubicBezTo>
                  <a:cubicBezTo>
                    <a:pt x="80" y="149"/>
                    <a:pt x="80" y="152"/>
                    <a:pt x="79" y="154"/>
                  </a:cubicBezTo>
                  <a:cubicBezTo>
                    <a:pt x="78" y="156"/>
                    <a:pt x="77" y="158"/>
                    <a:pt x="75" y="159"/>
                  </a:cubicBezTo>
                  <a:cubicBezTo>
                    <a:pt x="72" y="163"/>
                    <a:pt x="69" y="165"/>
                    <a:pt x="67" y="169"/>
                  </a:cubicBezTo>
                  <a:cubicBezTo>
                    <a:pt x="66" y="170"/>
                    <a:pt x="65" y="172"/>
                    <a:pt x="64" y="173"/>
                  </a:cubicBezTo>
                  <a:cubicBezTo>
                    <a:pt x="64" y="174"/>
                    <a:pt x="64" y="176"/>
                    <a:pt x="63" y="177"/>
                  </a:cubicBezTo>
                  <a:cubicBezTo>
                    <a:pt x="63" y="178"/>
                    <a:pt x="63" y="179"/>
                    <a:pt x="63" y="179"/>
                  </a:cubicBezTo>
                  <a:cubicBezTo>
                    <a:pt x="63" y="180"/>
                    <a:pt x="63" y="180"/>
                    <a:pt x="63" y="180"/>
                  </a:cubicBezTo>
                  <a:cubicBezTo>
                    <a:pt x="63" y="180"/>
                    <a:pt x="63" y="180"/>
                    <a:pt x="63" y="179"/>
                  </a:cubicBezTo>
                  <a:cubicBezTo>
                    <a:pt x="63" y="179"/>
                    <a:pt x="63" y="178"/>
                    <a:pt x="64" y="177"/>
                  </a:cubicBezTo>
                  <a:cubicBezTo>
                    <a:pt x="64" y="176"/>
                    <a:pt x="64" y="174"/>
                    <a:pt x="65" y="173"/>
                  </a:cubicBezTo>
                  <a:cubicBezTo>
                    <a:pt x="65" y="172"/>
                    <a:pt x="66" y="170"/>
                    <a:pt x="67" y="169"/>
                  </a:cubicBezTo>
                  <a:cubicBezTo>
                    <a:pt x="70" y="166"/>
                    <a:pt x="73" y="164"/>
                    <a:pt x="76" y="161"/>
                  </a:cubicBezTo>
                  <a:cubicBezTo>
                    <a:pt x="77" y="160"/>
                    <a:pt x="78" y="159"/>
                    <a:pt x="78" y="159"/>
                  </a:cubicBezTo>
                  <a:cubicBezTo>
                    <a:pt x="78" y="159"/>
                    <a:pt x="79" y="160"/>
                    <a:pt x="79" y="160"/>
                  </a:cubicBezTo>
                  <a:cubicBezTo>
                    <a:pt x="79" y="161"/>
                    <a:pt x="80" y="161"/>
                    <a:pt x="80" y="162"/>
                  </a:cubicBezTo>
                  <a:cubicBezTo>
                    <a:pt x="81" y="164"/>
                    <a:pt x="81" y="165"/>
                    <a:pt x="81" y="168"/>
                  </a:cubicBezTo>
                  <a:cubicBezTo>
                    <a:pt x="82" y="169"/>
                    <a:pt x="82" y="171"/>
                    <a:pt x="82" y="173"/>
                  </a:cubicBezTo>
                  <a:cubicBezTo>
                    <a:pt x="81" y="173"/>
                    <a:pt x="80" y="174"/>
                    <a:pt x="79" y="176"/>
                  </a:cubicBezTo>
                  <a:cubicBezTo>
                    <a:pt x="79" y="177"/>
                    <a:pt x="78" y="179"/>
                    <a:pt x="77" y="180"/>
                  </a:cubicBezTo>
                  <a:cubicBezTo>
                    <a:pt x="76" y="182"/>
                    <a:pt x="75" y="184"/>
                    <a:pt x="74" y="185"/>
                  </a:cubicBezTo>
                  <a:cubicBezTo>
                    <a:pt x="73" y="187"/>
                    <a:pt x="72" y="189"/>
                    <a:pt x="72" y="191"/>
                  </a:cubicBezTo>
                  <a:cubicBezTo>
                    <a:pt x="71" y="192"/>
                    <a:pt x="71" y="194"/>
                    <a:pt x="70" y="195"/>
                  </a:cubicBezTo>
                  <a:cubicBezTo>
                    <a:pt x="70" y="197"/>
                    <a:pt x="70" y="198"/>
                    <a:pt x="70" y="199"/>
                  </a:cubicBezTo>
                  <a:cubicBezTo>
                    <a:pt x="70" y="199"/>
                    <a:pt x="69" y="200"/>
                    <a:pt x="69" y="200"/>
                  </a:cubicBezTo>
                  <a:cubicBezTo>
                    <a:pt x="69" y="200"/>
                    <a:pt x="70" y="199"/>
                    <a:pt x="70" y="199"/>
                  </a:cubicBezTo>
                  <a:cubicBezTo>
                    <a:pt x="70" y="198"/>
                    <a:pt x="70" y="197"/>
                    <a:pt x="70" y="195"/>
                  </a:cubicBezTo>
                  <a:cubicBezTo>
                    <a:pt x="71" y="194"/>
                    <a:pt x="71" y="192"/>
                    <a:pt x="72" y="191"/>
                  </a:cubicBezTo>
                  <a:cubicBezTo>
                    <a:pt x="73" y="189"/>
                    <a:pt x="73" y="187"/>
                    <a:pt x="74" y="185"/>
                  </a:cubicBezTo>
                  <a:cubicBezTo>
                    <a:pt x="75" y="184"/>
                    <a:pt x="76" y="182"/>
                    <a:pt x="77" y="180"/>
                  </a:cubicBezTo>
                  <a:cubicBezTo>
                    <a:pt x="78" y="179"/>
                    <a:pt x="79" y="177"/>
                    <a:pt x="80" y="176"/>
                  </a:cubicBezTo>
                  <a:cubicBezTo>
                    <a:pt x="81" y="175"/>
                    <a:pt x="81" y="174"/>
                    <a:pt x="82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2" y="179"/>
                    <a:pt x="82" y="184"/>
                    <a:pt x="83" y="187"/>
                  </a:cubicBezTo>
                  <a:cubicBezTo>
                    <a:pt x="83" y="189"/>
                    <a:pt x="83" y="190"/>
                    <a:pt x="84" y="191"/>
                  </a:cubicBezTo>
                  <a:cubicBezTo>
                    <a:pt x="84" y="192"/>
                    <a:pt x="84" y="192"/>
                    <a:pt x="84" y="193"/>
                  </a:cubicBezTo>
                  <a:cubicBezTo>
                    <a:pt x="84" y="192"/>
                    <a:pt x="84" y="192"/>
                    <a:pt x="84" y="191"/>
                  </a:cubicBezTo>
                  <a:cubicBezTo>
                    <a:pt x="84" y="190"/>
                    <a:pt x="83" y="189"/>
                    <a:pt x="83" y="187"/>
                  </a:cubicBezTo>
                  <a:cubicBezTo>
                    <a:pt x="82" y="184"/>
                    <a:pt x="83" y="179"/>
                    <a:pt x="83" y="174"/>
                  </a:cubicBezTo>
                  <a:cubicBezTo>
                    <a:pt x="83" y="172"/>
                    <a:pt x="83" y="170"/>
                    <a:pt x="83" y="167"/>
                  </a:cubicBezTo>
                  <a:cubicBezTo>
                    <a:pt x="83" y="165"/>
                    <a:pt x="83" y="163"/>
                    <a:pt x="82" y="161"/>
                  </a:cubicBezTo>
                  <a:cubicBezTo>
                    <a:pt x="82" y="160"/>
                    <a:pt x="82" y="160"/>
                    <a:pt x="81" y="159"/>
                  </a:cubicBezTo>
                  <a:cubicBezTo>
                    <a:pt x="81" y="158"/>
                    <a:pt x="81" y="158"/>
                    <a:pt x="80" y="157"/>
                  </a:cubicBezTo>
                  <a:cubicBezTo>
                    <a:pt x="80" y="157"/>
                    <a:pt x="80" y="156"/>
                    <a:pt x="80" y="156"/>
                  </a:cubicBezTo>
                  <a:cubicBezTo>
                    <a:pt x="80" y="156"/>
                    <a:pt x="81" y="155"/>
                    <a:pt x="81" y="155"/>
                  </a:cubicBezTo>
                  <a:cubicBezTo>
                    <a:pt x="82" y="153"/>
                    <a:pt x="83" y="150"/>
                    <a:pt x="83" y="148"/>
                  </a:cubicBezTo>
                  <a:cubicBezTo>
                    <a:pt x="84" y="145"/>
                    <a:pt x="84" y="143"/>
                    <a:pt x="85" y="141"/>
                  </a:cubicBezTo>
                  <a:cubicBezTo>
                    <a:pt x="85" y="138"/>
                    <a:pt x="86" y="136"/>
                    <a:pt x="87" y="134"/>
                  </a:cubicBezTo>
                  <a:cubicBezTo>
                    <a:pt x="89" y="131"/>
                    <a:pt x="91" y="127"/>
                    <a:pt x="93" y="125"/>
                  </a:cubicBezTo>
                  <a:cubicBezTo>
                    <a:pt x="95" y="123"/>
                    <a:pt x="97" y="121"/>
                    <a:pt x="98" y="120"/>
                  </a:cubicBezTo>
                  <a:cubicBezTo>
                    <a:pt x="98" y="121"/>
                    <a:pt x="98" y="122"/>
                    <a:pt x="98" y="123"/>
                  </a:cubicBezTo>
                  <a:cubicBezTo>
                    <a:pt x="98" y="129"/>
                    <a:pt x="97" y="135"/>
                    <a:pt x="96" y="141"/>
                  </a:cubicBezTo>
                  <a:cubicBezTo>
                    <a:pt x="96" y="142"/>
                    <a:pt x="96" y="143"/>
                    <a:pt x="96" y="143"/>
                  </a:cubicBezTo>
                  <a:cubicBezTo>
                    <a:pt x="96" y="143"/>
                    <a:pt x="96" y="143"/>
                    <a:pt x="96" y="144"/>
                  </a:cubicBezTo>
                  <a:cubicBezTo>
                    <a:pt x="96" y="146"/>
                    <a:pt x="96" y="148"/>
                    <a:pt x="96" y="150"/>
                  </a:cubicBezTo>
                  <a:cubicBezTo>
                    <a:pt x="95" y="153"/>
                    <a:pt x="95" y="156"/>
                    <a:pt x="95" y="159"/>
                  </a:cubicBezTo>
                  <a:cubicBezTo>
                    <a:pt x="95" y="162"/>
                    <a:pt x="95" y="165"/>
                    <a:pt x="96" y="167"/>
                  </a:cubicBezTo>
                  <a:cubicBezTo>
                    <a:pt x="96" y="170"/>
                    <a:pt x="96" y="172"/>
                    <a:pt x="97" y="174"/>
                  </a:cubicBezTo>
                  <a:cubicBezTo>
                    <a:pt x="97" y="176"/>
                    <a:pt x="97" y="177"/>
                    <a:pt x="97" y="178"/>
                  </a:cubicBezTo>
                  <a:cubicBezTo>
                    <a:pt x="98" y="179"/>
                    <a:pt x="98" y="180"/>
                    <a:pt x="98" y="180"/>
                  </a:cubicBezTo>
                  <a:cubicBezTo>
                    <a:pt x="99" y="182"/>
                    <a:pt x="100" y="184"/>
                    <a:pt x="100" y="185"/>
                  </a:cubicBezTo>
                  <a:cubicBezTo>
                    <a:pt x="101" y="187"/>
                    <a:pt x="102" y="188"/>
                    <a:pt x="102" y="188"/>
                  </a:cubicBezTo>
                  <a:cubicBezTo>
                    <a:pt x="102" y="188"/>
                    <a:pt x="101" y="187"/>
                    <a:pt x="101" y="185"/>
                  </a:cubicBezTo>
                  <a:cubicBezTo>
                    <a:pt x="100" y="184"/>
                    <a:pt x="99" y="182"/>
                    <a:pt x="99" y="180"/>
                  </a:cubicBezTo>
                  <a:cubicBezTo>
                    <a:pt x="99" y="179"/>
                    <a:pt x="98" y="178"/>
                    <a:pt x="98" y="177"/>
                  </a:cubicBezTo>
                  <a:cubicBezTo>
                    <a:pt x="98" y="176"/>
                    <a:pt x="98" y="175"/>
                    <a:pt x="98" y="174"/>
                  </a:cubicBezTo>
                  <a:cubicBezTo>
                    <a:pt x="97" y="172"/>
                    <a:pt x="97" y="170"/>
                    <a:pt x="97" y="167"/>
                  </a:cubicBezTo>
                  <a:cubicBezTo>
                    <a:pt x="97" y="164"/>
                    <a:pt x="97" y="162"/>
                    <a:pt x="97" y="159"/>
                  </a:cubicBezTo>
                  <a:cubicBezTo>
                    <a:pt x="97" y="156"/>
                    <a:pt x="98" y="154"/>
                    <a:pt x="98" y="151"/>
                  </a:cubicBezTo>
                  <a:cubicBezTo>
                    <a:pt x="99" y="153"/>
                    <a:pt x="99" y="156"/>
                    <a:pt x="101" y="158"/>
                  </a:cubicBezTo>
                  <a:cubicBezTo>
                    <a:pt x="103" y="161"/>
                    <a:pt x="105" y="163"/>
                    <a:pt x="108" y="165"/>
                  </a:cubicBezTo>
                  <a:cubicBezTo>
                    <a:pt x="109" y="166"/>
                    <a:pt x="110" y="167"/>
                    <a:pt x="112" y="167"/>
                  </a:cubicBezTo>
                  <a:cubicBezTo>
                    <a:pt x="113" y="168"/>
                    <a:pt x="114" y="169"/>
                    <a:pt x="116" y="170"/>
                  </a:cubicBezTo>
                  <a:cubicBezTo>
                    <a:pt x="117" y="171"/>
                    <a:pt x="118" y="171"/>
                    <a:pt x="119" y="172"/>
                  </a:cubicBezTo>
                  <a:cubicBezTo>
                    <a:pt x="120" y="173"/>
                    <a:pt x="121" y="174"/>
                    <a:pt x="122" y="175"/>
                  </a:cubicBezTo>
                  <a:cubicBezTo>
                    <a:pt x="124" y="176"/>
                    <a:pt x="125" y="177"/>
                    <a:pt x="126" y="178"/>
                  </a:cubicBezTo>
                  <a:cubicBezTo>
                    <a:pt x="127" y="179"/>
                    <a:pt x="127" y="179"/>
                    <a:pt x="128" y="179"/>
                  </a:cubicBezTo>
                  <a:cubicBezTo>
                    <a:pt x="128" y="179"/>
                    <a:pt x="127" y="179"/>
                    <a:pt x="127" y="178"/>
                  </a:cubicBezTo>
                  <a:cubicBezTo>
                    <a:pt x="126" y="177"/>
                    <a:pt x="124" y="176"/>
                    <a:pt x="122" y="174"/>
                  </a:cubicBezTo>
                  <a:cubicBezTo>
                    <a:pt x="121" y="173"/>
                    <a:pt x="120" y="173"/>
                    <a:pt x="119" y="172"/>
                  </a:cubicBezTo>
                  <a:cubicBezTo>
                    <a:pt x="118" y="171"/>
                    <a:pt x="117" y="170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7" y="169"/>
                    <a:pt x="117" y="168"/>
                    <a:pt x="118" y="168"/>
                  </a:cubicBezTo>
                  <a:cubicBezTo>
                    <a:pt x="120" y="167"/>
                    <a:pt x="122" y="166"/>
                    <a:pt x="124" y="165"/>
                  </a:cubicBezTo>
                  <a:cubicBezTo>
                    <a:pt x="126" y="164"/>
                    <a:pt x="129" y="164"/>
                    <a:pt x="131" y="164"/>
                  </a:cubicBezTo>
                  <a:cubicBezTo>
                    <a:pt x="132" y="164"/>
                    <a:pt x="132" y="165"/>
                    <a:pt x="133" y="165"/>
                  </a:cubicBezTo>
                  <a:cubicBezTo>
                    <a:pt x="135" y="164"/>
                    <a:pt x="135" y="164"/>
                    <a:pt x="135" y="164"/>
                  </a:cubicBezTo>
                  <a:cubicBezTo>
                    <a:pt x="135" y="165"/>
                    <a:pt x="135" y="165"/>
                    <a:pt x="135" y="165"/>
                  </a:cubicBezTo>
                  <a:cubicBezTo>
                    <a:pt x="136" y="170"/>
                    <a:pt x="136" y="175"/>
                    <a:pt x="137" y="180"/>
                  </a:cubicBezTo>
                  <a:cubicBezTo>
                    <a:pt x="137" y="185"/>
                    <a:pt x="138" y="190"/>
                    <a:pt x="138" y="195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9" y="203"/>
                    <a:pt x="139" y="203"/>
                    <a:pt x="139" y="203"/>
                  </a:cubicBezTo>
                  <a:cubicBezTo>
                    <a:pt x="139" y="204"/>
                    <a:pt x="139" y="206"/>
                    <a:pt x="139" y="207"/>
                  </a:cubicBezTo>
                  <a:cubicBezTo>
                    <a:pt x="139" y="207"/>
                    <a:pt x="139" y="208"/>
                    <a:pt x="139" y="208"/>
                  </a:cubicBezTo>
                  <a:cubicBezTo>
                    <a:pt x="139" y="209"/>
                    <a:pt x="139" y="210"/>
                    <a:pt x="139" y="210"/>
                  </a:cubicBezTo>
                  <a:cubicBezTo>
                    <a:pt x="138" y="216"/>
                    <a:pt x="133" y="221"/>
                    <a:pt x="127" y="222"/>
                  </a:cubicBezTo>
                  <a:cubicBezTo>
                    <a:pt x="120" y="222"/>
                    <a:pt x="113" y="222"/>
                    <a:pt x="106" y="222"/>
                  </a:cubicBezTo>
                  <a:cubicBezTo>
                    <a:pt x="73" y="222"/>
                    <a:pt x="30" y="217"/>
                    <a:pt x="10" y="192"/>
                  </a:cubicBezTo>
                  <a:cubicBezTo>
                    <a:pt x="3" y="184"/>
                    <a:pt x="0" y="173"/>
                    <a:pt x="0" y="161"/>
                  </a:cubicBezTo>
                  <a:cubicBezTo>
                    <a:pt x="0" y="161"/>
                    <a:pt x="0" y="161"/>
                    <a:pt x="1" y="161"/>
                  </a:cubicBezTo>
                  <a:cubicBezTo>
                    <a:pt x="2" y="160"/>
                    <a:pt x="3" y="160"/>
                    <a:pt x="4" y="160"/>
                  </a:cubicBezTo>
                  <a:cubicBezTo>
                    <a:pt x="4" y="160"/>
                    <a:pt x="4" y="160"/>
                    <a:pt x="5" y="160"/>
                  </a:cubicBezTo>
                  <a:cubicBezTo>
                    <a:pt x="5" y="160"/>
                    <a:pt x="5" y="160"/>
                    <a:pt x="5" y="160"/>
                  </a:cubicBezTo>
                  <a:cubicBezTo>
                    <a:pt x="5" y="161"/>
                    <a:pt x="5" y="161"/>
                    <a:pt x="4" y="162"/>
                  </a:cubicBezTo>
                  <a:cubicBezTo>
                    <a:pt x="4" y="162"/>
                    <a:pt x="4" y="163"/>
                    <a:pt x="4" y="164"/>
                  </a:cubicBezTo>
                  <a:cubicBezTo>
                    <a:pt x="4" y="165"/>
                    <a:pt x="4" y="166"/>
                    <a:pt x="4" y="166"/>
                  </a:cubicBezTo>
                  <a:cubicBezTo>
                    <a:pt x="3" y="167"/>
                    <a:pt x="3" y="167"/>
                    <a:pt x="3" y="167"/>
                  </a:cubicBezTo>
                  <a:cubicBezTo>
                    <a:pt x="3" y="167"/>
                    <a:pt x="4" y="167"/>
                    <a:pt x="4" y="166"/>
                  </a:cubicBezTo>
                  <a:cubicBezTo>
                    <a:pt x="4" y="166"/>
                    <a:pt x="4" y="165"/>
                    <a:pt x="4" y="164"/>
                  </a:cubicBezTo>
                  <a:cubicBezTo>
                    <a:pt x="4" y="163"/>
                    <a:pt x="5" y="163"/>
                    <a:pt x="5" y="162"/>
                  </a:cubicBezTo>
                  <a:cubicBezTo>
                    <a:pt x="5" y="161"/>
                    <a:pt x="5" y="161"/>
                    <a:pt x="5" y="160"/>
                  </a:cubicBezTo>
                  <a:cubicBezTo>
                    <a:pt x="6" y="159"/>
                    <a:pt x="6" y="159"/>
                    <a:pt x="6" y="158"/>
                  </a:cubicBezTo>
                  <a:cubicBezTo>
                    <a:pt x="7" y="157"/>
                    <a:pt x="7" y="156"/>
                    <a:pt x="7" y="156"/>
                  </a:cubicBezTo>
                  <a:cubicBezTo>
                    <a:pt x="8" y="154"/>
                    <a:pt x="8" y="152"/>
                    <a:pt x="8" y="151"/>
                  </a:cubicBezTo>
                  <a:cubicBezTo>
                    <a:pt x="8" y="150"/>
                    <a:pt x="7" y="148"/>
                    <a:pt x="7" y="147"/>
                  </a:cubicBezTo>
                  <a:cubicBezTo>
                    <a:pt x="8" y="148"/>
                    <a:pt x="9" y="149"/>
                    <a:pt x="9" y="150"/>
                  </a:cubicBezTo>
                  <a:cubicBezTo>
                    <a:pt x="10" y="151"/>
                    <a:pt x="11" y="152"/>
                    <a:pt x="12" y="153"/>
                  </a:cubicBezTo>
                  <a:cubicBezTo>
                    <a:pt x="13" y="154"/>
                    <a:pt x="13" y="155"/>
                    <a:pt x="14" y="156"/>
                  </a:cubicBezTo>
                  <a:cubicBezTo>
                    <a:pt x="14" y="157"/>
                    <a:pt x="14" y="157"/>
                    <a:pt x="15" y="158"/>
                  </a:cubicBezTo>
                  <a:cubicBezTo>
                    <a:pt x="15" y="158"/>
                    <a:pt x="15" y="159"/>
                    <a:pt x="15" y="159"/>
                  </a:cubicBezTo>
                  <a:cubicBezTo>
                    <a:pt x="15" y="160"/>
                    <a:pt x="16" y="161"/>
                    <a:pt x="16" y="161"/>
                  </a:cubicBezTo>
                  <a:cubicBezTo>
                    <a:pt x="16" y="162"/>
                    <a:pt x="16" y="163"/>
                    <a:pt x="16" y="163"/>
                  </a:cubicBezTo>
                  <a:cubicBezTo>
                    <a:pt x="16" y="163"/>
                    <a:pt x="16" y="162"/>
                    <a:pt x="16" y="161"/>
                  </a:cubicBezTo>
                  <a:cubicBezTo>
                    <a:pt x="16" y="161"/>
                    <a:pt x="16" y="160"/>
                    <a:pt x="15" y="159"/>
                  </a:cubicBezTo>
                  <a:cubicBezTo>
                    <a:pt x="15" y="159"/>
                    <a:pt x="15" y="158"/>
                    <a:pt x="15" y="158"/>
                  </a:cubicBezTo>
                  <a:cubicBezTo>
                    <a:pt x="15" y="157"/>
                    <a:pt x="14" y="157"/>
                    <a:pt x="14" y="156"/>
                  </a:cubicBezTo>
                  <a:cubicBezTo>
                    <a:pt x="14" y="155"/>
                    <a:pt x="13" y="154"/>
                    <a:pt x="12" y="153"/>
                  </a:cubicBezTo>
                  <a:cubicBezTo>
                    <a:pt x="12" y="152"/>
                    <a:pt x="11" y="151"/>
                    <a:pt x="10" y="150"/>
                  </a:cubicBezTo>
                  <a:cubicBezTo>
                    <a:pt x="9" y="148"/>
                    <a:pt x="8" y="147"/>
                    <a:pt x="7" y="146"/>
                  </a:cubicBezTo>
                  <a:cubicBezTo>
                    <a:pt x="7" y="145"/>
                    <a:pt x="6" y="145"/>
                    <a:pt x="5" y="144"/>
                  </a:cubicBezTo>
                  <a:cubicBezTo>
                    <a:pt x="5" y="144"/>
                    <a:pt x="5" y="143"/>
                    <a:pt x="5" y="143"/>
                  </a:cubicBezTo>
                  <a:cubicBezTo>
                    <a:pt x="5" y="143"/>
                    <a:pt x="5" y="143"/>
                    <a:pt x="4" y="143"/>
                  </a:cubicBezTo>
                  <a:cubicBezTo>
                    <a:pt x="4" y="142"/>
                    <a:pt x="3" y="141"/>
                    <a:pt x="2" y="141"/>
                  </a:cubicBezTo>
                  <a:cubicBezTo>
                    <a:pt x="3" y="141"/>
                    <a:pt x="3" y="140"/>
                    <a:pt x="3" y="140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5" y="137"/>
                    <a:pt x="5" y="137"/>
                    <a:pt x="6" y="137"/>
                  </a:cubicBezTo>
                  <a:cubicBezTo>
                    <a:pt x="7" y="138"/>
                    <a:pt x="8" y="138"/>
                    <a:pt x="9" y="139"/>
                  </a:cubicBezTo>
                  <a:cubicBezTo>
                    <a:pt x="10" y="140"/>
                    <a:pt x="11" y="141"/>
                    <a:pt x="12" y="142"/>
                  </a:cubicBezTo>
                  <a:cubicBezTo>
                    <a:pt x="12" y="142"/>
                    <a:pt x="13" y="143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2" name="Oval 181">
            <a:extLst>
              <a:ext uri="{FF2B5EF4-FFF2-40B4-BE49-F238E27FC236}">
                <a16:creationId xmlns:a16="http://schemas.microsoft.com/office/drawing/2014/main" id="{19B1AE52-C8E4-756C-68C0-29F40AA8685E}"/>
              </a:ext>
            </a:extLst>
          </p:cNvPr>
          <p:cNvSpPr/>
          <p:nvPr/>
        </p:nvSpPr>
        <p:spPr>
          <a:xfrm>
            <a:off x="2633138" y="2598538"/>
            <a:ext cx="569943" cy="569943"/>
          </a:xfrm>
          <a:prstGeom prst="ellipse">
            <a:avLst/>
          </a:prstGeom>
          <a:solidFill>
            <a:srgbClr val="2D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2CF9670F-E75F-34C5-4F17-295251A1F1FF}"/>
              </a:ext>
            </a:extLst>
          </p:cNvPr>
          <p:cNvGrpSpPr/>
          <p:nvPr/>
        </p:nvGrpSpPr>
        <p:grpSpPr>
          <a:xfrm>
            <a:off x="2727555" y="2712579"/>
            <a:ext cx="381108" cy="341861"/>
            <a:chOff x="1728788" y="2598738"/>
            <a:chExt cx="585787" cy="525462"/>
          </a:xfrm>
          <a:solidFill>
            <a:schemeClr val="bg2"/>
          </a:solidFill>
        </p:grpSpPr>
        <p:sp>
          <p:nvSpPr>
            <p:cNvPr id="184" name="Freeform 56">
              <a:extLst>
                <a:ext uri="{FF2B5EF4-FFF2-40B4-BE49-F238E27FC236}">
                  <a16:creationId xmlns:a16="http://schemas.microsoft.com/office/drawing/2014/main" id="{557DE129-2263-89FD-384F-2C61F533D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763" y="2598738"/>
              <a:ext cx="223837" cy="406400"/>
            </a:xfrm>
            <a:custGeom>
              <a:avLst/>
              <a:gdLst>
                <a:gd name="T0" fmla="*/ 71 w 85"/>
                <a:gd name="T1" fmla="*/ 81 h 154"/>
                <a:gd name="T2" fmla="*/ 67 w 85"/>
                <a:gd name="T3" fmla="*/ 75 h 154"/>
                <a:gd name="T4" fmla="*/ 62 w 85"/>
                <a:gd name="T5" fmla="*/ 68 h 154"/>
                <a:gd name="T6" fmla="*/ 52 w 85"/>
                <a:gd name="T7" fmla="*/ 57 h 154"/>
                <a:gd name="T8" fmla="*/ 42 w 85"/>
                <a:gd name="T9" fmla="*/ 47 h 154"/>
                <a:gd name="T10" fmla="*/ 30 w 85"/>
                <a:gd name="T11" fmla="*/ 60 h 154"/>
                <a:gd name="T12" fmla="*/ 30 w 85"/>
                <a:gd name="T13" fmla="*/ 60 h 154"/>
                <a:gd name="T14" fmla="*/ 22 w 85"/>
                <a:gd name="T15" fmla="*/ 70 h 154"/>
                <a:gd name="T16" fmla="*/ 14 w 85"/>
                <a:gd name="T17" fmla="*/ 81 h 154"/>
                <a:gd name="T18" fmla="*/ 9 w 85"/>
                <a:gd name="T19" fmla="*/ 89 h 154"/>
                <a:gd name="T20" fmla="*/ 7 w 85"/>
                <a:gd name="T21" fmla="*/ 95 h 154"/>
                <a:gd name="T22" fmla="*/ 5 w 85"/>
                <a:gd name="T23" fmla="*/ 102 h 154"/>
                <a:gd name="T24" fmla="*/ 3 w 85"/>
                <a:gd name="T25" fmla="*/ 108 h 154"/>
                <a:gd name="T26" fmla="*/ 3 w 85"/>
                <a:gd name="T27" fmla="*/ 117 h 154"/>
                <a:gd name="T28" fmla="*/ 3 w 85"/>
                <a:gd name="T29" fmla="*/ 127 h 154"/>
                <a:gd name="T30" fmla="*/ 4 w 85"/>
                <a:gd name="T31" fmla="*/ 134 h 154"/>
                <a:gd name="T32" fmla="*/ 6 w 85"/>
                <a:gd name="T33" fmla="*/ 143 h 154"/>
                <a:gd name="T34" fmla="*/ 9 w 85"/>
                <a:gd name="T35" fmla="*/ 154 h 154"/>
                <a:gd name="T36" fmla="*/ 5 w 85"/>
                <a:gd name="T37" fmla="*/ 143 h 154"/>
                <a:gd name="T38" fmla="*/ 3 w 85"/>
                <a:gd name="T39" fmla="*/ 135 h 154"/>
                <a:gd name="T40" fmla="*/ 0 w 85"/>
                <a:gd name="T41" fmla="*/ 124 h 154"/>
                <a:gd name="T42" fmla="*/ 0 w 85"/>
                <a:gd name="T43" fmla="*/ 117 h 154"/>
                <a:gd name="T44" fmla="*/ 0 w 85"/>
                <a:gd name="T45" fmla="*/ 104 h 154"/>
                <a:gd name="T46" fmla="*/ 2 w 85"/>
                <a:gd name="T47" fmla="*/ 95 h 154"/>
                <a:gd name="T48" fmla="*/ 3 w 85"/>
                <a:gd name="T49" fmla="*/ 91 h 154"/>
                <a:gd name="T50" fmla="*/ 8 w 85"/>
                <a:gd name="T51" fmla="*/ 79 h 154"/>
                <a:gd name="T52" fmla="*/ 14 w 85"/>
                <a:gd name="T53" fmla="*/ 69 h 154"/>
                <a:gd name="T54" fmla="*/ 17 w 85"/>
                <a:gd name="T55" fmla="*/ 64 h 154"/>
                <a:gd name="T56" fmla="*/ 30 w 85"/>
                <a:gd name="T57" fmla="*/ 47 h 154"/>
                <a:gd name="T58" fmla="*/ 36 w 85"/>
                <a:gd name="T59" fmla="*/ 0 h 154"/>
                <a:gd name="T60" fmla="*/ 48 w 85"/>
                <a:gd name="T61" fmla="*/ 39 h 154"/>
                <a:gd name="T62" fmla="*/ 54 w 85"/>
                <a:gd name="T63" fmla="*/ 47 h 154"/>
                <a:gd name="T64" fmla="*/ 67 w 85"/>
                <a:gd name="T65" fmla="*/ 64 h 154"/>
                <a:gd name="T66" fmla="*/ 71 w 85"/>
                <a:gd name="T67" fmla="*/ 69 h 154"/>
                <a:gd name="T68" fmla="*/ 76 w 85"/>
                <a:gd name="T69" fmla="*/ 79 h 154"/>
                <a:gd name="T70" fmla="*/ 82 w 85"/>
                <a:gd name="T71" fmla="*/ 91 h 154"/>
                <a:gd name="T72" fmla="*/ 83 w 85"/>
                <a:gd name="T73" fmla="*/ 95 h 154"/>
                <a:gd name="T74" fmla="*/ 85 w 85"/>
                <a:gd name="T75" fmla="*/ 103 h 154"/>
                <a:gd name="T76" fmla="*/ 85 w 85"/>
                <a:gd name="T77" fmla="*/ 112 h 154"/>
                <a:gd name="T78" fmla="*/ 85 w 85"/>
                <a:gd name="T79" fmla="*/ 121 h 154"/>
                <a:gd name="T80" fmla="*/ 83 w 85"/>
                <a:gd name="T81" fmla="*/ 129 h 154"/>
                <a:gd name="T82" fmla="*/ 81 w 85"/>
                <a:gd name="T83" fmla="*/ 138 h 154"/>
                <a:gd name="T84" fmla="*/ 79 w 85"/>
                <a:gd name="T85" fmla="*/ 146 h 154"/>
                <a:gd name="T86" fmla="*/ 78 w 85"/>
                <a:gd name="T87" fmla="*/ 145 h 154"/>
                <a:gd name="T88" fmla="*/ 80 w 85"/>
                <a:gd name="T89" fmla="*/ 137 h 154"/>
                <a:gd name="T90" fmla="*/ 81 w 85"/>
                <a:gd name="T91" fmla="*/ 129 h 154"/>
                <a:gd name="T92" fmla="*/ 82 w 85"/>
                <a:gd name="T93" fmla="*/ 121 h 154"/>
                <a:gd name="T94" fmla="*/ 82 w 85"/>
                <a:gd name="T95" fmla="*/ 112 h 154"/>
                <a:gd name="T96" fmla="*/ 80 w 85"/>
                <a:gd name="T97" fmla="*/ 101 h 154"/>
                <a:gd name="T98" fmla="*/ 78 w 85"/>
                <a:gd name="T99" fmla="*/ 95 h 154"/>
                <a:gd name="T100" fmla="*/ 75 w 85"/>
                <a:gd name="T101" fmla="*/ 8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154">
                  <a:moveTo>
                    <a:pt x="75" y="89"/>
                  </a:moveTo>
                  <a:cubicBezTo>
                    <a:pt x="74" y="86"/>
                    <a:pt x="72" y="83"/>
                    <a:pt x="71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79"/>
                    <a:pt x="68" y="77"/>
                    <a:pt x="67" y="75"/>
                  </a:cubicBezTo>
                  <a:cubicBezTo>
                    <a:pt x="65" y="73"/>
                    <a:pt x="64" y="71"/>
                    <a:pt x="63" y="70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9" y="65"/>
                    <a:pt x="57" y="63"/>
                    <a:pt x="55" y="60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49" y="54"/>
                    <a:pt x="47" y="52"/>
                    <a:pt x="44" y="49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38" y="52"/>
                    <a:pt x="34" y="56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63"/>
                    <a:pt x="25" y="65"/>
                    <a:pt x="23" y="68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1" y="71"/>
                    <a:pt x="19" y="73"/>
                    <a:pt x="18" y="75"/>
                  </a:cubicBezTo>
                  <a:cubicBezTo>
                    <a:pt x="17" y="77"/>
                    <a:pt x="15" y="79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2" y="83"/>
                    <a:pt x="11" y="86"/>
                    <a:pt x="9" y="89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7" y="94"/>
                    <a:pt x="7" y="95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8"/>
                    <a:pt x="5" y="100"/>
                    <a:pt x="5" y="102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10"/>
                    <a:pt x="3" y="111"/>
                    <a:pt x="3" y="112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23"/>
                    <a:pt x="3" y="125"/>
                    <a:pt x="3" y="127"/>
                  </a:cubicBezTo>
                  <a:cubicBezTo>
                    <a:pt x="3" y="127"/>
                    <a:pt x="3" y="128"/>
                    <a:pt x="3" y="129"/>
                  </a:cubicBezTo>
                  <a:cubicBezTo>
                    <a:pt x="4" y="131"/>
                    <a:pt x="4" y="132"/>
                    <a:pt x="4" y="134"/>
                  </a:cubicBezTo>
                  <a:cubicBezTo>
                    <a:pt x="4" y="135"/>
                    <a:pt x="5" y="136"/>
                    <a:pt x="5" y="137"/>
                  </a:cubicBezTo>
                  <a:cubicBezTo>
                    <a:pt x="5" y="139"/>
                    <a:pt x="6" y="141"/>
                    <a:pt x="6" y="143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8" y="148"/>
                    <a:pt x="8" y="151"/>
                    <a:pt x="9" y="154"/>
                  </a:cubicBezTo>
                  <a:cubicBezTo>
                    <a:pt x="8" y="151"/>
                    <a:pt x="7" y="148"/>
                    <a:pt x="6" y="146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1"/>
                    <a:pt x="4" y="139"/>
                    <a:pt x="3" y="138"/>
                  </a:cubicBezTo>
                  <a:cubicBezTo>
                    <a:pt x="3" y="137"/>
                    <a:pt x="3" y="136"/>
                    <a:pt x="3" y="135"/>
                  </a:cubicBezTo>
                  <a:cubicBezTo>
                    <a:pt x="2" y="133"/>
                    <a:pt x="2" y="131"/>
                    <a:pt x="1" y="12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3"/>
                    <a:pt x="0" y="122"/>
                    <a:pt x="0" y="121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3"/>
                    <a:pt x="0" y="102"/>
                    <a:pt x="1" y="101"/>
                  </a:cubicBezTo>
                  <a:cubicBezTo>
                    <a:pt x="1" y="99"/>
                    <a:pt x="1" y="97"/>
                    <a:pt x="2" y="95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3" y="92"/>
                    <a:pt x="3" y="92"/>
                    <a:pt x="3" y="91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4"/>
                    <a:pt x="7" y="81"/>
                    <a:pt x="8" y="79"/>
                  </a:cubicBezTo>
                  <a:cubicBezTo>
                    <a:pt x="9" y="76"/>
                    <a:pt x="11" y="74"/>
                    <a:pt x="12" y="72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7"/>
                    <a:pt x="16" y="66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1" y="58"/>
                    <a:pt x="26" y="52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4"/>
                    <a:pt x="53" y="46"/>
                    <a:pt x="54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2"/>
                    <a:pt x="63" y="58"/>
                    <a:pt x="67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9" y="66"/>
                    <a:pt x="70" y="67"/>
                    <a:pt x="71" y="69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4" y="74"/>
                    <a:pt x="75" y="76"/>
                    <a:pt x="76" y="79"/>
                  </a:cubicBezTo>
                  <a:cubicBezTo>
                    <a:pt x="78" y="81"/>
                    <a:pt x="79" y="84"/>
                    <a:pt x="80" y="86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2"/>
                    <a:pt x="82" y="92"/>
                    <a:pt x="82" y="93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7"/>
                    <a:pt x="84" y="99"/>
                    <a:pt x="84" y="101"/>
                  </a:cubicBezTo>
                  <a:cubicBezTo>
                    <a:pt x="84" y="102"/>
                    <a:pt x="84" y="103"/>
                    <a:pt x="85" y="103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5" y="122"/>
                    <a:pt x="85" y="123"/>
                    <a:pt x="84" y="124"/>
                  </a:cubicBezTo>
                  <a:cubicBezTo>
                    <a:pt x="83" y="129"/>
                    <a:pt x="83" y="129"/>
                    <a:pt x="83" y="129"/>
                  </a:cubicBezTo>
                  <a:cubicBezTo>
                    <a:pt x="83" y="131"/>
                    <a:pt x="83" y="133"/>
                    <a:pt x="82" y="135"/>
                  </a:cubicBezTo>
                  <a:cubicBezTo>
                    <a:pt x="82" y="136"/>
                    <a:pt x="82" y="137"/>
                    <a:pt x="81" y="138"/>
                  </a:cubicBezTo>
                  <a:cubicBezTo>
                    <a:pt x="81" y="139"/>
                    <a:pt x="80" y="141"/>
                    <a:pt x="80" y="143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8"/>
                    <a:pt x="77" y="151"/>
                    <a:pt x="75" y="154"/>
                  </a:cubicBezTo>
                  <a:cubicBezTo>
                    <a:pt x="76" y="151"/>
                    <a:pt x="77" y="148"/>
                    <a:pt x="78" y="145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9" y="141"/>
                    <a:pt x="80" y="139"/>
                    <a:pt x="80" y="137"/>
                  </a:cubicBezTo>
                  <a:cubicBezTo>
                    <a:pt x="80" y="136"/>
                    <a:pt x="80" y="135"/>
                    <a:pt x="81" y="134"/>
                  </a:cubicBezTo>
                  <a:cubicBezTo>
                    <a:pt x="81" y="132"/>
                    <a:pt x="81" y="131"/>
                    <a:pt x="81" y="129"/>
                  </a:cubicBezTo>
                  <a:cubicBezTo>
                    <a:pt x="82" y="128"/>
                    <a:pt x="82" y="127"/>
                    <a:pt x="82" y="127"/>
                  </a:cubicBezTo>
                  <a:cubicBezTo>
                    <a:pt x="82" y="125"/>
                    <a:pt x="82" y="123"/>
                    <a:pt x="82" y="121"/>
                  </a:cubicBezTo>
                  <a:cubicBezTo>
                    <a:pt x="82" y="116"/>
                    <a:pt x="82" y="116"/>
                    <a:pt x="82" y="116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2" y="111"/>
                    <a:pt x="82" y="110"/>
                    <a:pt x="81" y="108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80" y="100"/>
                    <a:pt x="79" y="98"/>
                    <a:pt x="78" y="96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4"/>
                    <a:pt x="77" y="93"/>
                    <a:pt x="77" y="92"/>
                  </a:cubicBezTo>
                  <a:lnTo>
                    <a:pt x="7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5" name="Freeform 57">
              <a:extLst>
                <a:ext uri="{FF2B5EF4-FFF2-40B4-BE49-F238E27FC236}">
                  <a16:creationId xmlns:a16="http://schemas.microsoft.com/office/drawing/2014/main" id="{C1FF2406-5677-0B8E-4519-8686CC16A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288" y="2776538"/>
              <a:ext cx="60325" cy="168275"/>
            </a:xfrm>
            <a:custGeom>
              <a:avLst/>
              <a:gdLst>
                <a:gd name="T0" fmla="*/ 23 w 23"/>
                <a:gd name="T1" fmla="*/ 32 h 64"/>
                <a:gd name="T2" fmla="*/ 21 w 23"/>
                <a:gd name="T3" fmla="*/ 40 h 64"/>
                <a:gd name="T4" fmla="*/ 22 w 23"/>
                <a:gd name="T5" fmla="*/ 45 h 64"/>
                <a:gd name="T6" fmla="*/ 11 w 23"/>
                <a:gd name="T7" fmla="*/ 63 h 64"/>
                <a:gd name="T8" fmla="*/ 8 w 23"/>
                <a:gd name="T9" fmla="*/ 64 h 64"/>
                <a:gd name="T10" fmla="*/ 4 w 23"/>
                <a:gd name="T11" fmla="*/ 41 h 64"/>
                <a:gd name="T12" fmla="*/ 2 w 23"/>
                <a:gd name="T13" fmla="*/ 15 h 64"/>
                <a:gd name="T14" fmla="*/ 3 w 23"/>
                <a:gd name="T15" fmla="*/ 0 h 64"/>
                <a:gd name="T16" fmla="*/ 6 w 23"/>
                <a:gd name="T17" fmla="*/ 4 h 64"/>
                <a:gd name="T18" fmla="*/ 8 w 23"/>
                <a:gd name="T19" fmla="*/ 5 h 64"/>
                <a:gd name="T20" fmla="*/ 11 w 23"/>
                <a:gd name="T21" fmla="*/ 10 h 64"/>
                <a:gd name="T22" fmla="*/ 15 w 23"/>
                <a:gd name="T23" fmla="*/ 16 h 64"/>
                <a:gd name="T24" fmla="*/ 16 w 23"/>
                <a:gd name="T25" fmla="*/ 16 h 64"/>
                <a:gd name="T26" fmla="*/ 17 w 23"/>
                <a:gd name="T27" fmla="*/ 18 h 64"/>
                <a:gd name="T28" fmla="*/ 15 w 23"/>
                <a:gd name="T29" fmla="*/ 19 h 64"/>
                <a:gd name="T30" fmla="*/ 12 w 23"/>
                <a:gd name="T31" fmla="*/ 22 h 64"/>
                <a:gd name="T32" fmla="*/ 10 w 23"/>
                <a:gd name="T33" fmla="*/ 25 h 64"/>
                <a:gd name="T34" fmla="*/ 6 w 23"/>
                <a:gd name="T35" fmla="*/ 28 h 64"/>
                <a:gd name="T36" fmla="*/ 7 w 23"/>
                <a:gd name="T37" fmla="*/ 31 h 64"/>
                <a:gd name="T38" fmla="*/ 12 w 23"/>
                <a:gd name="T39" fmla="*/ 27 h 64"/>
                <a:gd name="T40" fmla="*/ 13 w 23"/>
                <a:gd name="T41" fmla="*/ 33 h 64"/>
                <a:gd name="T42" fmla="*/ 17 w 23"/>
                <a:gd name="T43" fmla="*/ 32 h 64"/>
                <a:gd name="T44" fmla="*/ 15 w 23"/>
                <a:gd name="T45" fmla="*/ 26 h 64"/>
                <a:gd name="T46" fmla="*/ 15 w 23"/>
                <a:gd name="T47" fmla="*/ 24 h 64"/>
                <a:gd name="T48" fmla="*/ 17 w 23"/>
                <a:gd name="T49" fmla="*/ 22 h 64"/>
                <a:gd name="T50" fmla="*/ 18 w 23"/>
                <a:gd name="T51" fmla="*/ 21 h 64"/>
                <a:gd name="T52" fmla="*/ 20 w 23"/>
                <a:gd name="T53" fmla="*/ 24 h 64"/>
                <a:gd name="T54" fmla="*/ 21 w 23"/>
                <a:gd name="T55" fmla="*/ 27 h 64"/>
                <a:gd name="T56" fmla="*/ 22 w 23"/>
                <a:gd name="T57" fmla="*/ 29 h 64"/>
                <a:gd name="T58" fmla="*/ 23 w 23"/>
                <a:gd name="T59" fmla="*/ 31 h 64"/>
                <a:gd name="T60" fmla="*/ 23 w 23"/>
                <a:gd name="T6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64">
                  <a:moveTo>
                    <a:pt x="23" y="32"/>
                  </a:moveTo>
                  <a:cubicBezTo>
                    <a:pt x="22" y="35"/>
                    <a:pt x="21" y="37"/>
                    <a:pt x="21" y="40"/>
                  </a:cubicBezTo>
                  <a:cubicBezTo>
                    <a:pt x="21" y="42"/>
                    <a:pt x="21" y="43"/>
                    <a:pt x="22" y="45"/>
                  </a:cubicBezTo>
                  <a:cubicBezTo>
                    <a:pt x="22" y="54"/>
                    <a:pt x="22" y="61"/>
                    <a:pt x="11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54"/>
                    <a:pt x="6" y="47"/>
                    <a:pt x="4" y="41"/>
                  </a:cubicBezTo>
                  <a:cubicBezTo>
                    <a:pt x="2" y="32"/>
                    <a:pt x="0" y="25"/>
                    <a:pt x="2" y="15"/>
                  </a:cubicBezTo>
                  <a:cubicBezTo>
                    <a:pt x="3" y="11"/>
                    <a:pt x="3" y="6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7"/>
                    <a:pt x="10" y="8"/>
                    <a:pt x="11" y="10"/>
                  </a:cubicBezTo>
                  <a:cubicBezTo>
                    <a:pt x="13" y="12"/>
                    <a:pt x="14" y="14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8"/>
                    <a:pt x="17" y="18"/>
                  </a:cubicBezTo>
                  <a:cubicBezTo>
                    <a:pt x="16" y="19"/>
                    <a:pt x="16" y="19"/>
                    <a:pt x="15" y="19"/>
                  </a:cubicBezTo>
                  <a:cubicBezTo>
                    <a:pt x="14" y="20"/>
                    <a:pt x="13" y="21"/>
                    <a:pt x="12" y="22"/>
                  </a:cubicBezTo>
                  <a:cubicBezTo>
                    <a:pt x="11" y="23"/>
                    <a:pt x="10" y="24"/>
                    <a:pt x="10" y="25"/>
                  </a:cubicBezTo>
                  <a:cubicBezTo>
                    <a:pt x="8" y="27"/>
                    <a:pt x="7" y="28"/>
                    <a:pt x="6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11" y="29"/>
                    <a:pt x="12" y="27"/>
                  </a:cubicBezTo>
                  <a:cubicBezTo>
                    <a:pt x="12" y="29"/>
                    <a:pt x="13" y="31"/>
                    <a:pt x="13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0"/>
                    <a:pt x="16" y="28"/>
                    <a:pt x="15" y="26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6" y="23"/>
                    <a:pt x="16" y="23"/>
                    <a:pt x="17" y="22"/>
                  </a:cubicBezTo>
                  <a:cubicBezTo>
                    <a:pt x="17" y="22"/>
                    <a:pt x="18" y="22"/>
                    <a:pt x="18" y="21"/>
                  </a:cubicBezTo>
                  <a:cubicBezTo>
                    <a:pt x="19" y="22"/>
                    <a:pt x="19" y="23"/>
                    <a:pt x="20" y="2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8"/>
                    <a:pt x="22" y="28"/>
                    <a:pt x="22" y="29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2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6" name="Freeform 58">
              <a:extLst>
                <a:ext uri="{FF2B5EF4-FFF2-40B4-BE49-F238E27FC236}">
                  <a16:creationId xmlns:a16="http://schemas.microsoft.com/office/drawing/2014/main" id="{FEB61B4D-4B62-D3F7-1A98-85092435A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750" y="2773363"/>
              <a:ext cx="60325" cy="171450"/>
            </a:xfrm>
            <a:custGeom>
              <a:avLst/>
              <a:gdLst>
                <a:gd name="T0" fmla="*/ 3 w 23"/>
                <a:gd name="T1" fmla="*/ 24 h 65"/>
                <a:gd name="T2" fmla="*/ 4 w 23"/>
                <a:gd name="T3" fmla="*/ 22 h 65"/>
                <a:gd name="T4" fmla="*/ 6 w 23"/>
                <a:gd name="T5" fmla="*/ 23 h 65"/>
                <a:gd name="T6" fmla="*/ 8 w 23"/>
                <a:gd name="T7" fmla="*/ 25 h 65"/>
                <a:gd name="T8" fmla="*/ 7 w 23"/>
                <a:gd name="T9" fmla="*/ 27 h 65"/>
                <a:gd name="T10" fmla="*/ 6 w 23"/>
                <a:gd name="T11" fmla="*/ 33 h 65"/>
                <a:gd name="T12" fmla="*/ 9 w 23"/>
                <a:gd name="T13" fmla="*/ 34 h 65"/>
                <a:gd name="T14" fmla="*/ 11 w 23"/>
                <a:gd name="T15" fmla="*/ 28 h 65"/>
                <a:gd name="T16" fmla="*/ 16 w 23"/>
                <a:gd name="T17" fmla="*/ 32 h 65"/>
                <a:gd name="T18" fmla="*/ 17 w 23"/>
                <a:gd name="T19" fmla="*/ 29 h 65"/>
                <a:gd name="T20" fmla="*/ 13 w 23"/>
                <a:gd name="T21" fmla="*/ 26 h 65"/>
                <a:gd name="T22" fmla="*/ 11 w 23"/>
                <a:gd name="T23" fmla="*/ 23 h 65"/>
                <a:gd name="T24" fmla="*/ 8 w 23"/>
                <a:gd name="T25" fmla="*/ 20 h 65"/>
                <a:gd name="T26" fmla="*/ 6 w 23"/>
                <a:gd name="T27" fmla="*/ 19 h 65"/>
                <a:gd name="T28" fmla="*/ 7 w 23"/>
                <a:gd name="T29" fmla="*/ 18 h 65"/>
                <a:gd name="T30" fmla="*/ 7 w 23"/>
                <a:gd name="T31" fmla="*/ 17 h 65"/>
                <a:gd name="T32" fmla="*/ 11 w 23"/>
                <a:gd name="T33" fmla="*/ 11 h 65"/>
                <a:gd name="T34" fmla="*/ 15 w 23"/>
                <a:gd name="T35" fmla="*/ 6 h 65"/>
                <a:gd name="T36" fmla="*/ 16 w 23"/>
                <a:gd name="T37" fmla="*/ 5 h 65"/>
                <a:gd name="T38" fmla="*/ 20 w 23"/>
                <a:gd name="T39" fmla="*/ 0 h 65"/>
                <a:gd name="T40" fmla="*/ 21 w 23"/>
                <a:gd name="T41" fmla="*/ 16 h 65"/>
                <a:gd name="T42" fmla="*/ 19 w 23"/>
                <a:gd name="T43" fmla="*/ 42 h 65"/>
                <a:gd name="T44" fmla="*/ 15 w 23"/>
                <a:gd name="T45" fmla="*/ 65 h 65"/>
                <a:gd name="T46" fmla="*/ 12 w 23"/>
                <a:gd name="T47" fmla="*/ 64 h 65"/>
                <a:gd name="T48" fmla="*/ 1 w 23"/>
                <a:gd name="T49" fmla="*/ 46 h 65"/>
                <a:gd name="T50" fmla="*/ 1 w 23"/>
                <a:gd name="T51" fmla="*/ 41 h 65"/>
                <a:gd name="T52" fmla="*/ 0 w 23"/>
                <a:gd name="T53" fmla="*/ 33 h 65"/>
                <a:gd name="T54" fmla="*/ 0 w 23"/>
                <a:gd name="T55" fmla="*/ 32 h 65"/>
                <a:gd name="T56" fmla="*/ 1 w 23"/>
                <a:gd name="T57" fmla="*/ 30 h 65"/>
                <a:gd name="T58" fmla="*/ 2 w 23"/>
                <a:gd name="T59" fmla="*/ 28 h 65"/>
                <a:gd name="T60" fmla="*/ 3 w 23"/>
                <a:gd name="T6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65">
                  <a:moveTo>
                    <a:pt x="3" y="24"/>
                  </a:moveTo>
                  <a:cubicBezTo>
                    <a:pt x="4" y="24"/>
                    <a:pt x="4" y="23"/>
                    <a:pt x="4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6"/>
                    <a:pt x="7" y="27"/>
                  </a:cubicBezTo>
                  <a:cubicBezTo>
                    <a:pt x="7" y="29"/>
                    <a:pt x="7" y="31"/>
                    <a:pt x="6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12" y="30"/>
                    <a:pt x="13" y="32"/>
                    <a:pt x="16" y="32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5" y="29"/>
                    <a:pt x="14" y="28"/>
                    <a:pt x="13" y="26"/>
                  </a:cubicBezTo>
                  <a:cubicBezTo>
                    <a:pt x="13" y="25"/>
                    <a:pt x="12" y="24"/>
                    <a:pt x="11" y="23"/>
                  </a:cubicBezTo>
                  <a:cubicBezTo>
                    <a:pt x="10" y="22"/>
                    <a:pt x="9" y="21"/>
                    <a:pt x="8" y="20"/>
                  </a:cubicBezTo>
                  <a:cubicBezTo>
                    <a:pt x="7" y="20"/>
                    <a:pt x="7" y="20"/>
                    <a:pt x="6" y="19"/>
                  </a:cubicBezTo>
                  <a:cubicBezTo>
                    <a:pt x="6" y="19"/>
                    <a:pt x="7" y="18"/>
                    <a:pt x="7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9" y="15"/>
                    <a:pt x="10" y="13"/>
                    <a:pt x="11" y="11"/>
                  </a:cubicBezTo>
                  <a:cubicBezTo>
                    <a:pt x="13" y="9"/>
                    <a:pt x="14" y="8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3"/>
                    <a:pt x="19" y="2"/>
                    <a:pt x="20" y="0"/>
                  </a:cubicBezTo>
                  <a:cubicBezTo>
                    <a:pt x="20" y="7"/>
                    <a:pt x="20" y="12"/>
                    <a:pt x="21" y="16"/>
                  </a:cubicBezTo>
                  <a:cubicBezTo>
                    <a:pt x="23" y="26"/>
                    <a:pt x="21" y="33"/>
                    <a:pt x="19" y="42"/>
                  </a:cubicBezTo>
                  <a:cubicBezTo>
                    <a:pt x="17" y="48"/>
                    <a:pt x="15" y="55"/>
                    <a:pt x="15" y="65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0" y="62"/>
                    <a:pt x="1" y="55"/>
                    <a:pt x="1" y="46"/>
                  </a:cubicBezTo>
                  <a:cubicBezTo>
                    <a:pt x="1" y="44"/>
                    <a:pt x="1" y="43"/>
                    <a:pt x="1" y="41"/>
                  </a:cubicBezTo>
                  <a:cubicBezTo>
                    <a:pt x="1" y="38"/>
                    <a:pt x="1" y="36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2" y="28"/>
                  </a:cubicBezTo>
                  <a:lnTo>
                    <a:pt x="3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7" name="Freeform 59">
              <a:extLst>
                <a:ext uri="{FF2B5EF4-FFF2-40B4-BE49-F238E27FC236}">
                  <a16:creationId xmlns:a16="http://schemas.microsoft.com/office/drawing/2014/main" id="{3EDC04C9-B35A-39F7-1280-674EC1AC4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788" y="2598738"/>
              <a:ext cx="260350" cy="525462"/>
            </a:xfrm>
            <a:custGeom>
              <a:avLst/>
              <a:gdLst>
                <a:gd name="T0" fmla="*/ 90 w 99"/>
                <a:gd name="T1" fmla="*/ 134 h 199"/>
                <a:gd name="T2" fmla="*/ 94 w 99"/>
                <a:gd name="T3" fmla="*/ 131 h 199"/>
                <a:gd name="T4" fmla="*/ 95 w 99"/>
                <a:gd name="T5" fmla="*/ 148 h 199"/>
                <a:gd name="T6" fmla="*/ 28 w 99"/>
                <a:gd name="T7" fmla="*/ 199 h 199"/>
                <a:gd name="T8" fmla="*/ 3 w 99"/>
                <a:gd name="T9" fmla="*/ 141 h 199"/>
                <a:gd name="T10" fmla="*/ 10 w 99"/>
                <a:gd name="T11" fmla="*/ 95 h 199"/>
                <a:gd name="T12" fmla="*/ 29 w 99"/>
                <a:gd name="T13" fmla="*/ 45 h 199"/>
                <a:gd name="T14" fmla="*/ 72 w 99"/>
                <a:gd name="T15" fmla="*/ 0 h 199"/>
                <a:gd name="T16" fmla="*/ 83 w 99"/>
                <a:gd name="T17" fmla="*/ 61 h 199"/>
                <a:gd name="T18" fmla="*/ 80 w 99"/>
                <a:gd name="T19" fmla="*/ 67 h 199"/>
                <a:gd name="T20" fmla="*/ 70 w 99"/>
                <a:gd name="T21" fmla="*/ 63 h 199"/>
                <a:gd name="T22" fmla="*/ 62 w 99"/>
                <a:gd name="T23" fmla="*/ 45 h 199"/>
                <a:gd name="T24" fmla="*/ 50 w 99"/>
                <a:gd name="T25" fmla="*/ 62 h 199"/>
                <a:gd name="T26" fmla="*/ 66 w 99"/>
                <a:gd name="T27" fmla="*/ 65 h 199"/>
                <a:gd name="T28" fmla="*/ 71 w 99"/>
                <a:gd name="T29" fmla="*/ 68 h 199"/>
                <a:gd name="T30" fmla="*/ 64 w 99"/>
                <a:gd name="T31" fmla="*/ 76 h 199"/>
                <a:gd name="T32" fmla="*/ 54 w 99"/>
                <a:gd name="T33" fmla="*/ 80 h 199"/>
                <a:gd name="T34" fmla="*/ 47 w 99"/>
                <a:gd name="T35" fmla="*/ 83 h 199"/>
                <a:gd name="T36" fmla="*/ 40 w 99"/>
                <a:gd name="T37" fmla="*/ 89 h 199"/>
                <a:gd name="T38" fmla="*/ 54 w 99"/>
                <a:gd name="T39" fmla="*/ 84 h 199"/>
                <a:gd name="T40" fmla="*/ 61 w 99"/>
                <a:gd name="T41" fmla="*/ 81 h 199"/>
                <a:gd name="T42" fmla="*/ 57 w 99"/>
                <a:gd name="T43" fmla="*/ 105 h 199"/>
                <a:gd name="T44" fmla="*/ 74 w 99"/>
                <a:gd name="T45" fmla="*/ 69 h 199"/>
                <a:gd name="T46" fmla="*/ 74 w 99"/>
                <a:gd name="T47" fmla="*/ 77 h 199"/>
                <a:gd name="T48" fmla="*/ 68 w 99"/>
                <a:gd name="T49" fmla="*/ 89 h 199"/>
                <a:gd name="T50" fmla="*/ 67 w 99"/>
                <a:gd name="T51" fmla="*/ 94 h 199"/>
                <a:gd name="T52" fmla="*/ 65 w 99"/>
                <a:gd name="T53" fmla="*/ 103 h 199"/>
                <a:gd name="T54" fmla="*/ 40 w 99"/>
                <a:gd name="T55" fmla="*/ 114 h 199"/>
                <a:gd name="T56" fmla="*/ 48 w 99"/>
                <a:gd name="T57" fmla="*/ 119 h 199"/>
                <a:gd name="T58" fmla="*/ 58 w 99"/>
                <a:gd name="T59" fmla="*/ 118 h 199"/>
                <a:gd name="T60" fmla="*/ 56 w 99"/>
                <a:gd name="T61" fmla="*/ 129 h 199"/>
                <a:gd name="T62" fmla="*/ 65 w 99"/>
                <a:gd name="T63" fmla="*/ 113 h 199"/>
                <a:gd name="T64" fmla="*/ 65 w 99"/>
                <a:gd name="T65" fmla="*/ 121 h 199"/>
                <a:gd name="T66" fmla="*/ 66 w 99"/>
                <a:gd name="T67" fmla="*/ 126 h 199"/>
                <a:gd name="T68" fmla="*/ 51 w 99"/>
                <a:gd name="T69" fmla="*/ 139 h 199"/>
                <a:gd name="T70" fmla="*/ 40 w 99"/>
                <a:gd name="T71" fmla="*/ 147 h 199"/>
                <a:gd name="T72" fmla="*/ 56 w 99"/>
                <a:gd name="T73" fmla="*/ 142 h 199"/>
                <a:gd name="T74" fmla="*/ 50 w 99"/>
                <a:gd name="T75" fmla="*/ 152 h 199"/>
                <a:gd name="T76" fmla="*/ 46 w 99"/>
                <a:gd name="T77" fmla="*/ 166 h 199"/>
                <a:gd name="T78" fmla="*/ 58 w 99"/>
                <a:gd name="T79" fmla="*/ 146 h 199"/>
                <a:gd name="T80" fmla="*/ 66 w 99"/>
                <a:gd name="T81" fmla="*/ 130 h 199"/>
                <a:gd name="T82" fmla="*/ 68 w 99"/>
                <a:gd name="T83" fmla="*/ 136 h 199"/>
                <a:gd name="T84" fmla="*/ 70 w 99"/>
                <a:gd name="T85" fmla="*/ 144 h 199"/>
                <a:gd name="T86" fmla="*/ 78 w 99"/>
                <a:gd name="T87" fmla="*/ 163 h 199"/>
                <a:gd name="T88" fmla="*/ 85 w 99"/>
                <a:gd name="T89" fmla="*/ 162 h 199"/>
                <a:gd name="T90" fmla="*/ 80 w 99"/>
                <a:gd name="T91" fmla="*/ 145 h 199"/>
                <a:gd name="T92" fmla="*/ 78 w 99"/>
                <a:gd name="T93" fmla="*/ 137 h 199"/>
                <a:gd name="T94" fmla="*/ 76 w 99"/>
                <a:gd name="T95" fmla="*/ 128 h 199"/>
                <a:gd name="T96" fmla="*/ 76 w 99"/>
                <a:gd name="T97" fmla="*/ 121 h 199"/>
                <a:gd name="T98" fmla="*/ 76 w 99"/>
                <a:gd name="T99" fmla="*/ 113 h 199"/>
                <a:gd name="T100" fmla="*/ 77 w 99"/>
                <a:gd name="T101" fmla="*/ 106 h 199"/>
                <a:gd name="T102" fmla="*/ 77 w 99"/>
                <a:gd name="T103" fmla="*/ 112 h 199"/>
                <a:gd name="T104" fmla="*/ 82 w 99"/>
                <a:gd name="T105" fmla="*/ 143 h 199"/>
                <a:gd name="T106" fmla="*/ 88 w 99"/>
                <a:gd name="T107" fmla="*/ 149 h 199"/>
                <a:gd name="T108" fmla="*/ 82 w 99"/>
                <a:gd name="T109" fmla="*/ 13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9" h="199">
                  <a:moveTo>
                    <a:pt x="82" y="131"/>
                  </a:moveTo>
                  <a:cubicBezTo>
                    <a:pt x="84" y="132"/>
                    <a:pt x="87" y="133"/>
                    <a:pt x="90" y="134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6"/>
                    <a:pt x="94" y="142"/>
                    <a:pt x="95" y="148"/>
                  </a:cubicBezTo>
                  <a:cubicBezTo>
                    <a:pt x="95" y="162"/>
                    <a:pt x="96" y="179"/>
                    <a:pt x="92" y="183"/>
                  </a:cubicBezTo>
                  <a:cubicBezTo>
                    <a:pt x="82" y="191"/>
                    <a:pt x="51" y="199"/>
                    <a:pt x="28" y="199"/>
                  </a:cubicBezTo>
                  <a:cubicBezTo>
                    <a:pt x="13" y="199"/>
                    <a:pt x="4" y="195"/>
                    <a:pt x="3" y="189"/>
                  </a:cubicBezTo>
                  <a:cubicBezTo>
                    <a:pt x="0" y="166"/>
                    <a:pt x="1" y="156"/>
                    <a:pt x="3" y="141"/>
                  </a:cubicBezTo>
                  <a:cubicBezTo>
                    <a:pt x="4" y="133"/>
                    <a:pt x="5" y="122"/>
                    <a:pt x="6" y="106"/>
                  </a:cubicBezTo>
                  <a:cubicBezTo>
                    <a:pt x="6" y="103"/>
                    <a:pt x="8" y="99"/>
                    <a:pt x="10" y="95"/>
                  </a:cubicBezTo>
                  <a:cubicBezTo>
                    <a:pt x="13" y="90"/>
                    <a:pt x="16" y="85"/>
                    <a:pt x="16" y="79"/>
                  </a:cubicBezTo>
                  <a:cubicBezTo>
                    <a:pt x="19" y="61"/>
                    <a:pt x="21" y="56"/>
                    <a:pt x="29" y="45"/>
                  </a:cubicBezTo>
                  <a:cubicBezTo>
                    <a:pt x="34" y="39"/>
                    <a:pt x="38" y="33"/>
                    <a:pt x="42" y="28"/>
                  </a:cubicBezTo>
                  <a:cubicBezTo>
                    <a:pt x="55" y="10"/>
                    <a:pt x="62" y="1"/>
                    <a:pt x="72" y="0"/>
                  </a:cubicBezTo>
                  <a:cubicBezTo>
                    <a:pt x="90" y="0"/>
                    <a:pt x="98" y="13"/>
                    <a:pt x="99" y="41"/>
                  </a:cubicBezTo>
                  <a:cubicBezTo>
                    <a:pt x="94" y="47"/>
                    <a:pt x="88" y="54"/>
                    <a:pt x="83" y="61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1" y="64"/>
                    <a:pt x="80" y="65"/>
                    <a:pt x="80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5" y="67"/>
                    <a:pt x="72" y="65"/>
                    <a:pt x="70" y="63"/>
                  </a:cubicBezTo>
                  <a:cubicBezTo>
                    <a:pt x="66" y="59"/>
                    <a:pt x="65" y="53"/>
                    <a:pt x="65" y="46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52"/>
                    <a:pt x="62" y="57"/>
                    <a:pt x="64" y="61"/>
                  </a:cubicBezTo>
                  <a:cubicBezTo>
                    <a:pt x="60" y="59"/>
                    <a:pt x="54" y="58"/>
                    <a:pt x="50" y="6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6" y="61"/>
                    <a:pt x="62" y="63"/>
                    <a:pt x="66" y="65"/>
                  </a:cubicBezTo>
                  <a:cubicBezTo>
                    <a:pt x="67" y="65"/>
                    <a:pt x="68" y="66"/>
                    <a:pt x="68" y="66"/>
                  </a:cubicBezTo>
                  <a:cubicBezTo>
                    <a:pt x="69" y="67"/>
                    <a:pt x="70" y="67"/>
                    <a:pt x="71" y="68"/>
                  </a:cubicBezTo>
                  <a:cubicBezTo>
                    <a:pt x="69" y="70"/>
                    <a:pt x="68" y="72"/>
                    <a:pt x="66" y="74"/>
                  </a:cubicBezTo>
                  <a:cubicBezTo>
                    <a:pt x="66" y="74"/>
                    <a:pt x="65" y="75"/>
                    <a:pt x="64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0" y="77"/>
                    <a:pt x="57" y="78"/>
                    <a:pt x="54" y="80"/>
                  </a:cubicBezTo>
                  <a:cubicBezTo>
                    <a:pt x="54" y="81"/>
                    <a:pt x="53" y="81"/>
                    <a:pt x="52" y="81"/>
                  </a:cubicBezTo>
                  <a:cubicBezTo>
                    <a:pt x="51" y="82"/>
                    <a:pt x="49" y="83"/>
                    <a:pt x="47" y="83"/>
                  </a:cubicBezTo>
                  <a:cubicBezTo>
                    <a:pt x="43" y="83"/>
                    <a:pt x="39" y="84"/>
                    <a:pt x="37" y="87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41" y="87"/>
                    <a:pt x="44" y="87"/>
                    <a:pt x="47" y="86"/>
                  </a:cubicBezTo>
                  <a:cubicBezTo>
                    <a:pt x="49" y="86"/>
                    <a:pt x="52" y="86"/>
                    <a:pt x="54" y="84"/>
                  </a:cubicBezTo>
                  <a:cubicBezTo>
                    <a:pt x="55" y="84"/>
                    <a:pt x="55" y="84"/>
                    <a:pt x="56" y="83"/>
                  </a:cubicBezTo>
                  <a:cubicBezTo>
                    <a:pt x="58" y="82"/>
                    <a:pt x="59" y="81"/>
                    <a:pt x="61" y="81"/>
                  </a:cubicBezTo>
                  <a:cubicBezTo>
                    <a:pt x="56" y="87"/>
                    <a:pt x="52" y="95"/>
                    <a:pt x="53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6" y="93"/>
                    <a:pt x="62" y="85"/>
                    <a:pt x="69" y="76"/>
                  </a:cubicBezTo>
                  <a:cubicBezTo>
                    <a:pt x="70" y="74"/>
                    <a:pt x="72" y="72"/>
                    <a:pt x="74" y="69"/>
                  </a:cubicBezTo>
                  <a:cubicBezTo>
                    <a:pt x="75" y="70"/>
                    <a:pt x="76" y="70"/>
                    <a:pt x="77" y="70"/>
                  </a:cubicBezTo>
                  <a:cubicBezTo>
                    <a:pt x="76" y="73"/>
                    <a:pt x="75" y="75"/>
                    <a:pt x="74" y="77"/>
                  </a:cubicBezTo>
                  <a:cubicBezTo>
                    <a:pt x="73" y="79"/>
                    <a:pt x="71" y="82"/>
                    <a:pt x="70" y="85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8" y="91"/>
                    <a:pt x="68" y="92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6" y="96"/>
                    <a:pt x="66" y="98"/>
                    <a:pt x="66" y="100"/>
                  </a:cubicBezTo>
                  <a:cubicBezTo>
                    <a:pt x="66" y="101"/>
                    <a:pt x="65" y="102"/>
                    <a:pt x="65" y="103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56" y="115"/>
                    <a:pt x="49" y="119"/>
                    <a:pt x="40" y="114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42" y="119"/>
                    <a:pt x="45" y="119"/>
                    <a:pt x="48" y="119"/>
                  </a:cubicBezTo>
                  <a:cubicBezTo>
                    <a:pt x="52" y="119"/>
                    <a:pt x="56" y="118"/>
                    <a:pt x="59" y="116"/>
                  </a:cubicBezTo>
                  <a:cubicBezTo>
                    <a:pt x="59" y="117"/>
                    <a:pt x="58" y="118"/>
                    <a:pt x="58" y="118"/>
                  </a:cubicBezTo>
                  <a:cubicBezTo>
                    <a:pt x="55" y="122"/>
                    <a:pt x="53" y="125"/>
                    <a:pt x="53" y="130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6"/>
                    <a:pt x="58" y="123"/>
                    <a:pt x="60" y="120"/>
                  </a:cubicBezTo>
                  <a:cubicBezTo>
                    <a:pt x="62" y="118"/>
                    <a:pt x="64" y="116"/>
                    <a:pt x="65" y="113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5" y="122"/>
                    <a:pt x="65" y="123"/>
                    <a:pt x="65" y="124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62" y="129"/>
                    <a:pt x="60" y="133"/>
                    <a:pt x="58" y="138"/>
                  </a:cubicBezTo>
                  <a:cubicBezTo>
                    <a:pt x="56" y="138"/>
                    <a:pt x="54" y="139"/>
                    <a:pt x="51" y="139"/>
                  </a:cubicBezTo>
                  <a:cubicBezTo>
                    <a:pt x="45" y="139"/>
                    <a:pt x="38" y="140"/>
                    <a:pt x="37" y="146"/>
                  </a:cubicBezTo>
                  <a:cubicBezTo>
                    <a:pt x="40" y="147"/>
                    <a:pt x="40" y="147"/>
                    <a:pt x="40" y="147"/>
                  </a:cubicBezTo>
                  <a:cubicBezTo>
                    <a:pt x="41" y="143"/>
                    <a:pt x="45" y="143"/>
                    <a:pt x="51" y="142"/>
                  </a:cubicBezTo>
                  <a:cubicBezTo>
                    <a:pt x="53" y="142"/>
                    <a:pt x="55" y="142"/>
                    <a:pt x="56" y="142"/>
                  </a:cubicBezTo>
                  <a:cubicBezTo>
                    <a:pt x="56" y="142"/>
                    <a:pt x="55" y="143"/>
                    <a:pt x="55" y="144"/>
                  </a:cubicBezTo>
                  <a:cubicBezTo>
                    <a:pt x="54" y="147"/>
                    <a:pt x="52" y="149"/>
                    <a:pt x="50" y="152"/>
                  </a:cubicBezTo>
                  <a:cubicBezTo>
                    <a:pt x="47" y="156"/>
                    <a:pt x="44" y="160"/>
                    <a:pt x="42" y="165"/>
                  </a:cubicBezTo>
                  <a:cubicBezTo>
                    <a:pt x="46" y="166"/>
                    <a:pt x="46" y="166"/>
                    <a:pt x="46" y="166"/>
                  </a:cubicBezTo>
                  <a:cubicBezTo>
                    <a:pt x="47" y="162"/>
                    <a:pt x="50" y="158"/>
                    <a:pt x="53" y="154"/>
                  </a:cubicBezTo>
                  <a:cubicBezTo>
                    <a:pt x="55" y="151"/>
                    <a:pt x="57" y="148"/>
                    <a:pt x="58" y="146"/>
                  </a:cubicBezTo>
                  <a:cubicBezTo>
                    <a:pt x="59" y="144"/>
                    <a:pt x="59" y="143"/>
                    <a:pt x="60" y="141"/>
                  </a:cubicBezTo>
                  <a:cubicBezTo>
                    <a:pt x="62" y="137"/>
                    <a:pt x="64" y="133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7" y="132"/>
                    <a:pt x="67" y="134"/>
                    <a:pt x="68" y="136"/>
                  </a:cubicBezTo>
                  <a:cubicBezTo>
                    <a:pt x="68" y="137"/>
                    <a:pt x="68" y="138"/>
                    <a:pt x="69" y="139"/>
                  </a:cubicBezTo>
                  <a:cubicBezTo>
                    <a:pt x="69" y="140"/>
                    <a:pt x="70" y="142"/>
                    <a:pt x="70" y="14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3" y="152"/>
                    <a:pt x="75" y="157"/>
                    <a:pt x="78" y="163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1"/>
                    <a:pt x="85" y="161"/>
                    <a:pt x="85" y="161"/>
                  </a:cubicBezTo>
                  <a:cubicBezTo>
                    <a:pt x="82" y="154"/>
                    <a:pt x="81" y="149"/>
                    <a:pt x="80" y="145"/>
                  </a:cubicBezTo>
                  <a:cubicBezTo>
                    <a:pt x="79" y="144"/>
                    <a:pt x="79" y="143"/>
                    <a:pt x="79" y="142"/>
                  </a:cubicBezTo>
                  <a:cubicBezTo>
                    <a:pt x="79" y="140"/>
                    <a:pt x="78" y="138"/>
                    <a:pt x="78" y="137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7" y="132"/>
                    <a:pt x="76" y="130"/>
                    <a:pt x="76" y="128"/>
                  </a:cubicBezTo>
                  <a:cubicBezTo>
                    <a:pt x="76" y="128"/>
                    <a:pt x="76" y="127"/>
                    <a:pt x="76" y="126"/>
                  </a:cubicBezTo>
                  <a:cubicBezTo>
                    <a:pt x="76" y="124"/>
                    <a:pt x="76" y="122"/>
                    <a:pt x="76" y="121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1"/>
                    <a:pt x="76" y="110"/>
                    <a:pt x="76" y="109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7"/>
                    <a:pt x="77" y="107"/>
                  </a:cubicBezTo>
                  <a:cubicBezTo>
                    <a:pt x="77" y="109"/>
                    <a:pt x="77" y="110"/>
                    <a:pt x="77" y="112"/>
                  </a:cubicBezTo>
                  <a:cubicBezTo>
                    <a:pt x="77" y="117"/>
                    <a:pt x="76" y="123"/>
                    <a:pt x="79" y="127"/>
                  </a:cubicBezTo>
                  <a:cubicBezTo>
                    <a:pt x="78" y="133"/>
                    <a:pt x="80" y="138"/>
                    <a:pt x="82" y="143"/>
                  </a:cubicBezTo>
                  <a:cubicBezTo>
                    <a:pt x="83" y="145"/>
                    <a:pt x="84" y="148"/>
                    <a:pt x="85" y="150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7"/>
                    <a:pt x="86" y="144"/>
                    <a:pt x="85" y="141"/>
                  </a:cubicBezTo>
                  <a:cubicBezTo>
                    <a:pt x="84" y="138"/>
                    <a:pt x="83" y="134"/>
                    <a:pt x="82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8" name="Freeform 60">
              <a:extLst>
                <a:ext uri="{FF2B5EF4-FFF2-40B4-BE49-F238E27FC236}">
                  <a16:creationId xmlns:a16="http://schemas.microsoft.com/office/drawing/2014/main" id="{306D4044-93D3-CD36-4181-ECF6B22A9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598738"/>
              <a:ext cx="260350" cy="525462"/>
            </a:xfrm>
            <a:custGeom>
              <a:avLst/>
              <a:gdLst>
                <a:gd name="T0" fmla="*/ 42 w 99"/>
                <a:gd name="T1" fmla="*/ 129 h 199"/>
                <a:gd name="T2" fmla="*/ 41 w 99"/>
                <a:gd name="T3" fmla="*/ 118 h 199"/>
                <a:gd name="T4" fmla="*/ 51 w 99"/>
                <a:gd name="T5" fmla="*/ 119 h 199"/>
                <a:gd name="T6" fmla="*/ 59 w 99"/>
                <a:gd name="T7" fmla="*/ 114 h 199"/>
                <a:gd name="T8" fmla="*/ 34 w 99"/>
                <a:gd name="T9" fmla="*/ 107 h 199"/>
                <a:gd name="T10" fmla="*/ 33 w 99"/>
                <a:gd name="T11" fmla="*/ 100 h 199"/>
                <a:gd name="T12" fmla="*/ 31 w 99"/>
                <a:gd name="T13" fmla="*/ 92 h 199"/>
                <a:gd name="T14" fmla="*/ 29 w 99"/>
                <a:gd name="T15" fmla="*/ 85 h 199"/>
                <a:gd name="T16" fmla="*/ 22 w 99"/>
                <a:gd name="T17" fmla="*/ 70 h 199"/>
                <a:gd name="T18" fmla="*/ 30 w 99"/>
                <a:gd name="T19" fmla="*/ 76 h 199"/>
                <a:gd name="T20" fmla="*/ 45 w 99"/>
                <a:gd name="T21" fmla="*/ 105 h 199"/>
                <a:gd name="T22" fmla="*/ 43 w 99"/>
                <a:gd name="T23" fmla="*/ 83 h 199"/>
                <a:gd name="T24" fmla="*/ 52 w 99"/>
                <a:gd name="T25" fmla="*/ 86 h 199"/>
                <a:gd name="T26" fmla="*/ 62 w 99"/>
                <a:gd name="T27" fmla="*/ 87 h 199"/>
                <a:gd name="T28" fmla="*/ 47 w 99"/>
                <a:gd name="T29" fmla="*/ 81 h 199"/>
                <a:gd name="T30" fmla="*/ 34 w 99"/>
                <a:gd name="T31" fmla="*/ 76 h 199"/>
                <a:gd name="T32" fmla="*/ 33 w 99"/>
                <a:gd name="T33" fmla="*/ 74 h 199"/>
                <a:gd name="T34" fmla="*/ 31 w 99"/>
                <a:gd name="T35" fmla="*/ 66 h 199"/>
                <a:gd name="T36" fmla="*/ 46 w 99"/>
                <a:gd name="T37" fmla="*/ 64 h 199"/>
                <a:gd name="T38" fmla="*/ 34 w 99"/>
                <a:gd name="T39" fmla="*/ 61 h 199"/>
                <a:gd name="T40" fmla="*/ 33 w 99"/>
                <a:gd name="T41" fmla="*/ 46 h 199"/>
                <a:gd name="T42" fmla="*/ 20 w 99"/>
                <a:gd name="T43" fmla="*/ 67 h 199"/>
                <a:gd name="T44" fmla="*/ 16 w 99"/>
                <a:gd name="T45" fmla="*/ 62 h 199"/>
                <a:gd name="T46" fmla="*/ 0 w 99"/>
                <a:gd name="T47" fmla="*/ 41 h 199"/>
                <a:gd name="T48" fmla="*/ 27 w 99"/>
                <a:gd name="T49" fmla="*/ 0 h 199"/>
                <a:gd name="T50" fmla="*/ 70 w 99"/>
                <a:gd name="T51" fmla="*/ 45 h 199"/>
                <a:gd name="T52" fmla="*/ 89 w 99"/>
                <a:gd name="T53" fmla="*/ 95 h 199"/>
                <a:gd name="T54" fmla="*/ 96 w 99"/>
                <a:gd name="T55" fmla="*/ 141 h 199"/>
                <a:gd name="T56" fmla="*/ 71 w 99"/>
                <a:gd name="T57" fmla="*/ 199 h 199"/>
                <a:gd name="T58" fmla="*/ 7 w 99"/>
                <a:gd name="T59" fmla="*/ 183 h 199"/>
                <a:gd name="T60" fmla="*/ 5 w 99"/>
                <a:gd name="T61" fmla="*/ 131 h 199"/>
                <a:gd name="T62" fmla="*/ 8 w 99"/>
                <a:gd name="T63" fmla="*/ 130 h 199"/>
                <a:gd name="T64" fmla="*/ 17 w 99"/>
                <a:gd name="T65" fmla="*/ 131 h 199"/>
                <a:gd name="T66" fmla="*/ 10 w 99"/>
                <a:gd name="T67" fmla="*/ 149 h 199"/>
                <a:gd name="T68" fmla="*/ 16 w 99"/>
                <a:gd name="T69" fmla="*/ 143 h 199"/>
                <a:gd name="T70" fmla="*/ 22 w 99"/>
                <a:gd name="T71" fmla="*/ 112 h 199"/>
                <a:gd name="T72" fmla="*/ 22 w 99"/>
                <a:gd name="T73" fmla="*/ 106 h 199"/>
                <a:gd name="T74" fmla="*/ 22 w 99"/>
                <a:gd name="T75" fmla="*/ 109 h 199"/>
                <a:gd name="T76" fmla="*/ 23 w 99"/>
                <a:gd name="T77" fmla="*/ 116 h 199"/>
                <a:gd name="T78" fmla="*/ 23 w 99"/>
                <a:gd name="T79" fmla="*/ 126 h 199"/>
                <a:gd name="T80" fmla="*/ 22 w 99"/>
                <a:gd name="T81" fmla="*/ 134 h 199"/>
                <a:gd name="T82" fmla="*/ 20 w 99"/>
                <a:gd name="T83" fmla="*/ 142 h 199"/>
                <a:gd name="T84" fmla="*/ 14 w 99"/>
                <a:gd name="T85" fmla="*/ 161 h 199"/>
                <a:gd name="T86" fmla="*/ 21 w 99"/>
                <a:gd name="T87" fmla="*/ 165 h 199"/>
                <a:gd name="T88" fmla="*/ 27 w 99"/>
                <a:gd name="T89" fmla="*/ 147 h 199"/>
                <a:gd name="T90" fmla="*/ 30 w 99"/>
                <a:gd name="T91" fmla="*/ 139 h 199"/>
                <a:gd name="T92" fmla="*/ 32 w 99"/>
                <a:gd name="T93" fmla="*/ 130 h 199"/>
                <a:gd name="T94" fmla="*/ 41 w 99"/>
                <a:gd name="T95" fmla="*/ 146 h 199"/>
                <a:gd name="T96" fmla="*/ 53 w 99"/>
                <a:gd name="T97" fmla="*/ 166 h 199"/>
                <a:gd name="T98" fmla="*/ 49 w 99"/>
                <a:gd name="T99" fmla="*/ 152 h 199"/>
                <a:gd name="T100" fmla="*/ 43 w 99"/>
                <a:gd name="T101" fmla="*/ 142 h 199"/>
                <a:gd name="T102" fmla="*/ 59 w 99"/>
                <a:gd name="T103" fmla="*/ 147 h 199"/>
                <a:gd name="T104" fmla="*/ 48 w 99"/>
                <a:gd name="T105" fmla="*/ 139 h 199"/>
                <a:gd name="T106" fmla="*/ 33 w 99"/>
                <a:gd name="T107" fmla="*/ 126 h 199"/>
                <a:gd name="T108" fmla="*/ 34 w 99"/>
                <a:gd name="T109" fmla="*/ 121 h 199"/>
                <a:gd name="T110" fmla="*/ 34 w 99"/>
                <a:gd name="T111" fmla="*/ 11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9" h="199">
                  <a:moveTo>
                    <a:pt x="38" y="120"/>
                  </a:moveTo>
                  <a:cubicBezTo>
                    <a:pt x="41" y="123"/>
                    <a:pt x="43" y="126"/>
                    <a:pt x="42" y="129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5"/>
                    <a:pt x="44" y="122"/>
                    <a:pt x="41" y="118"/>
                  </a:cubicBezTo>
                  <a:cubicBezTo>
                    <a:pt x="41" y="118"/>
                    <a:pt x="40" y="117"/>
                    <a:pt x="40" y="116"/>
                  </a:cubicBezTo>
                  <a:cubicBezTo>
                    <a:pt x="43" y="118"/>
                    <a:pt x="47" y="119"/>
                    <a:pt x="51" y="119"/>
                  </a:cubicBezTo>
                  <a:cubicBezTo>
                    <a:pt x="54" y="119"/>
                    <a:pt x="57" y="119"/>
                    <a:pt x="61" y="117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49" y="119"/>
                    <a:pt x="42" y="115"/>
                    <a:pt x="34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33" y="102"/>
                    <a:pt x="33" y="101"/>
                    <a:pt x="33" y="100"/>
                  </a:cubicBezTo>
                  <a:cubicBezTo>
                    <a:pt x="33" y="98"/>
                    <a:pt x="32" y="96"/>
                    <a:pt x="32" y="94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91"/>
                    <a:pt x="31" y="90"/>
                    <a:pt x="30" y="89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2"/>
                    <a:pt x="26" y="79"/>
                    <a:pt x="25" y="77"/>
                  </a:cubicBezTo>
                  <a:cubicBezTo>
                    <a:pt x="24" y="75"/>
                    <a:pt x="23" y="73"/>
                    <a:pt x="22" y="70"/>
                  </a:cubicBezTo>
                  <a:cubicBezTo>
                    <a:pt x="23" y="70"/>
                    <a:pt x="24" y="70"/>
                    <a:pt x="25" y="69"/>
                  </a:cubicBezTo>
                  <a:cubicBezTo>
                    <a:pt x="27" y="72"/>
                    <a:pt x="28" y="74"/>
                    <a:pt x="30" y="76"/>
                  </a:cubicBezTo>
                  <a:cubicBezTo>
                    <a:pt x="37" y="85"/>
                    <a:pt x="43" y="93"/>
                    <a:pt x="42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95"/>
                    <a:pt x="43" y="87"/>
                    <a:pt x="38" y="81"/>
                  </a:cubicBezTo>
                  <a:cubicBezTo>
                    <a:pt x="39" y="81"/>
                    <a:pt x="41" y="82"/>
                    <a:pt x="43" y="83"/>
                  </a:cubicBezTo>
                  <a:cubicBezTo>
                    <a:pt x="43" y="84"/>
                    <a:pt x="44" y="84"/>
                    <a:pt x="45" y="84"/>
                  </a:cubicBezTo>
                  <a:cubicBezTo>
                    <a:pt x="47" y="86"/>
                    <a:pt x="49" y="86"/>
                    <a:pt x="52" y="86"/>
                  </a:cubicBezTo>
                  <a:cubicBezTo>
                    <a:pt x="55" y="87"/>
                    <a:pt x="58" y="87"/>
                    <a:pt x="59" y="89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60" y="84"/>
                    <a:pt x="56" y="83"/>
                    <a:pt x="52" y="83"/>
                  </a:cubicBezTo>
                  <a:cubicBezTo>
                    <a:pt x="50" y="83"/>
                    <a:pt x="48" y="82"/>
                    <a:pt x="47" y="81"/>
                  </a:cubicBezTo>
                  <a:cubicBezTo>
                    <a:pt x="46" y="81"/>
                    <a:pt x="45" y="81"/>
                    <a:pt x="44" y="80"/>
                  </a:cubicBezTo>
                  <a:cubicBezTo>
                    <a:pt x="41" y="78"/>
                    <a:pt x="38" y="77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5"/>
                    <a:pt x="33" y="74"/>
                    <a:pt x="33" y="74"/>
                  </a:cubicBezTo>
                  <a:cubicBezTo>
                    <a:pt x="31" y="72"/>
                    <a:pt x="30" y="70"/>
                    <a:pt x="28" y="68"/>
                  </a:cubicBezTo>
                  <a:cubicBezTo>
                    <a:pt x="29" y="67"/>
                    <a:pt x="30" y="67"/>
                    <a:pt x="31" y="66"/>
                  </a:cubicBezTo>
                  <a:cubicBezTo>
                    <a:pt x="31" y="66"/>
                    <a:pt x="32" y="65"/>
                    <a:pt x="33" y="65"/>
                  </a:cubicBezTo>
                  <a:cubicBezTo>
                    <a:pt x="37" y="63"/>
                    <a:pt x="43" y="61"/>
                    <a:pt x="46" y="64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5" y="58"/>
                    <a:pt x="39" y="59"/>
                    <a:pt x="34" y="61"/>
                  </a:cubicBezTo>
                  <a:cubicBezTo>
                    <a:pt x="37" y="57"/>
                    <a:pt x="37" y="52"/>
                    <a:pt x="37" y="45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4" y="53"/>
                    <a:pt x="33" y="59"/>
                    <a:pt x="29" y="63"/>
                  </a:cubicBezTo>
                  <a:cubicBezTo>
                    <a:pt x="27" y="65"/>
                    <a:pt x="24" y="67"/>
                    <a:pt x="20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8" y="65"/>
                    <a:pt x="17" y="64"/>
                    <a:pt x="16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1" y="54"/>
                    <a:pt x="5" y="47"/>
                    <a:pt x="0" y="41"/>
                  </a:cubicBezTo>
                  <a:cubicBezTo>
                    <a:pt x="0" y="27"/>
                    <a:pt x="3" y="17"/>
                    <a:pt x="7" y="10"/>
                  </a:cubicBezTo>
                  <a:cubicBezTo>
                    <a:pt x="12" y="3"/>
                    <a:pt x="18" y="0"/>
                    <a:pt x="27" y="0"/>
                  </a:cubicBezTo>
                  <a:cubicBezTo>
                    <a:pt x="37" y="1"/>
                    <a:pt x="44" y="10"/>
                    <a:pt x="57" y="28"/>
                  </a:cubicBezTo>
                  <a:cubicBezTo>
                    <a:pt x="61" y="33"/>
                    <a:pt x="65" y="39"/>
                    <a:pt x="70" y="45"/>
                  </a:cubicBezTo>
                  <a:cubicBezTo>
                    <a:pt x="78" y="56"/>
                    <a:pt x="80" y="61"/>
                    <a:pt x="82" y="79"/>
                  </a:cubicBezTo>
                  <a:cubicBezTo>
                    <a:pt x="83" y="85"/>
                    <a:pt x="86" y="90"/>
                    <a:pt x="89" y="95"/>
                  </a:cubicBezTo>
                  <a:cubicBezTo>
                    <a:pt x="91" y="99"/>
                    <a:pt x="93" y="103"/>
                    <a:pt x="93" y="106"/>
                  </a:cubicBezTo>
                  <a:cubicBezTo>
                    <a:pt x="94" y="122"/>
                    <a:pt x="95" y="133"/>
                    <a:pt x="96" y="141"/>
                  </a:cubicBezTo>
                  <a:cubicBezTo>
                    <a:pt x="98" y="156"/>
                    <a:pt x="99" y="166"/>
                    <a:pt x="96" y="189"/>
                  </a:cubicBezTo>
                  <a:cubicBezTo>
                    <a:pt x="95" y="195"/>
                    <a:pt x="86" y="199"/>
                    <a:pt x="71" y="199"/>
                  </a:cubicBezTo>
                  <a:cubicBezTo>
                    <a:pt x="59" y="199"/>
                    <a:pt x="46" y="197"/>
                    <a:pt x="34" y="194"/>
                  </a:cubicBezTo>
                  <a:cubicBezTo>
                    <a:pt x="22" y="191"/>
                    <a:pt x="12" y="187"/>
                    <a:pt x="7" y="183"/>
                  </a:cubicBezTo>
                  <a:cubicBezTo>
                    <a:pt x="3" y="179"/>
                    <a:pt x="4" y="162"/>
                    <a:pt x="4" y="148"/>
                  </a:cubicBezTo>
                  <a:cubicBezTo>
                    <a:pt x="5" y="142"/>
                    <a:pt x="5" y="136"/>
                    <a:pt x="5" y="131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12" y="133"/>
                    <a:pt x="15" y="132"/>
                    <a:pt x="17" y="131"/>
                  </a:cubicBezTo>
                  <a:cubicBezTo>
                    <a:pt x="16" y="134"/>
                    <a:pt x="15" y="138"/>
                    <a:pt x="13" y="141"/>
                  </a:cubicBezTo>
                  <a:cubicBezTo>
                    <a:pt x="12" y="144"/>
                    <a:pt x="11" y="147"/>
                    <a:pt x="10" y="149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148"/>
                    <a:pt x="15" y="145"/>
                    <a:pt x="16" y="143"/>
                  </a:cubicBezTo>
                  <a:cubicBezTo>
                    <a:pt x="18" y="138"/>
                    <a:pt x="20" y="133"/>
                    <a:pt x="20" y="127"/>
                  </a:cubicBezTo>
                  <a:cubicBezTo>
                    <a:pt x="22" y="123"/>
                    <a:pt x="22" y="117"/>
                    <a:pt x="22" y="112"/>
                  </a:cubicBezTo>
                  <a:cubicBezTo>
                    <a:pt x="22" y="110"/>
                    <a:pt x="22" y="109"/>
                    <a:pt x="22" y="107"/>
                  </a:cubicBezTo>
                  <a:cubicBezTo>
                    <a:pt x="22" y="107"/>
                    <a:pt x="22" y="106"/>
                    <a:pt x="22" y="106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3" y="110"/>
                    <a:pt x="23" y="111"/>
                    <a:pt x="23" y="113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23" y="122"/>
                    <a:pt x="23" y="124"/>
                    <a:pt x="23" y="126"/>
                  </a:cubicBezTo>
                  <a:cubicBezTo>
                    <a:pt x="23" y="127"/>
                    <a:pt x="23" y="128"/>
                    <a:pt x="22" y="128"/>
                  </a:cubicBezTo>
                  <a:cubicBezTo>
                    <a:pt x="22" y="130"/>
                    <a:pt x="22" y="132"/>
                    <a:pt x="22" y="134"/>
                  </a:cubicBezTo>
                  <a:cubicBezTo>
                    <a:pt x="21" y="135"/>
                    <a:pt x="21" y="136"/>
                    <a:pt x="21" y="136"/>
                  </a:cubicBezTo>
                  <a:cubicBezTo>
                    <a:pt x="21" y="138"/>
                    <a:pt x="20" y="140"/>
                    <a:pt x="20" y="142"/>
                  </a:cubicBezTo>
                  <a:cubicBezTo>
                    <a:pt x="20" y="143"/>
                    <a:pt x="19" y="144"/>
                    <a:pt x="19" y="144"/>
                  </a:cubicBezTo>
                  <a:cubicBezTo>
                    <a:pt x="18" y="149"/>
                    <a:pt x="16" y="154"/>
                    <a:pt x="14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4" y="157"/>
                    <a:pt x="26" y="152"/>
                    <a:pt x="27" y="147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9" y="142"/>
                    <a:pt x="30" y="140"/>
                    <a:pt x="30" y="139"/>
                  </a:cubicBezTo>
                  <a:cubicBezTo>
                    <a:pt x="30" y="138"/>
                    <a:pt x="31" y="137"/>
                    <a:pt x="31" y="136"/>
                  </a:cubicBezTo>
                  <a:cubicBezTo>
                    <a:pt x="31" y="134"/>
                    <a:pt x="32" y="132"/>
                    <a:pt x="32" y="130"/>
                  </a:cubicBezTo>
                  <a:cubicBezTo>
                    <a:pt x="35" y="133"/>
                    <a:pt x="37" y="137"/>
                    <a:pt x="39" y="141"/>
                  </a:cubicBezTo>
                  <a:cubicBezTo>
                    <a:pt x="39" y="143"/>
                    <a:pt x="40" y="144"/>
                    <a:pt x="41" y="146"/>
                  </a:cubicBezTo>
                  <a:cubicBezTo>
                    <a:pt x="42" y="148"/>
                    <a:pt x="44" y="151"/>
                    <a:pt x="46" y="154"/>
                  </a:cubicBezTo>
                  <a:cubicBezTo>
                    <a:pt x="49" y="158"/>
                    <a:pt x="52" y="162"/>
                    <a:pt x="53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5" y="160"/>
                    <a:pt x="52" y="156"/>
                    <a:pt x="49" y="152"/>
                  </a:cubicBezTo>
                  <a:cubicBezTo>
                    <a:pt x="47" y="149"/>
                    <a:pt x="45" y="147"/>
                    <a:pt x="44" y="144"/>
                  </a:cubicBezTo>
                  <a:cubicBezTo>
                    <a:pt x="44" y="143"/>
                    <a:pt x="43" y="142"/>
                    <a:pt x="43" y="142"/>
                  </a:cubicBezTo>
                  <a:cubicBezTo>
                    <a:pt x="44" y="142"/>
                    <a:pt x="46" y="142"/>
                    <a:pt x="47" y="142"/>
                  </a:cubicBezTo>
                  <a:cubicBezTo>
                    <a:pt x="54" y="143"/>
                    <a:pt x="58" y="143"/>
                    <a:pt x="59" y="147"/>
                  </a:cubicBezTo>
                  <a:cubicBezTo>
                    <a:pt x="62" y="146"/>
                    <a:pt x="62" y="146"/>
                    <a:pt x="62" y="146"/>
                  </a:cubicBezTo>
                  <a:cubicBezTo>
                    <a:pt x="61" y="140"/>
                    <a:pt x="54" y="139"/>
                    <a:pt x="48" y="139"/>
                  </a:cubicBezTo>
                  <a:cubicBezTo>
                    <a:pt x="45" y="139"/>
                    <a:pt x="42" y="138"/>
                    <a:pt x="41" y="138"/>
                  </a:cubicBezTo>
                  <a:cubicBezTo>
                    <a:pt x="39" y="133"/>
                    <a:pt x="37" y="129"/>
                    <a:pt x="33" y="12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3"/>
                    <a:pt x="34" y="122"/>
                    <a:pt x="34" y="121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5" y="116"/>
                    <a:pt x="37" y="118"/>
                    <a:pt x="38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9" name="Oval 188">
            <a:extLst>
              <a:ext uri="{FF2B5EF4-FFF2-40B4-BE49-F238E27FC236}">
                <a16:creationId xmlns:a16="http://schemas.microsoft.com/office/drawing/2014/main" id="{4CCE3B13-7BB3-84A0-5F41-4E58EA26DB88}"/>
              </a:ext>
            </a:extLst>
          </p:cNvPr>
          <p:cNvSpPr/>
          <p:nvPr/>
        </p:nvSpPr>
        <p:spPr>
          <a:xfrm>
            <a:off x="6402578" y="3501883"/>
            <a:ext cx="569943" cy="569943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0" name="Freeform 64">
            <a:extLst>
              <a:ext uri="{FF2B5EF4-FFF2-40B4-BE49-F238E27FC236}">
                <a16:creationId xmlns:a16="http://schemas.microsoft.com/office/drawing/2014/main" id="{BF5ADAB8-2E6D-2FA4-CDDF-84BF5C6623DE}"/>
              </a:ext>
            </a:extLst>
          </p:cNvPr>
          <p:cNvSpPr>
            <a:spLocks/>
          </p:cNvSpPr>
          <p:nvPr/>
        </p:nvSpPr>
        <p:spPr bwMode="auto">
          <a:xfrm>
            <a:off x="6496192" y="3633355"/>
            <a:ext cx="382714" cy="306998"/>
          </a:xfrm>
          <a:custGeom>
            <a:avLst/>
            <a:gdLst>
              <a:gd name="T0" fmla="*/ 56 w 203"/>
              <a:gd name="T1" fmla="*/ 122 h 162"/>
              <a:gd name="T2" fmla="*/ 58 w 203"/>
              <a:gd name="T3" fmla="*/ 121 h 162"/>
              <a:gd name="T4" fmla="*/ 72 w 203"/>
              <a:gd name="T5" fmla="*/ 118 h 162"/>
              <a:gd name="T6" fmla="*/ 115 w 203"/>
              <a:gd name="T7" fmla="*/ 46 h 162"/>
              <a:gd name="T8" fmla="*/ 110 w 203"/>
              <a:gd name="T9" fmla="*/ 38 h 162"/>
              <a:gd name="T10" fmla="*/ 101 w 203"/>
              <a:gd name="T11" fmla="*/ 18 h 162"/>
              <a:gd name="T12" fmla="*/ 98 w 203"/>
              <a:gd name="T13" fmla="*/ 7 h 162"/>
              <a:gd name="T14" fmla="*/ 115 w 203"/>
              <a:gd name="T15" fmla="*/ 3 h 162"/>
              <a:gd name="T16" fmla="*/ 118 w 203"/>
              <a:gd name="T17" fmla="*/ 7 h 162"/>
              <a:gd name="T18" fmla="*/ 121 w 203"/>
              <a:gd name="T19" fmla="*/ 10 h 162"/>
              <a:gd name="T20" fmla="*/ 126 w 203"/>
              <a:gd name="T21" fmla="*/ 16 h 162"/>
              <a:gd name="T22" fmla="*/ 152 w 203"/>
              <a:gd name="T23" fmla="*/ 9 h 162"/>
              <a:gd name="T24" fmla="*/ 181 w 203"/>
              <a:gd name="T25" fmla="*/ 110 h 162"/>
              <a:gd name="T26" fmla="*/ 58 w 203"/>
              <a:gd name="T27" fmla="*/ 150 h 162"/>
              <a:gd name="T28" fmla="*/ 43 w 203"/>
              <a:gd name="T29" fmla="*/ 146 h 162"/>
              <a:gd name="T30" fmla="*/ 22 w 203"/>
              <a:gd name="T31" fmla="*/ 136 h 162"/>
              <a:gd name="T32" fmla="*/ 21 w 203"/>
              <a:gd name="T33" fmla="*/ 136 h 162"/>
              <a:gd name="T34" fmla="*/ 19 w 203"/>
              <a:gd name="T35" fmla="*/ 138 h 162"/>
              <a:gd name="T36" fmla="*/ 18 w 203"/>
              <a:gd name="T37" fmla="*/ 146 h 162"/>
              <a:gd name="T38" fmla="*/ 17 w 203"/>
              <a:gd name="T39" fmla="*/ 151 h 162"/>
              <a:gd name="T40" fmla="*/ 17 w 203"/>
              <a:gd name="T41" fmla="*/ 156 h 162"/>
              <a:gd name="T42" fmla="*/ 1 w 203"/>
              <a:gd name="T43" fmla="*/ 153 h 162"/>
              <a:gd name="T44" fmla="*/ 0 w 203"/>
              <a:gd name="T45" fmla="*/ 148 h 162"/>
              <a:gd name="T46" fmla="*/ 0 w 203"/>
              <a:gd name="T47" fmla="*/ 142 h 162"/>
              <a:gd name="T48" fmla="*/ 0 w 203"/>
              <a:gd name="T49" fmla="*/ 136 h 162"/>
              <a:gd name="T50" fmla="*/ 2 w 203"/>
              <a:gd name="T51" fmla="*/ 128 h 162"/>
              <a:gd name="T52" fmla="*/ 3 w 203"/>
              <a:gd name="T53" fmla="*/ 124 h 162"/>
              <a:gd name="T54" fmla="*/ 4 w 203"/>
              <a:gd name="T55" fmla="*/ 119 h 162"/>
              <a:gd name="T56" fmla="*/ 5 w 203"/>
              <a:gd name="T57" fmla="*/ 117 h 162"/>
              <a:gd name="T58" fmla="*/ 7 w 203"/>
              <a:gd name="T59" fmla="*/ 114 h 162"/>
              <a:gd name="T60" fmla="*/ 8 w 203"/>
              <a:gd name="T61" fmla="*/ 113 h 162"/>
              <a:gd name="T62" fmla="*/ 9 w 203"/>
              <a:gd name="T63" fmla="*/ 111 h 162"/>
              <a:gd name="T64" fmla="*/ 10 w 203"/>
              <a:gd name="T65" fmla="*/ 110 h 162"/>
              <a:gd name="T66" fmla="*/ 23 w 203"/>
              <a:gd name="T67" fmla="*/ 109 h 162"/>
              <a:gd name="T68" fmla="*/ 27 w 203"/>
              <a:gd name="T69" fmla="*/ 112 h 162"/>
              <a:gd name="T70" fmla="*/ 34 w 203"/>
              <a:gd name="T71" fmla="*/ 115 h 162"/>
              <a:gd name="T72" fmla="*/ 37 w 203"/>
              <a:gd name="T73" fmla="*/ 11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3" h="162">
                <a:moveTo>
                  <a:pt x="50" y="121"/>
                </a:moveTo>
                <a:cubicBezTo>
                  <a:pt x="52" y="121"/>
                  <a:pt x="54" y="121"/>
                  <a:pt x="56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8" y="122"/>
                  <a:pt x="58" y="121"/>
                </a:cubicBezTo>
                <a:cubicBezTo>
                  <a:pt x="61" y="120"/>
                  <a:pt x="65" y="118"/>
                  <a:pt x="69" y="117"/>
                </a:cubicBezTo>
                <a:cubicBezTo>
                  <a:pt x="70" y="118"/>
                  <a:pt x="71" y="118"/>
                  <a:pt x="72" y="118"/>
                </a:cubicBezTo>
                <a:cubicBezTo>
                  <a:pt x="82" y="118"/>
                  <a:pt x="106" y="111"/>
                  <a:pt x="115" y="48"/>
                </a:cubicBezTo>
                <a:cubicBezTo>
                  <a:pt x="115" y="47"/>
                  <a:pt x="115" y="47"/>
                  <a:pt x="115" y="46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2" y="42"/>
                  <a:pt x="111" y="40"/>
                  <a:pt x="110" y="38"/>
                </a:cubicBezTo>
                <a:cubicBezTo>
                  <a:pt x="107" y="33"/>
                  <a:pt x="104" y="28"/>
                  <a:pt x="102" y="22"/>
                </a:cubicBezTo>
                <a:cubicBezTo>
                  <a:pt x="102" y="21"/>
                  <a:pt x="101" y="19"/>
                  <a:pt x="101" y="18"/>
                </a:cubicBezTo>
                <a:cubicBezTo>
                  <a:pt x="100" y="17"/>
                  <a:pt x="100" y="15"/>
                  <a:pt x="99" y="14"/>
                </a:cubicBezTo>
                <a:cubicBezTo>
                  <a:pt x="99" y="11"/>
                  <a:pt x="98" y="9"/>
                  <a:pt x="98" y="7"/>
                </a:cubicBezTo>
                <a:cubicBezTo>
                  <a:pt x="113" y="0"/>
                  <a:pt x="113" y="0"/>
                  <a:pt x="113" y="0"/>
                </a:cubicBezTo>
                <a:cubicBezTo>
                  <a:pt x="114" y="1"/>
                  <a:pt x="114" y="2"/>
                  <a:pt x="115" y="3"/>
                </a:cubicBezTo>
                <a:cubicBezTo>
                  <a:pt x="116" y="3"/>
                  <a:pt x="116" y="4"/>
                  <a:pt x="117" y="5"/>
                </a:cubicBezTo>
                <a:cubicBezTo>
                  <a:pt x="117" y="6"/>
                  <a:pt x="118" y="6"/>
                  <a:pt x="118" y="7"/>
                </a:cubicBezTo>
                <a:cubicBezTo>
                  <a:pt x="119" y="8"/>
                  <a:pt x="119" y="8"/>
                  <a:pt x="119" y="8"/>
                </a:cubicBezTo>
                <a:cubicBezTo>
                  <a:pt x="120" y="9"/>
                  <a:pt x="120" y="9"/>
                  <a:pt x="121" y="10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3" y="13"/>
                  <a:pt x="124" y="14"/>
                  <a:pt x="126" y="16"/>
                </a:cubicBezTo>
                <a:cubicBezTo>
                  <a:pt x="126" y="16"/>
                  <a:pt x="127" y="17"/>
                  <a:pt x="128" y="16"/>
                </a:cubicBezTo>
                <a:cubicBezTo>
                  <a:pt x="135" y="11"/>
                  <a:pt x="143" y="9"/>
                  <a:pt x="152" y="9"/>
                </a:cubicBezTo>
                <a:cubicBezTo>
                  <a:pt x="173" y="9"/>
                  <a:pt x="190" y="23"/>
                  <a:pt x="197" y="47"/>
                </a:cubicBezTo>
                <a:cubicBezTo>
                  <a:pt x="203" y="66"/>
                  <a:pt x="197" y="89"/>
                  <a:pt x="181" y="110"/>
                </a:cubicBezTo>
                <a:cubicBezTo>
                  <a:pt x="159" y="140"/>
                  <a:pt x="120" y="162"/>
                  <a:pt x="90" y="162"/>
                </a:cubicBezTo>
                <a:cubicBezTo>
                  <a:pt x="77" y="162"/>
                  <a:pt x="66" y="158"/>
                  <a:pt x="58" y="150"/>
                </a:cubicBezTo>
                <a:cubicBezTo>
                  <a:pt x="58" y="149"/>
                  <a:pt x="58" y="149"/>
                  <a:pt x="57" y="149"/>
                </a:cubicBezTo>
                <a:cubicBezTo>
                  <a:pt x="52" y="148"/>
                  <a:pt x="47" y="147"/>
                  <a:pt x="43" y="146"/>
                </a:cubicBezTo>
                <a:cubicBezTo>
                  <a:pt x="37" y="144"/>
                  <a:pt x="31" y="141"/>
                  <a:pt x="25" y="138"/>
                </a:cubicBezTo>
                <a:cubicBezTo>
                  <a:pt x="24" y="137"/>
                  <a:pt x="24" y="137"/>
                  <a:pt x="22" y="136"/>
                </a:cubicBezTo>
                <a:cubicBezTo>
                  <a:pt x="22" y="136"/>
                  <a:pt x="22" y="136"/>
                  <a:pt x="21" y="136"/>
                </a:cubicBezTo>
                <a:cubicBezTo>
                  <a:pt x="21" y="136"/>
                  <a:pt x="21" y="136"/>
                  <a:pt x="21" y="136"/>
                </a:cubicBezTo>
                <a:cubicBezTo>
                  <a:pt x="20" y="136"/>
                  <a:pt x="20" y="136"/>
                  <a:pt x="19" y="137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19" y="139"/>
                  <a:pt x="19" y="140"/>
                  <a:pt x="19" y="141"/>
                </a:cubicBezTo>
                <a:cubicBezTo>
                  <a:pt x="18" y="146"/>
                  <a:pt x="18" y="146"/>
                  <a:pt x="18" y="146"/>
                </a:cubicBezTo>
                <a:cubicBezTo>
                  <a:pt x="18" y="147"/>
                  <a:pt x="18" y="147"/>
                  <a:pt x="18" y="148"/>
                </a:cubicBezTo>
                <a:cubicBezTo>
                  <a:pt x="17" y="151"/>
                  <a:pt x="17" y="151"/>
                  <a:pt x="17" y="151"/>
                </a:cubicBezTo>
                <a:cubicBezTo>
                  <a:pt x="17" y="152"/>
                  <a:pt x="17" y="152"/>
                  <a:pt x="17" y="153"/>
                </a:cubicBezTo>
                <a:cubicBezTo>
                  <a:pt x="17" y="156"/>
                  <a:pt x="17" y="156"/>
                  <a:pt x="17" y="156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2"/>
                  <a:pt x="1" y="152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7"/>
                  <a:pt x="0" y="146"/>
                  <a:pt x="0" y="146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8"/>
                  <a:pt x="0" y="137"/>
                  <a:pt x="0" y="136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29"/>
                  <a:pt x="1" y="128"/>
                  <a:pt x="2" y="128"/>
                </a:cubicBezTo>
                <a:cubicBezTo>
                  <a:pt x="2" y="127"/>
                  <a:pt x="2" y="127"/>
                  <a:pt x="2" y="127"/>
                </a:cubicBezTo>
                <a:cubicBezTo>
                  <a:pt x="2" y="126"/>
                  <a:pt x="2" y="125"/>
                  <a:pt x="3" y="124"/>
                </a:cubicBezTo>
                <a:cubicBezTo>
                  <a:pt x="3" y="123"/>
                  <a:pt x="3" y="121"/>
                  <a:pt x="4" y="120"/>
                </a:cubicBezTo>
                <a:cubicBezTo>
                  <a:pt x="4" y="120"/>
                  <a:pt x="4" y="119"/>
                  <a:pt x="4" y="119"/>
                </a:cubicBezTo>
                <a:cubicBezTo>
                  <a:pt x="5" y="118"/>
                  <a:pt x="5" y="118"/>
                  <a:pt x="5" y="118"/>
                </a:cubicBezTo>
                <a:cubicBezTo>
                  <a:pt x="5" y="118"/>
                  <a:pt x="5" y="118"/>
                  <a:pt x="5" y="117"/>
                </a:cubicBezTo>
                <a:cubicBezTo>
                  <a:pt x="6" y="115"/>
                  <a:pt x="6" y="115"/>
                  <a:pt x="6" y="115"/>
                </a:cubicBezTo>
                <a:cubicBezTo>
                  <a:pt x="6" y="115"/>
                  <a:pt x="7" y="115"/>
                  <a:pt x="7" y="114"/>
                </a:cubicBezTo>
                <a:cubicBezTo>
                  <a:pt x="7" y="114"/>
                  <a:pt x="7" y="114"/>
                  <a:pt x="7" y="114"/>
                </a:cubicBezTo>
                <a:cubicBezTo>
                  <a:pt x="7" y="113"/>
                  <a:pt x="8" y="113"/>
                  <a:pt x="8" y="113"/>
                </a:cubicBezTo>
                <a:cubicBezTo>
                  <a:pt x="8" y="113"/>
                  <a:pt x="8" y="112"/>
                  <a:pt x="8" y="112"/>
                </a:cubicBezTo>
                <a:cubicBezTo>
                  <a:pt x="9" y="112"/>
                  <a:pt x="9" y="111"/>
                  <a:pt x="9" y="111"/>
                </a:cubicBezTo>
                <a:cubicBezTo>
                  <a:pt x="9" y="111"/>
                  <a:pt x="10" y="111"/>
                  <a:pt x="10" y="110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0" y="110"/>
                  <a:pt x="11" y="110"/>
                  <a:pt x="11" y="109"/>
                </a:cubicBezTo>
                <a:cubicBezTo>
                  <a:pt x="14" y="107"/>
                  <a:pt x="19" y="107"/>
                  <a:pt x="23" y="109"/>
                </a:cubicBezTo>
                <a:cubicBezTo>
                  <a:pt x="25" y="110"/>
                  <a:pt x="25" y="110"/>
                  <a:pt x="25" y="110"/>
                </a:cubicBezTo>
                <a:cubicBezTo>
                  <a:pt x="26" y="111"/>
                  <a:pt x="27" y="111"/>
                  <a:pt x="27" y="112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5"/>
                  <a:pt x="33" y="115"/>
                  <a:pt x="34" y="115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6" y="116"/>
                  <a:pt x="37" y="117"/>
                </a:cubicBezTo>
                <a:cubicBezTo>
                  <a:pt x="41" y="118"/>
                  <a:pt x="45" y="120"/>
                  <a:pt x="50" y="121"/>
                </a:cubicBezTo>
                <a:close/>
              </a:path>
            </a:pathLst>
          </a:custGeom>
          <a:solidFill>
            <a:srgbClr val="2D3F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3390A591-E61D-1A86-B8FF-35F4E54882E4}"/>
              </a:ext>
            </a:extLst>
          </p:cNvPr>
          <p:cNvSpPr/>
          <p:nvPr/>
        </p:nvSpPr>
        <p:spPr>
          <a:xfrm>
            <a:off x="2834443" y="3528823"/>
            <a:ext cx="569943" cy="569943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4" name="Freeform 68">
            <a:extLst>
              <a:ext uri="{FF2B5EF4-FFF2-40B4-BE49-F238E27FC236}">
                <a16:creationId xmlns:a16="http://schemas.microsoft.com/office/drawing/2014/main" id="{6B8A0751-31D4-8B63-7C79-20543B6E7835}"/>
              </a:ext>
            </a:extLst>
          </p:cNvPr>
          <p:cNvSpPr>
            <a:spLocks/>
          </p:cNvSpPr>
          <p:nvPr/>
        </p:nvSpPr>
        <p:spPr bwMode="auto">
          <a:xfrm>
            <a:off x="2922551" y="3676127"/>
            <a:ext cx="393728" cy="275334"/>
          </a:xfrm>
          <a:custGeom>
            <a:avLst/>
            <a:gdLst>
              <a:gd name="T0" fmla="*/ 64 w 193"/>
              <a:gd name="T1" fmla="*/ 115 h 134"/>
              <a:gd name="T2" fmla="*/ 29 w 193"/>
              <a:gd name="T3" fmla="*/ 134 h 134"/>
              <a:gd name="T4" fmla="*/ 18 w 193"/>
              <a:gd name="T5" fmla="*/ 118 h 134"/>
              <a:gd name="T6" fmla="*/ 16 w 193"/>
              <a:gd name="T7" fmla="*/ 9 h 134"/>
              <a:gd name="T8" fmla="*/ 40 w 193"/>
              <a:gd name="T9" fmla="*/ 0 h 134"/>
              <a:gd name="T10" fmla="*/ 65 w 193"/>
              <a:gd name="T11" fmla="*/ 4 h 134"/>
              <a:gd name="T12" fmla="*/ 106 w 193"/>
              <a:gd name="T13" fmla="*/ 10 h 134"/>
              <a:gd name="T14" fmla="*/ 121 w 193"/>
              <a:gd name="T15" fmla="*/ 10 h 134"/>
              <a:gd name="T16" fmla="*/ 193 w 193"/>
              <a:gd name="T17" fmla="*/ 27 h 134"/>
              <a:gd name="T18" fmla="*/ 118 w 193"/>
              <a:gd name="T19" fmla="*/ 88 h 134"/>
              <a:gd name="T20" fmla="*/ 118 w 193"/>
              <a:gd name="T21" fmla="*/ 87 h 134"/>
              <a:gd name="T22" fmla="*/ 117 w 193"/>
              <a:gd name="T23" fmla="*/ 88 h 134"/>
              <a:gd name="T24" fmla="*/ 118 w 193"/>
              <a:gd name="T25" fmla="*/ 87 h 134"/>
              <a:gd name="T26" fmla="*/ 120 w 193"/>
              <a:gd name="T27" fmla="*/ 83 h 134"/>
              <a:gd name="T28" fmla="*/ 122 w 193"/>
              <a:gd name="T29" fmla="*/ 80 h 134"/>
              <a:gd name="T30" fmla="*/ 124 w 193"/>
              <a:gd name="T31" fmla="*/ 77 h 134"/>
              <a:gd name="T32" fmla="*/ 126 w 193"/>
              <a:gd name="T33" fmla="*/ 71 h 134"/>
              <a:gd name="T34" fmla="*/ 129 w 193"/>
              <a:gd name="T35" fmla="*/ 66 h 134"/>
              <a:gd name="T36" fmla="*/ 131 w 193"/>
              <a:gd name="T37" fmla="*/ 61 h 134"/>
              <a:gd name="T38" fmla="*/ 128 w 193"/>
              <a:gd name="T39" fmla="*/ 66 h 134"/>
              <a:gd name="T40" fmla="*/ 125 w 193"/>
              <a:gd name="T41" fmla="*/ 71 h 134"/>
              <a:gd name="T42" fmla="*/ 122 w 193"/>
              <a:gd name="T43" fmla="*/ 76 h 134"/>
              <a:gd name="T44" fmla="*/ 120 w 193"/>
              <a:gd name="T45" fmla="*/ 79 h 134"/>
              <a:gd name="T46" fmla="*/ 118 w 193"/>
              <a:gd name="T47" fmla="*/ 81 h 134"/>
              <a:gd name="T48" fmla="*/ 115 w 193"/>
              <a:gd name="T49" fmla="*/ 85 h 134"/>
              <a:gd name="T50" fmla="*/ 112 w 193"/>
              <a:gd name="T51" fmla="*/ 89 h 134"/>
              <a:gd name="T52" fmla="*/ 98 w 193"/>
              <a:gd name="T53" fmla="*/ 92 h 134"/>
              <a:gd name="T54" fmla="*/ 64 w 193"/>
              <a:gd name="T55" fmla="*/ 11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3" h="134">
                <a:moveTo>
                  <a:pt x="64" y="115"/>
                </a:moveTo>
                <a:cubicBezTo>
                  <a:pt x="52" y="125"/>
                  <a:pt x="40" y="134"/>
                  <a:pt x="29" y="134"/>
                </a:cubicBezTo>
                <a:cubicBezTo>
                  <a:pt x="28" y="134"/>
                  <a:pt x="24" y="133"/>
                  <a:pt x="18" y="118"/>
                </a:cubicBezTo>
                <a:cubicBezTo>
                  <a:pt x="6" y="87"/>
                  <a:pt x="0" y="23"/>
                  <a:pt x="16" y="9"/>
                </a:cubicBezTo>
                <a:cubicBezTo>
                  <a:pt x="23" y="3"/>
                  <a:pt x="30" y="0"/>
                  <a:pt x="40" y="0"/>
                </a:cubicBezTo>
                <a:cubicBezTo>
                  <a:pt x="47" y="0"/>
                  <a:pt x="55" y="2"/>
                  <a:pt x="65" y="4"/>
                </a:cubicBezTo>
                <a:cubicBezTo>
                  <a:pt x="77" y="7"/>
                  <a:pt x="90" y="10"/>
                  <a:pt x="106" y="10"/>
                </a:cubicBezTo>
                <a:cubicBezTo>
                  <a:pt x="111" y="10"/>
                  <a:pt x="116" y="10"/>
                  <a:pt x="121" y="10"/>
                </a:cubicBezTo>
                <a:cubicBezTo>
                  <a:pt x="158" y="11"/>
                  <a:pt x="193" y="12"/>
                  <a:pt x="193" y="27"/>
                </a:cubicBezTo>
                <a:cubicBezTo>
                  <a:pt x="193" y="51"/>
                  <a:pt x="150" y="82"/>
                  <a:pt x="118" y="88"/>
                </a:cubicBezTo>
                <a:cubicBezTo>
                  <a:pt x="118" y="87"/>
                  <a:pt x="118" y="87"/>
                  <a:pt x="118" y="87"/>
                </a:cubicBezTo>
                <a:cubicBezTo>
                  <a:pt x="117" y="88"/>
                  <a:pt x="117" y="88"/>
                  <a:pt x="117" y="88"/>
                </a:cubicBezTo>
                <a:cubicBezTo>
                  <a:pt x="117" y="88"/>
                  <a:pt x="117" y="88"/>
                  <a:pt x="118" y="87"/>
                </a:cubicBezTo>
                <a:cubicBezTo>
                  <a:pt x="118" y="86"/>
                  <a:pt x="119" y="84"/>
                  <a:pt x="120" y="83"/>
                </a:cubicBezTo>
                <a:cubicBezTo>
                  <a:pt x="121" y="82"/>
                  <a:pt x="122" y="81"/>
                  <a:pt x="122" y="80"/>
                </a:cubicBezTo>
                <a:cubicBezTo>
                  <a:pt x="123" y="79"/>
                  <a:pt x="123" y="78"/>
                  <a:pt x="124" y="77"/>
                </a:cubicBezTo>
                <a:cubicBezTo>
                  <a:pt x="125" y="75"/>
                  <a:pt x="126" y="73"/>
                  <a:pt x="126" y="71"/>
                </a:cubicBezTo>
                <a:cubicBezTo>
                  <a:pt x="127" y="70"/>
                  <a:pt x="128" y="68"/>
                  <a:pt x="129" y="66"/>
                </a:cubicBezTo>
                <a:cubicBezTo>
                  <a:pt x="130" y="64"/>
                  <a:pt x="131" y="62"/>
                  <a:pt x="131" y="61"/>
                </a:cubicBezTo>
                <a:cubicBezTo>
                  <a:pt x="131" y="62"/>
                  <a:pt x="130" y="64"/>
                  <a:pt x="128" y="66"/>
                </a:cubicBezTo>
                <a:cubicBezTo>
                  <a:pt x="127" y="67"/>
                  <a:pt x="127" y="69"/>
                  <a:pt x="125" y="71"/>
                </a:cubicBezTo>
                <a:cubicBezTo>
                  <a:pt x="124" y="72"/>
                  <a:pt x="123" y="74"/>
                  <a:pt x="122" y="76"/>
                </a:cubicBezTo>
                <a:cubicBezTo>
                  <a:pt x="121" y="77"/>
                  <a:pt x="121" y="78"/>
                  <a:pt x="120" y="79"/>
                </a:cubicBezTo>
                <a:cubicBezTo>
                  <a:pt x="119" y="79"/>
                  <a:pt x="119" y="80"/>
                  <a:pt x="118" y="81"/>
                </a:cubicBezTo>
                <a:cubicBezTo>
                  <a:pt x="117" y="83"/>
                  <a:pt x="116" y="84"/>
                  <a:pt x="115" y="85"/>
                </a:cubicBezTo>
                <a:cubicBezTo>
                  <a:pt x="113" y="87"/>
                  <a:pt x="112" y="88"/>
                  <a:pt x="112" y="89"/>
                </a:cubicBezTo>
                <a:cubicBezTo>
                  <a:pt x="98" y="92"/>
                  <a:pt x="98" y="92"/>
                  <a:pt x="98" y="92"/>
                </a:cubicBezTo>
                <a:cubicBezTo>
                  <a:pt x="86" y="97"/>
                  <a:pt x="75" y="106"/>
                  <a:pt x="64" y="115"/>
                </a:cubicBezTo>
                <a:close/>
              </a:path>
            </a:pathLst>
          </a:custGeom>
          <a:solidFill>
            <a:srgbClr val="2D3F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23E5CD6-1FD3-AA31-1DD5-32F53B1AABAD}"/>
              </a:ext>
            </a:extLst>
          </p:cNvPr>
          <p:cNvGrpSpPr/>
          <p:nvPr/>
        </p:nvGrpSpPr>
        <p:grpSpPr>
          <a:xfrm>
            <a:off x="3247761" y="1773834"/>
            <a:ext cx="3111516" cy="4448160"/>
            <a:chOff x="3247761" y="1773834"/>
            <a:chExt cx="3111516" cy="444816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729AFE6-E55A-8676-6C73-C57DD48BBBF6}"/>
                </a:ext>
              </a:extLst>
            </p:cNvPr>
            <p:cNvGrpSpPr/>
            <p:nvPr/>
          </p:nvGrpSpPr>
          <p:grpSpPr>
            <a:xfrm>
              <a:off x="3865236" y="1773834"/>
              <a:ext cx="2163863" cy="4448160"/>
              <a:chOff x="4945348" y="1400411"/>
              <a:chExt cx="2495247" cy="5129371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3C7A0F6B-ED97-CE9A-3E30-D285A708804A}"/>
                  </a:ext>
                </a:extLst>
              </p:cNvPr>
              <p:cNvGrpSpPr/>
              <p:nvPr/>
            </p:nvGrpSpPr>
            <p:grpSpPr>
              <a:xfrm>
                <a:off x="5172744" y="2139064"/>
                <a:ext cx="2040456" cy="4390718"/>
                <a:chOff x="5037138" y="2114550"/>
                <a:chExt cx="2122488" cy="4567237"/>
              </a:xfrm>
            </p:grpSpPr>
            <p:grpSp>
              <p:nvGrpSpPr>
                <p:cNvPr id="127" name="Group 126">
                  <a:extLst>
                    <a:ext uri="{FF2B5EF4-FFF2-40B4-BE49-F238E27FC236}">
                      <a16:creationId xmlns:a16="http://schemas.microsoft.com/office/drawing/2014/main" id="{33521E5D-0040-596B-74A0-3B167F091EC9}"/>
                    </a:ext>
                  </a:extLst>
                </p:cNvPr>
                <p:cNvGrpSpPr/>
                <p:nvPr/>
              </p:nvGrpSpPr>
              <p:grpSpPr>
                <a:xfrm>
                  <a:off x="6042025" y="2114550"/>
                  <a:ext cx="119063" cy="1358900"/>
                  <a:chOff x="6042025" y="2114550"/>
                  <a:chExt cx="119063" cy="1358900"/>
                </a:xfrm>
                <a:solidFill>
                  <a:schemeClr val="bg2">
                    <a:lumMod val="65000"/>
                  </a:schemeClr>
                </a:solidFill>
              </p:grpSpPr>
              <p:sp>
                <p:nvSpPr>
                  <p:cNvPr id="142" name="Freeform 9">
                    <a:extLst>
                      <a:ext uri="{FF2B5EF4-FFF2-40B4-BE49-F238E27FC236}">
                        <a16:creationId xmlns:a16="http://schemas.microsoft.com/office/drawing/2014/main" id="{E234D355-3542-5FBA-887D-196658B825B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3446463"/>
                    <a:ext cx="119063" cy="26987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3" name="Freeform 11">
                    <a:extLst>
                      <a:ext uri="{FF2B5EF4-FFF2-40B4-BE49-F238E27FC236}">
                        <a16:creationId xmlns:a16="http://schemas.microsoft.com/office/drawing/2014/main" id="{0336624D-46A9-EE74-079C-D0F63B5354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3344863"/>
                    <a:ext cx="119063" cy="25400"/>
                  </a:xfrm>
                  <a:custGeom>
                    <a:avLst/>
                    <a:gdLst>
                      <a:gd name="T0" fmla="*/ 63 w 63"/>
                      <a:gd name="T1" fmla="*/ 6 h 13"/>
                      <a:gd name="T2" fmla="*/ 56 w 63"/>
                      <a:gd name="T3" fmla="*/ 13 h 13"/>
                      <a:gd name="T4" fmla="*/ 7 w 63"/>
                      <a:gd name="T5" fmla="*/ 13 h 13"/>
                      <a:gd name="T6" fmla="*/ 0 w 63"/>
                      <a:gd name="T7" fmla="*/ 6 h 13"/>
                      <a:gd name="T8" fmla="*/ 0 w 63"/>
                      <a:gd name="T9" fmla="*/ 6 h 13"/>
                      <a:gd name="T10" fmla="*/ 7 w 63"/>
                      <a:gd name="T11" fmla="*/ 0 h 13"/>
                      <a:gd name="T12" fmla="*/ 56 w 63"/>
                      <a:gd name="T13" fmla="*/ 0 h 13"/>
                      <a:gd name="T14" fmla="*/ 63 w 63"/>
                      <a:gd name="T15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3">
                        <a:moveTo>
                          <a:pt x="63" y="6"/>
                        </a:moveTo>
                        <a:cubicBezTo>
                          <a:pt x="63" y="10"/>
                          <a:pt x="60" y="13"/>
                          <a:pt x="56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4" name="Freeform 13">
                    <a:extLst>
                      <a:ext uri="{FF2B5EF4-FFF2-40B4-BE49-F238E27FC236}">
                        <a16:creationId xmlns:a16="http://schemas.microsoft.com/office/drawing/2014/main" id="{3F6FC091-BC95-4ADE-C3C0-7A52A37C930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3241675"/>
                    <a:ext cx="119063" cy="26987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5" name="Freeform 15">
                    <a:extLst>
                      <a:ext uri="{FF2B5EF4-FFF2-40B4-BE49-F238E27FC236}">
                        <a16:creationId xmlns:a16="http://schemas.microsoft.com/office/drawing/2014/main" id="{9A347FD0-7F41-12FC-8E03-9E5EAC77341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3138488"/>
                    <a:ext cx="119063" cy="26987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6" name="Freeform 17">
                    <a:extLst>
                      <a:ext uri="{FF2B5EF4-FFF2-40B4-BE49-F238E27FC236}">
                        <a16:creationId xmlns:a16="http://schemas.microsoft.com/office/drawing/2014/main" id="{60D86820-582F-AE6C-79D8-9C6312F6D8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3038475"/>
                    <a:ext cx="119063" cy="23812"/>
                  </a:xfrm>
                  <a:custGeom>
                    <a:avLst/>
                    <a:gdLst>
                      <a:gd name="T0" fmla="*/ 63 w 63"/>
                      <a:gd name="T1" fmla="*/ 7 h 13"/>
                      <a:gd name="T2" fmla="*/ 56 w 63"/>
                      <a:gd name="T3" fmla="*/ 13 h 13"/>
                      <a:gd name="T4" fmla="*/ 7 w 63"/>
                      <a:gd name="T5" fmla="*/ 13 h 13"/>
                      <a:gd name="T6" fmla="*/ 0 w 63"/>
                      <a:gd name="T7" fmla="*/ 7 h 13"/>
                      <a:gd name="T8" fmla="*/ 0 w 63"/>
                      <a:gd name="T9" fmla="*/ 7 h 13"/>
                      <a:gd name="T10" fmla="*/ 7 w 63"/>
                      <a:gd name="T11" fmla="*/ 0 h 13"/>
                      <a:gd name="T12" fmla="*/ 56 w 63"/>
                      <a:gd name="T13" fmla="*/ 0 h 13"/>
                      <a:gd name="T14" fmla="*/ 63 w 63"/>
                      <a:gd name="T15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3">
                        <a:moveTo>
                          <a:pt x="63" y="7"/>
                        </a:moveTo>
                        <a:cubicBezTo>
                          <a:pt x="63" y="10"/>
                          <a:pt x="60" y="13"/>
                          <a:pt x="56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7" name="Freeform 19">
                    <a:extLst>
                      <a:ext uri="{FF2B5EF4-FFF2-40B4-BE49-F238E27FC236}">
                        <a16:creationId xmlns:a16="http://schemas.microsoft.com/office/drawing/2014/main" id="{D70861B1-F35E-969C-DD3F-EE1BD786319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2935288"/>
                    <a:ext cx="119063" cy="25400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8" name="Freeform 21">
                    <a:extLst>
                      <a:ext uri="{FF2B5EF4-FFF2-40B4-BE49-F238E27FC236}">
                        <a16:creationId xmlns:a16="http://schemas.microsoft.com/office/drawing/2014/main" id="{C0C5630A-EC63-D5E3-90DE-3B50FBB487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2832100"/>
                    <a:ext cx="119063" cy="25400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4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4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9" name="Freeform 31">
                    <a:extLst>
                      <a:ext uri="{FF2B5EF4-FFF2-40B4-BE49-F238E27FC236}">
                        <a16:creationId xmlns:a16="http://schemas.microsoft.com/office/drawing/2014/main" id="{2B9E7583-CD71-D3F4-F0B1-27DD09CCBA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2319338"/>
                    <a:ext cx="119063" cy="25400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50" name="Freeform 35">
                    <a:extLst>
                      <a:ext uri="{FF2B5EF4-FFF2-40B4-BE49-F238E27FC236}">
                        <a16:creationId xmlns:a16="http://schemas.microsoft.com/office/drawing/2014/main" id="{FCD1FC08-3117-CFFE-DE05-E22720DBB70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2114550"/>
                    <a:ext cx="119063" cy="25400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128" name="Group 127">
                  <a:extLst>
                    <a:ext uri="{FF2B5EF4-FFF2-40B4-BE49-F238E27FC236}">
                      <a16:creationId xmlns:a16="http://schemas.microsoft.com/office/drawing/2014/main" id="{9AABD6FC-DB80-7CD6-FDDA-9443012E1BC3}"/>
                    </a:ext>
                  </a:extLst>
                </p:cNvPr>
                <p:cNvGrpSpPr/>
                <p:nvPr/>
              </p:nvGrpSpPr>
              <p:grpSpPr>
                <a:xfrm>
                  <a:off x="5037138" y="2311400"/>
                  <a:ext cx="2122488" cy="4370387"/>
                  <a:chOff x="5037138" y="2311400"/>
                  <a:chExt cx="2122488" cy="4370387"/>
                </a:xfrm>
                <a:solidFill>
                  <a:schemeClr val="bg2">
                    <a:lumMod val="65000"/>
                  </a:schemeClr>
                </a:solidFill>
              </p:grpSpPr>
              <p:sp>
                <p:nvSpPr>
                  <p:cNvPr id="129" name="Freeform 5">
                    <a:extLst>
                      <a:ext uri="{FF2B5EF4-FFF2-40B4-BE49-F238E27FC236}">
                        <a16:creationId xmlns:a16="http://schemas.microsoft.com/office/drawing/2014/main" id="{F1A286C5-8F9D-F7DB-7E70-03E055BC9D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05450" y="6191250"/>
                    <a:ext cx="576263" cy="490537"/>
                  </a:xfrm>
                  <a:custGeom>
                    <a:avLst/>
                    <a:gdLst>
                      <a:gd name="T0" fmla="*/ 293 w 307"/>
                      <a:gd name="T1" fmla="*/ 79 h 262"/>
                      <a:gd name="T2" fmla="*/ 287 w 307"/>
                      <a:gd name="T3" fmla="*/ 114 h 262"/>
                      <a:gd name="T4" fmla="*/ 239 w 307"/>
                      <a:gd name="T5" fmla="*/ 143 h 262"/>
                      <a:gd name="T6" fmla="*/ 151 w 307"/>
                      <a:gd name="T7" fmla="*/ 215 h 262"/>
                      <a:gd name="T8" fmla="*/ 113 w 307"/>
                      <a:gd name="T9" fmla="*/ 252 h 262"/>
                      <a:gd name="T10" fmla="*/ 136 w 307"/>
                      <a:gd name="T11" fmla="*/ 199 h 262"/>
                      <a:gd name="T12" fmla="*/ 191 w 307"/>
                      <a:gd name="T13" fmla="*/ 141 h 262"/>
                      <a:gd name="T14" fmla="*/ 134 w 307"/>
                      <a:gd name="T15" fmla="*/ 196 h 262"/>
                      <a:gd name="T16" fmla="*/ 88 w 307"/>
                      <a:gd name="T17" fmla="*/ 237 h 262"/>
                      <a:gd name="T18" fmla="*/ 72 w 307"/>
                      <a:gd name="T19" fmla="*/ 228 h 262"/>
                      <a:gd name="T20" fmla="*/ 104 w 307"/>
                      <a:gd name="T21" fmla="*/ 189 h 262"/>
                      <a:gd name="T22" fmla="*/ 63 w 307"/>
                      <a:gd name="T23" fmla="*/ 228 h 262"/>
                      <a:gd name="T24" fmla="*/ 43 w 307"/>
                      <a:gd name="T25" fmla="*/ 230 h 262"/>
                      <a:gd name="T26" fmla="*/ 84 w 307"/>
                      <a:gd name="T27" fmla="*/ 181 h 262"/>
                      <a:gd name="T28" fmla="*/ 38 w 307"/>
                      <a:gd name="T29" fmla="*/ 214 h 262"/>
                      <a:gd name="T30" fmla="*/ 22 w 307"/>
                      <a:gd name="T31" fmla="*/ 216 h 262"/>
                      <a:gd name="T32" fmla="*/ 59 w 307"/>
                      <a:gd name="T33" fmla="*/ 171 h 262"/>
                      <a:gd name="T34" fmla="*/ 18 w 307"/>
                      <a:gd name="T35" fmla="*/ 186 h 262"/>
                      <a:gd name="T36" fmla="*/ 54 w 307"/>
                      <a:gd name="T37" fmla="*/ 148 h 262"/>
                      <a:gd name="T38" fmla="*/ 146 w 307"/>
                      <a:gd name="T39" fmla="*/ 73 h 262"/>
                      <a:gd name="T40" fmla="*/ 179 w 307"/>
                      <a:gd name="T41" fmla="*/ 26 h 262"/>
                      <a:gd name="T42" fmla="*/ 293 w 307"/>
                      <a:gd name="T43" fmla="*/ 79 h 2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07" h="262">
                        <a:moveTo>
                          <a:pt x="293" y="79"/>
                        </a:moveTo>
                        <a:cubicBezTo>
                          <a:pt x="293" y="79"/>
                          <a:pt x="307" y="103"/>
                          <a:pt x="287" y="114"/>
                        </a:cubicBezTo>
                        <a:cubicBezTo>
                          <a:pt x="266" y="125"/>
                          <a:pt x="249" y="121"/>
                          <a:pt x="239" y="143"/>
                        </a:cubicBezTo>
                        <a:cubicBezTo>
                          <a:pt x="229" y="165"/>
                          <a:pt x="196" y="219"/>
                          <a:pt x="151" y="215"/>
                        </a:cubicBezTo>
                        <a:cubicBezTo>
                          <a:pt x="151" y="215"/>
                          <a:pt x="134" y="262"/>
                          <a:pt x="113" y="252"/>
                        </a:cubicBezTo>
                        <a:cubicBezTo>
                          <a:pt x="92" y="243"/>
                          <a:pt x="129" y="200"/>
                          <a:pt x="136" y="199"/>
                        </a:cubicBezTo>
                        <a:cubicBezTo>
                          <a:pt x="136" y="199"/>
                          <a:pt x="183" y="151"/>
                          <a:pt x="191" y="141"/>
                        </a:cubicBezTo>
                        <a:cubicBezTo>
                          <a:pt x="191" y="141"/>
                          <a:pt x="139" y="167"/>
                          <a:pt x="134" y="196"/>
                        </a:cubicBezTo>
                        <a:cubicBezTo>
                          <a:pt x="134" y="196"/>
                          <a:pt x="93" y="227"/>
                          <a:pt x="88" y="237"/>
                        </a:cubicBezTo>
                        <a:cubicBezTo>
                          <a:pt x="83" y="246"/>
                          <a:pt x="65" y="242"/>
                          <a:pt x="72" y="228"/>
                        </a:cubicBezTo>
                        <a:cubicBezTo>
                          <a:pt x="80" y="214"/>
                          <a:pt x="104" y="189"/>
                          <a:pt x="104" y="189"/>
                        </a:cubicBezTo>
                        <a:cubicBezTo>
                          <a:pt x="63" y="228"/>
                          <a:pt x="63" y="228"/>
                          <a:pt x="63" y="228"/>
                        </a:cubicBezTo>
                        <a:cubicBezTo>
                          <a:pt x="63" y="228"/>
                          <a:pt x="52" y="237"/>
                          <a:pt x="43" y="230"/>
                        </a:cubicBezTo>
                        <a:cubicBezTo>
                          <a:pt x="35" y="222"/>
                          <a:pt x="74" y="186"/>
                          <a:pt x="84" y="181"/>
                        </a:cubicBezTo>
                        <a:cubicBezTo>
                          <a:pt x="38" y="214"/>
                          <a:pt x="38" y="214"/>
                          <a:pt x="38" y="214"/>
                        </a:cubicBezTo>
                        <a:cubicBezTo>
                          <a:pt x="38" y="214"/>
                          <a:pt x="26" y="223"/>
                          <a:pt x="22" y="216"/>
                        </a:cubicBezTo>
                        <a:cubicBezTo>
                          <a:pt x="18" y="209"/>
                          <a:pt x="27" y="192"/>
                          <a:pt x="59" y="171"/>
                        </a:cubicBezTo>
                        <a:cubicBezTo>
                          <a:pt x="59" y="171"/>
                          <a:pt x="24" y="193"/>
                          <a:pt x="18" y="186"/>
                        </a:cubicBezTo>
                        <a:cubicBezTo>
                          <a:pt x="18" y="186"/>
                          <a:pt x="0" y="182"/>
                          <a:pt x="54" y="148"/>
                        </a:cubicBezTo>
                        <a:cubicBezTo>
                          <a:pt x="54" y="148"/>
                          <a:pt x="109" y="92"/>
                          <a:pt x="146" y="73"/>
                        </a:cubicBezTo>
                        <a:cubicBezTo>
                          <a:pt x="183" y="53"/>
                          <a:pt x="180" y="46"/>
                          <a:pt x="179" y="26"/>
                        </a:cubicBezTo>
                        <a:cubicBezTo>
                          <a:pt x="179" y="26"/>
                          <a:pt x="269" y="0"/>
                          <a:pt x="293" y="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0" name="Freeform 6">
                    <a:extLst>
                      <a:ext uri="{FF2B5EF4-FFF2-40B4-BE49-F238E27FC236}">
                        <a16:creationId xmlns:a16="http://schemas.microsoft.com/office/drawing/2014/main" id="{5B9629AC-9DE1-E96D-6FA6-9C2A2753B8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5525" y="6191250"/>
                    <a:ext cx="579438" cy="490537"/>
                  </a:xfrm>
                  <a:custGeom>
                    <a:avLst/>
                    <a:gdLst>
                      <a:gd name="T0" fmla="*/ 15 w 308"/>
                      <a:gd name="T1" fmla="*/ 79 h 262"/>
                      <a:gd name="T2" fmla="*/ 21 w 308"/>
                      <a:gd name="T3" fmla="*/ 114 h 262"/>
                      <a:gd name="T4" fmla="*/ 68 w 308"/>
                      <a:gd name="T5" fmla="*/ 143 h 262"/>
                      <a:gd name="T6" fmla="*/ 157 w 308"/>
                      <a:gd name="T7" fmla="*/ 215 h 262"/>
                      <a:gd name="T8" fmla="*/ 195 w 308"/>
                      <a:gd name="T9" fmla="*/ 252 h 262"/>
                      <a:gd name="T10" fmla="*/ 172 w 308"/>
                      <a:gd name="T11" fmla="*/ 199 h 262"/>
                      <a:gd name="T12" fmla="*/ 117 w 308"/>
                      <a:gd name="T13" fmla="*/ 141 h 262"/>
                      <a:gd name="T14" fmla="*/ 174 w 308"/>
                      <a:gd name="T15" fmla="*/ 196 h 262"/>
                      <a:gd name="T16" fmla="*/ 220 w 308"/>
                      <a:gd name="T17" fmla="*/ 237 h 262"/>
                      <a:gd name="T18" fmla="*/ 235 w 308"/>
                      <a:gd name="T19" fmla="*/ 228 h 262"/>
                      <a:gd name="T20" fmla="*/ 203 w 308"/>
                      <a:gd name="T21" fmla="*/ 189 h 262"/>
                      <a:gd name="T22" fmla="*/ 245 w 308"/>
                      <a:gd name="T23" fmla="*/ 228 h 262"/>
                      <a:gd name="T24" fmla="*/ 264 w 308"/>
                      <a:gd name="T25" fmla="*/ 230 h 262"/>
                      <a:gd name="T26" fmla="*/ 224 w 308"/>
                      <a:gd name="T27" fmla="*/ 181 h 262"/>
                      <a:gd name="T28" fmla="*/ 269 w 308"/>
                      <a:gd name="T29" fmla="*/ 214 h 262"/>
                      <a:gd name="T30" fmla="*/ 285 w 308"/>
                      <a:gd name="T31" fmla="*/ 216 h 262"/>
                      <a:gd name="T32" fmla="*/ 248 w 308"/>
                      <a:gd name="T33" fmla="*/ 171 h 262"/>
                      <a:gd name="T34" fmla="*/ 290 w 308"/>
                      <a:gd name="T35" fmla="*/ 186 h 262"/>
                      <a:gd name="T36" fmla="*/ 254 w 308"/>
                      <a:gd name="T37" fmla="*/ 148 h 262"/>
                      <a:gd name="T38" fmla="*/ 162 w 308"/>
                      <a:gd name="T39" fmla="*/ 73 h 262"/>
                      <a:gd name="T40" fmla="*/ 129 w 308"/>
                      <a:gd name="T41" fmla="*/ 26 h 262"/>
                      <a:gd name="T42" fmla="*/ 15 w 308"/>
                      <a:gd name="T43" fmla="*/ 79 h 2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08" h="262">
                        <a:moveTo>
                          <a:pt x="15" y="79"/>
                        </a:moveTo>
                        <a:cubicBezTo>
                          <a:pt x="15" y="79"/>
                          <a:pt x="0" y="103"/>
                          <a:pt x="21" y="114"/>
                        </a:cubicBezTo>
                        <a:cubicBezTo>
                          <a:pt x="42" y="125"/>
                          <a:pt x="58" y="121"/>
                          <a:pt x="68" y="143"/>
                        </a:cubicBezTo>
                        <a:cubicBezTo>
                          <a:pt x="78" y="165"/>
                          <a:pt x="111" y="219"/>
                          <a:pt x="157" y="215"/>
                        </a:cubicBezTo>
                        <a:cubicBezTo>
                          <a:pt x="157" y="215"/>
                          <a:pt x="174" y="262"/>
                          <a:pt x="195" y="252"/>
                        </a:cubicBezTo>
                        <a:cubicBezTo>
                          <a:pt x="216" y="243"/>
                          <a:pt x="179" y="200"/>
                          <a:pt x="172" y="199"/>
                        </a:cubicBezTo>
                        <a:cubicBezTo>
                          <a:pt x="172" y="199"/>
                          <a:pt x="124" y="151"/>
                          <a:pt x="117" y="141"/>
                        </a:cubicBezTo>
                        <a:cubicBezTo>
                          <a:pt x="117" y="141"/>
                          <a:pt x="169" y="167"/>
                          <a:pt x="174" y="196"/>
                        </a:cubicBezTo>
                        <a:cubicBezTo>
                          <a:pt x="174" y="196"/>
                          <a:pt x="215" y="227"/>
                          <a:pt x="220" y="237"/>
                        </a:cubicBezTo>
                        <a:cubicBezTo>
                          <a:pt x="225" y="246"/>
                          <a:pt x="243" y="242"/>
                          <a:pt x="235" y="228"/>
                        </a:cubicBezTo>
                        <a:cubicBezTo>
                          <a:pt x="228" y="214"/>
                          <a:pt x="203" y="189"/>
                          <a:pt x="203" y="189"/>
                        </a:cubicBezTo>
                        <a:cubicBezTo>
                          <a:pt x="245" y="228"/>
                          <a:pt x="245" y="228"/>
                          <a:pt x="245" y="228"/>
                        </a:cubicBezTo>
                        <a:cubicBezTo>
                          <a:pt x="245" y="228"/>
                          <a:pt x="256" y="237"/>
                          <a:pt x="264" y="230"/>
                        </a:cubicBezTo>
                        <a:cubicBezTo>
                          <a:pt x="273" y="222"/>
                          <a:pt x="234" y="186"/>
                          <a:pt x="224" y="181"/>
                        </a:cubicBezTo>
                        <a:cubicBezTo>
                          <a:pt x="269" y="214"/>
                          <a:pt x="269" y="214"/>
                          <a:pt x="269" y="214"/>
                        </a:cubicBezTo>
                        <a:cubicBezTo>
                          <a:pt x="269" y="214"/>
                          <a:pt x="282" y="223"/>
                          <a:pt x="285" y="216"/>
                        </a:cubicBezTo>
                        <a:cubicBezTo>
                          <a:pt x="289" y="209"/>
                          <a:pt x="281" y="192"/>
                          <a:pt x="248" y="171"/>
                        </a:cubicBezTo>
                        <a:cubicBezTo>
                          <a:pt x="248" y="171"/>
                          <a:pt x="284" y="193"/>
                          <a:pt x="290" y="186"/>
                        </a:cubicBezTo>
                        <a:cubicBezTo>
                          <a:pt x="290" y="186"/>
                          <a:pt x="308" y="182"/>
                          <a:pt x="254" y="148"/>
                        </a:cubicBezTo>
                        <a:cubicBezTo>
                          <a:pt x="254" y="148"/>
                          <a:pt x="199" y="92"/>
                          <a:pt x="162" y="73"/>
                        </a:cubicBezTo>
                        <a:cubicBezTo>
                          <a:pt x="125" y="53"/>
                          <a:pt x="128" y="46"/>
                          <a:pt x="129" y="26"/>
                        </a:cubicBezTo>
                        <a:cubicBezTo>
                          <a:pt x="129" y="26"/>
                          <a:pt x="39" y="0"/>
                          <a:pt x="15" y="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1" name="Oval 67">
                    <a:extLst>
                      <a:ext uri="{FF2B5EF4-FFF2-40B4-BE49-F238E27FC236}">
                        <a16:creationId xmlns:a16="http://schemas.microsoft.com/office/drawing/2014/main" id="{380A81BB-3587-0CEF-34A4-9E3C6FB9C68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43575" y="3667125"/>
                    <a:ext cx="141288" cy="252412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2" name="Freeform 68">
                    <a:extLst>
                      <a:ext uri="{FF2B5EF4-FFF2-40B4-BE49-F238E27FC236}">
                        <a16:creationId xmlns:a16="http://schemas.microsoft.com/office/drawing/2014/main" id="{D7E7DB58-DEB4-A862-4009-5A4D13614B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89575" y="2311400"/>
                    <a:ext cx="161925" cy="177800"/>
                  </a:xfrm>
                  <a:custGeom>
                    <a:avLst/>
                    <a:gdLst>
                      <a:gd name="T0" fmla="*/ 66 w 86"/>
                      <a:gd name="T1" fmla="*/ 85 h 95"/>
                      <a:gd name="T2" fmla="*/ 13 w 86"/>
                      <a:gd name="T3" fmla="*/ 66 h 95"/>
                      <a:gd name="T4" fmla="*/ 20 w 86"/>
                      <a:gd name="T5" fmla="*/ 10 h 95"/>
                      <a:gd name="T6" fmla="*/ 73 w 86"/>
                      <a:gd name="T7" fmla="*/ 29 h 95"/>
                      <a:gd name="T8" fmla="*/ 66 w 86"/>
                      <a:gd name="T9" fmla="*/ 8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6" h="95">
                        <a:moveTo>
                          <a:pt x="66" y="85"/>
                        </a:moveTo>
                        <a:cubicBezTo>
                          <a:pt x="49" y="95"/>
                          <a:pt x="25" y="87"/>
                          <a:pt x="13" y="66"/>
                        </a:cubicBezTo>
                        <a:cubicBezTo>
                          <a:pt x="0" y="45"/>
                          <a:pt x="3" y="20"/>
                          <a:pt x="20" y="10"/>
                        </a:cubicBezTo>
                        <a:cubicBezTo>
                          <a:pt x="37" y="0"/>
                          <a:pt x="61" y="8"/>
                          <a:pt x="73" y="29"/>
                        </a:cubicBezTo>
                        <a:cubicBezTo>
                          <a:pt x="86" y="50"/>
                          <a:pt x="83" y="75"/>
                          <a:pt x="66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3" name="Freeform 69">
                    <a:extLst>
                      <a:ext uri="{FF2B5EF4-FFF2-40B4-BE49-F238E27FC236}">
                        <a16:creationId xmlns:a16="http://schemas.microsoft.com/office/drawing/2014/main" id="{6FAA61A8-E8D6-AFE2-32FF-319570F15F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91138" y="3182938"/>
                    <a:ext cx="174625" cy="130175"/>
                  </a:xfrm>
                  <a:custGeom>
                    <a:avLst/>
                    <a:gdLst>
                      <a:gd name="T0" fmla="*/ 87 w 93"/>
                      <a:gd name="T1" fmla="*/ 52 h 70"/>
                      <a:gd name="T2" fmla="*/ 36 w 93"/>
                      <a:gd name="T3" fmla="*/ 60 h 70"/>
                      <a:gd name="T4" fmla="*/ 6 w 93"/>
                      <a:gd name="T5" fmla="*/ 17 h 70"/>
                      <a:gd name="T6" fmla="*/ 58 w 93"/>
                      <a:gd name="T7" fmla="*/ 9 h 70"/>
                      <a:gd name="T8" fmla="*/ 87 w 93"/>
                      <a:gd name="T9" fmla="*/ 52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70">
                        <a:moveTo>
                          <a:pt x="87" y="52"/>
                        </a:moveTo>
                        <a:cubicBezTo>
                          <a:pt x="81" y="66"/>
                          <a:pt x="58" y="70"/>
                          <a:pt x="36" y="60"/>
                        </a:cubicBezTo>
                        <a:cubicBezTo>
                          <a:pt x="13" y="51"/>
                          <a:pt x="0" y="31"/>
                          <a:pt x="6" y="17"/>
                        </a:cubicBezTo>
                        <a:cubicBezTo>
                          <a:pt x="12" y="3"/>
                          <a:pt x="35" y="0"/>
                          <a:pt x="58" y="9"/>
                        </a:cubicBezTo>
                        <a:cubicBezTo>
                          <a:pt x="80" y="19"/>
                          <a:pt x="93" y="38"/>
                          <a:pt x="87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4" name="Oval 70">
                    <a:extLst>
                      <a:ext uri="{FF2B5EF4-FFF2-40B4-BE49-F238E27FC236}">
                        <a16:creationId xmlns:a16="http://schemas.microsoft.com/office/drawing/2014/main" id="{02DB46AE-C3EF-2366-44C2-62AEEBBA252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829300" y="5032375"/>
                    <a:ext cx="192088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5" name="Freeform 71">
                    <a:extLst>
                      <a:ext uri="{FF2B5EF4-FFF2-40B4-BE49-F238E27FC236}">
                        <a16:creationId xmlns:a16="http://schemas.microsoft.com/office/drawing/2014/main" id="{2F7A0A10-3B7F-8E03-09C9-27F15682C2A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37138" y="3889375"/>
                    <a:ext cx="214313" cy="166687"/>
                  </a:xfrm>
                  <a:custGeom>
                    <a:avLst/>
                    <a:gdLst>
                      <a:gd name="T0" fmla="*/ 26 w 114"/>
                      <a:gd name="T1" fmla="*/ 16 h 89"/>
                      <a:gd name="T2" fmla="*/ 7 w 114"/>
                      <a:gd name="T3" fmla="*/ 43 h 89"/>
                      <a:gd name="T4" fmla="*/ 64 w 114"/>
                      <a:gd name="T5" fmla="*/ 74 h 89"/>
                      <a:gd name="T6" fmla="*/ 95 w 114"/>
                      <a:gd name="T7" fmla="*/ 33 h 89"/>
                      <a:gd name="T8" fmla="*/ 26 w 114"/>
                      <a:gd name="T9" fmla="*/ 16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89">
                        <a:moveTo>
                          <a:pt x="26" y="16"/>
                        </a:moveTo>
                        <a:cubicBezTo>
                          <a:pt x="26" y="16"/>
                          <a:pt x="0" y="22"/>
                          <a:pt x="7" y="43"/>
                        </a:cubicBezTo>
                        <a:cubicBezTo>
                          <a:pt x="13" y="63"/>
                          <a:pt x="53" y="60"/>
                          <a:pt x="64" y="74"/>
                        </a:cubicBezTo>
                        <a:cubicBezTo>
                          <a:pt x="75" y="89"/>
                          <a:pt x="114" y="67"/>
                          <a:pt x="95" y="33"/>
                        </a:cubicBezTo>
                        <a:cubicBezTo>
                          <a:pt x="76" y="0"/>
                          <a:pt x="47" y="0"/>
                          <a:pt x="26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6" name="Oval 90">
                    <a:extLst>
                      <a:ext uri="{FF2B5EF4-FFF2-40B4-BE49-F238E27FC236}">
                        <a16:creationId xmlns:a16="http://schemas.microsoft.com/office/drawing/2014/main" id="{80941002-74A9-896F-DD71-B3F7DF18ED0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11900" y="3667125"/>
                    <a:ext cx="139700" cy="252412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7" name="Freeform 91">
                    <a:extLst>
                      <a:ext uri="{FF2B5EF4-FFF2-40B4-BE49-F238E27FC236}">
                        <a16:creationId xmlns:a16="http://schemas.microsoft.com/office/drawing/2014/main" id="{C88212C7-97A3-3476-5B77-F3D9EB91FA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43675" y="2311400"/>
                    <a:ext cx="161925" cy="177800"/>
                  </a:xfrm>
                  <a:custGeom>
                    <a:avLst/>
                    <a:gdLst>
                      <a:gd name="T0" fmla="*/ 20 w 86"/>
                      <a:gd name="T1" fmla="*/ 85 h 95"/>
                      <a:gd name="T2" fmla="*/ 74 w 86"/>
                      <a:gd name="T3" fmla="*/ 66 h 95"/>
                      <a:gd name="T4" fmla="*/ 66 w 86"/>
                      <a:gd name="T5" fmla="*/ 10 h 95"/>
                      <a:gd name="T6" fmla="*/ 13 w 86"/>
                      <a:gd name="T7" fmla="*/ 29 h 95"/>
                      <a:gd name="T8" fmla="*/ 20 w 86"/>
                      <a:gd name="T9" fmla="*/ 8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6" h="95">
                        <a:moveTo>
                          <a:pt x="20" y="85"/>
                        </a:moveTo>
                        <a:cubicBezTo>
                          <a:pt x="37" y="95"/>
                          <a:pt x="61" y="87"/>
                          <a:pt x="74" y="66"/>
                        </a:cubicBezTo>
                        <a:cubicBezTo>
                          <a:pt x="86" y="45"/>
                          <a:pt x="83" y="20"/>
                          <a:pt x="66" y="10"/>
                        </a:cubicBezTo>
                        <a:cubicBezTo>
                          <a:pt x="50" y="0"/>
                          <a:pt x="26" y="8"/>
                          <a:pt x="13" y="29"/>
                        </a:cubicBezTo>
                        <a:cubicBezTo>
                          <a:pt x="0" y="50"/>
                          <a:pt x="3" y="75"/>
                          <a:pt x="20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8" name="Freeform 92">
                    <a:extLst>
                      <a:ext uri="{FF2B5EF4-FFF2-40B4-BE49-F238E27FC236}">
                        <a16:creationId xmlns:a16="http://schemas.microsoft.com/office/drawing/2014/main" id="{6F2FA0DC-FB89-4A90-3CE4-1DB430341A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731000" y="3182938"/>
                    <a:ext cx="174625" cy="130175"/>
                  </a:xfrm>
                  <a:custGeom>
                    <a:avLst/>
                    <a:gdLst>
                      <a:gd name="T0" fmla="*/ 6 w 93"/>
                      <a:gd name="T1" fmla="*/ 52 h 70"/>
                      <a:gd name="T2" fmla="*/ 58 w 93"/>
                      <a:gd name="T3" fmla="*/ 60 h 70"/>
                      <a:gd name="T4" fmla="*/ 87 w 93"/>
                      <a:gd name="T5" fmla="*/ 17 h 70"/>
                      <a:gd name="T6" fmla="*/ 36 w 93"/>
                      <a:gd name="T7" fmla="*/ 9 h 70"/>
                      <a:gd name="T8" fmla="*/ 6 w 93"/>
                      <a:gd name="T9" fmla="*/ 52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70">
                        <a:moveTo>
                          <a:pt x="6" y="52"/>
                        </a:moveTo>
                        <a:cubicBezTo>
                          <a:pt x="12" y="66"/>
                          <a:pt x="35" y="70"/>
                          <a:pt x="58" y="60"/>
                        </a:cubicBezTo>
                        <a:cubicBezTo>
                          <a:pt x="80" y="51"/>
                          <a:pt x="93" y="31"/>
                          <a:pt x="87" y="17"/>
                        </a:cubicBezTo>
                        <a:cubicBezTo>
                          <a:pt x="81" y="3"/>
                          <a:pt x="58" y="0"/>
                          <a:pt x="36" y="9"/>
                        </a:cubicBezTo>
                        <a:cubicBezTo>
                          <a:pt x="13" y="19"/>
                          <a:pt x="0" y="38"/>
                          <a:pt x="6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9" name="Oval 93">
                    <a:extLst>
                      <a:ext uri="{FF2B5EF4-FFF2-40B4-BE49-F238E27FC236}">
                        <a16:creationId xmlns:a16="http://schemas.microsoft.com/office/drawing/2014/main" id="{6D231C09-2270-F0CA-84B8-E88CB13EA7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73788" y="5032375"/>
                    <a:ext cx="192088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0" name="Freeform 94">
                    <a:extLst>
                      <a:ext uri="{FF2B5EF4-FFF2-40B4-BE49-F238E27FC236}">
                        <a16:creationId xmlns:a16="http://schemas.microsoft.com/office/drawing/2014/main" id="{1468FAC5-3BB1-22F4-7024-62FFE7C8B1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945313" y="3889375"/>
                    <a:ext cx="214313" cy="166687"/>
                  </a:xfrm>
                  <a:custGeom>
                    <a:avLst/>
                    <a:gdLst>
                      <a:gd name="T0" fmla="*/ 88 w 114"/>
                      <a:gd name="T1" fmla="*/ 16 h 89"/>
                      <a:gd name="T2" fmla="*/ 108 w 114"/>
                      <a:gd name="T3" fmla="*/ 43 h 89"/>
                      <a:gd name="T4" fmla="*/ 50 w 114"/>
                      <a:gd name="T5" fmla="*/ 74 h 89"/>
                      <a:gd name="T6" fmla="*/ 19 w 114"/>
                      <a:gd name="T7" fmla="*/ 33 h 89"/>
                      <a:gd name="T8" fmla="*/ 88 w 114"/>
                      <a:gd name="T9" fmla="*/ 16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89">
                        <a:moveTo>
                          <a:pt x="88" y="16"/>
                        </a:moveTo>
                        <a:cubicBezTo>
                          <a:pt x="88" y="16"/>
                          <a:pt x="114" y="22"/>
                          <a:pt x="108" y="43"/>
                        </a:cubicBezTo>
                        <a:cubicBezTo>
                          <a:pt x="101" y="63"/>
                          <a:pt x="61" y="60"/>
                          <a:pt x="50" y="74"/>
                        </a:cubicBezTo>
                        <a:cubicBezTo>
                          <a:pt x="39" y="89"/>
                          <a:pt x="0" y="67"/>
                          <a:pt x="19" y="33"/>
                        </a:cubicBezTo>
                        <a:cubicBezTo>
                          <a:pt x="38" y="0"/>
                          <a:pt x="67" y="0"/>
                          <a:pt x="88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1" name="Freeform 113">
                    <a:extLst>
                      <a:ext uri="{FF2B5EF4-FFF2-40B4-BE49-F238E27FC236}">
                        <a16:creationId xmlns:a16="http://schemas.microsoft.com/office/drawing/2014/main" id="{260A1BE6-3FCD-661F-BA3F-5CB6E855FE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53113" y="3471863"/>
                    <a:ext cx="492125" cy="307975"/>
                  </a:xfrm>
                  <a:custGeom>
                    <a:avLst/>
                    <a:gdLst>
                      <a:gd name="T0" fmla="*/ 164 w 262"/>
                      <a:gd name="T1" fmla="*/ 19 h 164"/>
                      <a:gd name="T2" fmla="*/ 131 w 262"/>
                      <a:gd name="T3" fmla="*/ 42 h 164"/>
                      <a:gd name="T4" fmla="*/ 98 w 262"/>
                      <a:gd name="T5" fmla="*/ 19 h 164"/>
                      <a:gd name="T6" fmla="*/ 84 w 262"/>
                      <a:gd name="T7" fmla="*/ 98 h 164"/>
                      <a:gd name="T8" fmla="*/ 89 w 262"/>
                      <a:gd name="T9" fmla="*/ 132 h 164"/>
                      <a:gd name="T10" fmla="*/ 129 w 262"/>
                      <a:gd name="T11" fmla="*/ 147 h 164"/>
                      <a:gd name="T12" fmla="*/ 129 w 262"/>
                      <a:gd name="T13" fmla="*/ 164 h 164"/>
                      <a:gd name="T14" fmla="*/ 131 w 262"/>
                      <a:gd name="T15" fmla="*/ 151 h 164"/>
                      <a:gd name="T16" fmla="*/ 132 w 262"/>
                      <a:gd name="T17" fmla="*/ 164 h 164"/>
                      <a:gd name="T18" fmla="*/ 132 w 262"/>
                      <a:gd name="T19" fmla="*/ 147 h 164"/>
                      <a:gd name="T20" fmla="*/ 172 w 262"/>
                      <a:gd name="T21" fmla="*/ 132 h 164"/>
                      <a:gd name="T22" fmla="*/ 177 w 262"/>
                      <a:gd name="T23" fmla="*/ 98 h 164"/>
                      <a:gd name="T24" fmla="*/ 164 w 262"/>
                      <a:gd name="T25" fmla="*/ 19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62" h="164">
                        <a:moveTo>
                          <a:pt x="164" y="19"/>
                        </a:moveTo>
                        <a:cubicBezTo>
                          <a:pt x="156" y="35"/>
                          <a:pt x="137" y="40"/>
                          <a:pt x="131" y="42"/>
                        </a:cubicBezTo>
                        <a:cubicBezTo>
                          <a:pt x="125" y="40"/>
                          <a:pt x="105" y="35"/>
                          <a:pt x="98" y="19"/>
                        </a:cubicBezTo>
                        <a:cubicBezTo>
                          <a:pt x="89" y="0"/>
                          <a:pt x="0" y="60"/>
                          <a:pt x="84" y="98"/>
                        </a:cubicBezTo>
                        <a:cubicBezTo>
                          <a:pt x="84" y="98"/>
                          <a:pt x="75" y="122"/>
                          <a:pt x="89" y="132"/>
                        </a:cubicBezTo>
                        <a:cubicBezTo>
                          <a:pt x="101" y="141"/>
                          <a:pt x="121" y="133"/>
                          <a:pt x="129" y="147"/>
                        </a:cubicBezTo>
                        <a:cubicBezTo>
                          <a:pt x="129" y="164"/>
                          <a:pt x="129" y="164"/>
                          <a:pt x="129" y="164"/>
                        </a:cubicBezTo>
                        <a:cubicBezTo>
                          <a:pt x="129" y="159"/>
                          <a:pt x="130" y="155"/>
                          <a:pt x="131" y="151"/>
                        </a:cubicBezTo>
                        <a:cubicBezTo>
                          <a:pt x="132" y="155"/>
                          <a:pt x="132" y="159"/>
                          <a:pt x="132" y="164"/>
                        </a:cubicBezTo>
                        <a:cubicBezTo>
                          <a:pt x="132" y="147"/>
                          <a:pt x="132" y="147"/>
                          <a:pt x="132" y="147"/>
                        </a:cubicBezTo>
                        <a:cubicBezTo>
                          <a:pt x="140" y="133"/>
                          <a:pt x="161" y="141"/>
                          <a:pt x="172" y="132"/>
                        </a:cubicBezTo>
                        <a:cubicBezTo>
                          <a:pt x="186" y="122"/>
                          <a:pt x="177" y="98"/>
                          <a:pt x="177" y="98"/>
                        </a:cubicBezTo>
                        <a:cubicBezTo>
                          <a:pt x="262" y="60"/>
                          <a:pt x="172" y="0"/>
                          <a:pt x="164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8172D45D-447B-A279-FF3A-935F80A73D92}"/>
                  </a:ext>
                </a:extLst>
              </p:cNvPr>
              <p:cNvGrpSpPr/>
              <p:nvPr/>
            </p:nvGrpSpPr>
            <p:grpSpPr>
              <a:xfrm>
                <a:off x="6138793" y="2853300"/>
                <a:ext cx="114461" cy="665399"/>
                <a:chOff x="6042025" y="2857500"/>
                <a:chExt cx="119063" cy="692150"/>
              </a:xfrm>
              <a:solidFill>
                <a:schemeClr val="bg2">
                  <a:lumMod val="95000"/>
                </a:schemeClr>
              </a:solidFill>
            </p:grpSpPr>
            <p:sp>
              <p:nvSpPr>
                <p:cNvPr id="120" name="Freeform 8">
                  <a:extLst>
                    <a:ext uri="{FF2B5EF4-FFF2-40B4-BE49-F238E27FC236}">
                      <a16:creationId xmlns:a16="http://schemas.microsoft.com/office/drawing/2014/main" id="{38ED9565-F473-02BE-6A5B-3B5013762C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3473450"/>
                  <a:ext cx="119063" cy="76200"/>
                </a:xfrm>
                <a:custGeom>
                  <a:avLst/>
                  <a:gdLst>
                    <a:gd name="T0" fmla="*/ 63 w 63"/>
                    <a:gd name="T1" fmla="*/ 33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3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3"/>
                      </a:moveTo>
                      <a:cubicBezTo>
                        <a:pt x="63" y="37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7"/>
                        <a:pt x="0" y="3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3"/>
                        <a:pt x="63" y="8"/>
                      </a:cubicBezTo>
                      <a:lnTo>
                        <a:pt x="63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1" name="Freeform 10">
                  <a:extLst>
                    <a:ext uri="{FF2B5EF4-FFF2-40B4-BE49-F238E27FC236}">
                      <a16:creationId xmlns:a16="http://schemas.microsoft.com/office/drawing/2014/main" id="{9F78BE64-AA25-ABCE-42F4-5CBF851159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3370263"/>
                  <a:ext cx="119063" cy="76200"/>
                </a:xfrm>
                <a:custGeom>
                  <a:avLst/>
                  <a:gdLst>
                    <a:gd name="T0" fmla="*/ 63 w 63"/>
                    <a:gd name="T1" fmla="*/ 34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4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4"/>
                      </a:moveTo>
                      <a:cubicBezTo>
                        <a:pt x="63" y="38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8"/>
                        <a:pt x="0" y="3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4"/>
                        <a:pt x="63" y="8"/>
                      </a:cubicBezTo>
                      <a:lnTo>
                        <a:pt x="63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2" name="Freeform 12">
                  <a:extLst>
                    <a:ext uri="{FF2B5EF4-FFF2-40B4-BE49-F238E27FC236}">
                      <a16:creationId xmlns:a16="http://schemas.microsoft.com/office/drawing/2014/main" id="{ED65DD42-8242-AFC2-3D63-BD359B8C1B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3268663"/>
                  <a:ext cx="119063" cy="76200"/>
                </a:xfrm>
                <a:custGeom>
                  <a:avLst/>
                  <a:gdLst>
                    <a:gd name="T0" fmla="*/ 63 w 63"/>
                    <a:gd name="T1" fmla="*/ 33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3 h 41"/>
                    <a:gd name="T8" fmla="*/ 0 w 63"/>
                    <a:gd name="T9" fmla="*/ 7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7 h 41"/>
                    <a:gd name="T16" fmla="*/ 63 w 63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3"/>
                      </a:moveTo>
                      <a:cubicBezTo>
                        <a:pt x="63" y="37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7"/>
                        <a:pt x="0" y="3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3"/>
                        <a:pt x="63" y="7"/>
                      </a:cubicBezTo>
                      <a:lnTo>
                        <a:pt x="63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3" name="Freeform 14">
                  <a:extLst>
                    <a:ext uri="{FF2B5EF4-FFF2-40B4-BE49-F238E27FC236}">
                      <a16:creationId xmlns:a16="http://schemas.microsoft.com/office/drawing/2014/main" id="{DD8D7F59-8181-0793-52D0-524AADFCBD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3165475"/>
                  <a:ext cx="119063" cy="76200"/>
                </a:xfrm>
                <a:custGeom>
                  <a:avLst/>
                  <a:gdLst>
                    <a:gd name="T0" fmla="*/ 63 w 63"/>
                    <a:gd name="T1" fmla="*/ 33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3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3"/>
                      </a:moveTo>
                      <a:cubicBezTo>
                        <a:pt x="63" y="38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8"/>
                        <a:pt x="0" y="3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4"/>
                        <a:pt x="63" y="8"/>
                      </a:cubicBezTo>
                      <a:lnTo>
                        <a:pt x="63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4" name="Freeform 16">
                  <a:extLst>
                    <a:ext uri="{FF2B5EF4-FFF2-40B4-BE49-F238E27FC236}">
                      <a16:creationId xmlns:a16="http://schemas.microsoft.com/office/drawing/2014/main" id="{AC6D587A-E7C2-914E-5035-3EC8976374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3062288"/>
                  <a:ext cx="119063" cy="76200"/>
                </a:xfrm>
                <a:custGeom>
                  <a:avLst/>
                  <a:gdLst>
                    <a:gd name="T0" fmla="*/ 63 w 63"/>
                    <a:gd name="T1" fmla="*/ 34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4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4"/>
                      </a:moveTo>
                      <a:cubicBezTo>
                        <a:pt x="63" y="38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8"/>
                        <a:pt x="0" y="3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4"/>
                        <a:pt x="63" y="8"/>
                      </a:cubicBezTo>
                      <a:lnTo>
                        <a:pt x="63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5" name="Freeform 18">
                  <a:extLst>
                    <a:ext uri="{FF2B5EF4-FFF2-40B4-BE49-F238E27FC236}">
                      <a16:creationId xmlns:a16="http://schemas.microsoft.com/office/drawing/2014/main" id="{1584505C-E2DE-DF43-7C70-590A43F4B6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2960688"/>
                  <a:ext cx="119063" cy="77787"/>
                </a:xfrm>
                <a:custGeom>
                  <a:avLst/>
                  <a:gdLst>
                    <a:gd name="T0" fmla="*/ 63 w 63"/>
                    <a:gd name="T1" fmla="*/ 33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3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3"/>
                      </a:moveTo>
                      <a:cubicBezTo>
                        <a:pt x="63" y="37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7"/>
                        <a:pt x="0" y="3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3"/>
                        <a:pt x="63" y="8"/>
                      </a:cubicBezTo>
                      <a:lnTo>
                        <a:pt x="63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6" name="Freeform 20">
                  <a:extLst>
                    <a:ext uri="{FF2B5EF4-FFF2-40B4-BE49-F238E27FC236}">
                      <a16:creationId xmlns:a16="http://schemas.microsoft.com/office/drawing/2014/main" id="{0095709F-78B4-40BE-707C-B8F85701ED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2857500"/>
                  <a:ext cx="119063" cy="77787"/>
                </a:xfrm>
                <a:custGeom>
                  <a:avLst/>
                  <a:gdLst>
                    <a:gd name="T0" fmla="*/ 63 w 63"/>
                    <a:gd name="T1" fmla="*/ 33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3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3"/>
                      </a:moveTo>
                      <a:cubicBezTo>
                        <a:pt x="63" y="38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8"/>
                        <a:pt x="0" y="3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4"/>
                        <a:pt x="63" y="8"/>
                      </a:cubicBezTo>
                      <a:lnTo>
                        <a:pt x="63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18" name="Freeform 22">
                <a:extLst>
                  <a:ext uri="{FF2B5EF4-FFF2-40B4-BE49-F238E27FC236}">
                    <a16:creationId xmlns:a16="http://schemas.microsoft.com/office/drawing/2014/main" id="{2DC482E1-C1B5-8A23-D9F7-2A5DE049A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755627"/>
                <a:ext cx="114461" cy="73255"/>
              </a:xfrm>
              <a:custGeom>
                <a:avLst/>
                <a:gdLst>
                  <a:gd name="T0" fmla="*/ 63 w 63"/>
                  <a:gd name="T1" fmla="*/ 33 h 40"/>
                  <a:gd name="T2" fmla="*/ 55 w 63"/>
                  <a:gd name="T3" fmla="*/ 40 h 40"/>
                  <a:gd name="T4" fmla="*/ 7 w 63"/>
                  <a:gd name="T5" fmla="*/ 40 h 40"/>
                  <a:gd name="T6" fmla="*/ 0 w 63"/>
                  <a:gd name="T7" fmla="*/ 33 h 40"/>
                  <a:gd name="T8" fmla="*/ 0 w 63"/>
                  <a:gd name="T9" fmla="*/ 7 h 40"/>
                  <a:gd name="T10" fmla="*/ 7 w 63"/>
                  <a:gd name="T11" fmla="*/ 0 h 40"/>
                  <a:gd name="T12" fmla="*/ 55 w 63"/>
                  <a:gd name="T13" fmla="*/ 0 h 40"/>
                  <a:gd name="T14" fmla="*/ 63 w 63"/>
                  <a:gd name="T15" fmla="*/ 7 h 40"/>
                  <a:gd name="T16" fmla="*/ 63 w 63"/>
                  <a:gd name="T17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0">
                    <a:moveTo>
                      <a:pt x="63" y="33"/>
                    </a:moveTo>
                    <a:cubicBezTo>
                      <a:pt x="63" y="37"/>
                      <a:pt x="60" y="40"/>
                      <a:pt x="55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7"/>
                      <a:pt x="0" y="3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3"/>
                      <a:pt x="63" y="7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23">
                <a:extLst>
                  <a:ext uri="{FF2B5EF4-FFF2-40B4-BE49-F238E27FC236}">
                    <a16:creationId xmlns:a16="http://schemas.microsoft.com/office/drawing/2014/main" id="{46AB23A8-22E3-4E0A-185B-1F3B61C3C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731208"/>
                <a:ext cx="114461" cy="24418"/>
              </a:xfrm>
              <a:custGeom>
                <a:avLst/>
                <a:gdLst>
                  <a:gd name="T0" fmla="*/ 63 w 63"/>
                  <a:gd name="T1" fmla="*/ 7 h 14"/>
                  <a:gd name="T2" fmla="*/ 56 w 63"/>
                  <a:gd name="T3" fmla="*/ 14 h 14"/>
                  <a:gd name="T4" fmla="*/ 7 w 63"/>
                  <a:gd name="T5" fmla="*/ 14 h 14"/>
                  <a:gd name="T6" fmla="*/ 0 w 63"/>
                  <a:gd name="T7" fmla="*/ 7 h 14"/>
                  <a:gd name="T8" fmla="*/ 0 w 63"/>
                  <a:gd name="T9" fmla="*/ 7 h 14"/>
                  <a:gd name="T10" fmla="*/ 7 w 63"/>
                  <a:gd name="T11" fmla="*/ 0 h 14"/>
                  <a:gd name="T12" fmla="*/ 56 w 63"/>
                  <a:gd name="T13" fmla="*/ 0 h 14"/>
                  <a:gd name="T14" fmla="*/ 63 w 63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4">
                    <a:moveTo>
                      <a:pt x="63" y="7"/>
                    </a:moveTo>
                    <a:cubicBezTo>
                      <a:pt x="63" y="11"/>
                      <a:pt x="60" y="14"/>
                      <a:pt x="5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24">
                <a:extLst>
                  <a:ext uri="{FF2B5EF4-FFF2-40B4-BE49-F238E27FC236}">
                    <a16:creationId xmlns:a16="http://schemas.microsoft.com/office/drawing/2014/main" id="{553D000D-D880-D3E5-92E4-FFC900E4A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656428"/>
                <a:ext cx="114461" cy="74781"/>
              </a:xfrm>
              <a:custGeom>
                <a:avLst/>
                <a:gdLst>
                  <a:gd name="T0" fmla="*/ 63 w 63"/>
                  <a:gd name="T1" fmla="*/ 33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3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7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7"/>
                      <a:pt x="0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25">
                <a:extLst>
                  <a:ext uri="{FF2B5EF4-FFF2-40B4-BE49-F238E27FC236}">
                    <a16:creationId xmlns:a16="http://schemas.microsoft.com/office/drawing/2014/main" id="{B292752D-3AAE-6213-0F8D-FAAD91603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632009"/>
                <a:ext cx="114461" cy="24418"/>
              </a:xfrm>
              <a:custGeom>
                <a:avLst/>
                <a:gdLst>
                  <a:gd name="T0" fmla="*/ 63 w 63"/>
                  <a:gd name="T1" fmla="*/ 7 h 14"/>
                  <a:gd name="T2" fmla="*/ 56 w 63"/>
                  <a:gd name="T3" fmla="*/ 14 h 14"/>
                  <a:gd name="T4" fmla="*/ 7 w 63"/>
                  <a:gd name="T5" fmla="*/ 14 h 14"/>
                  <a:gd name="T6" fmla="*/ 0 w 63"/>
                  <a:gd name="T7" fmla="*/ 7 h 14"/>
                  <a:gd name="T8" fmla="*/ 0 w 63"/>
                  <a:gd name="T9" fmla="*/ 7 h 14"/>
                  <a:gd name="T10" fmla="*/ 7 w 63"/>
                  <a:gd name="T11" fmla="*/ 0 h 14"/>
                  <a:gd name="T12" fmla="*/ 56 w 63"/>
                  <a:gd name="T13" fmla="*/ 0 h 14"/>
                  <a:gd name="T14" fmla="*/ 63 w 63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4">
                    <a:moveTo>
                      <a:pt x="63" y="7"/>
                    </a:moveTo>
                    <a:cubicBezTo>
                      <a:pt x="63" y="11"/>
                      <a:pt x="60" y="14"/>
                      <a:pt x="5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26">
                <a:extLst>
                  <a:ext uri="{FF2B5EF4-FFF2-40B4-BE49-F238E27FC236}">
                    <a16:creationId xmlns:a16="http://schemas.microsoft.com/office/drawing/2014/main" id="{85B055B5-4517-34CB-096B-50F3A08A4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557228"/>
                <a:ext cx="114461" cy="74781"/>
              </a:xfrm>
              <a:custGeom>
                <a:avLst/>
                <a:gdLst>
                  <a:gd name="T0" fmla="*/ 63 w 63"/>
                  <a:gd name="T1" fmla="*/ 34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4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4"/>
                    </a:moveTo>
                    <a:cubicBezTo>
                      <a:pt x="63" y="38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34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27">
                <a:extLst>
                  <a:ext uri="{FF2B5EF4-FFF2-40B4-BE49-F238E27FC236}">
                    <a16:creationId xmlns:a16="http://schemas.microsoft.com/office/drawing/2014/main" id="{8DF45FF0-82C4-AE1D-C592-971F325B4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534336"/>
                <a:ext cx="114461" cy="22892"/>
              </a:xfrm>
              <a:custGeom>
                <a:avLst/>
                <a:gdLst>
                  <a:gd name="T0" fmla="*/ 63 w 63"/>
                  <a:gd name="T1" fmla="*/ 6 h 13"/>
                  <a:gd name="T2" fmla="*/ 56 w 63"/>
                  <a:gd name="T3" fmla="*/ 13 h 13"/>
                  <a:gd name="T4" fmla="*/ 7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7 w 63"/>
                  <a:gd name="T11" fmla="*/ 0 h 13"/>
                  <a:gd name="T12" fmla="*/ 56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28">
                <a:extLst>
                  <a:ext uri="{FF2B5EF4-FFF2-40B4-BE49-F238E27FC236}">
                    <a16:creationId xmlns:a16="http://schemas.microsoft.com/office/drawing/2014/main" id="{2C5CEDA2-5252-DE74-09C9-2E29E6F22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459554"/>
                <a:ext cx="114461" cy="74781"/>
              </a:xfrm>
              <a:custGeom>
                <a:avLst/>
                <a:gdLst>
                  <a:gd name="T0" fmla="*/ 63 w 63"/>
                  <a:gd name="T1" fmla="*/ 33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3 h 41"/>
                  <a:gd name="T8" fmla="*/ 0 w 63"/>
                  <a:gd name="T9" fmla="*/ 7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7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7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7"/>
                      <a:pt x="0" y="3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3"/>
                      <a:pt x="63" y="7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29">
                <a:extLst>
                  <a:ext uri="{FF2B5EF4-FFF2-40B4-BE49-F238E27FC236}">
                    <a16:creationId xmlns:a16="http://schemas.microsoft.com/office/drawing/2014/main" id="{F44939B2-6C5D-5507-F548-EAA2ABB4A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435136"/>
                <a:ext cx="114461" cy="24418"/>
              </a:xfrm>
              <a:custGeom>
                <a:avLst/>
                <a:gdLst>
                  <a:gd name="T0" fmla="*/ 63 w 63"/>
                  <a:gd name="T1" fmla="*/ 7 h 14"/>
                  <a:gd name="T2" fmla="*/ 56 w 63"/>
                  <a:gd name="T3" fmla="*/ 14 h 14"/>
                  <a:gd name="T4" fmla="*/ 7 w 63"/>
                  <a:gd name="T5" fmla="*/ 14 h 14"/>
                  <a:gd name="T6" fmla="*/ 0 w 63"/>
                  <a:gd name="T7" fmla="*/ 7 h 14"/>
                  <a:gd name="T8" fmla="*/ 0 w 63"/>
                  <a:gd name="T9" fmla="*/ 7 h 14"/>
                  <a:gd name="T10" fmla="*/ 7 w 63"/>
                  <a:gd name="T11" fmla="*/ 0 h 14"/>
                  <a:gd name="T12" fmla="*/ 56 w 63"/>
                  <a:gd name="T13" fmla="*/ 0 h 14"/>
                  <a:gd name="T14" fmla="*/ 63 w 63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4">
                    <a:moveTo>
                      <a:pt x="63" y="7"/>
                    </a:moveTo>
                    <a:cubicBezTo>
                      <a:pt x="63" y="11"/>
                      <a:pt x="60" y="14"/>
                      <a:pt x="5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30">
                <a:extLst>
                  <a:ext uri="{FF2B5EF4-FFF2-40B4-BE49-F238E27FC236}">
                    <a16:creationId xmlns:a16="http://schemas.microsoft.com/office/drawing/2014/main" id="{386098CF-45AE-503E-424A-B1A760315B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360356"/>
                <a:ext cx="114461" cy="74781"/>
              </a:xfrm>
              <a:custGeom>
                <a:avLst/>
                <a:gdLst>
                  <a:gd name="T0" fmla="*/ 63 w 63"/>
                  <a:gd name="T1" fmla="*/ 33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3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8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32">
                <a:extLst>
                  <a:ext uri="{FF2B5EF4-FFF2-40B4-BE49-F238E27FC236}">
                    <a16:creationId xmlns:a16="http://schemas.microsoft.com/office/drawing/2014/main" id="{7CB35F92-51A6-5C71-0E43-2ED195106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261156"/>
                <a:ext cx="114461" cy="74781"/>
              </a:xfrm>
              <a:custGeom>
                <a:avLst/>
                <a:gdLst>
                  <a:gd name="T0" fmla="*/ 63 w 63"/>
                  <a:gd name="T1" fmla="*/ 34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4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4"/>
                    </a:moveTo>
                    <a:cubicBezTo>
                      <a:pt x="63" y="38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34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33">
                <a:extLst>
                  <a:ext uri="{FF2B5EF4-FFF2-40B4-BE49-F238E27FC236}">
                    <a16:creationId xmlns:a16="http://schemas.microsoft.com/office/drawing/2014/main" id="{01BE4E2F-E24D-C826-0E7F-53CE5FE55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238264"/>
                <a:ext cx="114461" cy="22892"/>
              </a:xfrm>
              <a:custGeom>
                <a:avLst/>
                <a:gdLst>
                  <a:gd name="T0" fmla="*/ 63 w 63"/>
                  <a:gd name="T1" fmla="*/ 7 h 13"/>
                  <a:gd name="T2" fmla="*/ 56 w 63"/>
                  <a:gd name="T3" fmla="*/ 13 h 13"/>
                  <a:gd name="T4" fmla="*/ 7 w 63"/>
                  <a:gd name="T5" fmla="*/ 13 h 13"/>
                  <a:gd name="T6" fmla="*/ 0 w 63"/>
                  <a:gd name="T7" fmla="*/ 7 h 13"/>
                  <a:gd name="T8" fmla="*/ 0 w 63"/>
                  <a:gd name="T9" fmla="*/ 7 h 13"/>
                  <a:gd name="T10" fmla="*/ 7 w 63"/>
                  <a:gd name="T11" fmla="*/ 0 h 13"/>
                  <a:gd name="T12" fmla="*/ 56 w 63"/>
                  <a:gd name="T13" fmla="*/ 0 h 13"/>
                  <a:gd name="T14" fmla="*/ 63 w 63"/>
                  <a:gd name="T1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7"/>
                    </a:moveTo>
                    <a:cubicBezTo>
                      <a:pt x="63" y="10"/>
                      <a:pt x="60" y="13"/>
                      <a:pt x="5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Freeform 34">
                <a:extLst>
                  <a:ext uri="{FF2B5EF4-FFF2-40B4-BE49-F238E27FC236}">
                    <a16:creationId xmlns:a16="http://schemas.microsoft.com/office/drawing/2014/main" id="{23566F08-F124-C0D6-5929-C798F4F62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163482"/>
                <a:ext cx="114461" cy="74781"/>
              </a:xfrm>
              <a:custGeom>
                <a:avLst/>
                <a:gdLst>
                  <a:gd name="T0" fmla="*/ 63 w 63"/>
                  <a:gd name="T1" fmla="*/ 33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3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7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7"/>
                      <a:pt x="0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Freeform 36">
                <a:extLst>
                  <a:ext uri="{FF2B5EF4-FFF2-40B4-BE49-F238E27FC236}">
                    <a16:creationId xmlns:a16="http://schemas.microsoft.com/office/drawing/2014/main" id="{D0D9C91E-F6FF-FC8F-626B-D482CBE72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064283"/>
                <a:ext cx="114461" cy="74781"/>
              </a:xfrm>
              <a:custGeom>
                <a:avLst/>
                <a:gdLst>
                  <a:gd name="T0" fmla="*/ 63 w 63"/>
                  <a:gd name="T1" fmla="*/ 33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3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8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37">
                <a:extLst>
                  <a:ext uri="{FF2B5EF4-FFF2-40B4-BE49-F238E27FC236}">
                    <a16:creationId xmlns:a16="http://schemas.microsoft.com/office/drawing/2014/main" id="{49D65A99-5E37-EC48-628B-A49CFA91E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3367611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38">
                <a:extLst>
                  <a:ext uri="{FF2B5EF4-FFF2-40B4-BE49-F238E27FC236}">
                    <a16:creationId xmlns:a16="http://schemas.microsoft.com/office/drawing/2014/main" id="{38CA791E-CC76-EC49-1AB8-129485A04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3367611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39">
                <a:extLst>
                  <a:ext uri="{FF2B5EF4-FFF2-40B4-BE49-F238E27FC236}">
                    <a16:creationId xmlns:a16="http://schemas.microsoft.com/office/drawing/2014/main" id="{F13BA57B-5D6E-B4B4-DFA2-16F04D94E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3268411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40">
                <a:extLst>
                  <a:ext uri="{FF2B5EF4-FFF2-40B4-BE49-F238E27FC236}">
                    <a16:creationId xmlns:a16="http://schemas.microsoft.com/office/drawing/2014/main" id="{388EDB4F-E514-BFEF-1332-B2A4623ED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3268411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41">
                <a:extLst>
                  <a:ext uri="{FF2B5EF4-FFF2-40B4-BE49-F238E27FC236}">
                    <a16:creationId xmlns:a16="http://schemas.microsoft.com/office/drawing/2014/main" id="{B0874BDB-0938-1387-FF53-4CE243B79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3170738"/>
                <a:ext cx="41206" cy="30523"/>
              </a:xfrm>
              <a:custGeom>
                <a:avLst/>
                <a:gdLst>
                  <a:gd name="T0" fmla="*/ 16 w 23"/>
                  <a:gd name="T1" fmla="*/ 0 h 17"/>
                  <a:gd name="T2" fmla="*/ 0 w 23"/>
                  <a:gd name="T3" fmla="*/ 0 h 17"/>
                  <a:gd name="T4" fmla="*/ 0 w 23"/>
                  <a:gd name="T5" fmla="*/ 17 h 17"/>
                  <a:gd name="T6" fmla="*/ 16 w 23"/>
                  <a:gd name="T7" fmla="*/ 17 h 17"/>
                  <a:gd name="T8" fmla="*/ 23 w 23"/>
                  <a:gd name="T9" fmla="*/ 10 h 17"/>
                  <a:gd name="T10" fmla="*/ 23 w 23"/>
                  <a:gd name="T11" fmla="*/ 7 h 17"/>
                  <a:gd name="T12" fmla="*/ 16 w 2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20" y="17"/>
                      <a:pt x="23" y="14"/>
                      <a:pt x="23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42">
                <a:extLst>
                  <a:ext uri="{FF2B5EF4-FFF2-40B4-BE49-F238E27FC236}">
                    <a16:creationId xmlns:a16="http://schemas.microsoft.com/office/drawing/2014/main" id="{C5AB1C39-E5E8-3CD4-241F-56B0F77F4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3170738"/>
                <a:ext cx="42732" cy="30523"/>
              </a:xfrm>
              <a:custGeom>
                <a:avLst/>
                <a:gdLst>
                  <a:gd name="T0" fmla="*/ 24 w 24"/>
                  <a:gd name="T1" fmla="*/ 0 h 17"/>
                  <a:gd name="T2" fmla="*/ 8 w 24"/>
                  <a:gd name="T3" fmla="*/ 0 h 17"/>
                  <a:gd name="T4" fmla="*/ 0 w 24"/>
                  <a:gd name="T5" fmla="*/ 7 h 17"/>
                  <a:gd name="T6" fmla="*/ 0 w 24"/>
                  <a:gd name="T7" fmla="*/ 10 h 17"/>
                  <a:gd name="T8" fmla="*/ 8 w 24"/>
                  <a:gd name="T9" fmla="*/ 17 h 17"/>
                  <a:gd name="T10" fmla="*/ 24 w 24"/>
                  <a:gd name="T11" fmla="*/ 17 h 17"/>
                  <a:gd name="T12" fmla="*/ 24 w 24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7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7"/>
                      <a:pt x="8" y="17"/>
                    </a:cubicBezTo>
                    <a:cubicBezTo>
                      <a:pt x="24" y="17"/>
                      <a:pt x="24" y="17"/>
                      <a:pt x="24" y="17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43">
                <a:extLst>
                  <a:ext uri="{FF2B5EF4-FFF2-40B4-BE49-F238E27FC236}">
                    <a16:creationId xmlns:a16="http://schemas.microsoft.com/office/drawing/2014/main" id="{8C2D5338-6FC0-D380-AADA-DE9FABE37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3071539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9" name="Freeform 44">
                <a:extLst>
                  <a:ext uri="{FF2B5EF4-FFF2-40B4-BE49-F238E27FC236}">
                    <a16:creationId xmlns:a16="http://schemas.microsoft.com/office/drawing/2014/main" id="{1B25BD67-EC84-CFD5-0E57-E505B0BA7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3071539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45">
                <a:extLst>
                  <a:ext uri="{FF2B5EF4-FFF2-40B4-BE49-F238E27FC236}">
                    <a16:creationId xmlns:a16="http://schemas.microsoft.com/office/drawing/2014/main" id="{BC0496EE-1F71-9247-27E3-0C6E12F44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972339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1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1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46">
                <a:extLst>
                  <a:ext uri="{FF2B5EF4-FFF2-40B4-BE49-F238E27FC236}">
                    <a16:creationId xmlns:a16="http://schemas.microsoft.com/office/drawing/2014/main" id="{1F863019-6977-B432-5364-376FFA8A2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972339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1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47">
                <a:extLst>
                  <a:ext uri="{FF2B5EF4-FFF2-40B4-BE49-F238E27FC236}">
                    <a16:creationId xmlns:a16="http://schemas.microsoft.com/office/drawing/2014/main" id="{FF89CB9F-12D6-AAEB-B9E4-406C5D3AE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874666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7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48">
                <a:extLst>
                  <a:ext uri="{FF2B5EF4-FFF2-40B4-BE49-F238E27FC236}">
                    <a16:creationId xmlns:a16="http://schemas.microsoft.com/office/drawing/2014/main" id="{34995567-BC08-B419-844D-B50A2299C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874666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7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49">
                <a:extLst>
                  <a:ext uri="{FF2B5EF4-FFF2-40B4-BE49-F238E27FC236}">
                    <a16:creationId xmlns:a16="http://schemas.microsoft.com/office/drawing/2014/main" id="{596A4341-FAF5-1E51-6CDF-F90F9F694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775467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50">
                <a:extLst>
                  <a:ext uri="{FF2B5EF4-FFF2-40B4-BE49-F238E27FC236}">
                    <a16:creationId xmlns:a16="http://schemas.microsoft.com/office/drawing/2014/main" id="{732E6CC7-48C4-8609-ED7B-B78A6EBFC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775467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51">
                <a:extLst>
                  <a:ext uri="{FF2B5EF4-FFF2-40B4-BE49-F238E27FC236}">
                    <a16:creationId xmlns:a16="http://schemas.microsoft.com/office/drawing/2014/main" id="{08EDF597-8BA6-AD58-870C-EA5E94886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676267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1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1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52">
                <a:extLst>
                  <a:ext uri="{FF2B5EF4-FFF2-40B4-BE49-F238E27FC236}">
                    <a16:creationId xmlns:a16="http://schemas.microsoft.com/office/drawing/2014/main" id="{700A92AC-17CD-4264-39C1-50AE5A30A9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676267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1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Freeform 53">
                <a:extLst>
                  <a:ext uri="{FF2B5EF4-FFF2-40B4-BE49-F238E27FC236}">
                    <a16:creationId xmlns:a16="http://schemas.microsoft.com/office/drawing/2014/main" id="{084972B9-F511-003E-A758-DD392E529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578594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54">
                <a:extLst>
                  <a:ext uri="{FF2B5EF4-FFF2-40B4-BE49-F238E27FC236}">
                    <a16:creationId xmlns:a16="http://schemas.microsoft.com/office/drawing/2014/main" id="{62BBFE25-F30B-AFCC-722E-4C84AAB8D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578594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55">
                <a:extLst>
                  <a:ext uri="{FF2B5EF4-FFF2-40B4-BE49-F238E27FC236}">
                    <a16:creationId xmlns:a16="http://schemas.microsoft.com/office/drawing/2014/main" id="{76AEF514-DE0C-7888-D4C6-6DF1DEF79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479395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56">
                <a:extLst>
                  <a:ext uri="{FF2B5EF4-FFF2-40B4-BE49-F238E27FC236}">
                    <a16:creationId xmlns:a16="http://schemas.microsoft.com/office/drawing/2014/main" id="{ADCA8ECE-37F3-95BE-D6B0-6975CE18A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479395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57">
                <a:extLst>
                  <a:ext uri="{FF2B5EF4-FFF2-40B4-BE49-F238E27FC236}">
                    <a16:creationId xmlns:a16="http://schemas.microsoft.com/office/drawing/2014/main" id="{FD098F8E-BCF0-4ABC-5D67-3CC8190BA3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383247"/>
                <a:ext cx="41206" cy="30523"/>
              </a:xfrm>
              <a:custGeom>
                <a:avLst/>
                <a:gdLst>
                  <a:gd name="T0" fmla="*/ 16 w 23"/>
                  <a:gd name="T1" fmla="*/ 0 h 17"/>
                  <a:gd name="T2" fmla="*/ 0 w 23"/>
                  <a:gd name="T3" fmla="*/ 0 h 17"/>
                  <a:gd name="T4" fmla="*/ 0 w 23"/>
                  <a:gd name="T5" fmla="*/ 17 h 17"/>
                  <a:gd name="T6" fmla="*/ 16 w 23"/>
                  <a:gd name="T7" fmla="*/ 17 h 17"/>
                  <a:gd name="T8" fmla="*/ 23 w 23"/>
                  <a:gd name="T9" fmla="*/ 10 h 17"/>
                  <a:gd name="T10" fmla="*/ 23 w 23"/>
                  <a:gd name="T11" fmla="*/ 7 h 17"/>
                  <a:gd name="T12" fmla="*/ 16 w 2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20" y="17"/>
                      <a:pt x="23" y="14"/>
                      <a:pt x="23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58">
                <a:extLst>
                  <a:ext uri="{FF2B5EF4-FFF2-40B4-BE49-F238E27FC236}">
                    <a16:creationId xmlns:a16="http://schemas.microsoft.com/office/drawing/2014/main" id="{2B880022-93E5-9F5C-934D-4667E2817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383247"/>
                <a:ext cx="42732" cy="30523"/>
              </a:xfrm>
              <a:custGeom>
                <a:avLst/>
                <a:gdLst>
                  <a:gd name="T0" fmla="*/ 24 w 24"/>
                  <a:gd name="T1" fmla="*/ 0 h 17"/>
                  <a:gd name="T2" fmla="*/ 8 w 24"/>
                  <a:gd name="T3" fmla="*/ 0 h 17"/>
                  <a:gd name="T4" fmla="*/ 0 w 24"/>
                  <a:gd name="T5" fmla="*/ 7 h 17"/>
                  <a:gd name="T6" fmla="*/ 0 w 24"/>
                  <a:gd name="T7" fmla="*/ 10 h 17"/>
                  <a:gd name="T8" fmla="*/ 8 w 24"/>
                  <a:gd name="T9" fmla="*/ 17 h 17"/>
                  <a:gd name="T10" fmla="*/ 24 w 24"/>
                  <a:gd name="T11" fmla="*/ 17 h 17"/>
                  <a:gd name="T12" fmla="*/ 24 w 24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7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7"/>
                      <a:pt x="8" y="17"/>
                    </a:cubicBezTo>
                    <a:cubicBezTo>
                      <a:pt x="24" y="17"/>
                      <a:pt x="24" y="17"/>
                      <a:pt x="24" y="17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59">
                <a:extLst>
                  <a:ext uri="{FF2B5EF4-FFF2-40B4-BE49-F238E27FC236}">
                    <a16:creationId xmlns:a16="http://schemas.microsoft.com/office/drawing/2014/main" id="{5D65A3D0-2AA6-4AD3-4B57-CC210A4A2B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282522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60">
                <a:extLst>
                  <a:ext uri="{FF2B5EF4-FFF2-40B4-BE49-F238E27FC236}">
                    <a16:creationId xmlns:a16="http://schemas.microsoft.com/office/drawing/2014/main" id="{125550E8-623D-823F-9C41-E359132D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282522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61">
                <a:extLst>
                  <a:ext uri="{FF2B5EF4-FFF2-40B4-BE49-F238E27FC236}">
                    <a16:creationId xmlns:a16="http://schemas.microsoft.com/office/drawing/2014/main" id="{FF8A771B-EC52-43A2-EACF-9282FFE64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183323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1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1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62">
                <a:extLst>
                  <a:ext uri="{FF2B5EF4-FFF2-40B4-BE49-F238E27FC236}">
                    <a16:creationId xmlns:a16="http://schemas.microsoft.com/office/drawing/2014/main" id="{606C4149-8282-8174-793C-B8E05BA14B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183323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1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63">
                <a:extLst>
                  <a:ext uri="{FF2B5EF4-FFF2-40B4-BE49-F238E27FC236}">
                    <a16:creationId xmlns:a16="http://schemas.microsoft.com/office/drawing/2014/main" id="{C944829B-BBD5-B9C0-0651-954C6976E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087175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7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9" name="Freeform 64">
                <a:extLst>
                  <a:ext uri="{FF2B5EF4-FFF2-40B4-BE49-F238E27FC236}">
                    <a16:creationId xmlns:a16="http://schemas.microsoft.com/office/drawing/2014/main" id="{0B377222-7AB4-ECDB-18B3-81C09F08B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087175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7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0" name="Freeform 65">
                <a:extLst>
                  <a:ext uri="{FF2B5EF4-FFF2-40B4-BE49-F238E27FC236}">
                    <a16:creationId xmlns:a16="http://schemas.microsoft.com/office/drawing/2014/main" id="{1D992EE8-20F3-A312-F80B-55E61C363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4483" y="2210793"/>
                <a:ext cx="575357" cy="376957"/>
              </a:xfrm>
              <a:custGeom>
                <a:avLst/>
                <a:gdLst>
                  <a:gd name="T0" fmla="*/ 281 w 319"/>
                  <a:gd name="T1" fmla="*/ 19 h 209"/>
                  <a:gd name="T2" fmla="*/ 150 w 319"/>
                  <a:gd name="T3" fmla="*/ 13 h 209"/>
                  <a:gd name="T4" fmla="*/ 1 w 319"/>
                  <a:gd name="T5" fmla="*/ 50 h 209"/>
                  <a:gd name="T6" fmla="*/ 64 w 319"/>
                  <a:gd name="T7" fmla="*/ 66 h 209"/>
                  <a:gd name="T8" fmla="*/ 47 w 319"/>
                  <a:gd name="T9" fmla="*/ 152 h 209"/>
                  <a:gd name="T10" fmla="*/ 86 w 319"/>
                  <a:gd name="T11" fmla="*/ 209 h 209"/>
                  <a:gd name="T12" fmla="*/ 203 w 319"/>
                  <a:gd name="T13" fmla="*/ 162 h 209"/>
                  <a:gd name="T14" fmla="*/ 261 w 319"/>
                  <a:gd name="T15" fmla="*/ 88 h 209"/>
                  <a:gd name="T16" fmla="*/ 315 w 319"/>
                  <a:gd name="T17" fmla="*/ 47 h 209"/>
                  <a:gd name="T18" fmla="*/ 315 w 319"/>
                  <a:gd name="T19" fmla="*/ 15 h 209"/>
                  <a:gd name="T20" fmla="*/ 281 w 319"/>
                  <a:gd name="T21" fmla="*/ 1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09">
                    <a:moveTo>
                      <a:pt x="281" y="19"/>
                    </a:moveTo>
                    <a:cubicBezTo>
                      <a:pt x="281" y="19"/>
                      <a:pt x="175" y="26"/>
                      <a:pt x="150" y="13"/>
                    </a:cubicBezTo>
                    <a:cubicBezTo>
                      <a:pt x="124" y="0"/>
                      <a:pt x="0" y="0"/>
                      <a:pt x="1" y="50"/>
                    </a:cubicBezTo>
                    <a:cubicBezTo>
                      <a:pt x="1" y="100"/>
                      <a:pt x="51" y="46"/>
                      <a:pt x="64" y="66"/>
                    </a:cubicBezTo>
                    <a:cubicBezTo>
                      <a:pt x="77" y="86"/>
                      <a:pt x="70" y="152"/>
                      <a:pt x="47" y="152"/>
                    </a:cubicBezTo>
                    <a:cubicBezTo>
                      <a:pt x="23" y="152"/>
                      <a:pt x="86" y="209"/>
                      <a:pt x="86" y="209"/>
                    </a:cubicBezTo>
                    <a:cubicBezTo>
                      <a:pt x="86" y="209"/>
                      <a:pt x="162" y="208"/>
                      <a:pt x="203" y="162"/>
                    </a:cubicBezTo>
                    <a:cubicBezTo>
                      <a:pt x="244" y="116"/>
                      <a:pt x="280" y="125"/>
                      <a:pt x="261" y="88"/>
                    </a:cubicBezTo>
                    <a:cubicBezTo>
                      <a:pt x="242" y="50"/>
                      <a:pt x="311" y="41"/>
                      <a:pt x="315" y="47"/>
                    </a:cubicBezTo>
                    <a:cubicBezTo>
                      <a:pt x="319" y="53"/>
                      <a:pt x="315" y="15"/>
                      <a:pt x="315" y="15"/>
                    </a:cubicBezTo>
                    <a:lnTo>
                      <a:pt x="281" y="19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66">
                <a:extLst>
                  <a:ext uri="{FF2B5EF4-FFF2-40B4-BE49-F238E27FC236}">
                    <a16:creationId xmlns:a16="http://schemas.microsoft.com/office/drawing/2014/main" id="{C64327F2-6A32-8B8C-3492-849F2E75E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6104" y="2210793"/>
                <a:ext cx="575357" cy="376957"/>
              </a:xfrm>
              <a:custGeom>
                <a:avLst/>
                <a:gdLst>
                  <a:gd name="T0" fmla="*/ 38 w 318"/>
                  <a:gd name="T1" fmla="*/ 19 h 209"/>
                  <a:gd name="T2" fmla="*/ 169 w 318"/>
                  <a:gd name="T3" fmla="*/ 13 h 209"/>
                  <a:gd name="T4" fmla="*/ 318 w 318"/>
                  <a:gd name="T5" fmla="*/ 50 h 209"/>
                  <a:gd name="T6" fmla="*/ 254 w 318"/>
                  <a:gd name="T7" fmla="*/ 66 h 209"/>
                  <a:gd name="T8" fmla="*/ 272 w 318"/>
                  <a:gd name="T9" fmla="*/ 152 h 209"/>
                  <a:gd name="T10" fmla="*/ 232 w 318"/>
                  <a:gd name="T11" fmla="*/ 209 h 209"/>
                  <a:gd name="T12" fmla="*/ 115 w 318"/>
                  <a:gd name="T13" fmla="*/ 162 h 209"/>
                  <a:gd name="T14" fmla="*/ 57 w 318"/>
                  <a:gd name="T15" fmla="*/ 88 h 209"/>
                  <a:gd name="T16" fmla="*/ 4 w 318"/>
                  <a:gd name="T17" fmla="*/ 47 h 209"/>
                  <a:gd name="T18" fmla="*/ 4 w 318"/>
                  <a:gd name="T19" fmla="*/ 15 h 209"/>
                  <a:gd name="T20" fmla="*/ 38 w 318"/>
                  <a:gd name="T21" fmla="*/ 1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8" h="209">
                    <a:moveTo>
                      <a:pt x="38" y="19"/>
                    </a:moveTo>
                    <a:cubicBezTo>
                      <a:pt x="38" y="19"/>
                      <a:pt x="143" y="26"/>
                      <a:pt x="169" y="13"/>
                    </a:cubicBezTo>
                    <a:cubicBezTo>
                      <a:pt x="194" y="0"/>
                      <a:pt x="318" y="0"/>
                      <a:pt x="318" y="50"/>
                    </a:cubicBezTo>
                    <a:cubicBezTo>
                      <a:pt x="317" y="100"/>
                      <a:pt x="268" y="46"/>
                      <a:pt x="254" y="66"/>
                    </a:cubicBezTo>
                    <a:cubicBezTo>
                      <a:pt x="241" y="86"/>
                      <a:pt x="248" y="152"/>
                      <a:pt x="272" y="152"/>
                    </a:cubicBezTo>
                    <a:cubicBezTo>
                      <a:pt x="295" y="152"/>
                      <a:pt x="232" y="209"/>
                      <a:pt x="232" y="209"/>
                    </a:cubicBezTo>
                    <a:cubicBezTo>
                      <a:pt x="232" y="209"/>
                      <a:pt x="157" y="208"/>
                      <a:pt x="115" y="162"/>
                    </a:cubicBezTo>
                    <a:cubicBezTo>
                      <a:pt x="74" y="116"/>
                      <a:pt x="38" y="125"/>
                      <a:pt x="57" y="88"/>
                    </a:cubicBezTo>
                    <a:cubicBezTo>
                      <a:pt x="76" y="50"/>
                      <a:pt x="8" y="41"/>
                      <a:pt x="4" y="47"/>
                    </a:cubicBezTo>
                    <a:cubicBezTo>
                      <a:pt x="0" y="53"/>
                      <a:pt x="4" y="15"/>
                      <a:pt x="4" y="15"/>
                    </a:cubicBezTo>
                    <a:lnTo>
                      <a:pt x="38" y="19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21E69D21-4DC0-D08A-68A8-FBB6B3E2584B}"/>
                  </a:ext>
                </a:extLst>
              </p:cNvPr>
              <p:cNvGrpSpPr/>
              <p:nvPr/>
            </p:nvGrpSpPr>
            <p:grpSpPr>
              <a:xfrm>
                <a:off x="4945348" y="2351199"/>
                <a:ext cx="814961" cy="2028246"/>
                <a:chOff x="4800600" y="2335213"/>
                <a:chExt cx="847725" cy="2109787"/>
              </a:xfrm>
              <a:solidFill>
                <a:schemeClr val="bg2">
                  <a:lumMod val="95000"/>
                </a:schemeClr>
              </a:solidFill>
            </p:grpSpPr>
            <p:sp>
              <p:nvSpPr>
                <p:cNvPr id="104" name="Freeform 72">
                  <a:extLst>
                    <a:ext uri="{FF2B5EF4-FFF2-40B4-BE49-F238E27FC236}">
                      <a16:creationId xmlns:a16="http://schemas.microsoft.com/office/drawing/2014/main" id="{19EB52F6-7C99-C3F5-84B7-C72E7508D8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4150" y="2335213"/>
                  <a:ext cx="384175" cy="936625"/>
                </a:xfrm>
                <a:custGeom>
                  <a:avLst/>
                  <a:gdLst>
                    <a:gd name="T0" fmla="*/ 151 w 204"/>
                    <a:gd name="T1" fmla="*/ 53 h 499"/>
                    <a:gd name="T2" fmla="*/ 123 w 204"/>
                    <a:gd name="T3" fmla="*/ 5 h 499"/>
                    <a:gd name="T4" fmla="*/ 106 w 204"/>
                    <a:gd name="T5" fmla="*/ 85 h 499"/>
                    <a:gd name="T6" fmla="*/ 64 w 204"/>
                    <a:gd name="T7" fmla="*/ 381 h 499"/>
                    <a:gd name="T8" fmla="*/ 74 w 204"/>
                    <a:gd name="T9" fmla="*/ 471 h 499"/>
                    <a:gd name="T10" fmla="*/ 122 w 204"/>
                    <a:gd name="T11" fmla="*/ 490 h 499"/>
                    <a:gd name="T12" fmla="*/ 122 w 204"/>
                    <a:gd name="T13" fmla="*/ 374 h 499"/>
                    <a:gd name="T14" fmla="*/ 145 w 204"/>
                    <a:gd name="T15" fmla="*/ 126 h 499"/>
                    <a:gd name="T16" fmla="*/ 151 w 204"/>
                    <a:gd name="T17" fmla="*/ 53 h 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4" h="499">
                      <a:moveTo>
                        <a:pt x="151" y="53"/>
                      </a:moveTo>
                      <a:cubicBezTo>
                        <a:pt x="150" y="53"/>
                        <a:pt x="158" y="0"/>
                        <a:pt x="123" y="5"/>
                      </a:cubicBezTo>
                      <a:cubicBezTo>
                        <a:pt x="88" y="10"/>
                        <a:pt x="98" y="57"/>
                        <a:pt x="106" y="85"/>
                      </a:cubicBezTo>
                      <a:cubicBezTo>
                        <a:pt x="114" y="113"/>
                        <a:pt x="84" y="356"/>
                        <a:pt x="64" y="381"/>
                      </a:cubicBezTo>
                      <a:cubicBezTo>
                        <a:pt x="44" y="405"/>
                        <a:pt x="0" y="473"/>
                        <a:pt x="74" y="471"/>
                      </a:cubicBezTo>
                      <a:cubicBezTo>
                        <a:pt x="74" y="471"/>
                        <a:pt x="96" y="499"/>
                        <a:pt x="122" y="490"/>
                      </a:cubicBezTo>
                      <a:cubicBezTo>
                        <a:pt x="147" y="481"/>
                        <a:pt x="110" y="418"/>
                        <a:pt x="122" y="374"/>
                      </a:cubicBezTo>
                      <a:cubicBezTo>
                        <a:pt x="133" y="329"/>
                        <a:pt x="145" y="126"/>
                        <a:pt x="145" y="126"/>
                      </a:cubicBezTo>
                      <a:cubicBezTo>
                        <a:pt x="145" y="126"/>
                        <a:pt x="204" y="34"/>
                        <a:pt x="151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5" name="Freeform 73">
                  <a:extLst>
                    <a:ext uri="{FF2B5EF4-FFF2-40B4-BE49-F238E27FC236}">
                      <a16:creationId xmlns:a16="http://schemas.microsoft.com/office/drawing/2014/main" id="{C949E43C-DF82-8072-293A-E294BEACBA7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75238" y="3227388"/>
                  <a:ext cx="388938" cy="730250"/>
                </a:xfrm>
                <a:custGeom>
                  <a:avLst/>
                  <a:gdLst>
                    <a:gd name="T0" fmla="*/ 156 w 207"/>
                    <a:gd name="T1" fmla="*/ 30 h 389"/>
                    <a:gd name="T2" fmla="*/ 113 w 207"/>
                    <a:gd name="T3" fmla="*/ 15 h 389"/>
                    <a:gd name="T4" fmla="*/ 82 w 207"/>
                    <a:gd name="T5" fmla="*/ 117 h 389"/>
                    <a:gd name="T6" fmla="*/ 23 w 207"/>
                    <a:gd name="T7" fmla="*/ 317 h 389"/>
                    <a:gd name="T8" fmla="*/ 10 w 207"/>
                    <a:gd name="T9" fmla="*/ 370 h 389"/>
                    <a:gd name="T10" fmla="*/ 54 w 207"/>
                    <a:gd name="T11" fmla="*/ 370 h 389"/>
                    <a:gd name="T12" fmla="*/ 81 w 207"/>
                    <a:gd name="T13" fmla="*/ 386 h 389"/>
                    <a:gd name="T14" fmla="*/ 121 w 207"/>
                    <a:gd name="T15" fmla="*/ 283 h 389"/>
                    <a:gd name="T16" fmla="*/ 184 w 207"/>
                    <a:gd name="T17" fmla="*/ 58 h 389"/>
                    <a:gd name="T18" fmla="*/ 156 w 207"/>
                    <a:gd name="T19" fmla="*/ 30 h 389"/>
                    <a:gd name="T20" fmla="*/ 109 w 207"/>
                    <a:gd name="T21" fmla="*/ 227 h 389"/>
                    <a:gd name="T22" fmla="*/ 71 w 207"/>
                    <a:gd name="T23" fmla="*/ 349 h 389"/>
                    <a:gd name="T24" fmla="*/ 82 w 207"/>
                    <a:gd name="T25" fmla="*/ 205 h 389"/>
                    <a:gd name="T26" fmla="*/ 134 w 207"/>
                    <a:gd name="T27" fmla="*/ 97 h 389"/>
                    <a:gd name="T28" fmla="*/ 109 w 207"/>
                    <a:gd name="T29" fmla="*/ 227 h 3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7" h="389">
                      <a:moveTo>
                        <a:pt x="156" y="30"/>
                      </a:moveTo>
                      <a:cubicBezTo>
                        <a:pt x="156" y="30"/>
                        <a:pt x="126" y="0"/>
                        <a:pt x="113" y="15"/>
                      </a:cubicBezTo>
                      <a:cubicBezTo>
                        <a:pt x="99" y="30"/>
                        <a:pt x="109" y="85"/>
                        <a:pt x="82" y="117"/>
                      </a:cubicBezTo>
                      <a:cubicBezTo>
                        <a:pt x="56" y="149"/>
                        <a:pt x="35" y="299"/>
                        <a:pt x="23" y="317"/>
                      </a:cubicBezTo>
                      <a:cubicBezTo>
                        <a:pt x="11" y="334"/>
                        <a:pt x="0" y="361"/>
                        <a:pt x="10" y="370"/>
                      </a:cubicBezTo>
                      <a:cubicBezTo>
                        <a:pt x="21" y="380"/>
                        <a:pt x="38" y="367"/>
                        <a:pt x="54" y="370"/>
                      </a:cubicBezTo>
                      <a:cubicBezTo>
                        <a:pt x="69" y="373"/>
                        <a:pt x="65" y="389"/>
                        <a:pt x="81" y="386"/>
                      </a:cubicBezTo>
                      <a:cubicBezTo>
                        <a:pt x="98" y="383"/>
                        <a:pt x="103" y="312"/>
                        <a:pt x="121" y="283"/>
                      </a:cubicBezTo>
                      <a:cubicBezTo>
                        <a:pt x="140" y="255"/>
                        <a:pt x="162" y="86"/>
                        <a:pt x="184" y="58"/>
                      </a:cubicBezTo>
                      <a:cubicBezTo>
                        <a:pt x="207" y="31"/>
                        <a:pt x="179" y="15"/>
                        <a:pt x="156" y="30"/>
                      </a:cubicBezTo>
                      <a:close/>
                      <a:moveTo>
                        <a:pt x="109" y="227"/>
                      </a:moveTo>
                      <a:cubicBezTo>
                        <a:pt x="97" y="269"/>
                        <a:pt x="71" y="349"/>
                        <a:pt x="71" y="349"/>
                      </a:cubicBezTo>
                      <a:cubicBezTo>
                        <a:pt x="71" y="349"/>
                        <a:pt x="65" y="261"/>
                        <a:pt x="82" y="205"/>
                      </a:cubicBezTo>
                      <a:cubicBezTo>
                        <a:pt x="99" y="149"/>
                        <a:pt x="134" y="97"/>
                        <a:pt x="134" y="97"/>
                      </a:cubicBezTo>
                      <a:cubicBezTo>
                        <a:pt x="134" y="97"/>
                        <a:pt x="120" y="186"/>
                        <a:pt x="109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6" name="Freeform 74">
                  <a:extLst>
                    <a:ext uri="{FF2B5EF4-FFF2-40B4-BE49-F238E27FC236}">
                      <a16:creationId xmlns:a16="http://schemas.microsoft.com/office/drawing/2014/main" id="{5F002913-1CEC-97BF-161D-3570324953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9188" y="3956050"/>
                  <a:ext cx="122238" cy="41275"/>
                </a:xfrm>
                <a:custGeom>
                  <a:avLst/>
                  <a:gdLst>
                    <a:gd name="T0" fmla="*/ 63 w 65"/>
                    <a:gd name="T1" fmla="*/ 0 h 22"/>
                    <a:gd name="T2" fmla="*/ 2 w 65"/>
                    <a:gd name="T3" fmla="*/ 13 h 22"/>
                    <a:gd name="T4" fmla="*/ 65 w 65"/>
                    <a:gd name="T5" fmla="*/ 13 h 22"/>
                    <a:gd name="T6" fmla="*/ 63 w 65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22">
                      <a:moveTo>
                        <a:pt x="63" y="0"/>
                      </a:moveTo>
                      <a:cubicBezTo>
                        <a:pt x="63" y="0"/>
                        <a:pt x="0" y="4"/>
                        <a:pt x="2" y="13"/>
                      </a:cubicBezTo>
                      <a:cubicBezTo>
                        <a:pt x="4" y="22"/>
                        <a:pt x="65" y="13"/>
                        <a:pt x="65" y="13"/>
                      </a:cubicBezTo>
                      <a:lnTo>
                        <a:pt x="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7" name="Freeform 75">
                  <a:extLst>
                    <a:ext uri="{FF2B5EF4-FFF2-40B4-BE49-F238E27FC236}">
                      <a16:creationId xmlns:a16="http://schemas.microsoft.com/office/drawing/2014/main" id="{4CAAEFB3-BD32-CEC9-0EBC-B8F36A9528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00600" y="3973513"/>
                  <a:ext cx="142875" cy="112712"/>
                </a:xfrm>
                <a:custGeom>
                  <a:avLst/>
                  <a:gdLst>
                    <a:gd name="T0" fmla="*/ 69 w 76"/>
                    <a:gd name="T1" fmla="*/ 0 h 60"/>
                    <a:gd name="T2" fmla="*/ 9 w 76"/>
                    <a:gd name="T3" fmla="*/ 47 h 60"/>
                    <a:gd name="T4" fmla="*/ 74 w 76"/>
                    <a:gd name="T5" fmla="*/ 5 h 60"/>
                    <a:gd name="T6" fmla="*/ 69 w 76"/>
                    <a:gd name="T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6" h="60">
                      <a:moveTo>
                        <a:pt x="69" y="0"/>
                      </a:moveTo>
                      <a:cubicBezTo>
                        <a:pt x="69" y="0"/>
                        <a:pt x="0" y="34"/>
                        <a:pt x="9" y="47"/>
                      </a:cubicBezTo>
                      <a:cubicBezTo>
                        <a:pt x="19" y="60"/>
                        <a:pt x="76" y="10"/>
                        <a:pt x="74" y="5"/>
                      </a:cubicBezTo>
                      <a:cubicBezTo>
                        <a:pt x="72" y="1"/>
                        <a:pt x="69" y="0"/>
                        <a:pt x="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8" name="Freeform 76">
                  <a:extLst>
                    <a:ext uri="{FF2B5EF4-FFF2-40B4-BE49-F238E27FC236}">
                      <a16:creationId xmlns:a16="http://schemas.microsoft.com/office/drawing/2014/main" id="{2B17AA82-6D79-2CB0-9865-EFBC1528C9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0463" y="3986213"/>
                  <a:ext cx="106363" cy="146050"/>
                </a:xfrm>
                <a:custGeom>
                  <a:avLst/>
                  <a:gdLst>
                    <a:gd name="T0" fmla="*/ 45 w 56"/>
                    <a:gd name="T1" fmla="*/ 1 h 78"/>
                    <a:gd name="T2" fmla="*/ 14 w 56"/>
                    <a:gd name="T3" fmla="*/ 71 h 78"/>
                    <a:gd name="T4" fmla="*/ 52 w 56"/>
                    <a:gd name="T5" fmla="*/ 4 h 78"/>
                    <a:gd name="T6" fmla="*/ 45 w 56"/>
                    <a:gd name="T7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78">
                      <a:moveTo>
                        <a:pt x="45" y="1"/>
                      </a:moveTo>
                      <a:cubicBezTo>
                        <a:pt x="45" y="1"/>
                        <a:pt x="0" y="63"/>
                        <a:pt x="14" y="71"/>
                      </a:cubicBezTo>
                      <a:cubicBezTo>
                        <a:pt x="29" y="78"/>
                        <a:pt x="56" y="7"/>
                        <a:pt x="52" y="4"/>
                      </a:cubicBezTo>
                      <a:cubicBezTo>
                        <a:pt x="48" y="0"/>
                        <a:pt x="45" y="1"/>
                        <a:pt x="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9" name="Freeform 77">
                  <a:extLst>
                    <a:ext uri="{FF2B5EF4-FFF2-40B4-BE49-F238E27FC236}">
                      <a16:creationId xmlns:a16="http://schemas.microsoft.com/office/drawing/2014/main" id="{2C3BE2E5-42F5-CE44-B6FE-EFEF25D495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8550" y="4113213"/>
                  <a:ext cx="106363" cy="144462"/>
                </a:xfrm>
                <a:custGeom>
                  <a:avLst/>
                  <a:gdLst>
                    <a:gd name="T0" fmla="*/ 46 w 56"/>
                    <a:gd name="T1" fmla="*/ 1 h 77"/>
                    <a:gd name="T2" fmla="*/ 15 w 56"/>
                    <a:gd name="T3" fmla="*/ 70 h 77"/>
                    <a:gd name="T4" fmla="*/ 53 w 56"/>
                    <a:gd name="T5" fmla="*/ 3 h 77"/>
                    <a:gd name="T6" fmla="*/ 46 w 56"/>
                    <a:gd name="T7" fmla="*/ 1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77">
                      <a:moveTo>
                        <a:pt x="46" y="1"/>
                      </a:moveTo>
                      <a:cubicBezTo>
                        <a:pt x="46" y="1"/>
                        <a:pt x="0" y="63"/>
                        <a:pt x="15" y="70"/>
                      </a:cubicBezTo>
                      <a:cubicBezTo>
                        <a:pt x="30" y="77"/>
                        <a:pt x="56" y="7"/>
                        <a:pt x="53" y="3"/>
                      </a:cubicBezTo>
                      <a:cubicBezTo>
                        <a:pt x="49" y="0"/>
                        <a:pt x="46" y="1"/>
                        <a:pt x="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0" name="Freeform 78">
                  <a:extLst>
                    <a:ext uri="{FF2B5EF4-FFF2-40B4-BE49-F238E27FC236}">
                      <a16:creationId xmlns:a16="http://schemas.microsoft.com/office/drawing/2014/main" id="{A8DA4BC9-A83A-8BD0-82E4-68EF01C8E7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48225" y="4233863"/>
                  <a:ext cx="106363" cy="146050"/>
                </a:xfrm>
                <a:custGeom>
                  <a:avLst/>
                  <a:gdLst>
                    <a:gd name="T0" fmla="*/ 45 w 56"/>
                    <a:gd name="T1" fmla="*/ 1 h 78"/>
                    <a:gd name="T2" fmla="*/ 14 w 56"/>
                    <a:gd name="T3" fmla="*/ 71 h 78"/>
                    <a:gd name="T4" fmla="*/ 52 w 56"/>
                    <a:gd name="T5" fmla="*/ 4 h 78"/>
                    <a:gd name="T6" fmla="*/ 45 w 56"/>
                    <a:gd name="T7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78">
                      <a:moveTo>
                        <a:pt x="45" y="1"/>
                      </a:moveTo>
                      <a:cubicBezTo>
                        <a:pt x="45" y="1"/>
                        <a:pt x="0" y="63"/>
                        <a:pt x="14" y="71"/>
                      </a:cubicBezTo>
                      <a:cubicBezTo>
                        <a:pt x="29" y="78"/>
                        <a:pt x="56" y="7"/>
                        <a:pt x="52" y="4"/>
                      </a:cubicBezTo>
                      <a:cubicBezTo>
                        <a:pt x="49" y="0"/>
                        <a:pt x="45" y="1"/>
                        <a:pt x="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1" name="Freeform 79">
                  <a:extLst>
                    <a:ext uri="{FF2B5EF4-FFF2-40B4-BE49-F238E27FC236}">
                      <a16:creationId xmlns:a16="http://schemas.microsoft.com/office/drawing/2014/main" id="{A3FAD404-505C-2891-BF5E-F3A8FF9123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16500" y="4002088"/>
                  <a:ext cx="107950" cy="163512"/>
                </a:xfrm>
                <a:custGeom>
                  <a:avLst/>
                  <a:gdLst>
                    <a:gd name="T0" fmla="*/ 46 w 58"/>
                    <a:gd name="T1" fmla="*/ 2 h 87"/>
                    <a:gd name="T2" fmla="*/ 16 w 58"/>
                    <a:gd name="T3" fmla="*/ 80 h 87"/>
                    <a:gd name="T4" fmla="*/ 54 w 58"/>
                    <a:gd name="T5" fmla="*/ 4 h 87"/>
                    <a:gd name="T6" fmla="*/ 46 w 58"/>
                    <a:gd name="T7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87">
                      <a:moveTo>
                        <a:pt x="46" y="2"/>
                      </a:moveTo>
                      <a:cubicBezTo>
                        <a:pt x="46" y="2"/>
                        <a:pt x="0" y="73"/>
                        <a:pt x="16" y="80"/>
                      </a:cubicBezTo>
                      <a:cubicBezTo>
                        <a:pt x="33" y="87"/>
                        <a:pt x="58" y="8"/>
                        <a:pt x="54" y="4"/>
                      </a:cubicBezTo>
                      <a:cubicBezTo>
                        <a:pt x="50" y="0"/>
                        <a:pt x="46" y="2"/>
                        <a:pt x="4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2" name="Freeform 80">
                  <a:extLst>
                    <a:ext uri="{FF2B5EF4-FFF2-40B4-BE49-F238E27FC236}">
                      <a16:creationId xmlns:a16="http://schemas.microsoft.com/office/drawing/2014/main" id="{FDDD6334-B675-238B-476E-2147AB5181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6175" y="4146550"/>
                  <a:ext cx="111125" cy="163512"/>
                </a:xfrm>
                <a:custGeom>
                  <a:avLst/>
                  <a:gdLst>
                    <a:gd name="T0" fmla="*/ 47 w 59"/>
                    <a:gd name="T1" fmla="*/ 1 h 87"/>
                    <a:gd name="T2" fmla="*/ 17 w 59"/>
                    <a:gd name="T3" fmla="*/ 79 h 87"/>
                    <a:gd name="T4" fmla="*/ 54 w 59"/>
                    <a:gd name="T5" fmla="*/ 3 h 87"/>
                    <a:gd name="T6" fmla="*/ 47 w 59"/>
                    <a:gd name="T7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87">
                      <a:moveTo>
                        <a:pt x="47" y="1"/>
                      </a:moveTo>
                      <a:cubicBezTo>
                        <a:pt x="47" y="1"/>
                        <a:pt x="0" y="72"/>
                        <a:pt x="17" y="79"/>
                      </a:cubicBezTo>
                      <a:cubicBezTo>
                        <a:pt x="33" y="87"/>
                        <a:pt x="59" y="7"/>
                        <a:pt x="54" y="3"/>
                      </a:cubicBezTo>
                      <a:cubicBezTo>
                        <a:pt x="50" y="0"/>
                        <a:pt x="47" y="1"/>
                        <a:pt x="4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3" name="Freeform 81">
                  <a:extLst>
                    <a:ext uri="{FF2B5EF4-FFF2-40B4-BE49-F238E27FC236}">
                      <a16:creationId xmlns:a16="http://schemas.microsoft.com/office/drawing/2014/main" id="{06C6AC57-5303-BF2C-8F8B-D0D7526F46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95850" y="4284663"/>
                  <a:ext cx="111125" cy="160337"/>
                </a:xfrm>
                <a:custGeom>
                  <a:avLst/>
                  <a:gdLst>
                    <a:gd name="T0" fmla="*/ 47 w 59"/>
                    <a:gd name="T1" fmla="*/ 1 h 86"/>
                    <a:gd name="T2" fmla="*/ 16 w 59"/>
                    <a:gd name="T3" fmla="*/ 79 h 86"/>
                    <a:gd name="T4" fmla="*/ 54 w 59"/>
                    <a:gd name="T5" fmla="*/ 3 h 86"/>
                    <a:gd name="T6" fmla="*/ 47 w 59"/>
                    <a:gd name="T7" fmla="*/ 1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86">
                      <a:moveTo>
                        <a:pt x="47" y="1"/>
                      </a:moveTo>
                      <a:cubicBezTo>
                        <a:pt x="47" y="1"/>
                        <a:pt x="0" y="72"/>
                        <a:pt x="16" y="79"/>
                      </a:cubicBezTo>
                      <a:cubicBezTo>
                        <a:pt x="33" y="86"/>
                        <a:pt x="59" y="7"/>
                        <a:pt x="54" y="3"/>
                      </a:cubicBezTo>
                      <a:cubicBezTo>
                        <a:pt x="50" y="0"/>
                        <a:pt x="47" y="1"/>
                        <a:pt x="4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4" name="Freeform 82">
                  <a:extLst>
                    <a:ext uri="{FF2B5EF4-FFF2-40B4-BE49-F238E27FC236}">
                      <a16:creationId xmlns:a16="http://schemas.microsoft.com/office/drawing/2014/main" id="{BC85E58D-4B34-44AB-CEB8-416D55659C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0000" y="4022725"/>
                  <a:ext cx="88900" cy="150812"/>
                </a:xfrm>
                <a:custGeom>
                  <a:avLst/>
                  <a:gdLst>
                    <a:gd name="T0" fmla="*/ 36 w 47"/>
                    <a:gd name="T1" fmla="*/ 1 h 80"/>
                    <a:gd name="T2" fmla="*/ 15 w 47"/>
                    <a:gd name="T3" fmla="*/ 75 h 80"/>
                    <a:gd name="T4" fmla="*/ 43 w 47"/>
                    <a:gd name="T5" fmla="*/ 3 h 80"/>
                    <a:gd name="T6" fmla="*/ 36 w 47"/>
                    <a:gd name="T7" fmla="*/ 1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80">
                      <a:moveTo>
                        <a:pt x="36" y="1"/>
                      </a:moveTo>
                      <a:cubicBezTo>
                        <a:pt x="36" y="1"/>
                        <a:pt x="0" y="70"/>
                        <a:pt x="15" y="75"/>
                      </a:cubicBezTo>
                      <a:cubicBezTo>
                        <a:pt x="31" y="80"/>
                        <a:pt x="47" y="6"/>
                        <a:pt x="43" y="3"/>
                      </a:cubicBezTo>
                      <a:cubicBezTo>
                        <a:pt x="39" y="0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5" name="Freeform 83">
                  <a:extLst>
                    <a:ext uri="{FF2B5EF4-FFF2-40B4-BE49-F238E27FC236}">
                      <a16:creationId xmlns:a16="http://schemas.microsoft.com/office/drawing/2014/main" id="{5978691B-83EE-3AA2-C3D7-3565EC5214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38725" y="4156075"/>
                  <a:ext cx="88900" cy="150812"/>
                </a:xfrm>
                <a:custGeom>
                  <a:avLst/>
                  <a:gdLst>
                    <a:gd name="T0" fmla="*/ 35 w 47"/>
                    <a:gd name="T1" fmla="*/ 2 h 80"/>
                    <a:gd name="T2" fmla="*/ 15 w 47"/>
                    <a:gd name="T3" fmla="*/ 75 h 80"/>
                    <a:gd name="T4" fmla="*/ 43 w 47"/>
                    <a:gd name="T5" fmla="*/ 3 h 80"/>
                    <a:gd name="T6" fmla="*/ 35 w 47"/>
                    <a:gd name="T7" fmla="*/ 2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80">
                      <a:moveTo>
                        <a:pt x="35" y="2"/>
                      </a:moveTo>
                      <a:cubicBezTo>
                        <a:pt x="35" y="2"/>
                        <a:pt x="0" y="70"/>
                        <a:pt x="15" y="75"/>
                      </a:cubicBezTo>
                      <a:cubicBezTo>
                        <a:pt x="31" y="80"/>
                        <a:pt x="47" y="6"/>
                        <a:pt x="43" y="3"/>
                      </a:cubicBezTo>
                      <a:cubicBezTo>
                        <a:pt x="38" y="0"/>
                        <a:pt x="35" y="2"/>
                        <a:pt x="3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6" name="Freeform 84">
                  <a:extLst>
                    <a:ext uri="{FF2B5EF4-FFF2-40B4-BE49-F238E27FC236}">
                      <a16:creationId xmlns:a16="http://schemas.microsoft.com/office/drawing/2014/main" id="{3EFBA020-9615-E8FF-39A2-08CF2DA8A0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95863" y="4286250"/>
                  <a:ext cx="87313" cy="149225"/>
                </a:xfrm>
                <a:custGeom>
                  <a:avLst/>
                  <a:gdLst>
                    <a:gd name="T0" fmla="*/ 36 w 47"/>
                    <a:gd name="T1" fmla="*/ 1 h 80"/>
                    <a:gd name="T2" fmla="*/ 16 w 47"/>
                    <a:gd name="T3" fmla="*/ 75 h 80"/>
                    <a:gd name="T4" fmla="*/ 43 w 47"/>
                    <a:gd name="T5" fmla="*/ 3 h 80"/>
                    <a:gd name="T6" fmla="*/ 36 w 47"/>
                    <a:gd name="T7" fmla="*/ 1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80">
                      <a:moveTo>
                        <a:pt x="36" y="1"/>
                      </a:moveTo>
                      <a:cubicBezTo>
                        <a:pt x="36" y="1"/>
                        <a:pt x="0" y="70"/>
                        <a:pt x="16" y="75"/>
                      </a:cubicBezTo>
                      <a:cubicBezTo>
                        <a:pt x="31" y="80"/>
                        <a:pt x="47" y="6"/>
                        <a:pt x="43" y="3"/>
                      </a:cubicBezTo>
                      <a:cubicBezTo>
                        <a:pt x="39" y="0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7" name="Freeform 85">
                  <a:extLst>
                    <a:ext uri="{FF2B5EF4-FFF2-40B4-BE49-F238E27FC236}">
                      <a16:creationId xmlns:a16="http://schemas.microsoft.com/office/drawing/2014/main" id="{F4161B50-D6AF-6D3A-3E20-749F299883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8263" y="4022725"/>
                  <a:ext cx="66675" cy="125412"/>
                </a:xfrm>
                <a:custGeom>
                  <a:avLst/>
                  <a:gdLst>
                    <a:gd name="T0" fmla="*/ 26 w 36"/>
                    <a:gd name="T1" fmla="*/ 1 h 67"/>
                    <a:gd name="T2" fmla="*/ 14 w 36"/>
                    <a:gd name="T3" fmla="*/ 64 h 67"/>
                    <a:gd name="T4" fmla="*/ 32 w 36"/>
                    <a:gd name="T5" fmla="*/ 2 h 67"/>
                    <a:gd name="T6" fmla="*/ 26 w 36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67">
                      <a:moveTo>
                        <a:pt x="26" y="1"/>
                      </a:moveTo>
                      <a:cubicBezTo>
                        <a:pt x="26" y="1"/>
                        <a:pt x="0" y="61"/>
                        <a:pt x="14" y="64"/>
                      </a:cubicBezTo>
                      <a:cubicBezTo>
                        <a:pt x="27" y="67"/>
                        <a:pt x="36" y="4"/>
                        <a:pt x="32" y="2"/>
                      </a:cubicBezTo>
                      <a:cubicBezTo>
                        <a:pt x="28" y="0"/>
                        <a:pt x="26" y="1"/>
                        <a:pt x="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8" name="Freeform 86">
                  <a:extLst>
                    <a:ext uri="{FF2B5EF4-FFF2-40B4-BE49-F238E27FC236}">
                      <a16:creationId xmlns:a16="http://schemas.microsoft.com/office/drawing/2014/main" id="{940FC439-C331-33E7-1F42-A89966EB6A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21275" y="4137025"/>
                  <a:ext cx="68263" cy="127000"/>
                </a:xfrm>
                <a:custGeom>
                  <a:avLst/>
                  <a:gdLst>
                    <a:gd name="T0" fmla="*/ 26 w 36"/>
                    <a:gd name="T1" fmla="*/ 1 h 67"/>
                    <a:gd name="T2" fmla="*/ 14 w 36"/>
                    <a:gd name="T3" fmla="*/ 64 h 67"/>
                    <a:gd name="T4" fmla="*/ 32 w 36"/>
                    <a:gd name="T5" fmla="*/ 2 h 67"/>
                    <a:gd name="T6" fmla="*/ 26 w 36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67">
                      <a:moveTo>
                        <a:pt x="26" y="1"/>
                      </a:moveTo>
                      <a:cubicBezTo>
                        <a:pt x="26" y="1"/>
                        <a:pt x="0" y="61"/>
                        <a:pt x="14" y="64"/>
                      </a:cubicBezTo>
                      <a:cubicBezTo>
                        <a:pt x="27" y="67"/>
                        <a:pt x="36" y="4"/>
                        <a:pt x="32" y="2"/>
                      </a:cubicBezTo>
                      <a:cubicBezTo>
                        <a:pt x="28" y="0"/>
                        <a:pt x="26" y="1"/>
                        <a:pt x="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9" name="Freeform 87">
                  <a:extLst>
                    <a:ext uri="{FF2B5EF4-FFF2-40B4-BE49-F238E27FC236}">
                      <a16:creationId xmlns:a16="http://schemas.microsoft.com/office/drawing/2014/main" id="{EDCC2A2B-1C4D-71B3-68C0-D796D3D9C6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95875" y="4248150"/>
                  <a:ext cx="65088" cy="125412"/>
                </a:xfrm>
                <a:custGeom>
                  <a:avLst/>
                  <a:gdLst>
                    <a:gd name="T0" fmla="*/ 26 w 35"/>
                    <a:gd name="T1" fmla="*/ 1 h 67"/>
                    <a:gd name="T2" fmla="*/ 13 w 35"/>
                    <a:gd name="T3" fmla="*/ 63 h 67"/>
                    <a:gd name="T4" fmla="*/ 32 w 35"/>
                    <a:gd name="T5" fmla="*/ 2 h 67"/>
                    <a:gd name="T6" fmla="*/ 26 w 35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67">
                      <a:moveTo>
                        <a:pt x="26" y="1"/>
                      </a:moveTo>
                      <a:cubicBezTo>
                        <a:pt x="26" y="1"/>
                        <a:pt x="0" y="60"/>
                        <a:pt x="13" y="63"/>
                      </a:cubicBezTo>
                      <a:cubicBezTo>
                        <a:pt x="27" y="67"/>
                        <a:pt x="35" y="4"/>
                        <a:pt x="32" y="2"/>
                      </a:cubicBezTo>
                      <a:cubicBezTo>
                        <a:pt x="28" y="0"/>
                        <a:pt x="26" y="1"/>
                        <a:pt x="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73" name="Freeform 95">
                <a:extLst>
                  <a:ext uri="{FF2B5EF4-FFF2-40B4-BE49-F238E27FC236}">
                    <a16:creationId xmlns:a16="http://schemas.microsoft.com/office/drawing/2014/main" id="{0F0E179B-D67A-2F40-FBC0-C098AB267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9231" y="1835362"/>
                <a:ext cx="405954" cy="274706"/>
              </a:xfrm>
              <a:custGeom>
                <a:avLst/>
                <a:gdLst>
                  <a:gd name="T0" fmla="*/ 218 w 225"/>
                  <a:gd name="T1" fmla="*/ 0 h 152"/>
                  <a:gd name="T2" fmla="*/ 188 w 225"/>
                  <a:gd name="T3" fmla="*/ 28 h 152"/>
                  <a:gd name="T4" fmla="*/ 175 w 225"/>
                  <a:gd name="T5" fmla="*/ 96 h 152"/>
                  <a:gd name="T6" fmla="*/ 113 w 225"/>
                  <a:gd name="T7" fmla="*/ 109 h 152"/>
                  <a:gd name="T8" fmla="*/ 51 w 225"/>
                  <a:gd name="T9" fmla="*/ 96 h 152"/>
                  <a:gd name="T10" fmla="*/ 37 w 225"/>
                  <a:gd name="T11" fmla="*/ 28 h 152"/>
                  <a:gd name="T12" fmla="*/ 7 w 225"/>
                  <a:gd name="T13" fmla="*/ 0 h 152"/>
                  <a:gd name="T14" fmla="*/ 21 w 225"/>
                  <a:gd name="T15" fmla="*/ 100 h 152"/>
                  <a:gd name="T16" fmla="*/ 111 w 225"/>
                  <a:gd name="T17" fmla="*/ 152 h 152"/>
                  <a:gd name="T18" fmla="*/ 111 w 225"/>
                  <a:gd name="T19" fmla="*/ 152 h 152"/>
                  <a:gd name="T20" fmla="*/ 111 w 225"/>
                  <a:gd name="T21" fmla="*/ 152 h 152"/>
                  <a:gd name="T22" fmla="*/ 113 w 225"/>
                  <a:gd name="T23" fmla="*/ 152 h 152"/>
                  <a:gd name="T24" fmla="*/ 113 w 225"/>
                  <a:gd name="T25" fmla="*/ 152 h 152"/>
                  <a:gd name="T26" fmla="*/ 204 w 225"/>
                  <a:gd name="T27" fmla="*/ 100 h 152"/>
                  <a:gd name="T28" fmla="*/ 218 w 225"/>
                  <a:gd name="T2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" h="152">
                    <a:moveTo>
                      <a:pt x="218" y="0"/>
                    </a:moveTo>
                    <a:cubicBezTo>
                      <a:pt x="188" y="28"/>
                      <a:pt x="188" y="28"/>
                      <a:pt x="188" y="28"/>
                    </a:cubicBezTo>
                    <a:cubicBezTo>
                      <a:pt x="188" y="28"/>
                      <a:pt x="192" y="83"/>
                      <a:pt x="175" y="96"/>
                    </a:cubicBezTo>
                    <a:cubicBezTo>
                      <a:pt x="157" y="109"/>
                      <a:pt x="113" y="109"/>
                      <a:pt x="113" y="109"/>
                    </a:cubicBezTo>
                    <a:cubicBezTo>
                      <a:pt x="113" y="109"/>
                      <a:pt x="68" y="109"/>
                      <a:pt x="51" y="96"/>
                    </a:cubicBezTo>
                    <a:cubicBezTo>
                      <a:pt x="34" y="83"/>
                      <a:pt x="37" y="28"/>
                      <a:pt x="37" y="2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0" y="47"/>
                      <a:pt x="21" y="100"/>
                    </a:cubicBezTo>
                    <a:cubicBezTo>
                      <a:pt x="40" y="148"/>
                      <a:pt x="100" y="152"/>
                      <a:pt x="111" y="152"/>
                    </a:cubicBezTo>
                    <a:cubicBezTo>
                      <a:pt x="111" y="152"/>
                      <a:pt x="111" y="152"/>
                      <a:pt x="111" y="152"/>
                    </a:cubicBezTo>
                    <a:cubicBezTo>
                      <a:pt x="111" y="152"/>
                      <a:pt x="111" y="152"/>
                      <a:pt x="111" y="152"/>
                    </a:cubicBezTo>
                    <a:cubicBezTo>
                      <a:pt x="112" y="152"/>
                      <a:pt x="113" y="152"/>
                      <a:pt x="113" y="152"/>
                    </a:cubicBezTo>
                    <a:cubicBezTo>
                      <a:pt x="113" y="152"/>
                      <a:pt x="113" y="152"/>
                      <a:pt x="113" y="152"/>
                    </a:cubicBezTo>
                    <a:cubicBezTo>
                      <a:pt x="124" y="152"/>
                      <a:pt x="185" y="148"/>
                      <a:pt x="204" y="100"/>
                    </a:cubicBezTo>
                    <a:cubicBezTo>
                      <a:pt x="225" y="47"/>
                      <a:pt x="218" y="0"/>
                      <a:pt x="218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96">
                <a:extLst>
                  <a:ext uri="{FF2B5EF4-FFF2-40B4-BE49-F238E27FC236}">
                    <a16:creationId xmlns:a16="http://schemas.microsoft.com/office/drawing/2014/main" id="{C6856854-6A15-D753-8C05-B7CDF51D8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1237" y="1400411"/>
                <a:ext cx="523468" cy="564674"/>
              </a:xfrm>
              <a:custGeom>
                <a:avLst/>
                <a:gdLst>
                  <a:gd name="T0" fmla="*/ 258 w 290"/>
                  <a:gd name="T1" fmla="*/ 171 h 313"/>
                  <a:gd name="T2" fmla="*/ 244 w 290"/>
                  <a:gd name="T3" fmla="*/ 59 h 313"/>
                  <a:gd name="T4" fmla="*/ 145 w 290"/>
                  <a:gd name="T5" fmla="*/ 11 h 313"/>
                  <a:gd name="T6" fmla="*/ 46 w 290"/>
                  <a:gd name="T7" fmla="*/ 59 h 313"/>
                  <a:gd name="T8" fmla="*/ 32 w 290"/>
                  <a:gd name="T9" fmla="*/ 171 h 313"/>
                  <a:gd name="T10" fmla="*/ 30 w 290"/>
                  <a:gd name="T11" fmla="*/ 210 h 313"/>
                  <a:gd name="T12" fmla="*/ 76 w 290"/>
                  <a:gd name="T13" fmla="*/ 276 h 313"/>
                  <a:gd name="T14" fmla="*/ 90 w 290"/>
                  <a:gd name="T15" fmla="*/ 313 h 313"/>
                  <a:gd name="T16" fmla="*/ 145 w 290"/>
                  <a:gd name="T17" fmla="*/ 313 h 313"/>
                  <a:gd name="T18" fmla="*/ 199 w 290"/>
                  <a:gd name="T19" fmla="*/ 313 h 313"/>
                  <a:gd name="T20" fmla="*/ 213 w 290"/>
                  <a:gd name="T21" fmla="*/ 276 h 313"/>
                  <a:gd name="T22" fmla="*/ 259 w 290"/>
                  <a:gd name="T23" fmla="*/ 210 h 313"/>
                  <a:gd name="T24" fmla="*/ 258 w 290"/>
                  <a:gd name="T25" fmla="*/ 17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313">
                    <a:moveTo>
                      <a:pt x="258" y="171"/>
                    </a:moveTo>
                    <a:cubicBezTo>
                      <a:pt x="258" y="171"/>
                      <a:pt x="290" y="119"/>
                      <a:pt x="244" y="59"/>
                    </a:cubicBezTo>
                    <a:cubicBezTo>
                      <a:pt x="197" y="0"/>
                      <a:pt x="145" y="11"/>
                      <a:pt x="145" y="11"/>
                    </a:cubicBezTo>
                    <a:cubicBezTo>
                      <a:pt x="145" y="11"/>
                      <a:pt x="92" y="0"/>
                      <a:pt x="46" y="59"/>
                    </a:cubicBezTo>
                    <a:cubicBezTo>
                      <a:pt x="0" y="119"/>
                      <a:pt x="32" y="171"/>
                      <a:pt x="32" y="171"/>
                    </a:cubicBezTo>
                    <a:cubicBezTo>
                      <a:pt x="30" y="210"/>
                      <a:pt x="30" y="210"/>
                      <a:pt x="30" y="210"/>
                    </a:cubicBezTo>
                    <a:cubicBezTo>
                      <a:pt x="4" y="245"/>
                      <a:pt x="58" y="270"/>
                      <a:pt x="76" y="276"/>
                    </a:cubicBezTo>
                    <a:cubicBezTo>
                      <a:pt x="93" y="281"/>
                      <a:pt x="90" y="313"/>
                      <a:pt x="90" y="313"/>
                    </a:cubicBezTo>
                    <a:cubicBezTo>
                      <a:pt x="145" y="313"/>
                      <a:pt x="145" y="313"/>
                      <a:pt x="145" y="313"/>
                    </a:cubicBezTo>
                    <a:cubicBezTo>
                      <a:pt x="199" y="313"/>
                      <a:pt x="199" y="313"/>
                      <a:pt x="199" y="313"/>
                    </a:cubicBezTo>
                    <a:cubicBezTo>
                      <a:pt x="199" y="313"/>
                      <a:pt x="196" y="281"/>
                      <a:pt x="213" y="276"/>
                    </a:cubicBezTo>
                    <a:cubicBezTo>
                      <a:pt x="231" y="270"/>
                      <a:pt x="285" y="245"/>
                      <a:pt x="259" y="210"/>
                    </a:cubicBezTo>
                    <a:lnTo>
                      <a:pt x="258" y="171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6868C0F1-A659-B3D3-7F5A-6A3CED2EF8F6}"/>
                  </a:ext>
                </a:extLst>
              </p:cNvPr>
              <p:cNvGrpSpPr/>
              <p:nvPr/>
            </p:nvGrpSpPr>
            <p:grpSpPr>
              <a:xfrm>
                <a:off x="6627159" y="2351199"/>
                <a:ext cx="813436" cy="2028246"/>
                <a:chOff x="6550025" y="2335213"/>
                <a:chExt cx="846138" cy="2109787"/>
              </a:xfrm>
              <a:solidFill>
                <a:schemeClr val="bg2">
                  <a:lumMod val="95000"/>
                </a:schemeClr>
              </a:solidFill>
            </p:grpSpPr>
            <p:sp>
              <p:nvSpPr>
                <p:cNvPr id="88" name="Freeform 97">
                  <a:extLst>
                    <a:ext uri="{FF2B5EF4-FFF2-40B4-BE49-F238E27FC236}">
                      <a16:creationId xmlns:a16="http://schemas.microsoft.com/office/drawing/2014/main" id="{0131606F-66AE-89D5-6A1A-38AC82A0DF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0025" y="2335213"/>
                  <a:ext cx="382588" cy="936625"/>
                </a:xfrm>
                <a:custGeom>
                  <a:avLst/>
                  <a:gdLst>
                    <a:gd name="T0" fmla="*/ 52 w 204"/>
                    <a:gd name="T1" fmla="*/ 53 h 499"/>
                    <a:gd name="T2" fmla="*/ 80 w 204"/>
                    <a:gd name="T3" fmla="*/ 5 h 499"/>
                    <a:gd name="T4" fmla="*/ 97 w 204"/>
                    <a:gd name="T5" fmla="*/ 85 h 499"/>
                    <a:gd name="T6" fmla="*/ 139 w 204"/>
                    <a:gd name="T7" fmla="*/ 381 h 499"/>
                    <a:gd name="T8" fmla="*/ 129 w 204"/>
                    <a:gd name="T9" fmla="*/ 471 h 499"/>
                    <a:gd name="T10" fmla="*/ 82 w 204"/>
                    <a:gd name="T11" fmla="*/ 490 h 499"/>
                    <a:gd name="T12" fmla="*/ 82 w 204"/>
                    <a:gd name="T13" fmla="*/ 374 h 499"/>
                    <a:gd name="T14" fmla="*/ 59 w 204"/>
                    <a:gd name="T15" fmla="*/ 126 h 499"/>
                    <a:gd name="T16" fmla="*/ 52 w 204"/>
                    <a:gd name="T17" fmla="*/ 53 h 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4" h="499">
                      <a:moveTo>
                        <a:pt x="52" y="53"/>
                      </a:moveTo>
                      <a:cubicBezTo>
                        <a:pt x="53" y="53"/>
                        <a:pt x="45" y="0"/>
                        <a:pt x="80" y="5"/>
                      </a:cubicBezTo>
                      <a:cubicBezTo>
                        <a:pt x="115" y="10"/>
                        <a:pt x="105" y="57"/>
                        <a:pt x="97" y="85"/>
                      </a:cubicBezTo>
                      <a:cubicBezTo>
                        <a:pt x="89" y="113"/>
                        <a:pt x="119" y="356"/>
                        <a:pt x="139" y="381"/>
                      </a:cubicBezTo>
                      <a:cubicBezTo>
                        <a:pt x="159" y="405"/>
                        <a:pt x="204" y="473"/>
                        <a:pt x="129" y="471"/>
                      </a:cubicBezTo>
                      <a:cubicBezTo>
                        <a:pt x="129" y="471"/>
                        <a:pt x="107" y="499"/>
                        <a:pt x="82" y="490"/>
                      </a:cubicBezTo>
                      <a:cubicBezTo>
                        <a:pt x="56" y="481"/>
                        <a:pt x="93" y="418"/>
                        <a:pt x="82" y="374"/>
                      </a:cubicBezTo>
                      <a:cubicBezTo>
                        <a:pt x="71" y="329"/>
                        <a:pt x="59" y="126"/>
                        <a:pt x="59" y="126"/>
                      </a:cubicBezTo>
                      <a:cubicBezTo>
                        <a:pt x="59" y="126"/>
                        <a:pt x="0" y="34"/>
                        <a:pt x="52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9" name="Freeform 98">
                  <a:extLst>
                    <a:ext uri="{FF2B5EF4-FFF2-40B4-BE49-F238E27FC236}">
                      <a16:creationId xmlns:a16="http://schemas.microsoft.com/office/drawing/2014/main" id="{C25C5EB4-CDB4-CE83-547F-B149262B545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734175" y="3227388"/>
                  <a:ext cx="387350" cy="730250"/>
                </a:xfrm>
                <a:custGeom>
                  <a:avLst/>
                  <a:gdLst>
                    <a:gd name="T0" fmla="*/ 22 w 206"/>
                    <a:gd name="T1" fmla="*/ 58 h 389"/>
                    <a:gd name="T2" fmla="*/ 85 w 206"/>
                    <a:gd name="T3" fmla="*/ 283 h 389"/>
                    <a:gd name="T4" fmla="*/ 125 w 206"/>
                    <a:gd name="T5" fmla="*/ 386 h 389"/>
                    <a:gd name="T6" fmla="*/ 153 w 206"/>
                    <a:gd name="T7" fmla="*/ 370 h 389"/>
                    <a:gd name="T8" fmla="*/ 196 w 206"/>
                    <a:gd name="T9" fmla="*/ 370 h 389"/>
                    <a:gd name="T10" fmla="*/ 183 w 206"/>
                    <a:gd name="T11" fmla="*/ 317 h 389"/>
                    <a:gd name="T12" fmla="*/ 124 w 206"/>
                    <a:gd name="T13" fmla="*/ 117 h 389"/>
                    <a:gd name="T14" fmla="*/ 94 w 206"/>
                    <a:gd name="T15" fmla="*/ 15 h 389"/>
                    <a:gd name="T16" fmla="*/ 50 w 206"/>
                    <a:gd name="T17" fmla="*/ 30 h 389"/>
                    <a:gd name="T18" fmla="*/ 22 w 206"/>
                    <a:gd name="T19" fmla="*/ 58 h 389"/>
                    <a:gd name="T20" fmla="*/ 73 w 206"/>
                    <a:gd name="T21" fmla="*/ 97 h 389"/>
                    <a:gd name="T22" fmla="*/ 124 w 206"/>
                    <a:gd name="T23" fmla="*/ 205 h 389"/>
                    <a:gd name="T24" fmla="*/ 135 w 206"/>
                    <a:gd name="T25" fmla="*/ 349 h 389"/>
                    <a:gd name="T26" fmla="*/ 98 w 206"/>
                    <a:gd name="T27" fmla="*/ 227 h 389"/>
                    <a:gd name="T28" fmla="*/ 73 w 206"/>
                    <a:gd name="T29" fmla="*/ 97 h 3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6" h="389">
                      <a:moveTo>
                        <a:pt x="22" y="58"/>
                      </a:moveTo>
                      <a:cubicBezTo>
                        <a:pt x="44" y="86"/>
                        <a:pt x="67" y="255"/>
                        <a:pt x="85" y="283"/>
                      </a:cubicBezTo>
                      <a:cubicBezTo>
                        <a:pt x="103" y="312"/>
                        <a:pt x="108" y="383"/>
                        <a:pt x="125" y="386"/>
                      </a:cubicBezTo>
                      <a:cubicBezTo>
                        <a:pt x="142" y="389"/>
                        <a:pt x="138" y="373"/>
                        <a:pt x="153" y="370"/>
                      </a:cubicBezTo>
                      <a:cubicBezTo>
                        <a:pt x="168" y="367"/>
                        <a:pt x="185" y="380"/>
                        <a:pt x="196" y="370"/>
                      </a:cubicBezTo>
                      <a:cubicBezTo>
                        <a:pt x="206" y="361"/>
                        <a:pt x="195" y="334"/>
                        <a:pt x="183" y="317"/>
                      </a:cubicBezTo>
                      <a:cubicBezTo>
                        <a:pt x="171" y="299"/>
                        <a:pt x="150" y="149"/>
                        <a:pt x="124" y="117"/>
                      </a:cubicBezTo>
                      <a:cubicBezTo>
                        <a:pt x="98" y="85"/>
                        <a:pt x="107" y="30"/>
                        <a:pt x="94" y="15"/>
                      </a:cubicBezTo>
                      <a:cubicBezTo>
                        <a:pt x="80" y="0"/>
                        <a:pt x="50" y="30"/>
                        <a:pt x="50" y="30"/>
                      </a:cubicBezTo>
                      <a:cubicBezTo>
                        <a:pt x="28" y="15"/>
                        <a:pt x="0" y="31"/>
                        <a:pt x="22" y="58"/>
                      </a:cubicBezTo>
                      <a:close/>
                      <a:moveTo>
                        <a:pt x="73" y="97"/>
                      </a:moveTo>
                      <a:cubicBezTo>
                        <a:pt x="73" y="97"/>
                        <a:pt x="107" y="149"/>
                        <a:pt x="124" y="205"/>
                      </a:cubicBezTo>
                      <a:cubicBezTo>
                        <a:pt x="141" y="261"/>
                        <a:pt x="135" y="349"/>
                        <a:pt x="135" y="349"/>
                      </a:cubicBezTo>
                      <a:cubicBezTo>
                        <a:pt x="135" y="349"/>
                        <a:pt x="110" y="269"/>
                        <a:pt x="98" y="227"/>
                      </a:cubicBezTo>
                      <a:cubicBezTo>
                        <a:pt x="86" y="186"/>
                        <a:pt x="73" y="97"/>
                        <a:pt x="73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0" name="Freeform 99">
                  <a:extLst>
                    <a:ext uri="{FF2B5EF4-FFF2-40B4-BE49-F238E27FC236}">
                      <a16:creationId xmlns:a16="http://schemas.microsoft.com/office/drawing/2014/main" id="{62190516-6480-E31B-C7F3-DE78A7AE82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5338" y="3956050"/>
                  <a:ext cx="120650" cy="41275"/>
                </a:xfrm>
                <a:custGeom>
                  <a:avLst/>
                  <a:gdLst>
                    <a:gd name="T0" fmla="*/ 2 w 64"/>
                    <a:gd name="T1" fmla="*/ 0 h 22"/>
                    <a:gd name="T2" fmla="*/ 62 w 64"/>
                    <a:gd name="T3" fmla="*/ 13 h 22"/>
                    <a:gd name="T4" fmla="*/ 0 w 64"/>
                    <a:gd name="T5" fmla="*/ 13 h 22"/>
                    <a:gd name="T6" fmla="*/ 2 w 64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4" h="22">
                      <a:moveTo>
                        <a:pt x="2" y="0"/>
                      </a:moveTo>
                      <a:cubicBezTo>
                        <a:pt x="2" y="0"/>
                        <a:pt x="64" y="4"/>
                        <a:pt x="62" y="13"/>
                      </a:cubicBezTo>
                      <a:cubicBezTo>
                        <a:pt x="60" y="22"/>
                        <a:pt x="0" y="13"/>
                        <a:pt x="0" y="1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1" name="Freeform 100">
                  <a:extLst>
                    <a:ext uri="{FF2B5EF4-FFF2-40B4-BE49-F238E27FC236}">
                      <a16:creationId xmlns:a16="http://schemas.microsoft.com/office/drawing/2014/main" id="{A257772E-10C0-A411-802F-24BD375227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4875" y="3973513"/>
                  <a:ext cx="141288" cy="112712"/>
                </a:xfrm>
                <a:custGeom>
                  <a:avLst/>
                  <a:gdLst>
                    <a:gd name="T0" fmla="*/ 6 w 75"/>
                    <a:gd name="T1" fmla="*/ 0 h 60"/>
                    <a:gd name="T2" fmla="*/ 66 w 75"/>
                    <a:gd name="T3" fmla="*/ 47 h 60"/>
                    <a:gd name="T4" fmla="*/ 1 w 75"/>
                    <a:gd name="T5" fmla="*/ 5 h 60"/>
                    <a:gd name="T6" fmla="*/ 6 w 75"/>
                    <a:gd name="T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60">
                      <a:moveTo>
                        <a:pt x="6" y="0"/>
                      </a:moveTo>
                      <a:cubicBezTo>
                        <a:pt x="6" y="0"/>
                        <a:pt x="75" y="34"/>
                        <a:pt x="66" y="47"/>
                      </a:cubicBezTo>
                      <a:cubicBezTo>
                        <a:pt x="56" y="60"/>
                        <a:pt x="0" y="10"/>
                        <a:pt x="1" y="5"/>
                      </a:cubicBezTo>
                      <a:cubicBezTo>
                        <a:pt x="3" y="1"/>
                        <a:pt x="6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2" name="Freeform 101">
                  <a:extLst>
                    <a:ext uri="{FF2B5EF4-FFF2-40B4-BE49-F238E27FC236}">
                      <a16:creationId xmlns:a16="http://schemas.microsoft.com/office/drawing/2014/main" id="{F18FBE19-4263-8F8C-88D2-70F48B6892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19938" y="3986213"/>
                  <a:ext cx="106363" cy="146050"/>
                </a:xfrm>
                <a:custGeom>
                  <a:avLst/>
                  <a:gdLst>
                    <a:gd name="T0" fmla="*/ 11 w 57"/>
                    <a:gd name="T1" fmla="*/ 1 h 78"/>
                    <a:gd name="T2" fmla="*/ 42 w 57"/>
                    <a:gd name="T3" fmla="*/ 71 h 78"/>
                    <a:gd name="T4" fmla="*/ 4 w 57"/>
                    <a:gd name="T5" fmla="*/ 4 h 78"/>
                    <a:gd name="T6" fmla="*/ 11 w 57"/>
                    <a:gd name="T7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78">
                      <a:moveTo>
                        <a:pt x="11" y="1"/>
                      </a:moveTo>
                      <a:cubicBezTo>
                        <a:pt x="11" y="1"/>
                        <a:pt x="57" y="63"/>
                        <a:pt x="42" y="71"/>
                      </a:cubicBezTo>
                      <a:cubicBezTo>
                        <a:pt x="27" y="78"/>
                        <a:pt x="0" y="7"/>
                        <a:pt x="4" y="4"/>
                      </a:cubicBezTo>
                      <a:cubicBezTo>
                        <a:pt x="8" y="0"/>
                        <a:pt x="11" y="1"/>
                        <a:pt x="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3" name="Freeform 102">
                  <a:extLst>
                    <a:ext uri="{FF2B5EF4-FFF2-40B4-BE49-F238E27FC236}">
                      <a16:creationId xmlns:a16="http://schemas.microsoft.com/office/drawing/2014/main" id="{D082C922-CE10-93F2-91FF-3968378C54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81850" y="4113213"/>
                  <a:ext cx="104775" cy="144462"/>
                </a:xfrm>
                <a:custGeom>
                  <a:avLst/>
                  <a:gdLst>
                    <a:gd name="T0" fmla="*/ 10 w 56"/>
                    <a:gd name="T1" fmla="*/ 1 h 77"/>
                    <a:gd name="T2" fmla="*/ 41 w 56"/>
                    <a:gd name="T3" fmla="*/ 70 h 77"/>
                    <a:gd name="T4" fmla="*/ 3 w 56"/>
                    <a:gd name="T5" fmla="*/ 3 h 77"/>
                    <a:gd name="T6" fmla="*/ 10 w 56"/>
                    <a:gd name="T7" fmla="*/ 1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77">
                      <a:moveTo>
                        <a:pt x="10" y="1"/>
                      </a:moveTo>
                      <a:cubicBezTo>
                        <a:pt x="10" y="1"/>
                        <a:pt x="56" y="63"/>
                        <a:pt x="41" y="70"/>
                      </a:cubicBezTo>
                      <a:cubicBezTo>
                        <a:pt x="27" y="77"/>
                        <a:pt x="0" y="7"/>
                        <a:pt x="3" y="3"/>
                      </a:cubicBezTo>
                      <a:cubicBezTo>
                        <a:pt x="7" y="0"/>
                        <a:pt x="10" y="1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4" name="Freeform 103">
                  <a:extLst>
                    <a:ext uri="{FF2B5EF4-FFF2-40B4-BE49-F238E27FC236}">
                      <a16:creationId xmlns:a16="http://schemas.microsoft.com/office/drawing/2014/main" id="{A3C055FA-1228-C67F-2107-1D0C06BB7D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42175" y="4233863"/>
                  <a:ext cx="106363" cy="146050"/>
                </a:xfrm>
                <a:custGeom>
                  <a:avLst/>
                  <a:gdLst>
                    <a:gd name="T0" fmla="*/ 11 w 57"/>
                    <a:gd name="T1" fmla="*/ 1 h 78"/>
                    <a:gd name="T2" fmla="*/ 42 w 57"/>
                    <a:gd name="T3" fmla="*/ 71 h 78"/>
                    <a:gd name="T4" fmla="*/ 4 w 57"/>
                    <a:gd name="T5" fmla="*/ 4 h 78"/>
                    <a:gd name="T6" fmla="*/ 11 w 57"/>
                    <a:gd name="T7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78">
                      <a:moveTo>
                        <a:pt x="11" y="1"/>
                      </a:moveTo>
                      <a:cubicBezTo>
                        <a:pt x="11" y="1"/>
                        <a:pt x="57" y="63"/>
                        <a:pt x="42" y="71"/>
                      </a:cubicBezTo>
                      <a:cubicBezTo>
                        <a:pt x="27" y="78"/>
                        <a:pt x="0" y="7"/>
                        <a:pt x="4" y="4"/>
                      </a:cubicBezTo>
                      <a:cubicBezTo>
                        <a:pt x="8" y="0"/>
                        <a:pt x="11" y="1"/>
                        <a:pt x="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5" name="Freeform 104">
                  <a:extLst>
                    <a:ext uri="{FF2B5EF4-FFF2-40B4-BE49-F238E27FC236}">
                      <a16:creationId xmlns:a16="http://schemas.microsoft.com/office/drawing/2014/main" id="{A4599E24-AB00-D0C4-E95D-6562C82484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0725" y="4002088"/>
                  <a:ext cx="111125" cy="163512"/>
                </a:xfrm>
                <a:custGeom>
                  <a:avLst/>
                  <a:gdLst>
                    <a:gd name="T0" fmla="*/ 12 w 59"/>
                    <a:gd name="T1" fmla="*/ 2 h 87"/>
                    <a:gd name="T2" fmla="*/ 42 w 59"/>
                    <a:gd name="T3" fmla="*/ 80 h 87"/>
                    <a:gd name="T4" fmla="*/ 4 w 59"/>
                    <a:gd name="T5" fmla="*/ 4 h 87"/>
                    <a:gd name="T6" fmla="*/ 12 w 59"/>
                    <a:gd name="T7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87">
                      <a:moveTo>
                        <a:pt x="12" y="2"/>
                      </a:moveTo>
                      <a:cubicBezTo>
                        <a:pt x="12" y="2"/>
                        <a:pt x="59" y="73"/>
                        <a:pt x="42" y="80"/>
                      </a:cubicBezTo>
                      <a:cubicBezTo>
                        <a:pt x="25" y="87"/>
                        <a:pt x="0" y="8"/>
                        <a:pt x="4" y="4"/>
                      </a:cubicBezTo>
                      <a:cubicBezTo>
                        <a:pt x="8" y="0"/>
                        <a:pt x="12" y="2"/>
                        <a:pt x="1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Freeform 105">
                  <a:extLst>
                    <a:ext uri="{FF2B5EF4-FFF2-40B4-BE49-F238E27FC236}">
                      <a16:creationId xmlns:a16="http://schemas.microsoft.com/office/drawing/2014/main" id="{F165511D-758C-366B-DA52-A978F35D0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1050" y="4146550"/>
                  <a:ext cx="107950" cy="163512"/>
                </a:xfrm>
                <a:custGeom>
                  <a:avLst/>
                  <a:gdLst>
                    <a:gd name="T0" fmla="*/ 12 w 58"/>
                    <a:gd name="T1" fmla="*/ 1 h 87"/>
                    <a:gd name="T2" fmla="*/ 42 w 58"/>
                    <a:gd name="T3" fmla="*/ 79 h 87"/>
                    <a:gd name="T4" fmla="*/ 4 w 58"/>
                    <a:gd name="T5" fmla="*/ 3 h 87"/>
                    <a:gd name="T6" fmla="*/ 12 w 58"/>
                    <a:gd name="T7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87">
                      <a:moveTo>
                        <a:pt x="12" y="1"/>
                      </a:moveTo>
                      <a:cubicBezTo>
                        <a:pt x="12" y="1"/>
                        <a:pt x="58" y="72"/>
                        <a:pt x="42" y="79"/>
                      </a:cubicBezTo>
                      <a:cubicBezTo>
                        <a:pt x="25" y="87"/>
                        <a:pt x="0" y="7"/>
                        <a:pt x="4" y="3"/>
                      </a:cubicBezTo>
                      <a:cubicBezTo>
                        <a:pt x="8" y="0"/>
                        <a:pt x="12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7" name="Freeform 106">
                  <a:extLst>
                    <a:ext uri="{FF2B5EF4-FFF2-40B4-BE49-F238E27FC236}">
                      <a16:creationId xmlns:a16="http://schemas.microsoft.com/office/drawing/2014/main" id="{ED43A081-8D06-F3AC-11CA-C2089F2123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91375" y="4284663"/>
                  <a:ext cx="107950" cy="160337"/>
                </a:xfrm>
                <a:custGeom>
                  <a:avLst/>
                  <a:gdLst>
                    <a:gd name="T0" fmla="*/ 12 w 58"/>
                    <a:gd name="T1" fmla="*/ 1 h 86"/>
                    <a:gd name="T2" fmla="*/ 42 w 58"/>
                    <a:gd name="T3" fmla="*/ 79 h 86"/>
                    <a:gd name="T4" fmla="*/ 4 w 58"/>
                    <a:gd name="T5" fmla="*/ 3 h 86"/>
                    <a:gd name="T6" fmla="*/ 12 w 58"/>
                    <a:gd name="T7" fmla="*/ 1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86">
                      <a:moveTo>
                        <a:pt x="12" y="1"/>
                      </a:moveTo>
                      <a:cubicBezTo>
                        <a:pt x="12" y="1"/>
                        <a:pt x="58" y="72"/>
                        <a:pt x="42" y="79"/>
                      </a:cubicBezTo>
                      <a:cubicBezTo>
                        <a:pt x="25" y="86"/>
                        <a:pt x="0" y="7"/>
                        <a:pt x="4" y="3"/>
                      </a:cubicBezTo>
                      <a:cubicBezTo>
                        <a:pt x="8" y="0"/>
                        <a:pt x="12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8" name="Freeform 107">
                  <a:extLst>
                    <a:ext uri="{FF2B5EF4-FFF2-40B4-BE49-F238E27FC236}">
                      <a16:creationId xmlns:a16="http://schemas.microsoft.com/office/drawing/2014/main" id="{AAB58082-B5B8-7EC3-7CE4-1EF640257E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27863" y="4022725"/>
                  <a:ext cx="88900" cy="150812"/>
                </a:xfrm>
                <a:custGeom>
                  <a:avLst/>
                  <a:gdLst>
                    <a:gd name="T0" fmla="*/ 12 w 48"/>
                    <a:gd name="T1" fmla="*/ 1 h 80"/>
                    <a:gd name="T2" fmla="*/ 32 w 48"/>
                    <a:gd name="T3" fmla="*/ 75 h 80"/>
                    <a:gd name="T4" fmla="*/ 5 w 48"/>
                    <a:gd name="T5" fmla="*/ 3 h 80"/>
                    <a:gd name="T6" fmla="*/ 12 w 48"/>
                    <a:gd name="T7" fmla="*/ 1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" h="80">
                      <a:moveTo>
                        <a:pt x="12" y="1"/>
                      </a:moveTo>
                      <a:cubicBezTo>
                        <a:pt x="12" y="1"/>
                        <a:pt x="48" y="70"/>
                        <a:pt x="32" y="75"/>
                      </a:cubicBezTo>
                      <a:cubicBezTo>
                        <a:pt x="16" y="80"/>
                        <a:pt x="0" y="6"/>
                        <a:pt x="5" y="3"/>
                      </a:cubicBezTo>
                      <a:cubicBezTo>
                        <a:pt x="9" y="0"/>
                        <a:pt x="12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9" name="Freeform 108">
                  <a:extLst>
                    <a:ext uri="{FF2B5EF4-FFF2-40B4-BE49-F238E27FC236}">
                      <a16:creationId xmlns:a16="http://schemas.microsoft.com/office/drawing/2014/main" id="{C3E0A416-2C14-D936-79F5-D1FB9E1A6F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69138" y="4156075"/>
                  <a:ext cx="90488" cy="150812"/>
                </a:xfrm>
                <a:custGeom>
                  <a:avLst/>
                  <a:gdLst>
                    <a:gd name="T0" fmla="*/ 12 w 48"/>
                    <a:gd name="T1" fmla="*/ 2 h 80"/>
                    <a:gd name="T2" fmla="*/ 32 w 48"/>
                    <a:gd name="T3" fmla="*/ 75 h 80"/>
                    <a:gd name="T4" fmla="*/ 5 w 48"/>
                    <a:gd name="T5" fmla="*/ 3 h 80"/>
                    <a:gd name="T6" fmla="*/ 12 w 48"/>
                    <a:gd name="T7" fmla="*/ 2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" h="80">
                      <a:moveTo>
                        <a:pt x="12" y="2"/>
                      </a:moveTo>
                      <a:cubicBezTo>
                        <a:pt x="12" y="2"/>
                        <a:pt x="48" y="70"/>
                        <a:pt x="32" y="75"/>
                      </a:cubicBezTo>
                      <a:cubicBezTo>
                        <a:pt x="17" y="80"/>
                        <a:pt x="0" y="6"/>
                        <a:pt x="5" y="3"/>
                      </a:cubicBezTo>
                      <a:cubicBezTo>
                        <a:pt x="9" y="0"/>
                        <a:pt x="12" y="2"/>
                        <a:pt x="1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0" name="Freeform 109">
                  <a:extLst>
                    <a:ext uri="{FF2B5EF4-FFF2-40B4-BE49-F238E27FC236}">
                      <a16:creationId xmlns:a16="http://schemas.microsoft.com/office/drawing/2014/main" id="{3331BF71-E52B-58DB-1779-5073A69BBA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12000" y="4286250"/>
                  <a:ext cx="88900" cy="149225"/>
                </a:xfrm>
                <a:custGeom>
                  <a:avLst/>
                  <a:gdLst>
                    <a:gd name="T0" fmla="*/ 11 w 47"/>
                    <a:gd name="T1" fmla="*/ 1 h 80"/>
                    <a:gd name="T2" fmla="*/ 32 w 47"/>
                    <a:gd name="T3" fmla="*/ 75 h 80"/>
                    <a:gd name="T4" fmla="*/ 4 w 47"/>
                    <a:gd name="T5" fmla="*/ 3 h 80"/>
                    <a:gd name="T6" fmla="*/ 11 w 47"/>
                    <a:gd name="T7" fmla="*/ 1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80">
                      <a:moveTo>
                        <a:pt x="11" y="1"/>
                      </a:moveTo>
                      <a:cubicBezTo>
                        <a:pt x="11" y="1"/>
                        <a:pt x="47" y="70"/>
                        <a:pt x="32" y="75"/>
                      </a:cubicBezTo>
                      <a:cubicBezTo>
                        <a:pt x="16" y="80"/>
                        <a:pt x="0" y="6"/>
                        <a:pt x="4" y="3"/>
                      </a:cubicBezTo>
                      <a:cubicBezTo>
                        <a:pt x="8" y="0"/>
                        <a:pt x="11" y="1"/>
                        <a:pt x="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1" name="Freeform 110">
                  <a:extLst>
                    <a:ext uri="{FF2B5EF4-FFF2-40B4-BE49-F238E27FC236}">
                      <a16:creationId xmlns:a16="http://schemas.microsoft.com/office/drawing/2014/main" id="{0E3E53CC-6D06-5514-4046-F332D7047A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1825" y="4022725"/>
                  <a:ext cx="66675" cy="125412"/>
                </a:xfrm>
                <a:custGeom>
                  <a:avLst/>
                  <a:gdLst>
                    <a:gd name="T0" fmla="*/ 9 w 35"/>
                    <a:gd name="T1" fmla="*/ 1 h 67"/>
                    <a:gd name="T2" fmla="*/ 22 w 35"/>
                    <a:gd name="T3" fmla="*/ 64 h 67"/>
                    <a:gd name="T4" fmla="*/ 3 w 35"/>
                    <a:gd name="T5" fmla="*/ 2 h 67"/>
                    <a:gd name="T6" fmla="*/ 9 w 35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67">
                      <a:moveTo>
                        <a:pt x="9" y="1"/>
                      </a:moveTo>
                      <a:cubicBezTo>
                        <a:pt x="9" y="1"/>
                        <a:pt x="35" y="61"/>
                        <a:pt x="22" y="64"/>
                      </a:cubicBezTo>
                      <a:cubicBezTo>
                        <a:pt x="8" y="67"/>
                        <a:pt x="0" y="4"/>
                        <a:pt x="3" y="2"/>
                      </a:cubicBezTo>
                      <a:cubicBezTo>
                        <a:pt x="7" y="0"/>
                        <a:pt x="9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2" name="Freeform 111">
                  <a:extLst>
                    <a:ext uri="{FF2B5EF4-FFF2-40B4-BE49-F238E27FC236}">
                      <a16:creationId xmlns:a16="http://schemas.microsoft.com/office/drawing/2014/main" id="{85BC132E-8C08-EEF3-ACF8-74943BD1AD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07225" y="4137025"/>
                  <a:ext cx="66675" cy="127000"/>
                </a:xfrm>
                <a:custGeom>
                  <a:avLst/>
                  <a:gdLst>
                    <a:gd name="T0" fmla="*/ 10 w 36"/>
                    <a:gd name="T1" fmla="*/ 1 h 67"/>
                    <a:gd name="T2" fmla="*/ 23 w 36"/>
                    <a:gd name="T3" fmla="*/ 64 h 67"/>
                    <a:gd name="T4" fmla="*/ 4 w 36"/>
                    <a:gd name="T5" fmla="*/ 2 h 67"/>
                    <a:gd name="T6" fmla="*/ 10 w 36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67">
                      <a:moveTo>
                        <a:pt x="10" y="1"/>
                      </a:moveTo>
                      <a:cubicBezTo>
                        <a:pt x="10" y="1"/>
                        <a:pt x="36" y="61"/>
                        <a:pt x="23" y="64"/>
                      </a:cubicBezTo>
                      <a:cubicBezTo>
                        <a:pt x="9" y="67"/>
                        <a:pt x="0" y="4"/>
                        <a:pt x="4" y="2"/>
                      </a:cubicBezTo>
                      <a:cubicBezTo>
                        <a:pt x="8" y="0"/>
                        <a:pt x="10" y="1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3" name="Freeform 112">
                  <a:extLst>
                    <a:ext uri="{FF2B5EF4-FFF2-40B4-BE49-F238E27FC236}">
                      <a16:creationId xmlns:a16="http://schemas.microsoft.com/office/drawing/2014/main" id="{20BFF8F9-01C6-9EFB-26A8-8792A79CB4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34213" y="4248150"/>
                  <a:ext cx="66675" cy="125412"/>
                </a:xfrm>
                <a:custGeom>
                  <a:avLst/>
                  <a:gdLst>
                    <a:gd name="T0" fmla="*/ 10 w 35"/>
                    <a:gd name="T1" fmla="*/ 1 h 67"/>
                    <a:gd name="T2" fmla="*/ 22 w 35"/>
                    <a:gd name="T3" fmla="*/ 63 h 67"/>
                    <a:gd name="T4" fmla="*/ 4 w 35"/>
                    <a:gd name="T5" fmla="*/ 2 h 67"/>
                    <a:gd name="T6" fmla="*/ 10 w 35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67">
                      <a:moveTo>
                        <a:pt x="10" y="1"/>
                      </a:moveTo>
                      <a:cubicBezTo>
                        <a:pt x="10" y="1"/>
                        <a:pt x="35" y="60"/>
                        <a:pt x="22" y="63"/>
                      </a:cubicBezTo>
                      <a:cubicBezTo>
                        <a:pt x="9" y="67"/>
                        <a:pt x="0" y="4"/>
                        <a:pt x="4" y="2"/>
                      </a:cubicBezTo>
                      <a:cubicBezTo>
                        <a:pt x="7" y="0"/>
                        <a:pt x="10" y="1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333011C4-473A-7BE6-6EE8-B4CA0D1E19F8}"/>
                  </a:ext>
                </a:extLst>
              </p:cNvPr>
              <p:cNvGrpSpPr/>
              <p:nvPr/>
            </p:nvGrpSpPr>
            <p:grpSpPr>
              <a:xfrm>
                <a:off x="5653479" y="3269938"/>
                <a:ext cx="1078985" cy="2968351"/>
                <a:chOff x="5537200" y="3290888"/>
                <a:chExt cx="1122363" cy="3087687"/>
              </a:xfrm>
              <a:solidFill>
                <a:schemeClr val="bg2">
                  <a:lumMod val="95000"/>
                </a:schemeClr>
              </a:solidFill>
            </p:grpSpPr>
            <p:sp>
              <p:nvSpPr>
                <p:cNvPr id="83" name="Freeform 7">
                  <a:extLst>
                    <a:ext uri="{FF2B5EF4-FFF2-40B4-BE49-F238E27FC236}">
                      <a16:creationId xmlns:a16="http://schemas.microsoft.com/office/drawing/2014/main" id="{B745FFFA-2A4D-A9D4-6525-0735092EA5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48313" y="3290888"/>
                  <a:ext cx="1101725" cy="661987"/>
                </a:xfrm>
                <a:custGeom>
                  <a:avLst/>
                  <a:gdLst>
                    <a:gd name="T0" fmla="*/ 483 w 586"/>
                    <a:gd name="T1" fmla="*/ 50 h 353"/>
                    <a:gd name="T2" fmla="*/ 333 w 586"/>
                    <a:gd name="T3" fmla="*/ 111 h 353"/>
                    <a:gd name="T4" fmla="*/ 334 w 586"/>
                    <a:gd name="T5" fmla="*/ 146 h 353"/>
                    <a:gd name="T6" fmla="*/ 395 w 586"/>
                    <a:gd name="T7" fmla="*/ 211 h 353"/>
                    <a:gd name="T8" fmla="*/ 334 w 586"/>
                    <a:gd name="T9" fmla="*/ 283 h 353"/>
                    <a:gd name="T10" fmla="*/ 294 w 586"/>
                    <a:gd name="T11" fmla="*/ 307 h 353"/>
                    <a:gd name="T12" fmla="*/ 294 w 586"/>
                    <a:gd name="T13" fmla="*/ 303 h 353"/>
                    <a:gd name="T14" fmla="*/ 293 w 586"/>
                    <a:gd name="T15" fmla="*/ 306 h 353"/>
                    <a:gd name="T16" fmla="*/ 291 w 586"/>
                    <a:gd name="T17" fmla="*/ 303 h 353"/>
                    <a:gd name="T18" fmla="*/ 291 w 586"/>
                    <a:gd name="T19" fmla="*/ 307 h 353"/>
                    <a:gd name="T20" fmla="*/ 251 w 586"/>
                    <a:gd name="T21" fmla="*/ 283 h 353"/>
                    <a:gd name="T22" fmla="*/ 190 w 586"/>
                    <a:gd name="T23" fmla="*/ 211 h 353"/>
                    <a:gd name="T24" fmla="*/ 251 w 586"/>
                    <a:gd name="T25" fmla="*/ 146 h 353"/>
                    <a:gd name="T26" fmla="*/ 252 w 586"/>
                    <a:gd name="T27" fmla="*/ 111 h 353"/>
                    <a:gd name="T28" fmla="*/ 102 w 586"/>
                    <a:gd name="T29" fmla="*/ 50 h 353"/>
                    <a:gd name="T30" fmla="*/ 81 w 586"/>
                    <a:gd name="T31" fmla="*/ 186 h 353"/>
                    <a:gd name="T32" fmla="*/ 163 w 586"/>
                    <a:gd name="T33" fmla="*/ 276 h 353"/>
                    <a:gd name="T34" fmla="*/ 215 w 586"/>
                    <a:gd name="T35" fmla="*/ 301 h 353"/>
                    <a:gd name="T36" fmla="*/ 291 w 586"/>
                    <a:gd name="T37" fmla="*/ 353 h 353"/>
                    <a:gd name="T38" fmla="*/ 291 w 586"/>
                    <a:gd name="T39" fmla="*/ 353 h 353"/>
                    <a:gd name="T40" fmla="*/ 293 w 586"/>
                    <a:gd name="T41" fmla="*/ 353 h 353"/>
                    <a:gd name="T42" fmla="*/ 294 w 586"/>
                    <a:gd name="T43" fmla="*/ 353 h 353"/>
                    <a:gd name="T44" fmla="*/ 294 w 586"/>
                    <a:gd name="T45" fmla="*/ 353 h 353"/>
                    <a:gd name="T46" fmla="*/ 371 w 586"/>
                    <a:gd name="T47" fmla="*/ 301 h 353"/>
                    <a:gd name="T48" fmla="*/ 422 w 586"/>
                    <a:gd name="T49" fmla="*/ 276 h 353"/>
                    <a:gd name="T50" fmla="*/ 504 w 586"/>
                    <a:gd name="T51" fmla="*/ 186 h 353"/>
                    <a:gd name="T52" fmla="*/ 483 w 586"/>
                    <a:gd name="T53" fmla="*/ 5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86" h="353">
                      <a:moveTo>
                        <a:pt x="483" y="50"/>
                      </a:moveTo>
                      <a:cubicBezTo>
                        <a:pt x="381" y="0"/>
                        <a:pt x="333" y="111"/>
                        <a:pt x="333" y="111"/>
                      </a:cubicBezTo>
                      <a:cubicBezTo>
                        <a:pt x="333" y="111"/>
                        <a:pt x="301" y="159"/>
                        <a:pt x="334" y="146"/>
                      </a:cubicBezTo>
                      <a:cubicBezTo>
                        <a:pt x="367" y="133"/>
                        <a:pt x="392" y="164"/>
                        <a:pt x="395" y="211"/>
                      </a:cubicBezTo>
                      <a:cubicBezTo>
                        <a:pt x="398" y="257"/>
                        <a:pt x="369" y="241"/>
                        <a:pt x="334" y="283"/>
                      </a:cubicBezTo>
                      <a:cubicBezTo>
                        <a:pt x="311" y="311"/>
                        <a:pt x="299" y="311"/>
                        <a:pt x="294" y="307"/>
                      </a:cubicBezTo>
                      <a:cubicBezTo>
                        <a:pt x="294" y="303"/>
                        <a:pt x="294" y="303"/>
                        <a:pt x="294" y="303"/>
                      </a:cubicBezTo>
                      <a:cubicBezTo>
                        <a:pt x="294" y="303"/>
                        <a:pt x="294" y="304"/>
                        <a:pt x="293" y="306"/>
                      </a:cubicBezTo>
                      <a:cubicBezTo>
                        <a:pt x="291" y="304"/>
                        <a:pt x="291" y="303"/>
                        <a:pt x="291" y="303"/>
                      </a:cubicBezTo>
                      <a:cubicBezTo>
                        <a:pt x="291" y="307"/>
                        <a:pt x="291" y="307"/>
                        <a:pt x="291" y="307"/>
                      </a:cubicBezTo>
                      <a:cubicBezTo>
                        <a:pt x="286" y="311"/>
                        <a:pt x="274" y="311"/>
                        <a:pt x="251" y="283"/>
                      </a:cubicBezTo>
                      <a:cubicBezTo>
                        <a:pt x="217" y="241"/>
                        <a:pt x="187" y="257"/>
                        <a:pt x="190" y="211"/>
                      </a:cubicBezTo>
                      <a:cubicBezTo>
                        <a:pt x="193" y="164"/>
                        <a:pt x="218" y="133"/>
                        <a:pt x="251" y="146"/>
                      </a:cubicBezTo>
                      <a:cubicBezTo>
                        <a:pt x="284" y="159"/>
                        <a:pt x="252" y="111"/>
                        <a:pt x="252" y="111"/>
                      </a:cubicBezTo>
                      <a:cubicBezTo>
                        <a:pt x="252" y="111"/>
                        <a:pt x="205" y="0"/>
                        <a:pt x="102" y="50"/>
                      </a:cubicBezTo>
                      <a:cubicBezTo>
                        <a:pt x="0" y="101"/>
                        <a:pt x="32" y="159"/>
                        <a:pt x="81" y="186"/>
                      </a:cubicBezTo>
                      <a:cubicBezTo>
                        <a:pt x="130" y="212"/>
                        <a:pt x="147" y="247"/>
                        <a:pt x="163" y="276"/>
                      </a:cubicBezTo>
                      <a:cubicBezTo>
                        <a:pt x="179" y="305"/>
                        <a:pt x="190" y="277"/>
                        <a:pt x="215" y="301"/>
                      </a:cubicBezTo>
                      <a:cubicBezTo>
                        <a:pt x="238" y="325"/>
                        <a:pt x="259" y="351"/>
                        <a:pt x="291" y="353"/>
                      </a:cubicBezTo>
                      <a:cubicBezTo>
                        <a:pt x="291" y="353"/>
                        <a:pt x="291" y="353"/>
                        <a:pt x="291" y="353"/>
                      </a:cubicBezTo>
                      <a:cubicBezTo>
                        <a:pt x="291" y="353"/>
                        <a:pt x="292" y="353"/>
                        <a:pt x="293" y="353"/>
                      </a:cubicBezTo>
                      <a:cubicBezTo>
                        <a:pt x="293" y="353"/>
                        <a:pt x="294" y="353"/>
                        <a:pt x="294" y="353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326" y="351"/>
                        <a:pt x="347" y="325"/>
                        <a:pt x="371" y="301"/>
                      </a:cubicBezTo>
                      <a:cubicBezTo>
                        <a:pt x="395" y="277"/>
                        <a:pt x="406" y="305"/>
                        <a:pt x="422" y="276"/>
                      </a:cubicBezTo>
                      <a:cubicBezTo>
                        <a:pt x="438" y="247"/>
                        <a:pt x="455" y="212"/>
                        <a:pt x="504" y="186"/>
                      </a:cubicBezTo>
                      <a:cubicBezTo>
                        <a:pt x="554" y="159"/>
                        <a:pt x="586" y="101"/>
                        <a:pt x="483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4" name="Freeform 88">
                  <a:extLst>
                    <a:ext uri="{FF2B5EF4-FFF2-40B4-BE49-F238E27FC236}">
                      <a16:creationId xmlns:a16="http://schemas.microsoft.com/office/drawing/2014/main" id="{B0A28D53-12FA-6178-1F66-4CAF963CDA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7200" y="3690938"/>
                  <a:ext cx="542925" cy="1423987"/>
                </a:xfrm>
                <a:custGeom>
                  <a:avLst/>
                  <a:gdLst>
                    <a:gd name="T0" fmla="*/ 130 w 289"/>
                    <a:gd name="T1" fmla="*/ 64 h 759"/>
                    <a:gd name="T2" fmla="*/ 138 w 289"/>
                    <a:gd name="T3" fmla="*/ 133 h 759"/>
                    <a:gd name="T4" fmla="*/ 255 w 289"/>
                    <a:gd name="T5" fmla="*/ 635 h 759"/>
                    <a:gd name="T6" fmla="*/ 263 w 289"/>
                    <a:gd name="T7" fmla="*/ 748 h 759"/>
                    <a:gd name="T8" fmla="*/ 214 w 289"/>
                    <a:gd name="T9" fmla="*/ 718 h 759"/>
                    <a:gd name="T10" fmla="*/ 152 w 289"/>
                    <a:gd name="T11" fmla="*/ 748 h 759"/>
                    <a:gd name="T12" fmla="*/ 164 w 289"/>
                    <a:gd name="T13" fmla="*/ 616 h 759"/>
                    <a:gd name="T14" fmla="*/ 74 w 289"/>
                    <a:gd name="T15" fmla="*/ 167 h 759"/>
                    <a:gd name="T16" fmla="*/ 63 w 289"/>
                    <a:gd name="T17" fmla="*/ 59 h 759"/>
                    <a:gd name="T18" fmla="*/ 130 w 289"/>
                    <a:gd name="T19" fmla="*/ 64 h 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9" h="759">
                      <a:moveTo>
                        <a:pt x="130" y="64"/>
                      </a:moveTo>
                      <a:cubicBezTo>
                        <a:pt x="154" y="82"/>
                        <a:pt x="160" y="119"/>
                        <a:pt x="138" y="133"/>
                      </a:cubicBezTo>
                      <a:cubicBezTo>
                        <a:pt x="116" y="146"/>
                        <a:pt x="242" y="612"/>
                        <a:pt x="255" y="635"/>
                      </a:cubicBezTo>
                      <a:cubicBezTo>
                        <a:pt x="269" y="658"/>
                        <a:pt x="289" y="750"/>
                        <a:pt x="263" y="748"/>
                      </a:cubicBezTo>
                      <a:cubicBezTo>
                        <a:pt x="237" y="746"/>
                        <a:pt x="241" y="715"/>
                        <a:pt x="214" y="718"/>
                      </a:cubicBezTo>
                      <a:cubicBezTo>
                        <a:pt x="187" y="721"/>
                        <a:pt x="178" y="759"/>
                        <a:pt x="152" y="748"/>
                      </a:cubicBezTo>
                      <a:cubicBezTo>
                        <a:pt x="126" y="736"/>
                        <a:pt x="164" y="677"/>
                        <a:pt x="164" y="616"/>
                      </a:cubicBezTo>
                      <a:cubicBezTo>
                        <a:pt x="164" y="554"/>
                        <a:pt x="74" y="167"/>
                        <a:pt x="74" y="167"/>
                      </a:cubicBezTo>
                      <a:cubicBezTo>
                        <a:pt x="74" y="167"/>
                        <a:pt x="0" y="118"/>
                        <a:pt x="63" y="59"/>
                      </a:cubicBezTo>
                      <a:cubicBezTo>
                        <a:pt x="125" y="0"/>
                        <a:pt x="130" y="64"/>
                        <a:pt x="130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5" name="Freeform 89">
                  <a:extLst>
                    <a:ext uri="{FF2B5EF4-FFF2-40B4-BE49-F238E27FC236}">
                      <a16:creationId xmlns:a16="http://schemas.microsoft.com/office/drawing/2014/main" id="{DDDC2DB3-EC2D-8E7C-E8BF-B7FD49F348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737225" y="5108575"/>
                  <a:ext cx="371475" cy="1270000"/>
                </a:xfrm>
                <a:custGeom>
                  <a:avLst/>
                  <a:gdLst>
                    <a:gd name="T0" fmla="*/ 148 w 197"/>
                    <a:gd name="T1" fmla="*/ 557 h 677"/>
                    <a:gd name="T2" fmla="*/ 142 w 197"/>
                    <a:gd name="T3" fmla="*/ 166 h 677"/>
                    <a:gd name="T4" fmla="*/ 162 w 197"/>
                    <a:gd name="T5" fmla="*/ 34 h 677"/>
                    <a:gd name="T6" fmla="*/ 100 w 197"/>
                    <a:gd name="T7" fmla="*/ 46 h 677"/>
                    <a:gd name="T8" fmla="*/ 49 w 197"/>
                    <a:gd name="T9" fmla="*/ 10 h 677"/>
                    <a:gd name="T10" fmla="*/ 33 w 197"/>
                    <a:gd name="T11" fmla="*/ 83 h 677"/>
                    <a:gd name="T12" fmla="*/ 42 w 197"/>
                    <a:gd name="T13" fmla="*/ 248 h 677"/>
                    <a:gd name="T14" fmla="*/ 65 w 197"/>
                    <a:gd name="T15" fmla="*/ 544 h 677"/>
                    <a:gd name="T16" fmla="*/ 78 w 197"/>
                    <a:gd name="T17" fmla="*/ 628 h 677"/>
                    <a:gd name="T18" fmla="*/ 160 w 197"/>
                    <a:gd name="T19" fmla="*/ 660 h 677"/>
                    <a:gd name="T20" fmla="*/ 148 w 197"/>
                    <a:gd name="T21" fmla="*/ 557 h 677"/>
                    <a:gd name="T22" fmla="*/ 95 w 197"/>
                    <a:gd name="T23" fmla="*/ 499 h 677"/>
                    <a:gd name="T24" fmla="*/ 62 w 197"/>
                    <a:gd name="T25" fmla="*/ 295 h 677"/>
                    <a:gd name="T26" fmla="*/ 62 w 197"/>
                    <a:gd name="T27" fmla="*/ 118 h 677"/>
                    <a:gd name="T28" fmla="*/ 95 w 197"/>
                    <a:gd name="T29" fmla="*/ 499 h 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7" h="677">
                      <a:moveTo>
                        <a:pt x="148" y="557"/>
                      </a:moveTo>
                      <a:cubicBezTo>
                        <a:pt x="148" y="557"/>
                        <a:pt x="143" y="193"/>
                        <a:pt x="142" y="166"/>
                      </a:cubicBezTo>
                      <a:cubicBezTo>
                        <a:pt x="141" y="139"/>
                        <a:pt x="178" y="66"/>
                        <a:pt x="162" y="34"/>
                      </a:cubicBezTo>
                      <a:cubicBezTo>
                        <a:pt x="147" y="2"/>
                        <a:pt x="100" y="46"/>
                        <a:pt x="100" y="46"/>
                      </a:cubicBezTo>
                      <a:cubicBezTo>
                        <a:pt x="100" y="46"/>
                        <a:pt x="99" y="0"/>
                        <a:pt x="49" y="10"/>
                      </a:cubicBezTo>
                      <a:cubicBezTo>
                        <a:pt x="0" y="19"/>
                        <a:pt x="33" y="83"/>
                        <a:pt x="33" y="83"/>
                      </a:cubicBezTo>
                      <a:cubicBezTo>
                        <a:pt x="33" y="83"/>
                        <a:pt x="44" y="117"/>
                        <a:pt x="42" y="248"/>
                      </a:cubicBezTo>
                      <a:cubicBezTo>
                        <a:pt x="39" y="379"/>
                        <a:pt x="107" y="495"/>
                        <a:pt x="65" y="544"/>
                      </a:cubicBezTo>
                      <a:cubicBezTo>
                        <a:pt x="23" y="594"/>
                        <a:pt x="78" y="628"/>
                        <a:pt x="78" y="628"/>
                      </a:cubicBezTo>
                      <a:cubicBezTo>
                        <a:pt x="78" y="628"/>
                        <a:pt x="123" y="677"/>
                        <a:pt x="160" y="660"/>
                      </a:cubicBezTo>
                      <a:cubicBezTo>
                        <a:pt x="197" y="642"/>
                        <a:pt x="148" y="557"/>
                        <a:pt x="148" y="557"/>
                      </a:cubicBezTo>
                      <a:close/>
                      <a:moveTo>
                        <a:pt x="95" y="499"/>
                      </a:moveTo>
                      <a:cubicBezTo>
                        <a:pt x="94" y="473"/>
                        <a:pt x="70" y="327"/>
                        <a:pt x="62" y="295"/>
                      </a:cubicBezTo>
                      <a:cubicBezTo>
                        <a:pt x="54" y="262"/>
                        <a:pt x="62" y="118"/>
                        <a:pt x="62" y="118"/>
                      </a:cubicBezTo>
                      <a:cubicBezTo>
                        <a:pt x="97" y="170"/>
                        <a:pt x="95" y="525"/>
                        <a:pt x="95" y="4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6" name="Freeform 114">
                  <a:extLst>
                    <a:ext uri="{FF2B5EF4-FFF2-40B4-BE49-F238E27FC236}">
                      <a16:creationId xmlns:a16="http://schemas.microsoft.com/office/drawing/2014/main" id="{72C7D772-B1DE-A8D5-3467-3DF6A58282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8225" y="3690938"/>
                  <a:ext cx="541338" cy="1423987"/>
                </a:xfrm>
                <a:custGeom>
                  <a:avLst/>
                  <a:gdLst>
                    <a:gd name="T0" fmla="*/ 159 w 288"/>
                    <a:gd name="T1" fmla="*/ 64 h 759"/>
                    <a:gd name="T2" fmla="*/ 150 w 288"/>
                    <a:gd name="T3" fmla="*/ 133 h 759"/>
                    <a:gd name="T4" fmla="*/ 33 w 288"/>
                    <a:gd name="T5" fmla="*/ 635 h 759"/>
                    <a:gd name="T6" fmla="*/ 25 w 288"/>
                    <a:gd name="T7" fmla="*/ 748 h 759"/>
                    <a:gd name="T8" fmla="*/ 74 w 288"/>
                    <a:gd name="T9" fmla="*/ 718 h 759"/>
                    <a:gd name="T10" fmla="*/ 137 w 288"/>
                    <a:gd name="T11" fmla="*/ 748 h 759"/>
                    <a:gd name="T12" fmla="*/ 124 w 288"/>
                    <a:gd name="T13" fmla="*/ 616 h 759"/>
                    <a:gd name="T14" fmla="*/ 214 w 288"/>
                    <a:gd name="T15" fmla="*/ 167 h 759"/>
                    <a:gd name="T16" fmla="*/ 226 w 288"/>
                    <a:gd name="T17" fmla="*/ 59 h 759"/>
                    <a:gd name="T18" fmla="*/ 159 w 288"/>
                    <a:gd name="T19" fmla="*/ 64 h 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8" h="759">
                      <a:moveTo>
                        <a:pt x="159" y="64"/>
                      </a:moveTo>
                      <a:cubicBezTo>
                        <a:pt x="135" y="82"/>
                        <a:pt x="128" y="119"/>
                        <a:pt x="150" y="133"/>
                      </a:cubicBezTo>
                      <a:cubicBezTo>
                        <a:pt x="172" y="146"/>
                        <a:pt x="46" y="612"/>
                        <a:pt x="33" y="635"/>
                      </a:cubicBezTo>
                      <a:cubicBezTo>
                        <a:pt x="20" y="658"/>
                        <a:pt x="0" y="750"/>
                        <a:pt x="25" y="748"/>
                      </a:cubicBezTo>
                      <a:cubicBezTo>
                        <a:pt x="51" y="746"/>
                        <a:pt x="47" y="715"/>
                        <a:pt x="74" y="718"/>
                      </a:cubicBezTo>
                      <a:cubicBezTo>
                        <a:pt x="101" y="721"/>
                        <a:pt x="111" y="759"/>
                        <a:pt x="137" y="748"/>
                      </a:cubicBezTo>
                      <a:cubicBezTo>
                        <a:pt x="162" y="736"/>
                        <a:pt x="124" y="677"/>
                        <a:pt x="124" y="616"/>
                      </a:cubicBezTo>
                      <a:cubicBezTo>
                        <a:pt x="124" y="554"/>
                        <a:pt x="214" y="167"/>
                        <a:pt x="214" y="167"/>
                      </a:cubicBezTo>
                      <a:cubicBezTo>
                        <a:pt x="214" y="167"/>
                        <a:pt x="288" y="118"/>
                        <a:pt x="226" y="59"/>
                      </a:cubicBezTo>
                      <a:cubicBezTo>
                        <a:pt x="163" y="0"/>
                        <a:pt x="159" y="64"/>
                        <a:pt x="159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7" name="Freeform 115">
                  <a:extLst>
                    <a:ext uri="{FF2B5EF4-FFF2-40B4-BE49-F238E27FC236}">
                      <a16:creationId xmlns:a16="http://schemas.microsoft.com/office/drawing/2014/main" id="{8ABEF724-2677-8704-38F7-12518D0A41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89650" y="5108575"/>
                  <a:ext cx="368300" cy="1270000"/>
                </a:xfrm>
                <a:custGeom>
                  <a:avLst/>
                  <a:gdLst>
                    <a:gd name="T0" fmla="*/ 36 w 196"/>
                    <a:gd name="T1" fmla="*/ 660 h 677"/>
                    <a:gd name="T2" fmla="*/ 119 w 196"/>
                    <a:gd name="T3" fmla="*/ 628 h 677"/>
                    <a:gd name="T4" fmla="*/ 132 w 196"/>
                    <a:gd name="T5" fmla="*/ 544 h 677"/>
                    <a:gd name="T6" fmla="*/ 154 w 196"/>
                    <a:gd name="T7" fmla="*/ 248 h 677"/>
                    <a:gd name="T8" fmla="*/ 163 w 196"/>
                    <a:gd name="T9" fmla="*/ 83 h 677"/>
                    <a:gd name="T10" fmla="*/ 147 w 196"/>
                    <a:gd name="T11" fmla="*/ 10 h 677"/>
                    <a:gd name="T12" fmla="*/ 97 w 196"/>
                    <a:gd name="T13" fmla="*/ 46 h 677"/>
                    <a:gd name="T14" fmla="*/ 34 w 196"/>
                    <a:gd name="T15" fmla="*/ 34 h 677"/>
                    <a:gd name="T16" fmla="*/ 54 w 196"/>
                    <a:gd name="T17" fmla="*/ 166 h 677"/>
                    <a:gd name="T18" fmla="*/ 48 w 196"/>
                    <a:gd name="T19" fmla="*/ 557 h 677"/>
                    <a:gd name="T20" fmla="*/ 36 w 196"/>
                    <a:gd name="T21" fmla="*/ 660 h 677"/>
                    <a:gd name="T22" fmla="*/ 134 w 196"/>
                    <a:gd name="T23" fmla="*/ 118 h 677"/>
                    <a:gd name="T24" fmla="*/ 134 w 196"/>
                    <a:gd name="T25" fmla="*/ 295 h 677"/>
                    <a:gd name="T26" fmla="*/ 102 w 196"/>
                    <a:gd name="T27" fmla="*/ 499 h 677"/>
                    <a:gd name="T28" fmla="*/ 134 w 196"/>
                    <a:gd name="T29" fmla="*/ 118 h 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6" h="677">
                      <a:moveTo>
                        <a:pt x="36" y="660"/>
                      </a:moveTo>
                      <a:cubicBezTo>
                        <a:pt x="73" y="677"/>
                        <a:pt x="119" y="628"/>
                        <a:pt x="119" y="628"/>
                      </a:cubicBezTo>
                      <a:cubicBezTo>
                        <a:pt x="119" y="628"/>
                        <a:pt x="174" y="594"/>
                        <a:pt x="132" y="544"/>
                      </a:cubicBezTo>
                      <a:cubicBezTo>
                        <a:pt x="90" y="495"/>
                        <a:pt x="157" y="379"/>
                        <a:pt x="154" y="248"/>
                      </a:cubicBezTo>
                      <a:cubicBezTo>
                        <a:pt x="152" y="117"/>
                        <a:pt x="163" y="83"/>
                        <a:pt x="163" y="83"/>
                      </a:cubicBezTo>
                      <a:cubicBezTo>
                        <a:pt x="163" y="83"/>
                        <a:pt x="196" y="19"/>
                        <a:pt x="147" y="10"/>
                      </a:cubicBezTo>
                      <a:cubicBezTo>
                        <a:pt x="98" y="0"/>
                        <a:pt x="97" y="46"/>
                        <a:pt x="97" y="46"/>
                      </a:cubicBezTo>
                      <a:cubicBezTo>
                        <a:pt x="97" y="46"/>
                        <a:pt x="49" y="2"/>
                        <a:pt x="34" y="34"/>
                      </a:cubicBezTo>
                      <a:cubicBezTo>
                        <a:pt x="18" y="66"/>
                        <a:pt x="55" y="139"/>
                        <a:pt x="54" y="166"/>
                      </a:cubicBezTo>
                      <a:cubicBezTo>
                        <a:pt x="53" y="193"/>
                        <a:pt x="48" y="557"/>
                        <a:pt x="48" y="557"/>
                      </a:cubicBezTo>
                      <a:cubicBezTo>
                        <a:pt x="48" y="557"/>
                        <a:pt x="0" y="642"/>
                        <a:pt x="36" y="660"/>
                      </a:cubicBezTo>
                      <a:close/>
                      <a:moveTo>
                        <a:pt x="134" y="118"/>
                      </a:moveTo>
                      <a:cubicBezTo>
                        <a:pt x="134" y="118"/>
                        <a:pt x="142" y="262"/>
                        <a:pt x="134" y="295"/>
                      </a:cubicBezTo>
                      <a:cubicBezTo>
                        <a:pt x="126" y="327"/>
                        <a:pt x="102" y="473"/>
                        <a:pt x="102" y="499"/>
                      </a:cubicBezTo>
                      <a:cubicBezTo>
                        <a:pt x="101" y="525"/>
                        <a:pt x="99" y="170"/>
                        <a:pt x="13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77" name="Freeform 116">
                <a:extLst>
                  <a:ext uri="{FF2B5EF4-FFF2-40B4-BE49-F238E27FC236}">
                    <a16:creationId xmlns:a16="http://schemas.microsoft.com/office/drawing/2014/main" id="{2CEA8915-5684-2AF3-FAF5-7C83616851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93159" y="2230633"/>
                <a:ext cx="999625" cy="949262"/>
              </a:xfrm>
              <a:custGeom>
                <a:avLst/>
                <a:gdLst>
                  <a:gd name="T0" fmla="*/ 531 w 553"/>
                  <a:gd name="T1" fmla="*/ 341 h 526"/>
                  <a:gd name="T2" fmla="*/ 523 w 553"/>
                  <a:gd name="T3" fmla="*/ 289 h 526"/>
                  <a:gd name="T4" fmla="*/ 493 w 553"/>
                  <a:gd name="T5" fmla="*/ 180 h 526"/>
                  <a:gd name="T6" fmla="*/ 475 w 553"/>
                  <a:gd name="T7" fmla="*/ 103 h 526"/>
                  <a:gd name="T8" fmla="*/ 277 w 553"/>
                  <a:gd name="T9" fmla="*/ 0 h 526"/>
                  <a:gd name="T10" fmla="*/ 79 w 553"/>
                  <a:gd name="T11" fmla="*/ 103 h 526"/>
                  <a:gd name="T12" fmla="*/ 60 w 553"/>
                  <a:gd name="T13" fmla="*/ 180 h 526"/>
                  <a:gd name="T14" fmla="*/ 30 w 553"/>
                  <a:gd name="T15" fmla="*/ 289 h 526"/>
                  <a:gd name="T16" fmla="*/ 22 w 553"/>
                  <a:gd name="T17" fmla="*/ 341 h 526"/>
                  <a:gd name="T18" fmla="*/ 16 w 553"/>
                  <a:gd name="T19" fmla="*/ 458 h 526"/>
                  <a:gd name="T20" fmla="*/ 68 w 553"/>
                  <a:gd name="T21" fmla="*/ 526 h 526"/>
                  <a:gd name="T22" fmla="*/ 161 w 553"/>
                  <a:gd name="T23" fmla="*/ 432 h 526"/>
                  <a:gd name="T24" fmla="*/ 268 w 553"/>
                  <a:gd name="T25" fmla="*/ 245 h 526"/>
                  <a:gd name="T26" fmla="*/ 66 w 553"/>
                  <a:gd name="T27" fmla="*/ 228 h 526"/>
                  <a:gd name="T28" fmla="*/ 191 w 553"/>
                  <a:gd name="T29" fmla="*/ 222 h 526"/>
                  <a:gd name="T30" fmla="*/ 99 w 553"/>
                  <a:gd name="T31" fmla="*/ 186 h 526"/>
                  <a:gd name="T32" fmla="*/ 255 w 553"/>
                  <a:gd name="T33" fmla="*/ 162 h 526"/>
                  <a:gd name="T34" fmla="*/ 251 w 553"/>
                  <a:gd name="T35" fmla="*/ 135 h 526"/>
                  <a:gd name="T36" fmla="*/ 161 w 553"/>
                  <a:gd name="T37" fmla="*/ 113 h 526"/>
                  <a:gd name="T38" fmla="*/ 223 w 553"/>
                  <a:gd name="T39" fmla="*/ 83 h 526"/>
                  <a:gd name="T40" fmla="*/ 390 w 553"/>
                  <a:gd name="T41" fmla="*/ 64 h 526"/>
                  <a:gd name="T42" fmla="*/ 302 w 553"/>
                  <a:gd name="T43" fmla="*/ 105 h 526"/>
                  <a:gd name="T44" fmla="*/ 352 w 553"/>
                  <a:gd name="T45" fmla="*/ 139 h 526"/>
                  <a:gd name="T46" fmla="*/ 299 w 553"/>
                  <a:gd name="T47" fmla="*/ 139 h 526"/>
                  <a:gd name="T48" fmla="*/ 350 w 553"/>
                  <a:gd name="T49" fmla="*/ 162 h 526"/>
                  <a:gd name="T50" fmla="*/ 301 w 553"/>
                  <a:gd name="T51" fmla="*/ 219 h 526"/>
                  <a:gd name="T52" fmla="*/ 492 w 553"/>
                  <a:gd name="T53" fmla="*/ 217 h 526"/>
                  <a:gd name="T54" fmla="*/ 299 w 553"/>
                  <a:gd name="T55" fmla="*/ 256 h 526"/>
                  <a:gd name="T56" fmla="*/ 393 w 553"/>
                  <a:gd name="T57" fmla="*/ 428 h 526"/>
                  <a:gd name="T58" fmla="*/ 417 w 553"/>
                  <a:gd name="T59" fmla="*/ 475 h 526"/>
                  <a:gd name="T60" fmla="*/ 537 w 553"/>
                  <a:gd name="T61" fmla="*/ 507 h 526"/>
                  <a:gd name="T62" fmla="*/ 67 w 553"/>
                  <a:gd name="T63" fmla="*/ 503 h 526"/>
                  <a:gd name="T64" fmla="*/ 62 w 553"/>
                  <a:gd name="T65" fmla="*/ 475 h 526"/>
                  <a:gd name="T66" fmla="*/ 126 w 553"/>
                  <a:gd name="T67" fmla="*/ 442 h 526"/>
                  <a:gd name="T68" fmla="*/ 104 w 553"/>
                  <a:gd name="T69" fmla="*/ 435 h 526"/>
                  <a:gd name="T70" fmla="*/ 145 w 553"/>
                  <a:gd name="T71" fmla="*/ 410 h 526"/>
                  <a:gd name="T72" fmla="*/ 167 w 553"/>
                  <a:gd name="T73" fmla="*/ 380 h 526"/>
                  <a:gd name="T74" fmla="*/ 187 w 553"/>
                  <a:gd name="T75" fmla="*/ 357 h 526"/>
                  <a:gd name="T76" fmla="*/ 179 w 553"/>
                  <a:gd name="T77" fmla="*/ 332 h 526"/>
                  <a:gd name="T78" fmla="*/ 61 w 553"/>
                  <a:gd name="T79" fmla="*/ 253 h 526"/>
                  <a:gd name="T80" fmla="*/ 227 w 553"/>
                  <a:gd name="T81" fmla="*/ 308 h 526"/>
                  <a:gd name="T82" fmla="*/ 129 w 553"/>
                  <a:gd name="T83" fmla="*/ 152 h 526"/>
                  <a:gd name="T84" fmla="*/ 96 w 553"/>
                  <a:gd name="T85" fmla="*/ 136 h 526"/>
                  <a:gd name="T86" fmla="*/ 157 w 553"/>
                  <a:gd name="T87" fmla="*/ 91 h 526"/>
                  <a:gd name="T88" fmla="*/ 143 w 553"/>
                  <a:gd name="T89" fmla="*/ 70 h 526"/>
                  <a:gd name="T90" fmla="*/ 276 w 553"/>
                  <a:gd name="T91" fmla="*/ 25 h 526"/>
                  <a:gd name="T92" fmla="*/ 275 w 553"/>
                  <a:gd name="T93" fmla="*/ 25 h 526"/>
                  <a:gd name="T94" fmla="*/ 277 w 553"/>
                  <a:gd name="T95" fmla="*/ 15 h 526"/>
                  <a:gd name="T96" fmla="*/ 276 w 553"/>
                  <a:gd name="T97" fmla="*/ 25 h 526"/>
                  <a:gd name="T98" fmla="*/ 410 w 553"/>
                  <a:gd name="T99" fmla="*/ 70 h 526"/>
                  <a:gd name="T100" fmla="*/ 396 w 553"/>
                  <a:gd name="T101" fmla="*/ 91 h 526"/>
                  <a:gd name="T102" fmla="*/ 458 w 553"/>
                  <a:gd name="T103" fmla="*/ 136 h 526"/>
                  <a:gd name="T104" fmla="*/ 309 w 553"/>
                  <a:gd name="T105" fmla="*/ 278 h 526"/>
                  <a:gd name="T106" fmla="*/ 502 w 553"/>
                  <a:gd name="T107" fmla="*/ 281 h 526"/>
                  <a:gd name="T108" fmla="*/ 366 w 553"/>
                  <a:gd name="T109" fmla="*/ 357 h 526"/>
                  <a:gd name="T110" fmla="*/ 374 w 553"/>
                  <a:gd name="T111" fmla="*/ 332 h 526"/>
                  <a:gd name="T112" fmla="*/ 366 w 553"/>
                  <a:gd name="T113" fmla="*/ 357 h 526"/>
                  <a:gd name="T114" fmla="*/ 440 w 553"/>
                  <a:gd name="T115" fmla="*/ 468 h 526"/>
                  <a:gd name="T116" fmla="*/ 518 w 553"/>
                  <a:gd name="T117" fmla="*/ 494 h 526"/>
                  <a:gd name="T118" fmla="*/ 423 w 553"/>
                  <a:gd name="T119" fmla="*/ 434 h 526"/>
                  <a:gd name="T120" fmla="*/ 519 w 553"/>
                  <a:gd name="T121" fmla="*/ 444 h 526"/>
                  <a:gd name="T122" fmla="*/ 386 w 553"/>
                  <a:gd name="T123" fmla="*/ 38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3" h="526">
                    <a:moveTo>
                      <a:pt x="538" y="408"/>
                    </a:moveTo>
                    <a:cubicBezTo>
                      <a:pt x="539" y="406"/>
                      <a:pt x="540" y="405"/>
                      <a:pt x="541" y="403"/>
                    </a:cubicBezTo>
                    <a:cubicBezTo>
                      <a:pt x="553" y="380"/>
                      <a:pt x="539" y="354"/>
                      <a:pt x="531" y="341"/>
                    </a:cubicBezTo>
                    <a:cubicBezTo>
                      <a:pt x="532" y="340"/>
                      <a:pt x="532" y="338"/>
                      <a:pt x="533" y="337"/>
                    </a:cubicBezTo>
                    <a:cubicBezTo>
                      <a:pt x="540" y="319"/>
                      <a:pt x="530" y="301"/>
                      <a:pt x="522" y="291"/>
                    </a:cubicBezTo>
                    <a:cubicBezTo>
                      <a:pt x="522" y="291"/>
                      <a:pt x="523" y="290"/>
                      <a:pt x="523" y="289"/>
                    </a:cubicBezTo>
                    <a:cubicBezTo>
                      <a:pt x="531" y="269"/>
                      <a:pt x="518" y="248"/>
                      <a:pt x="509" y="237"/>
                    </a:cubicBezTo>
                    <a:cubicBezTo>
                      <a:pt x="513" y="231"/>
                      <a:pt x="515" y="224"/>
                      <a:pt x="515" y="217"/>
                    </a:cubicBezTo>
                    <a:cubicBezTo>
                      <a:pt x="515" y="202"/>
                      <a:pt x="507" y="190"/>
                      <a:pt x="493" y="180"/>
                    </a:cubicBezTo>
                    <a:cubicBezTo>
                      <a:pt x="496" y="174"/>
                      <a:pt x="497" y="168"/>
                      <a:pt x="497" y="161"/>
                    </a:cubicBezTo>
                    <a:cubicBezTo>
                      <a:pt x="497" y="144"/>
                      <a:pt x="489" y="129"/>
                      <a:pt x="472" y="118"/>
                    </a:cubicBezTo>
                    <a:cubicBezTo>
                      <a:pt x="474" y="113"/>
                      <a:pt x="475" y="108"/>
                      <a:pt x="475" y="103"/>
                    </a:cubicBezTo>
                    <a:cubicBezTo>
                      <a:pt x="475" y="80"/>
                      <a:pt x="455" y="63"/>
                      <a:pt x="427" y="52"/>
                    </a:cubicBezTo>
                    <a:cubicBezTo>
                      <a:pt x="428" y="49"/>
                      <a:pt x="429" y="47"/>
                      <a:pt x="429" y="44"/>
                    </a:cubicBezTo>
                    <a:cubicBezTo>
                      <a:pt x="429" y="8"/>
                      <a:pt x="322" y="1"/>
                      <a:pt x="277" y="0"/>
                    </a:cubicBezTo>
                    <a:cubicBezTo>
                      <a:pt x="231" y="1"/>
                      <a:pt x="125" y="8"/>
                      <a:pt x="125" y="44"/>
                    </a:cubicBezTo>
                    <a:cubicBezTo>
                      <a:pt x="125" y="47"/>
                      <a:pt x="125" y="49"/>
                      <a:pt x="126" y="52"/>
                    </a:cubicBezTo>
                    <a:cubicBezTo>
                      <a:pt x="99" y="63"/>
                      <a:pt x="79" y="80"/>
                      <a:pt x="79" y="103"/>
                    </a:cubicBezTo>
                    <a:cubicBezTo>
                      <a:pt x="79" y="108"/>
                      <a:pt x="80" y="113"/>
                      <a:pt x="81" y="118"/>
                    </a:cubicBezTo>
                    <a:cubicBezTo>
                      <a:pt x="64" y="129"/>
                      <a:pt x="56" y="144"/>
                      <a:pt x="56" y="161"/>
                    </a:cubicBezTo>
                    <a:cubicBezTo>
                      <a:pt x="56" y="168"/>
                      <a:pt x="57" y="174"/>
                      <a:pt x="60" y="180"/>
                    </a:cubicBezTo>
                    <a:cubicBezTo>
                      <a:pt x="47" y="190"/>
                      <a:pt x="38" y="202"/>
                      <a:pt x="38" y="217"/>
                    </a:cubicBezTo>
                    <a:cubicBezTo>
                      <a:pt x="38" y="224"/>
                      <a:pt x="40" y="231"/>
                      <a:pt x="44" y="237"/>
                    </a:cubicBezTo>
                    <a:cubicBezTo>
                      <a:pt x="35" y="248"/>
                      <a:pt x="22" y="269"/>
                      <a:pt x="30" y="289"/>
                    </a:cubicBezTo>
                    <a:cubicBezTo>
                      <a:pt x="31" y="290"/>
                      <a:pt x="31" y="291"/>
                      <a:pt x="31" y="291"/>
                    </a:cubicBezTo>
                    <a:cubicBezTo>
                      <a:pt x="23" y="301"/>
                      <a:pt x="13" y="319"/>
                      <a:pt x="20" y="337"/>
                    </a:cubicBezTo>
                    <a:cubicBezTo>
                      <a:pt x="21" y="338"/>
                      <a:pt x="22" y="340"/>
                      <a:pt x="22" y="341"/>
                    </a:cubicBezTo>
                    <a:cubicBezTo>
                      <a:pt x="14" y="354"/>
                      <a:pt x="0" y="380"/>
                      <a:pt x="13" y="403"/>
                    </a:cubicBezTo>
                    <a:cubicBezTo>
                      <a:pt x="13" y="405"/>
                      <a:pt x="14" y="406"/>
                      <a:pt x="16" y="408"/>
                    </a:cubicBezTo>
                    <a:cubicBezTo>
                      <a:pt x="10" y="419"/>
                      <a:pt x="3" y="441"/>
                      <a:pt x="16" y="458"/>
                    </a:cubicBezTo>
                    <a:cubicBezTo>
                      <a:pt x="11" y="469"/>
                      <a:pt x="6" y="490"/>
                      <a:pt x="16" y="507"/>
                    </a:cubicBezTo>
                    <a:cubicBezTo>
                      <a:pt x="24" y="520"/>
                      <a:pt x="40" y="526"/>
                      <a:pt x="62" y="526"/>
                    </a:cubicBezTo>
                    <a:cubicBezTo>
                      <a:pt x="64" y="526"/>
                      <a:pt x="66" y="526"/>
                      <a:pt x="68" y="526"/>
                    </a:cubicBezTo>
                    <a:cubicBezTo>
                      <a:pt x="114" y="524"/>
                      <a:pt x="123" y="504"/>
                      <a:pt x="136" y="475"/>
                    </a:cubicBezTo>
                    <a:cubicBezTo>
                      <a:pt x="141" y="463"/>
                      <a:pt x="148" y="449"/>
                      <a:pt x="158" y="432"/>
                    </a:cubicBezTo>
                    <a:cubicBezTo>
                      <a:pt x="159" y="432"/>
                      <a:pt x="160" y="432"/>
                      <a:pt x="161" y="432"/>
                    </a:cubicBezTo>
                    <a:cubicBezTo>
                      <a:pt x="160" y="428"/>
                      <a:pt x="160" y="428"/>
                      <a:pt x="160" y="428"/>
                    </a:cubicBezTo>
                    <a:cubicBezTo>
                      <a:pt x="169" y="414"/>
                      <a:pt x="182" y="397"/>
                      <a:pt x="198" y="379"/>
                    </a:cubicBezTo>
                    <a:cubicBezTo>
                      <a:pt x="284" y="286"/>
                      <a:pt x="276" y="254"/>
                      <a:pt x="268" y="245"/>
                    </a:cubicBezTo>
                    <a:cubicBezTo>
                      <a:pt x="254" y="256"/>
                      <a:pt x="254" y="256"/>
                      <a:pt x="254" y="256"/>
                    </a:cubicBezTo>
                    <a:cubicBezTo>
                      <a:pt x="254" y="255"/>
                      <a:pt x="254" y="255"/>
                      <a:pt x="254" y="255"/>
                    </a:cubicBezTo>
                    <a:cubicBezTo>
                      <a:pt x="212" y="257"/>
                      <a:pt x="96" y="256"/>
                      <a:pt x="66" y="228"/>
                    </a:cubicBezTo>
                    <a:cubicBezTo>
                      <a:pt x="61" y="224"/>
                      <a:pt x="61" y="220"/>
                      <a:pt x="61" y="217"/>
                    </a:cubicBezTo>
                    <a:cubicBezTo>
                      <a:pt x="61" y="210"/>
                      <a:pt x="66" y="204"/>
                      <a:pt x="75" y="198"/>
                    </a:cubicBezTo>
                    <a:cubicBezTo>
                      <a:pt x="101" y="218"/>
                      <a:pt x="150" y="222"/>
                      <a:pt x="191" y="222"/>
                    </a:cubicBezTo>
                    <a:cubicBezTo>
                      <a:pt x="221" y="222"/>
                      <a:pt x="247" y="220"/>
                      <a:pt x="253" y="219"/>
                    </a:cubicBezTo>
                    <a:cubicBezTo>
                      <a:pt x="250" y="196"/>
                      <a:pt x="250" y="196"/>
                      <a:pt x="250" y="196"/>
                    </a:cubicBezTo>
                    <a:cubicBezTo>
                      <a:pt x="219" y="200"/>
                      <a:pt x="138" y="204"/>
                      <a:pt x="99" y="186"/>
                    </a:cubicBezTo>
                    <a:cubicBezTo>
                      <a:pt x="127" y="175"/>
                      <a:pt x="165" y="167"/>
                      <a:pt x="203" y="162"/>
                    </a:cubicBezTo>
                    <a:cubicBezTo>
                      <a:pt x="210" y="163"/>
                      <a:pt x="216" y="163"/>
                      <a:pt x="222" y="163"/>
                    </a:cubicBezTo>
                    <a:cubicBezTo>
                      <a:pt x="239" y="163"/>
                      <a:pt x="252" y="162"/>
                      <a:pt x="255" y="162"/>
                    </a:cubicBezTo>
                    <a:cubicBezTo>
                      <a:pt x="254" y="139"/>
                      <a:pt x="254" y="139"/>
                      <a:pt x="254" y="139"/>
                    </a:cubicBezTo>
                    <a:cubicBezTo>
                      <a:pt x="253" y="139"/>
                      <a:pt x="252" y="139"/>
                      <a:pt x="251" y="139"/>
                    </a:cubicBezTo>
                    <a:cubicBezTo>
                      <a:pt x="251" y="135"/>
                      <a:pt x="251" y="135"/>
                      <a:pt x="251" y="135"/>
                    </a:cubicBezTo>
                    <a:cubicBezTo>
                      <a:pt x="242" y="135"/>
                      <a:pt x="224" y="137"/>
                      <a:pt x="201" y="139"/>
                    </a:cubicBezTo>
                    <a:cubicBezTo>
                      <a:pt x="172" y="138"/>
                      <a:pt x="140" y="134"/>
                      <a:pt x="120" y="124"/>
                    </a:cubicBezTo>
                    <a:cubicBezTo>
                      <a:pt x="134" y="119"/>
                      <a:pt x="149" y="116"/>
                      <a:pt x="161" y="113"/>
                    </a:cubicBezTo>
                    <a:cubicBezTo>
                      <a:pt x="206" y="105"/>
                      <a:pt x="251" y="105"/>
                      <a:pt x="252" y="105"/>
                    </a:cubicBezTo>
                    <a:cubicBezTo>
                      <a:pt x="252" y="82"/>
                      <a:pt x="252" y="82"/>
                      <a:pt x="252" y="82"/>
                    </a:cubicBezTo>
                    <a:cubicBezTo>
                      <a:pt x="251" y="82"/>
                      <a:pt x="240" y="82"/>
                      <a:pt x="223" y="83"/>
                    </a:cubicBezTo>
                    <a:cubicBezTo>
                      <a:pt x="200" y="78"/>
                      <a:pt x="179" y="71"/>
                      <a:pt x="163" y="64"/>
                    </a:cubicBezTo>
                    <a:cubicBezTo>
                      <a:pt x="198" y="55"/>
                      <a:pt x="241" y="49"/>
                      <a:pt x="277" y="48"/>
                    </a:cubicBezTo>
                    <a:cubicBezTo>
                      <a:pt x="312" y="49"/>
                      <a:pt x="355" y="55"/>
                      <a:pt x="390" y="64"/>
                    </a:cubicBezTo>
                    <a:cubicBezTo>
                      <a:pt x="374" y="71"/>
                      <a:pt x="353" y="78"/>
                      <a:pt x="330" y="83"/>
                    </a:cubicBezTo>
                    <a:cubicBezTo>
                      <a:pt x="314" y="82"/>
                      <a:pt x="303" y="82"/>
                      <a:pt x="302" y="82"/>
                    </a:cubicBezTo>
                    <a:cubicBezTo>
                      <a:pt x="302" y="105"/>
                      <a:pt x="302" y="105"/>
                      <a:pt x="302" y="105"/>
                    </a:cubicBezTo>
                    <a:cubicBezTo>
                      <a:pt x="302" y="105"/>
                      <a:pt x="347" y="105"/>
                      <a:pt x="392" y="113"/>
                    </a:cubicBezTo>
                    <a:cubicBezTo>
                      <a:pt x="404" y="116"/>
                      <a:pt x="419" y="119"/>
                      <a:pt x="434" y="124"/>
                    </a:cubicBezTo>
                    <a:cubicBezTo>
                      <a:pt x="414" y="134"/>
                      <a:pt x="381" y="138"/>
                      <a:pt x="352" y="139"/>
                    </a:cubicBezTo>
                    <a:cubicBezTo>
                      <a:pt x="330" y="137"/>
                      <a:pt x="311" y="135"/>
                      <a:pt x="302" y="135"/>
                    </a:cubicBezTo>
                    <a:cubicBezTo>
                      <a:pt x="302" y="139"/>
                      <a:pt x="302" y="139"/>
                      <a:pt x="302" y="139"/>
                    </a:cubicBezTo>
                    <a:cubicBezTo>
                      <a:pt x="301" y="139"/>
                      <a:pt x="300" y="139"/>
                      <a:pt x="299" y="139"/>
                    </a:cubicBezTo>
                    <a:cubicBezTo>
                      <a:pt x="298" y="162"/>
                      <a:pt x="298" y="162"/>
                      <a:pt x="298" y="162"/>
                    </a:cubicBezTo>
                    <a:cubicBezTo>
                      <a:pt x="302" y="162"/>
                      <a:pt x="314" y="163"/>
                      <a:pt x="331" y="163"/>
                    </a:cubicBezTo>
                    <a:cubicBezTo>
                      <a:pt x="337" y="163"/>
                      <a:pt x="344" y="163"/>
                      <a:pt x="350" y="162"/>
                    </a:cubicBezTo>
                    <a:cubicBezTo>
                      <a:pt x="388" y="167"/>
                      <a:pt x="426" y="175"/>
                      <a:pt x="454" y="186"/>
                    </a:cubicBezTo>
                    <a:cubicBezTo>
                      <a:pt x="415" y="204"/>
                      <a:pt x="334" y="200"/>
                      <a:pt x="303" y="196"/>
                    </a:cubicBezTo>
                    <a:cubicBezTo>
                      <a:pt x="301" y="219"/>
                      <a:pt x="301" y="219"/>
                      <a:pt x="301" y="219"/>
                    </a:cubicBezTo>
                    <a:cubicBezTo>
                      <a:pt x="306" y="220"/>
                      <a:pt x="332" y="222"/>
                      <a:pt x="363" y="222"/>
                    </a:cubicBezTo>
                    <a:cubicBezTo>
                      <a:pt x="403" y="222"/>
                      <a:pt x="452" y="218"/>
                      <a:pt x="478" y="198"/>
                    </a:cubicBezTo>
                    <a:cubicBezTo>
                      <a:pt x="487" y="204"/>
                      <a:pt x="492" y="210"/>
                      <a:pt x="492" y="217"/>
                    </a:cubicBezTo>
                    <a:cubicBezTo>
                      <a:pt x="492" y="220"/>
                      <a:pt x="492" y="224"/>
                      <a:pt x="487" y="228"/>
                    </a:cubicBezTo>
                    <a:cubicBezTo>
                      <a:pt x="457" y="256"/>
                      <a:pt x="341" y="257"/>
                      <a:pt x="299" y="255"/>
                    </a:cubicBezTo>
                    <a:cubicBezTo>
                      <a:pt x="299" y="256"/>
                      <a:pt x="299" y="256"/>
                      <a:pt x="299" y="256"/>
                    </a:cubicBezTo>
                    <a:cubicBezTo>
                      <a:pt x="285" y="245"/>
                      <a:pt x="285" y="245"/>
                      <a:pt x="285" y="245"/>
                    </a:cubicBezTo>
                    <a:cubicBezTo>
                      <a:pt x="278" y="254"/>
                      <a:pt x="269" y="286"/>
                      <a:pt x="355" y="379"/>
                    </a:cubicBezTo>
                    <a:cubicBezTo>
                      <a:pt x="372" y="397"/>
                      <a:pt x="384" y="414"/>
                      <a:pt x="393" y="428"/>
                    </a:cubicBezTo>
                    <a:cubicBezTo>
                      <a:pt x="392" y="432"/>
                      <a:pt x="392" y="432"/>
                      <a:pt x="392" y="432"/>
                    </a:cubicBezTo>
                    <a:cubicBezTo>
                      <a:pt x="393" y="432"/>
                      <a:pt x="394" y="432"/>
                      <a:pt x="395" y="432"/>
                    </a:cubicBezTo>
                    <a:cubicBezTo>
                      <a:pt x="406" y="449"/>
                      <a:pt x="412" y="463"/>
                      <a:pt x="417" y="475"/>
                    </a:cubicBezTo>
                    <a:cubicBezTo>
                      <a:pt x="430" y="504"/>
                      <a:pt x="439" y="524"/>
                      <a:pt x="485" y="526"/>
                    </a:cubicBezTo>
                    <a:cubicBezTo>
                      <a:pt x="487" y="526"/>
                      <a:pt x="489" y="526"/>
                      <a:pt x="491" y="526"/>
                    </a:cubicBezTo>
                    <a:cubicBezTo>
                      <a:pt x="513" y="526"/>
                      <a:pt x="529" y="520"/>
                      <a:pt x="537" y="507"/>
                    </a:cubicBezTo>
                    <a:cubicBezTo>
                      <a:pt x="547" y="490"/>
                      <a:pt x="542" y="469"/>
                      <a:pt x="538" y="458"/>
                    </a:cubicBezTo>
                    <a:cubicBezTo>
                      <a:pt x="550" y="441"/>
                      <a:pt x="543" y="419"/>
                      <a:pt x="538" y="408"/>
                    </a:cubicBezTo>
                    <a:close/>
                    <a:moveTo>
                      <a:pt x="67" y="503"/>
                    </a:moveTo>
                    <a:cubicBezTo>
                      <a:pt x="55" y="504"/>
                      <a:pt x="41" y="502"/>
                      <a:pt x="36" y="494"/>
                    </a:cubicBezTo>
                    <a:cubicBezTo>
                      <a:pt x="32" y="488"/>
                      <a:pt x="33" y="479"/>
                      <a:pt x="35" y="471"/>
                    </a:cubicBezTo>
                    <a:cubicBezTo>
                      <a:pt x="43" y="474"/>
                      <a:pt x="52" y="475"/>
                      <a:pt x="62" y="475"/>
                    </a:cubicBezTo>
                    <a:cubicBezTo>
                      <a:pt x="77" y="475"/>
                      <a:pt x="94" y="473"/>
                      <a:pt x="114" y="468"/>
                    </a:cubicBezTo>
                    <a:cubicBezTo>
                      <a:pt x="102" y="494"/>
                      <a:pt x="98" y="502"/>
                      <a:pt x="67" y="503"/>
                    </a:cubicBezTo>
                    <a:close/>
                    <a:moveTo>
                      <a:pt x="126" y="442"/>
                    </a:moveTo>
                    <a:cubicBezTo>
                      <a:pt x="54" y="461"/>
                      <a:pt x="37" y="449"/>
                      <a:pt x="34" y="444"/>
                    </a:cubicBezTo>
                    <a:cubicBezTo>
                      <a:pt x="30" y="439"/>
                      <a:pt x="32" y="430"/>
                      <a:pt x="34" y="423"/>
                    </a:cubicBezTo>
                    <a:cubicBezTo>
                      <a:pt x="50" y="431"/>
                      <a:pt x="73" y="435"/>
                      <a:pt x="104" y="435"/>
                    </a:cubicBezTo>
                    <a:cubicBezTo>
                      <a:pt x="112" y="435"/>
                      <a:pt x="121" y="435"/>
                      <a:pt x="130" y="434"/>
                    </a:cubicBezTo>
                    <a:cubicBezTo>
                      <a:pt x="129" y="437"/>
                      <a:pt x="127" y="439"/>
                      <a:pt x="126" y="442"/>
                    </a:cubicBezTo>
                    <a:close/>
                    <a:moveTo>
                      <a:pt x="145" y="410"/>
                    </a:moveTo>
                    <a:cubicBezTo>
                      <a:pt x="57" y="418"/>
                      <a:pt x="37" y="400"/>
                      <a:pt x="33" y="392"/>
                    </a:cubicBezTo>
                    <a:cubicBezTo>
                      <a:pt x="27" y="382"/>
                      <a:pt x="33" y="368"/>
                      <a:pt x="39" y="358"/>
                    </a:cubicBezTo>
                    <a:cubicBezTo>
                      <a:pt x="62" y="372"/>
                      <a:pt x="104" y="380"/>
                      <a:pt x="167" y="380"/>
                    </a:cubicBezTo>
                    <a:cubicBezTo>
                      <a:pt x="158" y="391"/>
                      <a:pt x="151" y="401"/>
                      <a:pt x="145" y="410"/>
                    </a:cubicBezTo>
                    <a:close/>
                    <a:moveTo>
                      <a:pt x="187" y="357"/>
                    </a:moveTo>
                    <a:cubicBezTo>
                      <a:pt x="187" y="357"/>
                      <a:pt x="187" y="357"/>
                      <a:pt x="187" y="357"/>
                    </a:cubicBezTo>
                    <a:cubicBezTo>
                      <a:pt x="63" y="359"/>
                      <a:pt x="45" y="336"/>
                      <a:pt x="42" y="329"/>
                    </a:cubicBezTo>
                    <a:cubicBezTo>
                      <a:pt x="39" y="322"/>
                      <a:pt x="43" y="315"/>
                      <a:pt x="47" y="309"/>
                    </a:cubicBezTo>
                    <a:cubicBezTo>
                      <a:pt x="70" y="324"/>
                      <a:pt x="114" y="332"/>
                      <a:pt x="179" y="332"/>
                    </a:cubicBezTo>
                    <a:cubicBezTo>
                      <a:pt x="188" y="332"/>
                      <a:pt x="198" y="332"/>
                      <a:pt x="209" y="332"/>
                    </a:cubicBezTo>
                    <a:cubicBezTo>
                      <a:pt x="202" y="340"/>
                      <a:pt x="195" y="348"/>
                      <a:pt x="187" y="357"/>
                    </a:cubicBezTo>
                    <a:close/>
                    <a:moveTo>
                      <a:pt x="61" y="253"/>
                    </a:moveTo>
                    <a:cubicBezTo>
                      <a:pt x="99" y="275"/>
                      <a:pt x="174" y="279"/>
                      <a:pt x="220" y="279"/>
                    </a:cubicBezTo>
                    <a:cubicBezTo>
                      <a:pt x="230" y="279"/>
                      <a:pt x="238" y="279"/>
                      <a:pt x="244" y="278"/>
                    </a:cubicBezTo>
                    <a:cubicBezTo>
                      <a:pt x="241" y="286"/>
                      <a:pt x="235" y="296"/>
                      <a:pt x="227" y="308"/>
                    </a:cubicBezTo>
                    <a:cubicBezTo>
                      <a:pt x="82" y="315"/>
                      <a:pt x="56" y="291"/>
                      <a:pt x="52" y="281"/>
                    </a:cubicBezTo>
                    <a:cubicBezTo>
                      <a:pt x="48" y="272"/>
                      <a:pt x="55" y="260"/>
                      <a:pt x="61" y="253"/>
                    </a:cubicBezTo>
                    <a:close/>
                    <a:moveTo>
                      <a:pt x="129" y="152"/>
                    </a:moveTo>
                    <a:cubicBezTo>
                      <a:pt x="112" y="156"/>
                      <a:pt x="95" y="162"/>
                      <a:pt x="80" y="169"/>
                    </a:cubicBezTo>
                    <a:cubicBezTo>
                      <a:pt x="79" y="166"/>
                      <a:pt x="79" y="164"/>
                      <a:pt x="79" y="161"/>
                    </a:cubicBezTo>
                    <a:cubicBezTo>
                      <a:pt x="79" y="151"/>
                      <a:pt x="86" y="143"/>
                      <a:pt x="96" y="136"/>
                    </a:cubicBezTo>
                    <a:cubicBezTo>
                      <a:pt x="104" y="143"/>
                      <a:pt x="116" y="148"/>
                      <a:pt x="129" y="152"/>
                    </a:cubicBezTo>
                    <a:close/>
                    <a:moveTo>
                      <a:pt x="180" y="87"/>
                    </a:moveTo>
                    <a:cubicBezTo>
                      <a:pt x="173" y="88"/>
                      <a:pt x="165" y="89"/>
                      <a:pt x="157" y="91"/>
                    </a:cubicBezTo>
                    <a:cubicBezTo>
                      <a:pt x="135" y="95"/>
                      <a:pt x="117" y="100"/>
                      <a:pt x="102" y="106"/>
                    </a:cubicBezTo>
                    <a:cubicBezTo>
                      <a:pt x="102" y="105"/>
                      <a:pt x="102" y="104"/>
                      <a:pt x="102" y="103"/>
                    </a:cubicBezTo>
                    <a:cubicBezTo>
                      <a:pt x="102" y="90"/>
                      <a:pt x="118" y="79"/>
                      <a:pt x="143" y="70"/>
                    </a:cubicBezTo>
                    <a:cubicBezTo>
                      <a:pt x="153" y="77"/>
                      <a:pt x="166" y="82"/>
                      <a:pt x="180" y="87"/>
                    </a:cubicBezTo>
                    <a:close/>
                    <a:moveTo>
                      <a:pt x="276" y="25"/>
                    </a:moveTo>
                    <a:cubicBezTo>
                      <a:pt x="276" y="25"/>
                      <a:pt x="276" y="25"/>
                      <a:pt x="276" y="25"/>
                    </a:cubicBezTo>
                    <a:cubicBezTo>
                      <a:pt x="276" y="25"/>
                      <a:pt x="275" y="25"/>
                      <a:pt x="275" y="25"/>
                    </a:cubicBezTo>
                    <a:cubicBezTo>
                      <a:pt x="275" y="25"/>
                      <a:pt x="275" y="25"/>
                      <a:pt x="275" y="25"/>
                    </a:cubicBezTo>
                    <a:cubicBezTo>
                      <a:pt x="275" y="25"/>
                      <a:pt x="275" y="25"/>
                      <a:pt x="275" y="25"/>
                    </a:cubicBezTo>
                    <a:cubicBezTo>
                      <a:pt x="254" y="26"/>
                      <a:pt x="190" y="30"/>
                      <a:pt x="140" y="46"/>
                    </a:cubicBezTo>
                    <a:cubicBezTo>
                      <a:pt x="140" y="46"/>
                      <a:pt x="140" y="45"/>
                      <a:pt x="140" y="44"/>
                    </a:cubicBezTo>
                    <a:cubicBezTo>
                      <a:pt x="140" y="31"/>
                      <a:pt x="204" y="17"/>
                      <a:pt x="277" y="15"/>
                    </a:cubicBezTo>
                    <a:cubicBezTo>
                      <a:pt x="349" y="17"/>
                      <a:pt x="413" y="31"/>
                      <a:pt x="413" y="44"/>
                    </a:cubicBezTo>
                    <a:cubicBezTo>
                      <a:pt x="413" y="45"/>
                      <a:pt x="413" y="46"/>
                      <a:pt x="413" y="46"/>
                    </a:cubicBezTo>
                    <a:cubicBezTo>
                      <a:pt x="363" y="30"/>
                      <a:pt x="297" y="26"/>
                      <a:pt x="276" y="25"/>
                    </a:cubicBezTo>
                    <a:close/>
                    <a:moveTo>
                      <a:pt x="396" y="91"/>
                    </a:moveTo>
                    <a:cubicBezTo>
                      <a:pt x="388" y="89"/>
                      <a:pt x="380" y="88"/>
                      <a:pt x="373" y="87"/>
                    </a:cubicBezTo>
                    <a:cubicBezTo>
                      <a:pt x="387" y="82"/>
                      <a:pt x="400" y="77"/>
                      <a:pt x="410" y="70"/>
                    </a:cubicBezTo>
                    <a:cubicBezTo>
                      <a:pt x="435" y="79"/>
                      <a:pt x="452" y="90"/>
                      <a:pt x="452" y="103"/>
                    </a:cubicBezTo>
                    <a:cubicBezTo>
                      <a:pt x="452" y="104"/>
                      <a:pt x="451" y="105"/>
                      <a:pt x="451" y="106"/>
                    </a:cubicBezTo>
                    <a:cubicBezTo>
                      <a:pt x="436" y="100"/>
                      <a:pt x="418" y="95"/>
                      <a:pt x="396" y="91"/>
                    </a:cubicBezTo>
                    <a:close/>
                    <a:moveTo>
                      <a:pt x="473" y="169"/>
                    </a:moveTo>
                    <a:cubicBezTo>
                      <a:pt x="458" y="162"/>
                      <a:pt x="442" y="156"/>
                      <a:pt x="424" y="152"/>
                    </a:cubicBezTo>
                    <a:cubicBezTo>
                      <a:pt x="437" y="148"/>
                      <a:pt x="449" y="143"/>
                      <a:pt x="458" y="136"/>
                    </a:cubicBezTo>
                    <a:cubicBezTo>
                      <a:pt x="468" y="143"/>
                      <a:pt x="474" y="151"/>
                      <a:pt x="474" y="161"/>
                    </a:cubicBezTo>
                    <a:cubicBezTo>
                      <a:pt x="474" y="164"/>
                      <a:pt x="474" y="166"/>
                      <a:pt x="473" y="169"/>
                    </a:cubicBezTo>
                    <a:close/>
                    <a:moveTo>
                      <a:pt x="309" y="278"/>
                    </a:moveTo>
                    <a:cubicBezTo>
                      <a:pt x="315" y="279"/>
                      <a:pt x="324" y="279"/>
                      <a:pt x="333" y="279"/>
                    </a:cubicBezTo>
                    <a:cubicBezTo>
                      <a:pt x="379" y="279"/>
                      <a:pt x="455" y="275"/>
                      <a:pt x="492" y="253"/>
                    </a:cubicBezTo>
                    <a:cubicBezTo>
                      <a:pt x="498" y="260"/>
                      <a:pt x="505" y="272"/>
                      <a:pt x="502" y="281"/>
                    </a:cubicBezTo>
                    <a:cubicBezTo>
                      <a:pt x="497" y="291"/>
                      <a:pt x="471" y="315"/>
                      <a:pt x="327" y="308"/>
                    </a:cubicBezTo>
                    <a:cubicBezTo>
                      <a:pt x="318" y="296"/>
                      <a:pt x="313" y="286"/>
                      <a:pt x="309" y="278"/>
                    </a:cubicBezTo>
                    <a:close/>
                    <a:moveTo>
                      <a:pt x="366" y="357"/>
                    </a:moveTo>
                    <a:cubicBezTo>
                      <a:pt x="366" y="357"/>
                      <a:pt x="366" y="357"/>
                      <a:pt x="366" y="357"/>
                    </a:cubicBezTo>
                    <a:cubicBezTo>
                      <a:pt x="358" y="348"/>
                      <a:pt x="351" y="340"/>
                      <a:pt x="344" y="332"/>
                    </a:cubicBezTo>
                    <a:cubicBezTo>
                      <a:pt x="355" y="332"/>
                      <a:pt x="365" y="332"/>
                      <a:pt x="374" y="332"/>
                    </a:cubicBezTo>
                    <a:cubicBezTo>
                      <a:pt x="440" y="332"/>
                      <a:pt x="483" y="324"/>
                      <a:pt x="506" y="309"/>
                    </a:cubicBezTo>
                    <a:cubicBezTo>
                      <a:pt x="510" y="315"/>
                      <a:pt x="514" y="322"/>
                      <a:pt x="512" y="329"/>
                    </a:cubicBezTo>
                    <a:cubicBezTo>
                      <a:pt x="509" y="336"/>
                      <a:pt x="490" y="359"/>
                      <a:pt x="366" y="357"/>
                    </a:cubicBezTo>
                    <a:close/>
                    <a:moveTo>
                      <a:pt x="518" y="494"/>
                    </a:moveTo>
                    <a:cubicBezTo>
                      <a:pt x="512" y="502"/>
                      <a:pt x="498" y="504"/>
                      <a:pt x="486" y="503"/>
                    </a:cubicBezTo>
                    <a:cubicBezTo>
                      <a:pt x="455" y="502"/>
                      <a:pt x="451" y="494"/>
                      <a:pt x="440" y="468"/>
                    </a:cubicBezTo>
                    <a:cubicBezTo>
                      <a:pt x="459" y="473"/>
                      <a:pt x="477" y="475"/>
                      <a:pt x="491" y="475"/>
                    </a:cubicBezTo>
                    <a:cubicBezTo>
                      <a:pt x="501" y="475"/>
                      <a:pt x="510" y="474"/>
                      <a:pt x="518" y="471"/>
                    </a:cubicBezTo>
                    <a:cubicBezTo>
                      <a:pt x="520" y="479"/>
                      <a:pt x="521" y="488"/>
                      <a:pt x="518" y="494"/>
                    </a:cubicBezTo>
                    <a:close/>
                    <a:moveTo>
                      <a:pt x="519" y="444"/>
                    </a:moveTo>
                    <a:cubicBezTo>
                      <a:pt x="516" y="449"/>
                      <a:pt x="499" y="461"/>
                      <a:pt x="427" y="442"/>
                    </a:cubicBezTo>
                    <a:cubicBezTo>
                      <a:pt x="426" y="439"/>
                      <a:pt x="425" y="437"/>
                      <a:pt x="423" y="434"/>
                    </a:cubicBezTo>
                    <a:cubicBezTo>
                      <a:pt x="432" y="435"/>
                      <a:pt x="441" y="435"/>
                      <a:pt x="449" y="435"/>
                    </a:cubicBezTo>
                    <a:cubicBezTo>
                      <a:pt x="480" y="435"/>
                      <a:pt x="503" y="431"/>
                      <a:pt x="519" y="423"/>
                    </a:cubicBezTo>
                    <a:cubicBezTo>
                      <a:pt x="522" y="430"/>
                      <a:pt x="523" y="439"/>
                      <a:pt x="519" y="444"/>
                    </a:cubicBezTo>
                    <a:close/>
                    <a:moveTo>
                      <a:pt x="520" y="392"/>
                    </a:moveTo>
                    <a:cubicBezTo>
                      <a:pt x="516" y="400"/>
                      <a:pt x="496" y="418"/>
                      <a:pt x="409" y="410"/>
                    </a:cubicBezTo>
                    <a:cubicBezTo>
                      <a:pt x="403" y="401"/>
                      <a:pt x="395" y="391"/>
                      <a:pt x="386" y="380"/>
                    </a:cubicBezTo>
                    <a:cubicBezTo>
                      <a:pt x="449" y="380"/>
                      <a:pt x="491" y="372"/>
                      <a:pt x="514" y="358"/>
                    </a:cubicBezTo>
                    <a:cubicBezTo>
                      <a:pt x="520" y="368"/>
                      <a:pt x="526" y="382"/>
                      <a:pt x="520" y="392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8" name="Freeform 117">
                <a:extLst>
                  <a:ext uri="{FF2B5EF4-FFF2-40B4-BE49-F238E27FC236}">
                    <a16:creationId xmlns:a16="http://schemas.microsoft.com/office/drawing/2014/main" id="{13522FA1-90F0-9ABF-8AC7-BC5C8CB97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364934"/>
                <a:ext cx="108357" cy="480735"/>
              </a:xfrm>
              <a:custGeom>
                <a:avLst/>
                <a:gdLst>
                  <a:gd name="T0" fmla="*/ 52 w 60"/>
                  <a:gd name="T1" fmla="*/ 76 h 267"/>
                  <a:gd name="T2" fmla="*/ 51 w 60"/>
                  <a:gd name="T3" fmla="*/ 5 h 267"/>
                  <a:gd name="T4" fmla="*/ 30 w 60"/>
                  <a:gd name="T5" fmla="*/ 0 h 267"/>
                  <a:gd name="T6" fmla="*/ 8 w 60"/>
                  <a:gd name="T7" fmla="*/ 5 h 267"/>
                  <a:gd name="T8" fmla="*/ 8 w 60"/>
                  <a:gd name="T9" fmla="*/ 76 h 267"/>
                  <a:gd name="T10" fmla="*/ 3 w 60"/>
                  <a:gd name="T11" fmla="*/ 110 h 267"/>
                  <a:gd name="T12" fmla="*/ 12 w 60"/>
                  <a:gd name="T13" fmla="*/ 190 h 267"/>
                  <a:gd name="T14" fmla="*/ 30 w 60"/>
                  <a:gd name="T15" fmla="*/ 267 h 267"/>
                  <a:gd name="T16" fmla="*/ 48 w 60"/>
                  <a:gd name="T17" fmla="*/ 190 h 267"/>
                  <a:gd name="T18" fmla="*/ 56 w 60"/>
                  <a:gd name="T19" fmla="*/ 110 h 267"/>
                  <a:gd name="T20" fmla="*/ 52 w 60"/>
                  <a:gd name="T21" fmla="*/ 76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267">
                    <a:moveTo>
                      <a:pt x="52" y="76"/>
                    </a:moveTo>
                    <a:cubicBezTo>
                      <a:pt x="60" y="70"/>
                      <a:pt x="56" y="7"/>
                      <a:pt x="51" y="5"/>
                    </a:cubicBezTo>
                    <a:cubicBezTo>
                      <a:pt x="46" y="2"/>
                      <a:pt x="30" y="0"/>
                      <a:pt x="30" y="0"/>
                    </a:cubicBezTo>
                    <a:cubicBezTo>
                      <a:pt x="30" y="0"/>
                      <a:pt x="13" y="2"/>
                      <a:pt x="8" y="5"/>
                    </a:cubicBezTo>
                    <a:cubicBezTo>
                      <a:pt x="4" y="7"/>
                      <a:pt x="0" y="70"/>
                      <a:pt x="8" y="76"/>
                    </a:cubicBezTo>
                    <a:cubicBezTo>
                      <a:pt x="16" y="83"/>
                      <a:pt x="2" y="93"/>
                      <a:pt x="3" y="110"/>
                    </a:cubicBezTo>
                    <a:cubicBezTo>
                      <a:pt x="4" y="126"/>
                      <a:pt x="8" y="181"/>
                      <a:pt x="12" y="190"/>
                    </a:cubicBezTo>
                    <a:cubicBezTo>
                      <a:pt x="16" y="199"/>
                      <a:pt x="15" y="267"/>
                      <a:pt x="30" y="267"/>
                    </a:cubicBezTo>
                    <a:cubicBezTo>
                      <a:pt x="44" y="267"/>
                      <a:pt x="44" y="199"/>
                      <a:pt x="48" y="190"/>
                    </a:cubicBezTo>
                    <a:cubicBezTo>
                      <a:pt x="52" y="181"/>
                      <a:pt x="56" y="126"/>
                      <a:pt x="56" y="110"/>
                    </a:cubicBezTo>
                    <a:cubicBezTo>
                      <a:pt x="57" y="93"/>
                      <a:pt x="44" y="83"/>
                      <a:pt x="52" y="76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19CBFB98-2F2A-84D0-7B06-3881F9F93F9A}"/>
                  </a:ext>
                </a:extLst>
              </p:cNvPr>
              <p:cNvGrpSpPr/>
              <p:nvPr/>
            </p:nvGrpSpPr>
            <p:grpSpPr>
              <a:xfrm>
                <a:off x="6036542" y="1673590"/>
                <a:ext cx="318964" cy="202977"/>
                <a:chOff x="5935663" y="1630363"/>
                <a:chExt cx="331787" cy="211137"/>
              </a:xfrm>
            </p:grpSpPr>
            <p:sp>
              <p:nvSpPr>
                <p:cNvPr id="80" name="Freeform 118">
                  <a:extLst>
                    <a:ext uri="{FF2B5EF4-FFF2-40B4-BE49-F238E27FC236}">
                      <a16:creationId xmlns:a16="http://schemas.microsoft.com/office/drawing/2014/main" id="{D14B5BDB-530C-5B33-37EF-65FC528A15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35663" y="1630363"/>
                  <a:ext cx="147638" cy="153987"/>
                </a:xfrm>
                <a:custGeom>
                  <a:avLst/>
                  <a:gdLst>
                    <a:gd name="T0" fmla="*/ 53 w 79"/>
                    <a:gd name="T1" fmla="*/ 1 h 82"/>
                    <a:gd name="T2" fmla="*/ 8 w 79"/>
                    <a:gd name="T3" fmla="*/ 16 h 82"/>
                    <a:gd name="T4" fmla="*/ 5 w 79"/>
                    <a:gd name="T5" fmla="*/ 63 h 82"/>
                    <a:gd name="T6" fmla="*/ 38 w 79"/>
                    <a:gd name="T7" fmla="*/ 77 h 82"/>
                    <a:gd name="T8" fmla="*/ 73 w 79"/>
                    <a:gd name="T9" fmla="*/ 37 h 82"/>
                    <a:gd name="T10" fmla="*/ 53 w 79"/>
                    <a:gd name="T11" fmla="*/ 1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82">
                      <a:moveTo>
                        <a:pt x="53" y="1"/>
                      </a:moveTo>
                      <a:cubicBezTo>
                        <a:pt x="40" y="0"/>
                        <a:pt x="16" y="7"/>
                        <a:pt x="8" y="16"/>
                      </a:cubicBezTo>
                      <a:cubicBezTo>
                        <a:pt x="0" y="25"/>
                        <a:pt x="0" y="56"/>
                        <a:pt x="5" y="63"/>
                      </a:cubicBezTo>
                      <a:cubicBezTo>
                        <a:pt x="11" y="70"/>
                        <a:pt x="24" y="82"/>
                        <a:pt x="38" y="77"/>
                      </a:cubicBezTo>
                      <a:cubicBezTo>
                        <a:pt x="52" y="73"/>
                        <a:pt x="66" y="44"/>
                        <a:pt x="73" y="37"/>
                      </a:cubicBezTo>
                      <a:cubicBezTo>
                        <a:pt x="79" y="29"/>
                        <a:pt x="71" y="2"/>
                        <a:pt x="53" y="1"/>
                      </a:cubicBez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Freeform 119">
                  <a:extLst>
                    <a:ext uri="{FF2B5EF4-FFF2-40B4-BE49-F238E27FC236}">
                      <a16:creationId xmlns:a16="http://schemas.microsoft.com/office/drawing/2014/main" id="{FD474A66-BBA4-68B7-FB3C-FEDFA182E4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8225" y="1630363"/>
                  <a:ext cx="149225" cy="153987"/>
                </a:xfrm>
                <a:custGeom>
                  <a:avLst/>
                  <a:gdLst>
                    <a:gd name="T0" fmla="*/ 27 w 80"/>
                    <a:gd name="T1" fmla="*/ 1 h 82"/>
                    <a:gd name="T2" fmla="*/ 72 w 80"/>
                    <a:gd name="T3" fmla="*/ 16 h 82"/>
                    <a:gd name="T4" fmla="*/ 74 w 80"/>
                    <a:gd name="T5" fmla="*/ 63 h 82"/>
                    <a:gd name="T6" fmla="*/ 42 w 80"/>
                    <a:gd name="T7" fmla="*/ 77 h 82"/>
                    <a:gd name="T8" fmla="*/ 7 w 80"/>
                    <a:gd name="T9" fmla="*/ 37 h 82"/>
                    <a:gd name="T10" fmla="*/ 27 w 80"/>
                    <a:gd name="T11" fmla="*/ 1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0" h="82">
                      <a:moveTo>
                        <a:pt x="27" y="1"/>
                      </a:moveTo>
                      <a:cubicBezTo>
                        <a:pt x="40" y="0"/>
                        <a:pt x="64" y="7"/>
                        <a:pt x="72" y="16"/>
                      </a:cubicBezTo>
                      <a:cubicBezTo>
                        <a:pt x="80" y="25"/>
                        <a:pt x="80" y="56"/>
                        <a:pt x="74" y="63"/>
                      </a:cubicBezTo>
                      <a:cubicBezTo>
                        <a:pt x="69" y="70"/>
                        <a:pt x="56" y="82"/>
                        <a:pt x="42" y="77"/>
                      </a:cubicBezTo>
                      <a:cubicBezTo>
                        <a:pt x="28" y="73"/>
                        <a:pt x="13" y="44"/>
                        <a:pt x="7" y="37"/>
                      </a:cubicBezTo>
                      <a:cubicBezTo>
                        <a:pt x="0" y="29"/>
                        <a:pt x="9" y="2"/>
                        <a:pt x="27" y="1"/>
                      </a:cubicBez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Freeform 120">
                  <a:extLst>
                    <a:ext uri="{FF2B5EF4-FFF2-40B4-BE49-F238E27FC236}">
                      <a16:creationId xmlns:a16="http://schemas.microsoft.com/office/drawing/2014/main" id="{F04B6D44-BF5D-5FC5-82A0-4C8BD1EE6D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8375" y="1744663"/>
                  <a:ext cx="112713" cy="96837"/>
                </a:xfrm>
                <a:custGeom>
                  <a:avLst/>
                  <a:gdLst>
                    <a:gd name="T0" fmla="*/ 30 w 60"/>
                    <a:gd name="T1" fmla="*/ 0 h 52"/>
                    <a:gd name="T2" fmla="*/ 13 w 60"/>
                    <a:gd name="T3" fmla="*/ 47 h 52"/>
                    <a:gd name="T4" fmla="*/ 30 w 60"/>
                    <a:gd name="T5" fmla="*/ 41 h 52"/>
                    <a:gd name="T6" fmla="*/ 47 w 60"/>
                    <a:gd name="T7" fmla="*/ 47 h 52"/>
                    <a:gd name="T8" fmla="*/ 30 w 60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52">
                      <a:moveTo>
                        <a:pt x="30" y="0"/>
                      </a:moveTo>
                      <a:cubicBezTo>
                        <a:pt x="23" y="0"/>
                        <a:pt x="0" y="41"/>
                        <a:pt x="13" y="47"/>
                      </a:cubicBezTo>
                      <a:cubicBezTo>
                        <a:pt x="26" y="52"/>
                        <a:pt x="30" y="41"/>
                        <a:pt x="30" y="41"/>
                      </a:cubicBezTo>
                      <a:cubicBezTo>
                        <a:pt x="30" y="41"/>
                        <a:pt x="34" y="52"/>
                        <a:pt x="47" y="47"/>
                      </a:cubicBezTo>
                      <a:cubicBezTo>
                        <a:pt x="60" y="41"/>
                        <a:pt x="38" y="0"/>
                        <a:pt x="30" y="0"/>
                      </a:cubicBez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cxnSp>
          <p:nvCxnSpPr>
            <p:cNvPr id="151" name="Straight Arrow Connector 150">
              <a:extLst>
                <a:ext uri="{FF2B5EF4-FFF2-40B4-BE49-F238E27FC236}">
                  <a16:creationId xmlns:a16="http://schemas.microsoft.com/office/drawing/2014/main" id="{AF763694-2DAB-0207-F0A1-3B1E5C44EA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1480" y="1930002"/>
              <a:ext cx="1240032" cy="0"/>
            </a:xfrm>
            <a:prstGeom prst="straightConnector1">
              <a:avLst/>
            </a:prstGeom>
            <a:ln w="19050"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8813BF8B-5515-BF97-ADBC-CD7B97650CB1}"/>
                </a:ext>
              </a:extLst>
            </p:cNvPr>
            <p:cNvCxnSpPr>
              <a:cxnSpLocks/>
            </p:cNvCxnSpPr>
            <p:nvPr/>
          </p:nvCxnSpPr>
          <p:spPr>
            <a:xfrm>
              <a:off x="5119245" y="2803488"/>
              <a:ext cx="1240032" cy="0"/>
            </a:xfrm>
            <a:prstGeom prst="straightConnector1">
              <a:avLst/>
            </a:prstGeom>
            <a:ln w="19050">
              <a:solidFill>
                <a:schemeClr val="accent2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>
              <a:extLst>
                <a:ext uri="{FF2B5EF4-FFF2-40B4-BE49-F238E27FC236}">
                  <a16:creationId xmlns:a16="http://schemas.microsoft.com/office/drawing/2014/main" id="{7E74ACC4-532D-535F-997E-F808D97553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7761" y="2863044"/>
              <a:ext cx="1692127" cy="0"/>
            </a:xfrm>
            <a:prstGeom prst="straightConnector1">
              <a:avLst/>
            </a:prstGeom>
            <a:ln w="19050">
              <a:solidFill>
                <a:schemeClr val="accent3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53">
              <a:extLst>
                <a:ext uri="{FF2B5EF4-FFF2-40B4-BE49-F238E27FC236}">
                  <a16:creationId xmlns:a16="http://schemas.microsoft.com/office/drawing/2014/main" id="{2BE0DF1B-B6AD-27BC-EA92-CD9E36B811A8}"/>
                </a:ext>
              </a:extLst>
            </p:cNvPr>
            <p:cNvCxnSpPr>
              <a:cxnSpLocks/>
            </p:cNvCxnSpPr>
            <p:nvPr/>
          </p:nvCxnSpPr>
          <p:spPr>
            <a:xfrm>
              <a:off x="5110931" y="3772107"/>
              <a:ext cx="1240032" cy="0"/>
            </a:xfrm>
            <a:prstGeom prst="straightConnector1">
              <a:avLst/>
            </a:prstGeom>
            <a:ln w="1905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Arrow Connector 154">
              <a:extLst>
                <a:ext uri="{FF2B5EF4-FFF2-40B4-BE49-F238E27FC236}">
                  <a16:creationId xmlns:a16="http://schemas.microsoft.com/office/drawing/2014/main" id="{2A3463EE-EDFC-B57A-1408-40F98FC2CA2C}"/>
                </a:ext>
              </a:extLst>
            </p:cNvPr>
            <p:cNvCxnSpPr>
              <a:cxnSpLocks/>
            </p:cNvCxnSpPr>
            <p:nvPr/>
          </p:nvCxnSpPr>
          <p:spPr>
            <a:xfrm>
              <a:off x="5119191" y="3272603"/>
              <a:ext cx="0" cy="499504"/>
            </a:xfrm>
            <a:prstGeom prst="straightConnector1">
              <a:avLst/>
            </a:prstGeom>
            <a:ln w="19050">
              <a:solidFill>
                <a:schemeClr val="accent4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Arrow Connector 190">
              <a:extLst>
                <a:ext uri="{FF2B5EF4-FFF2-40B4-BE49-F238E27FC236}">
                  <a16:creationId xmlns:a16="http://schemas.microsoft.com/office/drawing/2014/main" id="{2F3EA67A-CF08-B2E1-EF14-7728E87A6D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1904" y="3812526"/>
              <a:ext cx="1240032" cy="0"/>
            </a:xfrm>
            <a:prstGeom prst="straightConnector1">
              <a:avLst/>
            </a:prstGeom>
            <a:ln w="19050">
              <a:solidFill>
                <a:schemeClr val="accent5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Arrow Connector 191">
              <a:extLst>
                <a:ext uri="{FF2B5EF4-FFF2-40B4-BE49-F238E27FC236}">
                  <a16:creationId xmlns:a16="http://schemas.microsoft.com/office/drawing/2014/main" id="{01541B71-80AA-277F-584F-B997BCF6C6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03676" y="3313023"/>
              <a:ext cx="0" cy="499504"/>
            </a:xfrm>
            <a:prstGeom prst="straightConnector1">
              <a:avLst/>
            </a:prstGeom>
            <a:ln w="19050">
              <a:solidFill>
                <a:schemeClr val="accent5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Arrow Connector 194">
              <a:extLst>
                <a:ext uri="{FF2B5EF4-FFF2-40B4-BE49-F238E27FC236}">
                  <a16:creationId xmlns:a16="http://schemas.microsoft.com/office/drawing/2014/main" id="{19F29A0A-BA47-AFE8-9ECD-96595D9FA186}"/>
                </a:ext>
              </a:extLst>
            </p:cNvPr>
            <p:cNvCxnSpPr>
              <a:cxnSpLocks/>
            </p:cNvCxnSpPr>
            <p:nvPr/>
          </p:nvCxnSpPr>
          <p:spPr>
            <a:xfrm>
              <a:off x="4934649" y="4873727"/>
              <a:ext cx="1240032" cy="0"/>
            </a:xfrm>
            <a:prstGeom prst="straightConnector1">
              <a:avLst/>
            </a:prstGeom>
            <a:ln w="19050">
              <a:solidFill>
                <a:schemeClr val="accent6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Arrow Connector 195">
              <a:extLst>
                <a:ext uri="{FF2B5EF4-FFF2-40B4-BE49-F238E27FC236}">
                  <a16:creationId xmlns:a16="http://schemas.microsoft.com/office/drawing/2014/main" id="{72D5DB8A-66D1-AFCF-C966-261AE6B29A21}"/>
                </a:ext>
              </a:extLst>
            </p:cNvPr>
            <p:cNvCxnSpPr>
              <a:cxnSpLocks/>
            </p:cNvCxnSpPr>
            <p:nvPr/>
          </p:nvCxnSpPr>
          <p:spPr>
            <a:xfrm>
              <a:off x="4942909" y="3785383"/>
              <a:ext cx="0" cy="1092665"/>
            </a:xfrm>
            <a:prstGeom prst="straightConnector1">
              <a:avLst/>
            </a:prstGeom>
            <a:ln w="19050">
              <a:solidFill>
                <a:schemeClr val="accent6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Oval 196">
            <a:extLst>
              <a:ext uri="{FF2B5EF4-FFF2-40B4-BE49-F238E27FC236}">
                <a16:creationId xmlns:a16="http://schemas.microsoft.com/office/drawing/2014/main" id="{9BAE8C9B-6C6C-E724-CC80-603130ECA666}"/>
              </a:ext>
            </a:extLst>
          </p:cNvPr>
          <p:cNvSpPr/>
          <p:nvPr/>
        </p:nvSpPr>
        <p:spPr>
          <a:xfrm>
            <a:off x="6226295" y="4603503"/>
            <a:ext cx="569943" cy="569943"/>
          </a:xfrm>
          <a:prstGeom prst="ellipse">
            <a:avLst/>
          </a:prstGeom>
          <a:solidFill>
            <a:srgbClr val="2D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27FFB251-0754-3286-6A79-A9BC7051C745}"/>
              </a:ext>
            </a:extLst>
          </p:cNvPr>
          <p:cNvGrpSpPr/>
          <p:nvPr/>
        </p:nvGrpSpPr>
        <p:grpSpPr>
          <a:xfrm>
            <a:off x="6295818" y="4758378"/>
            <a:ext cx="441911" cy="293231"/>
            <a:chOff x="7737476" y="4875212"/>
            <a:chExt cx="509587" cy="338138"/>
          </a:xfrm>
          <a:solidFill>
            <a:schemeClr val="bg2"/>
          </a:solidFill>
        </p:grpSpPr>
        <p:sp>
          <p:nvSpPr>
            <p:cNvPr id="199" name="Freeform 72">
              <a:extLst>
                <a:ext uri="{FF2B5EF4-FFF2-40B4-BE49-F238E27FC236}">
                  <a16:creationId xmlns:a16="http://schemas.microsoft.com/office/drawing/2014/main" id="{557AD83F-D7F6-753F-BBB5-36F58AF94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063" y="4948238"/>
              <a:ext cx="50800" cy="65088"/>
            </a:xfrm>
            <a:custGeom>
              <a:avLst/>
              <a:gdLst>
                <a:gd name="T0" fmla="*/ 23 w 25"/>
                <a:gd name="T1" fmla="*/ 28 h 32"/>
                <a:gd name="T2" fmla="*/ 18 w 25"/>
                <a:gd name="T3" fmla="*/ 32 h 32"/>
                <a:gd name="T4" fmla="*/ 4 w 25"/>
                <a:gd name="T5" fmla="*/ 20 h 32"/>
                <a:gd name="T6" fmla="*/ 3 w 25"/>
                <a:gd name="T7" fmla="*/ 3 h 32"/>
                <a:gd name="T8" fmla="*/ 9 w 25"/>
                <a:gd name="T9" fmla="*/ 0 h 32"/>
                <a:gd name="T10" fmla="*/ 21 w 25"/>
                <a:gd name="T11" fmla="*/ 11 h 32"/>
                <a:gd name="T12" fmla="*/ 23 w 25"/>
                <a:gd name="T13" fmla="*/ 27 h 32"/>
                <a:gd name="T14" fmla="*/ 23 w 25"/>
                <a:gd name="T15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2">
                  <a:moveTo>
                    <a:pt x="23" y="28"/>
                  </a:moveTo>
                  <a:cubicBezTo>
                    <a:pt x="22" y="30"/>
                    <a:pt x="19" y="31"/>
                    <a:pt x="18" y="32"/>
                  </a:cubicBezTo>
                  <a:cubicBezTo>
                    <a:pt x="13" y="32"/>
                    <a:pt x="7" y="27"/>
                    <a:pt x="4" y="20"/>
                  </a:cubicBezTo>
                  <a:cubicBezTo>
                    <a:pt x="0" y="14"/>
                    <a:pt x="0" y="7"/>
                    <a:pt x="3" y="3"/>
                  </a:cubicBezTo>
                  <a:cubicBezTo>
                    <a:pt x="3" y="2"/>
                    <a:pt x="6" y="0"/>
                    <a:pt x="9" y="0"/>
                  </a:cubicBezTo>
                  <a:cubicBezTo>
                    <a:pt x="14" y="1"/>
                    <a:pt x="19" y="6"/>
                    <a:pt x="21" y="11"/>
                  </a:cubicBezTo>
                  <a:cubicBezTo>
                    <a:pt x="24" y="17"/>
                    <a:pt x="25" y="23"/>
                    <a:pt x="23" y="27"/>
                  </a:cubicBezTo>
                  <a:lnTo>
                    <a:pt x="23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0" name="Freeform 73">
              <a:extLst>
                <a:ext uri="{FF2B5EF4-FFF2-40B4-BE49-F238E27FC236}">
                  <a16:creationId xmlns:a16="http://schemas.microsoft.com/office/drawing/2014/main" id="{0FFB1F17-E869-BDE3-8FAD-2BC963D22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4675" y="4948238"/>
              <a:ext cx="50800" cy="65088"/>
            </a:xfrm>
            <a:custGeom>
              <a:avLst/>
              <a:gdLst>
                <a:gd name="T0" fmla="*/ 7 w 25"/>
                <a:gd name="T1" fmla="*/ 32 h 32"/>
                <a:gd name="T2" fmla="*/ 2 w 25"/>
                <a:gd name="T3" fmla="*/ 28 h 32"/>
                <a:gd name="T4" fmla="*/ 2 w 25"/>
                <a:gd name="T5" fmla="*/ 27 h 32"/>
                <a:gd name="T6" fmla="*/ 3 w 25"/>
                <a:gd name="T7" fmla="*/ 11 h 32"/>
                <a:gd name="T8" fmla="*/ 16 w 25"/>
                <a:gd name="T9" fmla="*/ 0 h 32"/>
                <a:gd name="T10" fmla="*/ 22 w 25"/>
                <a:gd name="T11" fmla="*/ 3 h 32"/>
                <a:gd name="T12" fmla="*/ 21 w 25"/>
                <a:gd name="T13" fmla="*/ 20 h 32"/>
                <a:gd name="T14" fmla="*/ 7 w 25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2">
                  <a:moveTo>
                    <a:pt x="7" y="32"/>
                  </a:moveTo>
                  <a:cubicBezTo>
                    <a:pt x="5" y="31"/>
                    <a:pt x="3" y="30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23"/>
                    <a:pt x="0" y="17"/>
                    <a:pt x="3" y="11"/>
                  </a:cubicBezTo>
                  <a:cubicBezTo>
                    <a:pt x="6" y="6"/>
                    <a:pt x="11" y="1"/>
                    <a:pt x="16" y="0"/>
                  </a:cubicBezTo>
                  <a:cubicBezTo>
                    <a:pt x="19" y="0"/>
                    <a:pt x="22" y="2"/>
                    <a:pt x="22" y="3"/>
                  </a:cubicBezTo>
                  <a:cubicBezTo>
                    <a:pt x="25" y="7"/>
                    <a:pt x="24" y="14"/>
                    <a:pt x="21" y="20"/>
                  </a:cubicBezTo>
                  <a:cubicBezTo>
                    <a:pt x="18" y="27"/>
                    <a:pt x="12" y="32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1" name="Oval 74">
              <a:extLst>
                <a:ext uri="{FF2B5EF4-FFF2-40B4-BE49-F238E27FC236}">
                  <a16:creationId xmlns:a16="http://schemas.microsoft.com/office/drawing/2014/main" id="{23174A69-1221-A4CD-4D38-4C136879C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7650" y="4875212"/>
              <a:ext cx="249237" cy="185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2" name="Freeform 75">
              <a:extLst>
                <a:ext uri="{FF2B5EF4-FFF2-40B4-BE49-F238E27FC236}">
                  <a16:creationId xmlns:a16="http://schemas.microsoft.com/office/drawing/2014/main" id="{56E8DA36-F0F8-B965-B434-D07AB4748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2263" y="5060950"/>
              <a:ext cx="100012" cy="152400"/>
            </a:xfrm>
            <a:custGeom>
              <a:avLst/>
              <a:gdLst>
                <a:gd name="T0" fmla="*/ 49 w 49"/>
                <a:gd name="T1" fmla="*/ 0 h 74"/>
                <a:gd name="T2" fmla="*/ 43 w 49"/>
                <a:gd name="T3" fmla="*/ 6 h 74"/>
                <a:gd name="T4" fmla="*/ 40 w 49"/>
                <a:gd name="T5" fmla="*/ 9 h 74"/>
                <a:gd name="T6" fmla="*/ 33 w 49"/>
                <a:gd name="T7" fmla="*/ 20 h 74"/>
                <a:gd name="T8" fmla="*/ 34 w 49"/>
                <a:gd name="T9" fmla="*/ 32 h 74"/>
                <a:gd name="T10" fmla="*/ 35 w 49"/>
                <a:gd name="T11" fmla="*/ 34 h 74"/>
                <a:gd name="T12" fmla="*/ 37 w 49"/>
                <a:gd name="T13" fmla="*/ 41 h 74"/>
                <a:gd name="T14" fmla="*/ 37 w 49"/>
                <a:gd name="T15" fmla="*/ 48 h 74"/>
                <a:gd name="T16" fmla="*/ 36 w 49"/>
                <a:gd name="T17" fmla="*/ 50 h 74"/>
                <a:gd name="T18" fmla="*/ 35 w 49"/>
                <a:gd name="T19" fmla="*/ 58 h 74"/>
                <a:gd name="T20" fmla="*/ 32 w 49"/>
                <a:gd name="T21" fmla="*/ 70 h 74"/>
                <a:gd name="T22" fmla="*/ 31 w 49"/>
                <a:gd name="T23" fmla="*/ 74 h 74"/>
                <a:gd name="T24" fmla="*/ 18 w 49"/>
                <a:gd name="T25" fmla="*/ 74 h 74"/>
                <a:gd name="T26" fmla="*/ 17 w 49"/>
                <a:gd name="T27" fmla="*/ 71 h 74"/>
                <a:gd name="T28" fmla="*/ 14 w 49"/>
                <a:gd name="T29" fmla="*/ 58 h 74"/>
                <a:gd name="T30" fmla="*/ 13 w 49"/>
                <a:gd name="T31" fmla="*/ 50 h 74"/>
                <a:gd name="T32" fmla="*/ 12 w 49"/>
                <a:gd name="T33" fmla="*/ 48 h 74"/>
                <a:gd name="T34" fmla="*/ 12 w 49"/>
                <a:gd name="T35" fmla="*/ 41 h 74"/>
                <a:gd name="T36" fmla="*/ 14 w 49"/>
                <a:gd name="T37" fmla="*/ 34 h 74"/>
                <a:gd name="T38" fmla="*/ 15 w 49"/>
                <a:gd name="T39" fmla="*/ 32 h 74"/>
                <a:gd name="T40" fmla="*/ 16 w 49"/>
                <a:gd name="T41" fmla="*/ 20 h 74"/>
                <a:gd name="T42" fmla="*/ 9 w 49"/>
                <a:gd name="T43" fmla="*/ 9 h 74"/>
                <a:gd name="T44" fmla="*/ 6 w 49"/>
                <a:gd name="T45" fmla="*/ 6 h 74"/>
                <a:gd name="T46" fmla="*/ 0 w 49"/>
                <a:gd name="T47" fmla="*/ 0 h 74"/>
                <a:gd name="T48" fmla="*/ 24 w 49"/>
                <a:gd name="T49" fmla="*/ 4 h 74"/>
                <a:gd name="T50" fmla="*/ 49 w 49"/>
                <a:gd name="T5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74">
                  <a:moveTo>
                    <a:pt x="49" y="0"/>
                  </a:moveTo>
                  <a:cubicBezTo>
                    <a:pt x="48" y="2"/>
                    <a:pt x="45" y="4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6" y="13"/>
                    <a:pt x="34" y="16"/>
                    <a:pt x="33" y="20"/>
                  </a:cubicBezTo>
                  <a:cubicBezTo>
                    <a:pt x="32" y="24"/>
                    <a:pt x="33" y="27"/>
                    <a:pt x="34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6"/>
                    <a:pt x="36" y="39"/>
                    <a:pt x="37" y="41"/>
                  </a:cubicBezTo>
                  <a:cubicBezTo>
                    <a:pt x="37" y="44"/>
                    <a:pt x="37" y="46"/>
                    <a:pt x="37" y="4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3"/>
                    <a:pt x="36" y="55"/>
                    <a:pt x="35" y="58"/>
                  </a:cubicBezTo>
                  <a:cubicBezTo>
                    <a:pt x="34" y="64"/>
                    <a:pt x="33" y="68"/>
                    <a:pt x="32" y="70"/>
                  </a:cubicBezTo>
                  <a:cubicBezTo>
                    <a:pt x="32" y="72"/>
                    <a:pt x="31" y="73"/>
                    <a:pt x="31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3"/>
                    <a:pt x="17" y="72"/>
                    <a:pt x="17" y="71"/>
                  </a:cubicBezTo>
                  <a:cubicBezTo>
                    <a:pt x="16" y="68"/>
                    <a:pt x="15" y="64"/>
                    <a:pt x="14" y="58"/>
                  </a:cubicBezTo>
                  <a:cubicBezTo>
                    <a:pt x="13" y="55"/>
                    <a:pt x="13" y="53"/>
                    <a:pt x="13" y="5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6"/>
                    <a:pt x="12" y="43"/>
                    <a:pt x="12" y="41"/>
                  </a:cubicBezTo>
                  <a:cubicBezTo>
                    <a:pt x="12" y="39"/>
                    <a:pt x="13" y="36"/>
                    <a:pt x="14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27"/>
                    <a:pt x="17" y="24"/>
                    <a:pt x="16" y="20"/>
                  </a:cubicBezTo>
                  <a:cubicBezTo>
                    <a:pt x="15" y="16"/>
                    <a:pt x="13" y="13"/>
                    <a:pt x="9" y="9"/>
                  </a:cubicBezTo>
                  <a:cubicBezTo>
                    <a:pt x="8" y="8"/>
                    <a:pt x="7" y="7"/>
                    <a:pt x="6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7" y="3"/>
                    <a:pt x="16" y="4"/>
                    <a:pt x="24" y="4"/>
                  </a:cubicBezTo>
                  <a:cubicBezTo>
                    <a:pt x="33" y="4"/>
                    <a:pt x="42" y="3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3" name="Freeform 76">
              <a:extLst>
                <a:ext uri="{FF2B5EF4-FFF2-40B4-BE49-F238E27FC236}">
                  <a16:creationId xmlns:a16="http://schemas.microsoft.com/office/drawing/2014/main" id="{9D4436EF-DC44-BAB7-150B-7F82EDD57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3513" y="4968875"/>
              <a:ext cx="77787" cy="61913"/>
            </a:xfrm>
            <a:custGeom>
              <a:avLst/>
              <a:gdLst>
                <a:gd name="T0" fmla="*/ 38 w 38"/>
                <a:gd name="T1" fmla="*/ 5 h 30"/>
                <a:gd name="T2" fmla="*/ 26 w 38"/>
                <a:gd name="T3" fmla="*/ 15 h 30"/>
                <a:gd name="T4" fmla="*/ 10 w 38"/>
                <a:gd name="T5" fmla="*/ 30 h 30"/>
                <a:gd name="T6" fmla="*/ 0 w 38"/>
                <a:gd name="T7" fmla="*/ 24 h 30"/>
                <a:gd name="T8" fmla="*/ 4 w 38"/>
                <a:gd name="T9" fmla="*/ 21 h 30"/>
                <a:gd name="T10" fmla="*/ 10 w 38"/>
                <a:gd name="T11" fmla="*/ 25 h 30"/>
                <a:gd name="T12" fmla="*/ 21 w 38"/>
                <a:gd name="T13" fmla="*/ 13 h 30"/>
                <a:gd name="T14" fmla="*/ 37 w 38"/>
                <a:gd name="T15" fmla="*/ 0 h 30"/>
                <a:gd name="T16" fmla="*/ 37 w 38"/>
                <a:gd name="T17" fmla="*/ 0 h 30"/>
                <a:gd name="T18" fmla="*/ 38 w 38"/>
                <a:gd name="T1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0">
                  <a:moveTo>
                    <a:pt x="38" y="5"/>
                  </a:moveTo>
                  <a:cubicBezTo>
                    <a:pt x="32" y="7"/>
                    <a:pt x="28" y="10"/>
                    <a:pt x="26" y="15"/>
                  </a:cubicBezTo>
                  <a:cubicBezTo>
                    <a:pt x="21" y="25"/>
                    <a:pt x="16" y="30"/>
                    <a:pt x="10" y="30"/>
                  </a:cubicBezTo>
                  <a:cubicBezTo>
                    <a:pt x="7" y="30"/>
                    <a:pt x="3" y="28"/>
                    <a:pt x="0" y="24"/>
                  </a:cubicBezTo>
                  <a:cubicBezTo>
                    <a:pt x="1" y="24"/>
                    <a:pt x="2" y="23"/>
                    <a:pt x="4" y="21"/>
                  </a:cubicBezTo>
                  <a:cubicBezTo>
                    <a:pt x="6" y="24"/>
                    <a:pt x="8" y="25"/>
                    <a:pt x="10" y="25"/>
                  </a:cubicBezTo>
                  <a:cubicBezTo>
                    <a:pt x="15" y="25"/>
                    <a:pt x="19" y="18"/>
                    <a:pt x="21" y="13"/>
                  </a:cubicBezTo>
                  <a:cubicBezTo>
                    <a:pt x="24" y="6"/>
                    <a:pt x="29" y="2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3"/>
                    <a:pt x="3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4" name="Freeform 77">
              <a:extLst>
                <a:ext uri="{FF2B5EF4-FFF2-40B4-BE49-F238E27FC236}">
                  <a16:creationId xmlns:a16="http://schemas.microsoft.com/office/drawing/2014/main" id="{1908C13F-FD66-1DC9-AE26-120B9EC68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7476" y="4883150"/>
              <a:ext cx="138112" cy="61913"/>
            </a:xfrm>
            <a:custGeom>
              <a:avLst/>
              <a:gdLst>
                <a:gd name="T0" fmla="*/ 8 w 68"/>
                <a:gd name="T1" fmla="*/ 7 h 30"/>
                <a:gd name="T2" fmla="*/ 48 w 68"/>
                <a:gd name="T3" fmla="*/ 10 h 30"/>
                <a:gd name="T4" fmla="*/ 68 w 68"/>
                <a:gd name="T5" fmla="*/ 18 h 30"/>
                <a:gd name="T6" fmla="*/ 66 w 68"/>
                <a:gd name="T7" fmla="*/ 22 h 30"/>
                <a:gd name="T8" fmla="*/ 45 w 68"/>
                <a:gd name="T9" fmla="*/ 15 h 30"/>
                <a:gd name="T10" fmla="*/ 11 w 68"/>
                <a:gd name="T11" fmla="*/ 11 h 30"/>
                <a:gd name="T12" fmla="*/ 8 w 68"/>
                <a:gd name="T13" fmla="*/ 28 h 30"/>
                <a:gd name="T14" fmla="*/ 3 w 68"/>
                <a:gd name="T15" fmla="*/ 30 h 30"/>
                <a:gd name="T16" fmla="*/ 8 w 68"/>
                <a:gd name="T17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0">
                  <a:moveTo>
                    <a:pt x="8" y="7"/>
                  </a:moveTo>
                  <a:cubicBezTo>
                    <a:pt x="16" y="0"/>
                    <a:pt x="31" y="1"/>
                    <a:pt x="48" y="10"/>
                  </a:cubicBezTo>
                  <a:cubicBezTo>
                    <a:pt x="53" y="14"/>
                    <a:pt x="60" y="16"/>
                    <a:pt x="68" y="18"/>
                  </a:cubicBezTo>
                  <a:cubicBezTo>
                    <a:pt x="67" y="19"/>
                    <a:pt x="66" y="21"/>
                    <a:pt x="66" y="22"/>
                  </a:cubicBezTo>
                  <a:cubicBezTo>
                    <a:pt x="58" y="20"/>
                    <a:pt x="51" y="18"/>
                    <a:pt x="45" y="15"/>
                  </a:cubicBezTo>
                  <a:cubicBezTo>
                    <a:pt x="31" y="7"/>
                    <a:pt x="17" y="5"/>
                    <a:pt x="11" y="11"/>
                  </a:cubicBezTo>
                  <a:cubicBezTo>
                    <a:pt x="8" y="13"/>
                    <a:pt x="5" y="18"/>
                    <a:pt x="8" y="28"/>
                  </a:cubicBezTo>
                  <a:cubicBezTo>
                    <a:pt x="6" y="29"/>
                    <a:pt x="5" y="29"/>
                    <a:pt x="3" y="30"/>
                  </a:cubicBezTo>
                  <a:cubicBezTo>
                    <a:pt x="0" y="16"/>
                    <a:pt x="4" y="10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5" name="Freeform 78">
              <a:extLst>
                <a:ext uri="{FF2B5EF4-FFF2-40B4-BE49-F238E27FC236}">
                  <a16:creationId xmlns:a16="http://schemas.microsoft.com/office/drawing/2014/main" id="{51867DC7-8871-2EEA-F7A1-F254284B1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3238" y="4968875"/>
              <a:ext cx="77787" cy="61913"/>
            </a:xfrm>
            <a:custGeom>
              <a:avLst/>
              <a:gdLst>
                <a:gd name="T0" fmla="*/ 17 w 38"/>
                <a:gd name="T1" fmla="*/ 13 h 30"/>
                <a:gd name="T2" fmla="*/ 28 w 38"/>
                <a:gd name="T3" fmla="*/ 25 h 30"/>
                <a:gd name="T4" fmla="*/ 34 w 38"/>
                <a:gd name="T5" fmla="*/ 21 h 30"/>
                <a:gd name="T6" fmla="*/ 38 w 38"/>
                <a:gd name="T7" fmla="*/ 24 h 30"/>
                <a:gd name="T8" fmla="*/ 28 w 38"/>
                <a:gd name="T9" fmla="*/ 30 h 30"/>
                <a:gd name="T10" fmla="*/ 28 w 38"/>
                <a:gd name="T11" fmla="*/ 30 h 30"/>
                <a:gd name="T12" fmla="*/ 12 w 38"/>
                <a:gd name="T13" fmla="*/ 15 h 30"/>
                <a:gd name="T14" fmla="*/ 0 w 38"/>
                <a:gd name="T15" fmla="*/ 5 h 30"/>
                <a:gd name="T16" fmla="*/ 1 w 38"/>
                <a:gd name="T17" fmla="*/ 0 h 30"/>
                <a:gd name="T18" fmla="*/ 1 w 38"/>
                <a:gd name="T19" fmla="*/ 0 h 30"/>
                <a:gd name="T20" fmla="*/ 17 w 38"/>
                <a:gd name="T21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0">
                  <a:moveTo>
                    <a:pt x="17" y="13"/>
                  </a:moveTo>
                  <a:cubicBezTo>
                    <a:pt x="19" y="18"/>
                    <a:pt x="23" y="25"/>
                    <a:pt x="28" y="25"/>
                  </a:cubicBezTo>
                  <a:cubicBezTo>
                    <a:pt x="30" y="25"/>
                    <a:pt x="32" y="24"/>
                    <a:pt x="34" y="21"/>
                  </a:cubicBezTo>
                  <a:cubicBezTo>
                    <a:pt x="35" y="23"/>
                    <a:pt x="37" y="24"/>
                    <a:pt x="38" y="24"/>
                  </a:cubicBezTo>
                  <a:cubicBezTo>
                    <a:pt x="35" y="28"/>
                    <a:pt x="31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2" y="30"/>
                    <a:pt x="17" y="25"/>
                    <a:pt x="12" y="15"/>
                  </a:cubicBezTo>
                  <a:cubicBezTo>
                    <a:pt x="10" y="10"/>
                    <a:pt x="6" y="7"/>
                    <a:pt x="0" y="5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2"/>
                    <a:pt x="14" y="6"/>
                    <a:pt x="1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" name="Freeform 79">
              <a:extLst>
                <a:ext uri="{FF2B5EF4-FFF2-40B4-BE49-F238E27FC236}">
                  <a16:creationId xmlns:a16="http://schemas.microsoft.com/office/drawing/2014/main" id="{0DC066B9-BF73-BF25-5A81-B4EDF0527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7363" y="4883150"/>
              <a:ext cx="139700" cy="61913"/>
            </a:xfrm>
            <a:custGeom>
              <a:avLst/>
              <a:gdLst>
                <a:gd name="T0" fmla="*/ 58 w 69"/>
                <a:gd name="T1" fmla="*/ 11 h 30"/>
                <a:gd name="T2" fmla="*/ 24 w 69"/>
                <a:gd name="T3" fmla="*/ 15 h 30"/>
                <a:gd name="T4" fmla="*/ 3 w 69"/>
                <a:gd name="T5" fmla="*/ 22 h 30"/>
                <a:gd name="T6" fmla="*/ 0 w 69"/>
                <a:gd name="T7" fmla="*/ 18 h 30"/>
                <a:gd name="T8" fmla="*/ 21 w 69"/>
                <a:gd name="T9" fmla="*/ 10 h 30"/>
                <a:gd name="T10" fmla="*/ 61 w 69"/>
                <a:gd name="T11" fmla="*/ 7 h 30"/>
                <a:gd name="T12" fmla="*/ 66 w 69"/>
                <a:gd name="T13" fmla="*/ 30 h 30"/>
                <a:gd name="T14" fmla="*/ 61 w 69"/>
                <a:gd name="T15" fmla="*/ 28 h 30"/>
                <a:gd name="T16" fmla="*/ 58 w 69"/>
                <a:gd name="T1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0">
                  <a:moveTo>
                    <a:pt x="58" y="11"/>
                  </a:moveTo>
                  <a:cubicBezTo>
                    <a:pt x="52" y="5"/>
                    <a:pt x="38" y="7"/>
                    <a:pt x="24" y="15"/>
                  </a:cubicBezTo>
                  <a:cubicBezTo>
                    <a:pt x="18" y="18"/>
                    <a:pt x="11" y="20"/>
                    <a:pt x="3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8" y="16"/>
                    <a:pt x="15" y="14"/>
                    <a:pt x="21" y="10"/>
                  </a:cubicBezTo>
                  <a:cubicBezTo>
                    <a:pt x="38" y="1"/>
                    <a:pt x="53" y="0"/>
                    <a:pt x="61" y="7"/>
                  </a:cubicBezTo>
                  <a:cubicBezTo>
                    <a:pt x="64" y="10"/>
                    <a:pt x="69" y="16"/>
                    <a:pt x="66" y="30"/>
                  </a:cubicBezTo>
                  <a:cubicBezTo>
                    <a:pt x="64" y="29"/>
                    <a:pt x="63" y="29"/>
                    <a:pt x="61" y="28"/>
                  </a:cubicBezTo>
                  <a:cubicBezTo>
                    <a:pt x="63" y="18"/>
                    <a:pt x="61" y="13"/>
                    <a:pt x="5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08" name="TextBox 207">
            <a:extLst>
              <a:ext uri="{FF2B5EF4-FFF2-40B4-BE49-F238E27FC236}">
                <a16:creationId xmlns:a16="http://schemas.microsoft.com/office/drawing/2014/main" id="{085AB1BF-100F-094B-2CEF-4969DECBC289}"/>
              </a:ext>
            </a:extLst>
          </p:cNvPr>
          <p:cNvSpPr txBox="1"/>
          <p:nvPr/>
        </p:nvSpPr>
        <p:spPr>
          <a:xfrm>
            <a:off x="7059479" y="1735789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EA3AF761-9E78-735E-BFE8-03C1EDE6B06D}"/>
              </a:ext>
            </a:extLst>
          </p:cNvPr>
          <p:cNvSpPr txBox="1"/>
          <p:nvPr/>
        </p:nvSpPr>
        <p:spPr>
          <a:xfrm>
            <a:off x="7008425" y="3132991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2D41B624-606F-866F-850A-30678C4D1BB8}"/>
              </a:ext>
            </a:extLst>
          </p:cNvPr>
          <p:cNvSpPr txBox="1"/>
          <p:nvPr/>
        </p:nvSpPr>
        <p:spPr>
          <a:xfrm>
            <a:off x="6844377" y="4547976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6902913B-A093-62D8-61F0-746556A285A2}"/>
              </a:ext>
            </a:extLst>
          </p:cNvPr>
          <p:cNvSpPr txBox="1"/>
          <p:nvPr/>
        </p:nvSpPr>
        <p:spPr>
          <a:xfrm>
            <a:off x="1050457" y="1048820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CFEDBE35-59BA-43B8-A8CF-B9C866A1AD23}"/>
              </a:ext>
            </a:extLst>
          </p:cNvPr>
          <p:cNvSpPr txBox="1"/>
          <p:nvPr/>
        </p:nvSpPr>
        <p:spPr>
          <a:xfrm>
            <a:off x="763268" y="2254117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05349EE-EEBC-ED13-CED9-EB6A54B13AD9}"/>
              </a:ext>
            </a:extLst>
          </p:cNvPr>
          <p:cNvSpPr txBox="1"/>
          <p:nvPr/>
        </p:nvSpPr>
        <p:spPr>
          <a:xfrm>
            <a:off x="912360" y="3669044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07" name="Picture 20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99ABEB6-309F-6FC3-808C-BC15E5B7519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14" name="Picture 21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B40ACC7-47AB-6C71-CE78-DC87F1A405C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75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7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2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5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25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7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6" grpId="0" animBg="1"/>
      <p:bldP spid="182" grpId="0" animBg="1"/>
      <p:bldP spid="189" grpId="0" animBg="1"/>
      <p:bldP spid="190" grpId="0" animBg="1"/>
      <p:bldP spid="193" grpId="0" animBg="1"/>
      <p:bldP spid="194" grpId="0" animBg="1"/>
      <p:bldP spid="197" grpId="0" animBg="1"/>
      <p:bldP spid="208" grpId="0"/>
      <p:bldP spid="209" grpId="0"/>
      <p:bldP spid="210" grpId="0"/>
      <p:bldP spid="211" grpId="0"/>
      <p:bldP spid="212" grpId="0"/>
      <p:bldP spid="2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5261</Words>
  <Application>Microsoft Office PowerPoint</Application>
  <PresentationFormat>Widescreen</PresentationFormat>
  <Paragraphs>694</Paragraphs>
  <Slides>55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3" baseType="lpstr">
      <vt:lpstr>Arial</vt:lpstr>
      <vt:lpstr>Calibri</vt:lpstr>
      <vt:lpstr>Fira Sans Extra Condensed Medium</vt:lpstr>
      <vt:lpstr>Roboto</vt:lpstr>
      <vt:lpstr>Shabnam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135</cp:revision>
  <dcterms:created xsi:type="dcterms:W3CDTF">2024-03-25T15:38:51Z</dcterms:created>
  <dcterms:modified xsi:type="dcterms:W3CDTF">2024-03-30T13:21:52Z</dcterms:modified>
</cp:coreProperties>
</file>