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99" r:id="rId2"/>
    <p:sldId id="300" r:id="rId3"/>
    <p:sldId id="257" r:id="rId4"/>
    <p:sldId id="259" r:id="rId5"/>
    <p:sldId id="273" r:id="rId6"/>
    <p:sldId id="289" r:id="rId7"/>
    <p:sldId id="290" r:id="rId8"/>
    <p:sldId id="291" r:id="rId9"/>
    <p:sldId id="261" r:id="rId10"/>
    <p:sldId id="262" r:id="rId11"/>
    <p:sldId id="274" r:id="rId12"/>
    <p:sldId id="275" r:id="rId13"/>
    <p:sldId id="276" r:id="rId14"/>
    <p:sldId id="263" r:id="rId15"/>
    <p:sldId id="270" r:id="rId16"/>
    <p:sldId id="277" r:id="rId17"/>
    <p:sldId id="278" r:id="rId18"/>
    <p:sldId id="279" r:id="rId19"/>
    <p:sldId id="265" r:id="rId20"/>
    <p:sldId id="271" r:id="rId21"/>
    <p:sldId id="280" r:id="rId22"/>
    <p:sldId id="281" r:id="rId23"/>
    <p:sldId id="292" r:id="rId24"/>
    <p:sldId id="267" r:id="rId25"/>
    <p:sldId id="272" r:id="rId26"/>
    <p:sldId id="283" r:id="rId27"/>
    <p:sldId id="284" r:id="rId28"/>
    <p:sldId id="269" r:id="rId29"/>
    <p:sldId id="293" r:id="rId30"/>
    <p:sldId id="297" r:id="rId31"/>
    <p:sldId id="282" r:id="rId32"/>
    <p:sldId id="285" r:id="rId33"/>
    <p:sldId id="295" r:id="rId34"/>
    <p:sldId id="296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917215B-5886-4F02-9498-437C33538224}">
          <p14:sldIdLst>
            <p14:sldId id="299"/>
            <p14:sldId id="300"/>
            <p14:sldId id="257"/>
          </p14:sldIdLst>
        </p14:section>
        <p14:section name="ولادت" id="{392BDF16-B3C7-4D4F-81C6-B1C19CE7A32E}">
          <p14:sldIdLst>
            <p14:sldId id="259"/>
            <p14:sldId id="273"/>
            <p14:sldId id="289"/>
            <p14:sldId id="290"/>
            <p14:sldId id="291"/>
          </p14:sldIdLst>
        </p14:section>
        <p14:section name="امامت" id="{9F18C3EF-F8DC-4AF7-A015-98C45308893C}">
          <p14:sldIdLst>
            <p14:sldId id="261"/>
            <p14:sldId id="262"/>
            <p14:sldId id="274"/>
            <p14:sldId id="275"/>
            <p14:sldId id="276"/>
          </p14:sldIdLst>
        </p14:section>
        <p14:section name="مخالفت" id="{9BA2011B-2956-4DFF-B81B-8ABF97152DB4}">
          <p14:sldIdLst>
            <p14:sldId id="263"/>
            <p14:sldId id="270"/>
            <p14:sldId id="277"/>
            <p14:sldId id="278"/>
            <p14:sldId id="279"/>
          </p14:sldIdLst>
        </p14:section>
        <p14:section name="هجرت اجباری" id="{CE471CEE-96DA-4C79-B6B9-5D04E30DB2D5}">
          <p14:sldIdLst>
            <p14:sldId id="265"/>
            <p14:sldId id="271"/>
            <p14:sldId id="280"/>
            <p14:sldId id="281"/>
            <p14:sldId id="292"/>
          </p14:sldIdLst>
        </p14:section>
        <p14:section name="پذیریش ولادت" id="{DFE15EE4-49DA-49E9-8C3E-105951361698}">
          <p14:sldIdLst>
            <p14:sldId id="267"/>
            <p14:sldId id="272"/>
            <p14:sldId id="283"/>
            <p14:sldId id="284"/>
          </p14:sldIdLst>
        </p14:section>
        <p14:section name="شهادت" id="{BE8A57BC-F605-4627-BBE3-7194EE5944A3}">
          <p14:sldIdLst>
            <p14:sldId id="269"/>
            <p14:sldId id="293"/>
            <p14:sldId id="297"/>
            <p14:sldId id="282"/>
            <p14:sldId id="285"/>
            <p14:sldId id="295"/>
            <p14:sldId id="29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6050"/>
    <a:srgbClr val="DBB583"/>
    <a:srgbClr val="374FA4"/>
    <a:srgbClr val="C48B4E"/>
    <a:srgbClr val="B68A66"/>
    <a:srgbClr val="FAF5CD"/>
    <a:srgbClr val="D57634"/>
    <a:srgbClr val="D16B2F"/>
    <a:srgbClr val="D5763C"/>
    <a:srgbClr val="C798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40" autoAdjust="0"/>
    <p:restoredTop sz="94660"/>
  </p:normalViewPr>
  <p:slideViewPr>
    <p:cSldViewPr snapToGrid="0">
      <p:cViewPr varScale="1">
        <p:scale>
          <a:sx n="81" d="100"/>
          <a:sy n="81" d="100"/>
        </p:scale>
        <p:origin x="706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AEE055-AC04-43AE-8CC9-98921200A4F0}" type="datetimeFigureOut">
              <a:rPr lang="en-US" smtClean="0"/>
              <a:t>4/15/2024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E22890-031A-4E75-94E9-F09D120B9E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4094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E22890-031A-4E75-94E9-F09D120B9EF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8849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rgbClr val="FAAE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AutoShape 2" descr="زیارت اولی ها">
            <a:extLst>
              <a:ext uri="{FF2B5EF4-FFF2-40B4-BE49-F238E27FC236}">
                <a16:creationId xmlns:a16="http://schemas.microsoft.com/office/drawing/2014/main" id="{25A2100D-0F5D-A8B0-0F39-4C295BEEF959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3238500" y="1524000"/>
            <a:ext cx="5715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36316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solidFill>
          <a:srgbClr val="FAAE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AutoShape 2" descr="زیارت اولی ها">
            <a:extLst>
              <a:ext uri="{FF2B5EF4-FFF2-40B4-BE49-F238E27FC236}">
                <a16:creationId xmlns:a16="http://schemas.microsoft.com/office/drawing/2014/main" id="{25A2100D-0F5D-A8B0-0F39-4C295BEEF959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3238500" y="1524000"/>
            <a:ext cx="5715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900A41A-3864-A571-41B3-EF52A47351CF}"/>
              </a:ext>
            </a:extLst>
          </p:cNvPr>
          <p:cNvGrpSpPr/>
          <p:nvPr userDrawn="1"/>
        </p:nvGrpSpPr>
        <p:grpSpPr>
          <a:xfrm>
            <a:off x="244831" y="2355117"/>
            <a:ext cx="11702337" cy="2147765"/>
            <a:chOff x="244831" y="2355117"/>
            <a:chExt cx="11702337" cy="2147765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9A638D15-8656-AD94-8C7F-753F545682D7}"/>
                </a:ext>
              </a:extLst>
            </p:cNvPr>
            <p:cNvGrpSpPr/>
            <p:nvPr/>
          </p:nvGrpSpPr>
          <p:grpSpPr>
            <a:xfrm>
              <a:off x="244831" y="2355117"/>
              <a:ext cx="11702337" cy="2147765"/>
              <a:chOff x="-914400" y="2719754"/>
              <a:chExt cx="9792582" cy="1797262"/>
            </a:xfrm>
          </p:grpSpPr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EC936652-E4F2-12DD-3AB5-6F4E980D0C48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r="-4"/>
              <a:stretch/>
            </p:blipFill>
            <p:spPr>
              <a:xfrm rot="10800000">
                <a:off x="-914400" y="2719754"/>
                <a:ext cx="4896291" cy="1797262"/>
              </a:xfrm>
              <a:prstGeom prst="rect">
                <a:avLst/>
              </a:prstGeom>
            </p:spPr>
          </p:pic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E1CB9679-2A63-1D67-FE90-6C65DC5D117E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r="-4"/>
              <a:stretch/>
            </p:blipFill>
            <p:spPr>
              <a:xfrm rot="10800000" flipH="1">
                <a:off x="3981891" y="2719754"/>
                <a:ext cx="4896291" cy="1797262"/>
              </a:xfrm>
              <a:prstGeom prst="rect">
                <a:avLst/>
              </a:prstGeom>
            </p:spPr>
          </p:pic>
        </p:grpSp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C19D8238-7A60-CB4B-0D53-A28557CA3E68}"/>
                </a:ext>
              </a:extLst>
            </p:cNvPr>
            <p:cNvSpPr/>
            <p:nvPr/>
          </p:nvSpPr>
          <p:spPr>
            <a:xfrm>
              <a:off x="3229011" y="2818553"/>
              <a:ext cx="5733976" cy="122089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703508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solidFill>
          <a:srgbClr val="FAAE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AutoShape 2" descr="زیارت اولی ها">
            <a:extLst>
              <a:ext uri="{FF2B5EF4-FFF2-40B4-BE49-F238E27FC236}">
                <a16:creationId xmlns:a16="http://schemas.microsoft.com/office/drawing/2014/main" id="{25A2100D-0F5D-A8B0-0F39-4C295BEEF959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3238500" y="1524000"/>
            <a:ext cx="5715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9999C87-0BF3-F745-BFC9-7B012048312D}"/>
              </a:ext>
            </a:extLst>
          </p:cNvPr>
          <p:cNvGrpSpPr/>
          <p:nvPr userDrawn="1"/>
        </p:nvGrpSpPr>
        <p:grpSpPr>
          <a:xfrm>
            <a:off x="0" y="1524000"/>
            <a:ext cx="12192000" cy="3942443"/>
            <a:chOff x="2775019" y="2355117"/>
            <a:chExt cx="6641961" cy="2147765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E70594A1-6404-5EE4-D98D-1BDC848669E1}"/>
                </a:ext>
              </a:extLst>
            </p:cNvPr>
            <p:cNvGrpSpPr/>
            <p:nvPr userDrawn="1"/>
          </p:nvGrpSpPr>
          <p:grpSpPr>
            <a:xfrm>
              <a:off x="2775019" y="2355117"/>
              <a:ext cx="6641961" cy="2147765"/>
              <a:chOff x="1202876" y="2719754"/>
              <a:chExt cx="5558030" cy="1797262"/>
            </a:xfrm>
          </p:grpSpPr>
          <p:pic>
            <p:nvPicPr>
              <p:cNvPr id="5" name="Picture 4">
                <a:extLst>
                  <a:ext uri="{FF2B5EF4-FFF2-40B4-BE49-F238E27FC236}">
                    <a16:creationId xmlns:a16="http://schemas.microsoft.com/office/drawing/2014/main" id="{D3A00701-1A5D-8616-CEEA-2743052958F5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10800000">
                <a:off x="1202876" y="2719754"/>
                <a:ext cx="2779015" cy="1797262"/>
              </a:xfrm>
              <a:prstGeom prst="rect">
                <a:avLst/>
              </a:prstGeom>
            </p:spPr>
          </p:pic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2735ACBD-8EE5-E200-0065-6B1616D01BC3}"/>
                  </a:ext>
                </a:extLst>
              </p:cNvPr>
              <p:cNvPicPr>
                <a:picLocks noChangeAspect="1"/>
              </p:cNvPicPr>
              <p:nvPr userDrawn="1"/>
            </p:nvPicPr>
            <p:blipFill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10800000" flipH="1">
                <a:off x="3981891" y="2719754"/>
                <a:ext cx="2779015" cy="1797262"/>
              </a:xfrm>
              <a:prstGeom prst="rect">
                <a:avLst/>
              </a:prstGeom>
            </p:spPr>
          </p:pic>
        </p:grp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0DC99BA3-C898-34C6-A5BE-9594835057E0}"/>
                </a:ext>
              </a:extLst>
            </p:cNvPr>
            <p:cNvSpPr/>
            <p:nvPr userDrawn="1"/>
          </p:nvSpPr>
          <p:spPr>
            <a:xfrm>
              <a:off x="3229011" y="2818553"/>
              <a:ext cx="5733976" cy="122089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557533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rgbClr val="FAAE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AutoShape 2" descr="زیارت اولی ها">
            <a:extLst>
              <a:ext uri="{FF2B5EF4-FFF2-40B4-BE49-F238E27FC236}">
                <a16:creationId xmlns:a16="http://schemas.microsoft.com/office/drawing/2014/main" id="{25A2100D-0F5D-A8B0-0F39-4C295BEEF959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3238500" y="1524000"/>
            <a:ext cx="5715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313E2A2F-D8A2-48C4-7C4D-D888B13E6F49}"/>
              </a:ext>
            </a:extLst>
          </p:cNvPr>
          <p:cNvSpPr/>
          <p:nvPr userDrawn="1"/>
        </p:nvSpPr>
        <p:spPr>
          <a:xfrm>
            <a:off x="116840" y="101600"/>
            <a:ext cx="11958320" cy="6243216"/>
          </a:xfrm>
          <a:prstGeom prst="roundRect">
            <a:avLst>
              <a:gd name="adj" fmla="val 3079"/>
            </a:avLst>
          </a:prstGeom>
          <a:solidFill>
            <a:schemeClr val="bg1">
              <a:alpha val="10000"/>
            </a:schemeClr>
          </a:solidFill>
          <a:ln w="9525">
            <a:solidFill>
              <a:srgbClr val="DBB583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0E66A3E-5936-6D0D-F244-CE7D3C1F6EDB}"/>
              </a:ext>
            </a:extLst>
          </p:cNvPr>
          <p:cNvGrpSpPr/>
          <p:nvPr userDrawn="1"/>
        </p:nvGrpSpPr>
        <p:grpSpPr>
          <a:xfrm>
            <a:off x="302615" y="6007193"/>
            <a:ext cx="11605431" cy="683184"/>
            <a:chOff x="365021" y="5997862"/>
            <a:chExt cx="11605431" cy="683184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4734B0A3-06C4-62F7-F85B-C82CA850D5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149830" y="5997865"/>
              <a:ext cx="4820622" cy="683181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B475E32B-8A21-B38B-18FD-B23680B4B07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800000">
              <a:off x="4272896" y="5997863"/>
              <a:ext cx="2876933" cy="683181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F53B38B1-D833-3CA6-B4D3-B7BE8A62E8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2"/>
            <a:stretch/>
          </p:blipFill>
          <p:spPr>
            <a:xfrm rot="10800000">
              <a:off x="365021" y="5997862"/>
              <a:ext cx="3907873" cy="683181"/>
            </a:xfrm>
            <a:prstGeom prst="rect">
              <a:avLst/>
            </a:prstGeom>
          </p:spPr>
        </p:pic>
      </p:grpSp>
      <p:sp>
        <p:nvSpPr>
          <p:cNvPr id="31" name="Oval 30">
            <a:extLst>
              <a:ext uri="{FF2B5EF4-FFF2-40B4-BE49-F238E27FC236}">
                <a16:creationId xmlns:a16="http://schemas.microsoft.com/office/drawing/2014/main" id="{D145B343-6DB5-D2ED-070A-88E4826D8658}"/>
              </a:ext>
            </a:extLst>
          </p:cNvPr>
          <p:cNvSpPr/>
          <p:nvPr userDrawn="1"/>
        </p:nvSpPr>
        <p:spPr>
          <a:xfrm>
            <a:off x="5728366" y="5971819"/>
            <a:ext cx="735267" cy="735267"/>
          </a:xfrm>
          <a:prstGeom prst="ellipse">
            <a:avLst/>
          </a:prstGeom>
          <a:solidFill>
            <a:srgbClr val="FAAE4A"/>
          </a:solidFill>
          <a:ln>
            <a:noFill/>
          </a:ln>
          <a:effectLst>
            <a:outerShdw blurRad="63500" algn="c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2C14571C-2CB8-E57A-4210-8108C2CB1CA9}"/>
              </a:ext>
            </a:extLst>
          </p:cNvPr>
          <p:cNvGrpSpPr/>
          <p:nvPr userDrawn="1"/>
        </p:nvGrpSpPr>
        <p:grpSpPr>
          <a:xfrm>
            <a:off x="6614337" y="6140363"/>
            <a:ext cx="4129512" cy="414528"/>
            <a:chOff x="6614337" y="6140363"/>
            <a:chExt cx="4129512" cy="414528"/>
          </a:xfrm>
          <a:solidFill>
            <a:schemeClr val="bg1"/>
          </a:solidFill>
        </p:grpSpPr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695D9F5A-0757-2DDF-5996-EC4EF8AC21E2}"/>
                </a:ext>
              </a:extLst>
            </p:cNvPr>
            <p:cNvSpPr/>
            <p:nvPr userDrawn="1"/>
          </p:nvSpPr>
          <p:spPr>
            <a:xfrm>
              <a:off x="9423174" y="6140363"/>
              <a:ext cx="1320675" cy="41452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982AF21C-8525-4BD8-7120-563161964C1F}"/>
                </a:ext>
              </a:extLst>
            </p:cNvPr>
            <p:cNvSpPr/>
            <p:nvPr userDrawn="1"/>
          </p:nvSpPr>
          <p:spPr>
            <a:xfrm>
              <a:off x="8018756" y="6140363"/>
              <a:ext cx="1320675" cy="41452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96356F1D-BC45-123E-F1A2-AEA5CC6813D0}"/>
                </a:ext>
              </a:extLst>
            </p:cNvPr>
            <p:cNvSpPr/>
            <p:nvPr userDrawn="1"/>
          </p:nvSpPr>
          <p:spPr>
            <a:xfrm>
              <a:off x="6614337" y="6140363"/>
              <a:ext cx="1320675" cy="41452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8C5669FC-6B55-D6F2-505E-DCD4913D4E48}"/>
              </a:ext>
            </a:extLst>
          </p:cNvPr>
          <p:cNvGrpSpPr/>
          <p:nvPr userDrawn="1"/>
        </p:nvGrpSpPr>
        <p:grpSpPr>
          <a:xfrm>
            <a:off x="1461257" y="6140363"/>
            <a:ext cx="4129512" cy="414528"/>
            <a:chOff x="1461257" y="6140363"/>
            <a:chExt cx="4129512" cy="414528"/>
          </a:xfrm>
          <a:solidFill>
            <a:schemeClr val="bg1"/>
          </a:solidFill>
        </p:grpSpPr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3993C55A-58EA-A704-8DB4-8E795D215445}"/>
                </a:ext>
              </a:extLst>
            </p:cNvPr>
            <p:cNvSpPr/>
            <p:nvPr userDrawn="1"/>
          </p:nvSpPr>
          <p:spPr>
            <a:xfrm>
              <a:off x="4270094" y="6140363"/>
              <a:ext cx="1320675" cy="41452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962417F9-73E4-DEF1-F536-509E81F3B6C2}"/>
                </a:ext>
              </a:extLst>
            </p:cNvPr>
            <p:cNvSpPr/>
            <p:nvPr userDrawn="1"/>
          </p:nvSpPr>
          <p:spPr>
            <a:xfrm>
              <a:off x="2865676" y="6140363"/>
              <a:ext cx="1320675" cy="41452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BD6146E5-E2AA-AB5A-9252-10BAB676E92D}"/>
                </a:ext>
              </a:extLst>
            </p:cNvPr>
            <p:cNvSpPr/>
            <p:nvPr userDrawn="1"/>
          </p:nvSpPr>
          <p:spPr>
            <a:xfrm>
              <a:off x="1461257" y="6140363"/>
              <a:ext cx="1320675" cy="414528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0" name="Picture 39">
            <a:extLst>
              <a:ext uri="{FF2B5EF4-FFF2-40B4-BE49-F238E27FC236}">
                <a16:creationId xmlns:a16="http://schemas.microsoft.com/office/drawing/2014/main" id="{7AE545E0-C441-C1B1-9496-0AE503002BC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 flipH="1">
            <a:off x="5767153" y="6008898"/>
            <a:ext cx="657692" cy="657692"/>
          </a:xfrm>
          <a:custGeom>
            <a:avLst/>
            <a:gdLst>
              <a:gd name="connsiteX0" fmla="*/ 693815 w 1387630"/>
              <a:gd name="connsiteY0" fmla="*/ 1387630 h 1387630"/>
              <a:gd name="connsiteX1" fmla="*/ 1387630 w 1387630"/>
              <a:gd name="connsiteY1" fmla="*/ 693815 h 1387630"/>
              <a:gd name="connsiteX2" fmla="*/ 693815 w 1387630"/>
              <a:gd name="connsiteY2" fmla="*/ 0 h 1387630"/>
              <a:gd name="connsiteX3" fmla="*/ 0 w 1387630"/>
              <a:gd name="connsiteY3" fmla="*/ 693815 h 1387630"/>
              <a:gd name="connsiteX4" fmla="*/ 693815 w 1387630"/>
              <a:gd name="connsiteY4" fmla="*/ 1387630 h 1387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7630" h="1387630">
                <a:moveTo>
                  <a:pt x="693815" y="1387630"/>
                </a:moveTo>
                <a:cubicBezTo>
                  <a:pt x="1076998" y="1387630"/>
                  <a:pt x="1387630" y="1076998"/>
                  <a:pt x="1387630" y="693815"/>
                </a:cubicBezTo>
                <a:cubicBezTo>
                  <a:pt x="1387630" y="310632"/>
                  <a:pt x="1076998" y="0"/>
                  <a:pt x="693815" y="0"/>
                </a:cubicBezTo>
                <a:cubicBezTo>
                  <a:pt x="310632" y="0"/>
                  <a:pt x="0" y="310632"/>
                  <a:pt x="0" y="693815"/>
                </a:cubicBezTo>
                <a:cubicBezTo>
                  <a:pt x="0" y="1076998"/>
                  <a:pt x="310632" y="1387630"/>
                  <a:pt x="693815" y="1387630"/>
                </a:cubicBezTo>
                <a:close/>
              </a:path>
            </a:pathLst>
          </a:custGeom>
        </p:spPr>
      </p:pic>
      <p:sp>
        <p:nvSpPr>
          <p:cNvPr id="41" name="Oval 40">
            <a:extLst>
              <a:ext uri="{FF2B5EF4-FFF2-40B4-BE49-F238E27FC236}">
                <a16:creationId xmlns:a16="http://schemas.microsoft.com/office/drawing/2014/main" id="{B51F9628-5847-9955-9D6B-821E9101DFDC}"/>
              </a:ext>
            </a:extLst>
          </p:cNvPr>
          <p:cNvSpPr/>
          <p:nvPr userDrawn="1"/>
        </p:nvSpPr>
        <p:spPr>
          <a:xfrm>
            <a:off x="5846143" y="6087889"/>
            <a:ext cx="499710" cy="499710"/>
          </a:xfrm>
          <a:prstGeom prst="ellipse">
            <a:avLst/>
          </a:prstGeom>
          <a:solidFill>
            <a:srgbClr val="EAEAEA"/>
          </a:solidFill>
          <a:ln>
            <a:noFill/>
          </a:ln>
          <a:effectLst>
            <a:outerShdw blurRad="63500" algn="ctr" rotWithShape="0">
              <a:prstClr val="black">
                <a:alpha val="2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Slide Number Placeholder 5">
            <a:extLst>
              <a:ext uri="{FF2B5EF4-FFF2-40B4-BE49-F238E27FC236}">
                <a16:creationId xmlns:a16="http://schemas.microsoft.com/office/drawing/2014/main" id="{5C25F3F4-7FCB-C8E3-FA58-63CCF9BEC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890489" y="6142689"/>
            <a:ext cx="432331" cy="365125"/>
          </a:xfrm>
        </p:spPr>
        <p:txBody>
          <a:bodyPr/>
          <a:lstStyle>
            <a:lvl1pPr algn="ctr">
              <a:defRPr sz="1600" b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503D512-38F5-4B0F-8403-F56AFC0CBD9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51460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6B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CB5A40-4E46-C178-1133-D1992C3F26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032B24-28BD-446E-ABB4-10F461AA7A4E}" type="slidenum">
              <a:rPr lang="en-US" smtClean="0"/>
              <a:t>‹#›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690EE67-5C0F-4657-1FD6-A6A9C1B511F6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DD35376-8AFB-1BA7-D351-2FC32D936CA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374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2" r:id="rId2"/>
    <p:sldLayoutId id="2147483653" r:id="rId3"/>
    <p:sldLayoutId id="2147483651" r:id="rId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slide" Target="slide9.xml"/><Relationship Id="rId18" Type="http://schemas.openxmlformats.org/officeDocument/2006/relationships/image" Target="../media/image19.png"/><Relationship Id="rId26" Type="http://schemas.openxmlformats.org/officeDocument/2006/relationships/image" Target="../media/image140.png"/><Relationship Id="rId3" Type="http://schemas.openxmlformats.org/officeDocument/2006/relationships/image" Target="../media/image10.png"/><Relationship Id="rId21" Type="http://schemas.openxmlformats.org/officeDocument/2006/relationships/image" Target="../media/image20.png"/><Relationship Id="rId7" Type="http://schemas.openxmlformats.org/officeDocument/2006/relationships/image" Target="../media/image14.png"/><Relationship Id="rId12" Type="http://schemas.openxmlformats.org/officeDocument/2006/relationships/image" Target="../media/image17.png"/><Relationship Id="rId17" Type="http://schemas.openxmlformats.org/officeDocument/2006/relationships/image" Target="../media/image110.png"/><Relationship Id="rId25" Type="http://schemas.openxmlformats.org/officeDocument/2006/relationships/slide" Target="slide28.xml"/><Relationship Id="rId2" Type="http://schemas.openxmlformats.org/officeDocument/2006/relationships/notesSlide" Target="../notesSlides/notesSlide1.xml"/><Relationship Id="rId16" Type="http://schemas.openxmlformats.org/officeDocument/2006/relationships/slide" Target="slide14.xml"/><Relationship Id="rId20" Type="http://schemas.openxmlformats.org/officeDocument/2006/relationships/image" Target="../media/image1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11" Type="http://schemas.openxmlformats.org/officeDocument/2006/relationships/image" Target="../media/image90.png"/><Relationship Id="rId24" Type="http://schemas.openxmlformats.org/officeDocument/2006/relationships/image" Target="../media/image21.png"/><Relationship Id="rId5" Type="http://schemas.openxmlformats.org/officeDocument/2006/relationships/image" Target="../media/image12.png"/><Relationship Id="rId15" Type="http://schemas.openxmlformats.org/officeDocument/2006/relationships/image" Target="../media/image18.png"/><Relationship Id="rId23" Type="http://schemas.openxmlformats.org/officeDocument/2006/relationships/image" Target="../media/image130.png"/><Relationship Id="rId10" Type="http://schemas.openxmlformats.org/officeDocument/2006/relationships/slide" Target="slide4.xml"/><Relationship Id="rId19" Type="http://schemas.openxmlformats.org/officeDocument/2006/relationships/slide" Target="slide19.xml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image" Target="../media/image100.png"/><Relationship Id="rId22" Type="http://schemas.openxmlformats.org/officeDocument/2006/relationships/slide" Target="slide2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E426797-E5EA-BD36-9B48-C009D1C6AF3C}"/>
              </a:ext>
            </a:extLst>
          </p:cNvPr>
          <p:cNvSpPr txBox="1"/>
          <p:nvPr/>
        </p:nvSpPr>
        <p:spPr>
          <a:xfrm>
            <a:off x="1817563" y="2282542"/>
            <a:ext cx="8556874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13000" dirty="0">
                <a:latin typeface="IranNastaliq" panose="02020505000000020003" pitchFamily="18" charset="0"/>
                <a:cs typeface="IranNastaliq" panose="02020505000000020003" pitchFamily="18" charset="0"/>
              </a:rPr>
              <a:t>بسم الله الرحمن الرحیم</a:t>
            </a:r>
            <a:endParaRPr lang="en-US" sz="13000" dirty="0"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3996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61CD9EA-7705-00A6-1E79-4CBD210DD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3D512-38F5-4B0F-8403-F56AFC0CBD9B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FC33FB-36AA-B625-529F-1A0C0D1B19E3}"/>
              </a:ext>
            </a:extLst>
          </p:cNvPr>
          <p:cNvSpPr txBox="1"/>
          <p:nvPr/>
        </p:nvSpPr>
        <p:spPr>
          <a:xfrm>
            <a:off x="7960996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امــامت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45C1609-2AFA-970D-4935-AA98E648CFF2}"/>
              </a:ext>
            </a:extLst>
          </p:cNvPr>
          <p:cNvSpPr txBox="1"/>
          <p:nvPr/>
        </p:nvSpPr>
        <p:spPr>
          <a:xfrm>
            <a:off x="6552014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مخالفت با مامون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E1E2904-8F8E-0507-2C8E-5544B081CDC7}"/>
              </a:ext>
            </a:extLst>
          </p:cNvPr>
          <p:cNvSpPr txBox="1"/>
          <p:nvPr/>
        </p:nvSpPr>
        <p:spPr>
          <a:xfrm>
            <a:off x="9369978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ولــــادت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81B14E-9955-3F2C-8A2D-06A198BC9709}"/>
              </a:ext>
            </a:extLst>
          </p:cNvPr>
          <p:cNvSpPr txBox="1"/>
          <p:nvPr/>
        </p:nvSpPr>
        <p:spPr>
          <a:xfrm>
            <a:off x="2808991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پذیرش ولادت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EB9E6E-CE04-876E-4B43-FBBDF9351826}"/>
              </a:ext>
            </a:extLst>
          </p:cNvPr>
          <p:cNvSpPr txBox="1"/>
          <p:nvPr/>
        </p:nvSpPr>
        <p:spPr>
          <a:xfrm>
            <a:off x="1400009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شهادت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0D66164-3A74-3583-A038-1665A2A43763}"/>
              </a:ext>
            </a:extLst>
          </p:cNvPr>
          <p:cNvSpPr txBox="1"/>
          <p:nvPr/>
        </p:nvSpPr>
        <p:spPr>
          <a:xfrm>
            <a:off x="4217973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هجرت اجباری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DE2E4A7-59F4-7588-F447-B814F748DF0C}"/>
              </a:ext>
            </a:extLst>
          </p:cNvPr>
          <p:cNvSpPr txBox="1"/>
          <p:nvPr/>
        </p:nvSpPr>
        <p:spPr>
          <a:xfrm>
            <a:off x="3788228" y="108860"/>
            <a:ext cx="4615543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0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موضوع خود را به صورت دقیق را وارد نمایید</a:t>
            </a:r>
            <a:endParaRPr lang="en-US" sz="4000" dirty="0"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395B65E-673F-A33A-64D7-5637A961A343}"/>
              </a:ext>
            </a:extLst>
          </p:cNvPr>
          <p:cNvSpPr txBox="1"/>
          <p:nvPr/>
        </p:nvSpPr>
        <p:spPr>
          <a:xfrm>
            <a:off x="718457" y="997674"/>
            <a:ext cx="10672595" cy="4570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24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400" dirty="0"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2400" dirty="0"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400" dirty="0"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2400" dirty="0"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400" dirty="0"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2400" dirty="0"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</a:p>
        </p:txBody>
      </p:sp>
    </p:spTree>
    <p:extLst>
      <p:ext uri="{BB962C8B-B14F-4D97-AF65-F5344CB8AC3E}">
        <p14:creationId xmlns:p14="http://schemas.microsoft.com/office/powerpoint/2010/main" val="36532348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EC37CB1-74C3-ACD0-010C-ECF0158B7A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3D512-38F5-4B0F-8403-F56AFC0CBD9B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554DB8-8391-B587-EA16-E4AA2D4E3681}"/>
              </a:ext>
            </a:extLst>
          </p:cNvPr>
          <p:cNvSpPr txBox="1"/>
          <p:nvPr/>
        </p:nvSpPr>
        <p:spPr>
          <a:xfrm>
            <a:off x="7960996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امــامت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B59B26-E659-A567-FD01-E2D8FF4E7F34}"/>
              </a:ext>
            </a:extLst>
          </p:cNvPr>
          <p:cNvSpPr txBox="1"/>
          <p:nvPr/>
        </p:nvSpPr>
        <p:spPr>
          <a:xfrm>
            <a:off x="6552014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مخالفت با مامون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718D80-B5E0-FC72-1C45-0EB073E4FFCD}"/>
              </a:ext>
            </a:extLst>
          </p:cNvPr>
          <p:cNvSpPr txBox="1"/>
          <p:nvPr/>
        </p:nvSpPr>
        <p:spPr>
          <a:xfrm>
            <a:off x="9369978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ولــــادت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799C28C-0446-15E3-7C15-73920EDB2A2A}"/>
              </a:ext>
            </a:extLst>
          </p:cNvPr>
          <p:cNvSpPr txBox="1"/>
          <p:nvPr/>
        </p:nvSpPr>
        <p:spPr>
          <a:xfrm>
            <a:off x="2808991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پذیرش ولادت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F03F833-26A0-6023-8C13-AADBFD18CB7E}"/>
              </a:ext>
            </a:extLst>
          </p:cNvPr>
          <p:cNvSpPr txBox="1"/>
          <p:nvPr/>
        </p:nvSpPr>
        <p:spPr>
          <a:xfrm>
            <a:off x="1400009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شهادت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016342-9324-F372-669C-9BF7049088C5}"/>
              </a:ext>
            </a:extLst>
          </p:cNvPr>
          <p:cNvSpPr txBox="1"/>
          <p:nvPr/>
        </p:nvSpPr>
        <p:spPr>
          <a:xfrm>
            <a:off x="4217973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هجرت اجباری</a:t>
            </a: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C528DD5-85C1-7A67-1A3A-9211A8CE764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22888" y="578219"/>
            <a:ext cx="7289986" cy="510623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CFFCEAB-3ED3-0BD9-50BC-090F14973C22}"/>
              </a:ext>
            </a:extLst>
          </p:cNvPr>
          <p:cNvSpPr txBox="1"/>
          <p:nvPr/>
        </p:nvSpPr>
        <p:spPr>
          <a:xfrm>
            <a:off x="3788228" y="108860"/>
            <a:ext cx="4615543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0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موضوع خود را به صورت دقیق را وارد نمایید</a:t>
            </a:r>
            <a:endParaRPr lang="en-US" sz="4000" dirty="0"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47BF0CE-928E-1A0B-D57D-BD86ED2BAFDD}"/>
              </a:ext>
            </a:extLst>
          </p:cNvPr>
          <p:cNvSpPr txBox="1"/>
          <p:nvPr/>
        </p:nvSpPr>
        <p:spPr>
          <a:xfrm>
            <a:off x="6106654" y="1047579"/>
            <a:ext cx="5454100" cy="4570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24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400" dirty="0"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2400" dirty="0"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</a:p>
        </p:txBody>
      </p:sp>
    </p:spTree>
    <p:extLst>
      <p:ext uri="{BB962C8B-B14F-4D97-AF65-F5344CB8AC3E}">
        <p14:creationId xmlns:p14="http://schemas.microsoft.com/office/powerpoint/2010/main" val="22381209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EC37CB1-74C3-ACD0-010C-ECF0158B7A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3D512-38F5-4B0F-8403-F56AFC0CBD9B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554DB8-8391-B587-EA16-E4AA2D4E3681}"/>
              </a:ext>
            </a:extLst>
          </p:cNvPr>
          <p:cNvSpPr txBox="1"/>
          <p:nvPr/>
        </p:nvSpPr>
        <p:spPr>
          <a:xfrm>
            <a:off x="7960996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امــامت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B59B26-E659-A567-FD01-E2D8FF4E7F34}"/>
              </a:ext>
            </a:extLst>
          </p:cNvPr>
          <p:cNvSpPr txBox="1"/>
          <p:nvPr/>
        </p:nvSpPr>
        <p:spPr>
          <a:xfrm>
            <a:off x="6552014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مخالفت با مامون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718D80-B5E0-FC72-1C45-0EB073E4FFCD}"/>
              </a:ext>
            </a:extLst>
          </p:cNvPr>
          <p:cNvSpPr txBox="1"/>
          <p:nvPr/>
        </p:nvSpPr>
        <p:spPr>
          <a:xfrm>
            <a:off x="9369978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ولــــادت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799C28C-0446-15E3-7C15-73920EDB2A2A}"/>
              </a:ext>
            </a:extLst>
          </p:cNvPr>
          <p:cNvSpPr txBox="1"/>
          <p:nvPr/>
        </p:nvSpPr>
        <p:spPr>
          <a:xfrm>
            <a:off x="2808991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پذیرش ولادت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F03F833-26A0-6023-8C13-AADBFD18CB7E}"/>
              </a:ext>
            </a:extLst>
          </p:cNvPr>
          <p:cNvSpPr txBox="1"/>
          <p:nvPr/>
        </p:nvSpPr>
        <p:spPr>
          <a:xfrm>
            <a:off x="1400009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شهادت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016342-9324-F372-669C-9BF7049088C5}"/>
              </a:ext>
            </a:extLst>
          </p:cNvPr>
          <p:cNvSpPr txBox="1"/>
          <p:nvPr/>
        </p:nvSpPr>
        <p:spPr>
          <a:xfrm>
            <a:off x="4217973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هجرت اجباری</a:t>
            </a:r>
            <a:endParaRPr 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A492A4A-6812-068D-5BDC-01D47D35C510}"/>
              </a:ext>
            </a:extLst>
          </p:cNvPr>
          <p:cNvSpPr txBox="1"/>
          <p:nvPr/>
        </p:nvSpPr>
        <p:spPr>
          <a:xfrm>
            <a:off x="3788228" y="108860"/>
            <a:ext cx="4615543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0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موضوع خود را به صورت دقیق را وارد نمایید</a:t>
            </a:r>
            <a:endParaRPr lang="en-US" sz="4000" dirty="0"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B9EABB87-859B-83D1-80A3-6A9E10089E7D}"/>
              </a:ext>
            </a:extLst>
          </p:cNvPr>
          <p:cNvGrpSpPr/>
          <p:nvPr/>
        </p:nvGrpSpPr>
        <p:grpSpPr>
          <a:xfrm>
            <a:off x="10201550" y="1375538"/>
            <a:ext cx="1503162" cy="1503162"/>
            <a:chOff x="10201550" y="1375538"/>
            <a:chExt cx="1503162" cy="1503162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02B09559-5E38-B4E0-8D6C-931A2E938BA1}"/>
                </a:ext>
              </a:extLst>
            </p:cNvPr>
            <p:cNvGrpSpPr/>
            <p:nvPr/>
          </p:nvGrpSpPr>
          <p:grpSpPr>
            <a:xfrm flipH="1">
              <a:off x="10201550" y="1375538"/>
              <a:ext cx="1503162" cy="1503162"/>
              <a:chOff x="9973737" y="1743410"/>
              <a:chExt cx="1180419" cy="1180419"/>
            </a:xfrm>
          </p:grpSpPr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08FE7C7A-EDBE-AF00-5C6F-AEC520A63B2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973737" y="1743410"/>
                <a:ext cx="1180419" cy="1180419"/>
              </a:xfrm>
              <a:prstGeom prst="rect">
                <a:avLst/>
              </a:prstGeom>
            </p:spPr>
          </p:pic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E99D0C8A-DD88-A293-FEF4-B556F9C347E3}"/>
                  </a:ext>
                </a:extLst>
              </p:cNvPr>
              <p:cNvSpPr/>
              <p:nvPr/>
            </p:nvSpPr>
            <p:spPr>
              <a:xfrm flipH="1">
                <a:off x="10241020" y="2010693"/>
                <a:ext cx="645853" cy="645853"/>
              </a:xfrm>
              <a:prstGeom prst="ellipse">
                <a:avLst/>
              </a:prstGeom>
              <a:solidFill>
                <a:srgbClr val="EAEAEA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2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5" name="Google Shape;1147;p76">
              <a:extLst>
                <a:ext uri="{FF2B5EF4-FFF2-40B4-BE49-F238E27FC236}">
                  <a16:creationId xmlns:a16="http://schemas.microsoft.com/office/drawing/2014/main" id="{C1354502-1B13-60C4-09ED-CA3839735066}"/>
                </a:ext>
              </a:extLst>
            </p:cNvPr>
            <p:cNvGrpSpPr/>
            <p:nvPr/>
          </p:nvGrpSpPr>
          <p:grpSpPr>
            <a:xfrm>
              <a:off x="10695654" y="1855020"/>
              <a:ext cx="514954" cy="504005"/>
              <a:chOff x="7715475" y="3338525"/>
              <a:chExt cx="443300" cy="433875"/>
            </a:xfrm>
            <a:solidFill>
              <a:srgbClr val="0F6050"/>
            </a:solidFill>
          </p:grpSpPr>
          <p:sp>
            <p:nvSpPr>
              <p:cNvPr id="26" name="Google Shape;1148;p76">
                <a:extLst>
                  <a:ext uri="{FF2B5EF4-FFF2-40B4-BE49-F238E27FC236}">
                    <a16:creationId xmlns:a16="http://schemas.microsoft.com/office/drawing/2014/main" id="{DAEB24E6-A6BE-D38F-AC25-0DB7EB8F9842}"/>
                  </a:ext>
                </a:extLst>
              </p:cNvPr>
              <p:cNvSpPr/>
              <p:nvPr/>
            </p:nvSpPr>
            <p:spPr>
              <a:xfrm>
                <a:off x="7715475" y="3375600"/>
                <a:ext cx="443300" cy="396800"/>
              </a:xfrm>
              <a:custGeom>
                <a:avLst/>
                <a:gdLst/>
                <a:ahLst/>
                <a:cxnLst/>
                <a:rect l="l" t="t" r="r" b="b"/>
                <a:pathLst>
                  <a:path w="17732" h="15872" extrusionOk="0">
                    <a:moveTo>
                      <a:pt x="11506" y="512"/>
                    </a:moveTo>
                    <a:cubicBezTo>
                      <a:pt x="11588" y="512"/>
                      <a:pt x="11669" y="522"/>
                      <a:pt x="11748" y="543"/>
                    </a:cubicBezTo>
                    <a:lnTo>
                      <a:pt x="12760" y="828"/>
                    </a:lnTo>
                    <a:cubicBezTo>
                      <a:pt x="13279" y="971"/>
                      <a:pt x="13578" y="1503"/>
                      <a:pt x="13448" y="2022"/>
                    </a:cubicBezTo>
                    <a:cubicBezTo>
                      <a:pt x="13435" y="2074"/>
                      <a:pt x="13422" y="2126"/>
                      <a:pt x="13409" y="2178"/>
                    </a:cubicBezTo>
                    <a:lnTo>
                      <a:pt x="10528" y="1335"/>
                    </a:lnTo>
                    <a:cubicBezTo>
                      <a:pt x="10592" y="1036"/>
                      <a:pt x="10761" y="789"/>
                      <a:pt x="11021" y="634"/>
                    </a:cubicBezTo>
                    <a:lnTo>
                      <a:pt x="11021" y="634"/>
                    </a:lnTo>
                    <a:lnTo>
                      <a:pt x="11008" y="647"/>
                    </a:lnTo>
                    <a:cubicBezTo>
                      <a:pt x="11158" y="558"/>
                      <a:pt x="11333" y="512"/>
                      <a:pt x="11506" y="512"/>
                    </a:cubicBezTo>
                    <a:close/>
                    <a:moveTo>
                      <a:pt x="10398" y="1828"/>
                    </a:moveTo>
                    <a:lnTo>
                      <a:pt x="13279" y="2684"/>
                    </a:lnTo>
                    <a:lnTo>
                      <a:pt x="13227" y="2892"/>
                    </a:lnTo>
                    <a:cubicBezTo>
                      <a:pt x="12989" y="3750"/>
                      <a:pt x="12214" y="4308"/>
                      <a:pt x="11367" y="4308"/>
                    </a:cubicBezTo>
                    <a:cubicBezTo>
                      <a:pt x="11201" y="4308"/>
                      <a:pt x="11033" y="4287"/>
                      <a:pt x="10865" y="4242"/>
                    </a:cubicBezTo>
                    <a:cubicBezTo>
                      <a:pt x="10294" y="4086"/>
                      <a:pt x="9956" y="3502"/>
                      <a:pt x="10112" y="2931"/>
                    </a:cubicBezTo>
                    <a:lnTo>
                      <a:pt x="10398" y="1828"/>
                    </a:lnTo>
                    <a:close/>
                    <a:moveTo>
                      <a:pt x="7192" y="6617"/>
                    </a:moveTo>
                    <a:cubicBezTo>
                      <a:pt x="7477" y="6903"/>
                      <a:pt x="7841" y="7111"/>
                      <a:pt x="8243" y="7227"/>
                    </a:cubicBezTo>
                    <a:lnTo>
                      <a:pt x="8022" y="7798"/>
                    </a:lnTo>
                    <a:lnTo>
                      <a:pt x="7322" y="7124"/>
                    </a:lnTo>
                    <a:cubicBezTo>
                      <a:pt x="7218" y="7033"/>
                      <a:pt x="7166" y="6890"/>
                      <a:pt x="7179" y="6747"/>
                    </a:cubicBezTo>
                    <a:lnTo>
                      <a:pt x="7192" y="6617"/>
                    </a:lnTo>
                    <a:close/>
                    <a:moveTo>
                      <a:pt x="12669" y="4437"/>
                    </a:moveTo>
                    <a:cubicBezTo>
                      <a:pt x="13318" y="4437"/>
                      <a:pt x="13902" y="4787"/>
                      <a:pt x="14447" y="5449"/>
                    </a:cubicBezTo>
                    <a:cubicBezTo>
                      <a:pt x="15071" y="6228"/>
                      <a:pt x="15421" y="7214"/>
                      <a:pt x="15421" y="8227"/>
                    </a:cubicBezTo>
                    <a:lnTo>
                      <a:pt x="15421" y="12354"/>
                    </a:lnTo>
                    <a:cubicBezTo>
                      <a:pt x="15421" y="12938"/>
                      <a:pt x="15032" y="13471"/>
                      <a:pt x="14460" y="13652"/>
                    </a:cubicBezTo>
                    <a:lnTo>
                      <a:pt x="14188" y="12938"/>
                    </a:lnTo>
                    <a:cubicBezTo>
                      <a:pt x="14045" y="12575"/>
                      <a:pt x="13708" y="12341"/>
                      <a:pt x="13318" y="12341"/>
                    </a:cubicBezTo>
                    <a:lnTo>
                      <a:pt x="12786" y="12341"/>
                    </a:lnTo>
                    <a:cubicBezTo>
                      <a:pt x="12760" y="12056"/>
                      <a:pt x="12526" y="11835"/>
                      <a:pt x="12241" y="11835"/>
                    </a:cubicBezTo>
                    <a:lnTo>
                      <a:pt x="9931" y="11835"/>
                    </a:lnTo>
                    <a:lnTo>
                      <a:pt x="9931" y="10407"/>
                    </a:lnTo>
                    <a:lnTo>
                      <a:pt x="10891" y="10407"/>
                    </a:lnTo>
                    <a:cubicBezTo>
                      <a:pt x="11254" y="10394"/>
                      <a:pt x="11579" y="10135"/>
                      <a:pt x="11644" y="9771"/>
                    </a:cubicBezTo>
                    <a:lnTo>
                      <a:pt x="11657" y="9771"/>
                    </a:lnTo>
                    <a:cubicBezTo>
                      <a:pt x="12176" y="9771"/>
                      <a:pt x="12630" y="9447"/>
                      <a:pt x="12812" y="8980"/>
                    </a:cubicBezTo>
                    <a:lnTo>
                      <a:pt x="13149" y="8058"/>
                    </a:lnTo>
                    <a:cubicBezTo>
                      <a:pt x="13223" y="7853"/>
                      <a:pt x="13059" y="7706"/>
                      <a:pt x="12899" y="7706"/>
                    </a:cubicBezTo>
                    <a:cubicBezTo>
                      <a:pt x="12805" y="7706"/>
                      <a:pt x="12712" y="7756"/>
                      <a:pt x="12669" y="7876"/>
                    </a:cubicBezTo>
                    <a:lnTo>
                      <a:pt x="12319" y="8798"/>
                    </a:lnTo>
                    <a:cubicBezTo>
                      <a:pt x="12217" y="9082"/>
                      <a:pt x="11941" y="9255"/>
                      <a:pt x="11652" y="9255"/>
                    </a:cubicBezTo>
                    <a:cubicBezTo>
                      <a:pt x="11571" y="9255"/>
                      <a:pt x="11490" y="9242"/>
                      <a:pt x="11410" y="9213"/>
                    </a:cubicBezTo>
                    <a:lnTo>
                      <a:pt x="8464" y="8110"/>
                    </a:lnTo>
                    <a:lnTo>
                      <a:pt x="8853" y="7072"/>
                    </a:lnTo>
                    <a:cubicBezTo>
                      <a:pt x="8853" y="7062"/>
                      <a:pt x="8860" y="7053"/>
                      <a:pt x="8868" y="7053"/>
                    </a:cubicBezTo>
                    <a:cubicBezTo>
                      <a:pt x="8872" y="7053"/>
                      <a:pt x="8875" y="7055"/>
                      <a:pt x="8879" y="7059"/>
                    </a:cubicBezTo>
                    <a:lnTo>
                      <a:pt x="11164" y="7915"/>
                    </a:lnTo>
                    <a:cubicBezTo>
                      <a:pt x="11189" y="7923"/>
                      <a:pt x="11215" y="7927"/>
                      <a:pt x="11241" y="7927"/>
                    </a:cubicBezTo>
                    <a:cubicBezTo>
                      <a:pt x="11350" y="7927"/>
                      <a:pt x="11457" y="7864"/>
                      <a:pt x="11488" y="7760"/>
                    </a:cubicBezTo>
                    <a:lnTo>
                      <a:pt x="12163" y="5981"/>
                    </a:lnTo>
                    <a:cubicBezTo>
                      <a:pt x="12256" y="5741"/>
                      <a:pt x="12474" y="5621"/>
                      <a:pt x="12691" y="5621"/>
                    </a:cubicBezTo>
                    <a:cubicBezTo>
                      <a:pt x="12896" y="5621"/>
                      <a:pt x="13101" y="5728"/>
                      <a:pt x="13201" y="5942"/>
                    </a:cubicBezTo>
                    <a:cubicBezTo>
                      <a:pt x="13266" y="6085"/>
                      <a:pt x="13266" y="6228"/>
                      <a:pt x="13227" y="6371"/>
                    </a:cubicBezTo>
                    <a:lnTo>
                      <a:pt x="13085" y="6747"/>
                    </a:lnTo>
                    <a:cubicBezTo>
                      <a:pt x="13003" y="6952"/>
                      <a:pt x="13169" y="7100"/>
                      <a:pt x="13332" y="7100"/>
                    </a:cubicBezTo>
                    <a:cubicBezTo>
                      <a:pt x="13427" y="7100"/>
                      <a:pt x="13522" y="7049"/>
                      <a:pt x="13565" y="6929"/>
                    </a:cubicBezTo>
                    <a:lnTo>
                      <a:pt x="13708" y="6552"/>
                    </a:lnTo>
                    <a:cubicBezTo>
                      <a:pt x="13915" y="5994"/>
                      <a:pt x="13630" y="5384"/>
                      <a:pt x="13085" y="5177"/>
                    </a:cubicBezTo>
                    <a:cubicBezTo>
                      <a:pt x="12955" y="5129"/>
                      <a:pt x="12822" y="5106"/>
                      <a:pt x="12693" y="5106"/>
                    </a:cubicBezTo>
                    <a:cubicBezTo>
                      <a:pt x="12227" y="5106"/>
                      <a:pt x="11799" y="5400"/>
                      <a:pt x="11657" y="5877"/>
                    </a:cubicBezTo>
                    <a:lnTo>
                      <a:pt x="11657" y="4800"/>
                    </a:lnTo>
                    <a:cubicBezTo>
                      <a:pt x="12020" y="4761"/>
                      <a:pt x="12371" y="4631"/>
                      <a:pt x="12669" y="4437"/>
                    </a:cubicBezTo>
                    <a:close/>
                    <a:moveTo>
                      <a:pt x="9411" y="10394"/>
                    </a:moveTo>
                    <a:lnTo>
                      <a:pt x="9411" y="11835"/>
                    </a:lnTo>
                    <a:lnTo>
                      <a:pt x="8866" y="11835"/>
                    </a:lnTo>
                    <a:cubicBezTo>
                      <a:pt x="8516" y="11835"/>
                      <a:pt x="8516" y="12354"/>
                      <a:pt x="8866" y="12354"/>
                    </a:cubicBezTo>
                    <a:lnTo>
                      <a:pt x="12241" y="12354"/>
                    </a:lnTo>
                    <a:cubicBezTo>
                      <a:pt x="12254" y="12354"/>
                      <a:pt x="12267" y="12367"/>
                      <a:pt x="12267" y="12380"/>
                    </a:cubicBezTo>
                    <a:lnTo>
                      <a:pt x="12267" y="13704"/>
                    </a:lnTo>
                    <a:lnTo>
                      <a:pt x="7971" y="13704"/>
                    </a:lnTo>
                    <a:cubicBezTo>
                      <a:pt x="7451" y="13704"/>
                      <a:pt x="7023" y="13289"/>
                      <a:pt x="7023" y="12770"/>
                    </a:cubicBezTo>
                    <a:lnTo>
                      <a:pt x="7023" y="11342"/>
                    </a:lnTo>
                    <a:cubicBezTo>
                      <a:pt x="7023" y="10823"/>
                      <a:pt x="7451" y="10394"/>
                      <a:pt x="7971" y="10394"/>
                    </a:cubicBezTo>
                    <a:close/>
                    <a:moveTo>
                      <a:pt x="13331" y="12861"/>
                    </a:moveTo>
                    <a:cubicBezTo>
                      <a:pt x="13500" y="12861"/>
                      <a:pt x="13656" y="12964"/>
                      <a:pt x="13721" y="13120"/>
                    </a:cubicBezTo>
                    <a:lnTo>
                      <a:pt x="14175" y="14301"/>
                    </a:lnTo>
                    <a:lnTo>
                      <a:pt x="13708" y="14288"/>
                    </a:lnTo>
                    <a:lnTo>
                      <a:pt x="13279" y="13808"/>
                    </a:lnTo>
                    <a:cubicBezTo>
                      <a:pt x="13212" y="13725"/>
                      <a:pt x="13109" y="13708"/>
                      <a:pt x="13005" y="13708"/>
                    </a:cubicBezTo>
                    <a:cubicBezTo>
                      <a:pt x="12929" y="13708"/>
                      <a:pt x="12852" y="13717"/>
                      <a:pt x="12786" y="13717"/>
                    </a:cubicBezTo>
                    <a:lnTo>
                      <a:pt x="12786" y="12861"/>
                    </a:lnTo>
                    <a:close/>
                    <a:moveTo>
                      <a:pt x="11498" y="0"/>
                    </a:moveTo>
                    <a:cubicBezTo>
                      <a:pt x="10842" y="0"/>
                      <a:pt x="10246" y="436"/>
                      <a:pt x="10060" y="1101"/>
                    </a:cubicBezTo>
                    <a:lnTo>
                      <a:pt x="9619" y="2801"/>
                    </a:lnTo>
                    <a:cubicBezTo>
                      <a:pt x="9333" y="3840"/>
                      <a:pt x="10138" y="4722"/>
                      <a:pt x="11151" y="4813"/>
                    </a:cubicBezTo>
                    <a:lnTo>
                      <a:pt x="11151" y="7240"/>
                    </a:lnTo>
                    <a:lnTo>
                      <a:pt x="11112" y="7331"/>
                    </a:lnTo>
                    <a:lnTo>
                      <a:pt x="9061" y="6565"/>
                    </a:lnTo>
                    <a:cubicBezTo>
                      <a:pt x="8999" y="6540"/>
                      <a:pt x="8935" y="6528"/>
                      <a:pt x="8871" y="6528"/>
                    </a:cubicBezTo>
                    <a:cubicBezTo>
                      <a:pt x="8710" y="6528"/>
                      <a:pt x="8553" y="6607"/>
                      <a:pt x="8451" y="6747"/>
                    </a:cubicBezTo>
                    <a:cubicBezTo>
                      <a:pt x="8217" y="6695"/>
                      <a:pt x="8009" y="6604"/>
                      <a:pt x="7815" y="6500"/>
                    </a:cubicBezTo>
                    <a:cubicBezTo>
                      <a:pt x="7646" y="6358"/>
                      <a:pt x="7490" y="6215"/>
                      <a:pt x="7348" y="6059"/>
                    </a:cubicBezTo>
                    <a:cubicBezTo>
                      <a:pt x="7270" y="5986"/>
                      <a:pt x="7176" y="5952"/>
                      <a:pt x="7084" y="5952"/>
                    </a:cubicBezTo>
                    <a:cubicBezTo>
                      <a:pt x="6900" y="5952"/>
                      <a:pt x="6725" y="6085"/>
                      <a:pt x="6699" y="6293"/>
                    </a:cubicBezTo>
                    <a:cubicBezTo>
                      <a:pt x="6660" y="6734"/>
                      <a:pt x="6608" y="7162"/>
                      <a:pt x="6958" y="7500"/>
                    </a:cubicBezTo>
                    <a:lnTo>
                      <a:pt x="7958" y="8434"/>
                    </a:lnTo>
                    <a:cubicBezTo>
                      <a:pt x="7984" y="8460"/>
                      <a:pt x="8009" y="8473"/>
                      <a:pt x="8048" y="8486"/>
                    </a:cubicBezTo>
                    <a:lnTo>
                      <a:pt x="11151" y="9642"/>
                    </a:lnTo>
                    <a:cubicBezTo>
                      <a:pt x="11125" y="9771"/>
                      <a:pt x="11021" y="9875"/>
                      <a:pt x="10891" y="9875"/>
                    </a:cubicBezTo>
                    <a:lnTo>
                      <a:pt x="7971" y="9875"/>
                    </a:lnTo>
                    <a:cubicBezTo>
                      <a:pt x="7166" y="9875"/>
                      <a:pt x="6504" y="10524"/>
                      <a:pt x="6504" y="11329"/>
                    </a:cubicBezTo>
                    <a:lnTo>
                      <a:pt x="6504" y="12757"/>
                    </a:lnTo>
                    <a:cubicBezTo>
                      <a:pt x="6504" y="13561"/>
                      <a:pt x="7166" y="14210"/>
                      <a:pt x="7971" y="14210"/>
                    </a:cubicBezTo>
                    <a:lnTo>
                      <a:pt x="12968" y="14210"/>
                    </a:lnTo>
                    <a:lnTo>
                      <a:pt x="13331" y="14639"/>
                    </a:lnTo>
                    <a:cubicBezTo>
                      <a:pt x="13409" y="14730"/>
                      <a:pt x="13539" y="14795"/>
                      <a:pt x="13682" y="14795"/>
                    </a:cubicBezTo>
                    <a:lnTo>
                      <a:pt x="14240" y="14795"/>
                    </a:lnTo>
                    <a:cubicBezTo>
                      <a:pt x="14590" y="14782"/>
                      <a:pt x="14811" y="14418"/>
                      <a:pt x="14655" y="14120"/>
                    </a:cubicBezTo>
                    <a:cubicBezTo>
                      <a:pt x="15421" y="13860"/>
                      <a:pt x="15927" y="13146"/>
                      <a:pt x="15927" y="12341"/>
                    </a:cubicBezTo>
                    <a:lnTo>
                      <a:pt x="16356" y="12341"/>
                    </a:lnTo>
                    <a:cubicBezTo>
                      <a:pt x="16498" y="12341"/>
                      <a:pt x="16628" y="12445"/>
                      <a:pt x="16654" y="12588"/>
                    </a:cubicBezTo>
                    <a:lnTo>
                      <a:pt x="17121" y="15002"/>
                    </a:lnTo>
                    <a:cubicBezTo>
                      <a:pt x="17160" y="15184"/>
                      <a:pt x="17017" y="15366"/>
                      <a:pt x="16823" y="15366"/>
                    </a:cubicBezTo>
                    <a:lnTo>
                      <a:pt x="910" y="15366"/>
                    </a:lnTo>
                    <a:cubicBezTo>
                      <a:pt x="715" y="15366"/>
                      <a:pt x="572" y="15184"/>
                      <a:pt x="611" y="15002"/>
                    </a:cubicBezTo>
                    <a:lnTo>
                      <a:pt x="1065" y="12588"/>
                    </a:lnTo>
                    <a:cubicBezTo>
                      <a:pt x="1104" y="12445"/>
                      <a:pt x="1221" y="12341"/>
                      <a:pt x="1377" y="12341"/>
                    </a:cubicBezTo>
                    <a:lnTo>
                      <a:pt x="5543" y="12341"/>
                    </a:lnTo>
                    <a:cubicBezTo>
                      <a:pt x="5881" y="12341"/>
                      <a:pt x="5881" y="11822"/>
                      <a:pt x="5543" y="11822"/>
                    </a:cubicBezTo>
                    <a:lnTo>
                      <a:pt x="1377" y="11822"/>
                    </a:lnTo>
                    <a:cubicBezTo>
                      <a:pt x="974" y="11822"/>
                      <a:pt x="637" y="12095"/>
                      <a:pt x="559" y="12471"/>
                    </a:cubicBezTo>
                    <a:lnTo>
                      <a:pt x="105" y="14885"/>
                    </a:lnTo>
                    <a:cubicBezTo>
                      <a:pt x="1" y="15405"/>
                      <a:pt x="390" y="15872"/>
                      <a:pt x="910" y="15872"/>
                    </a:cubicBezTo>
                    <a:lnTo>
                      <a:pt x="16823" y="15872"/>
                    </a:lnTo>
                    <a:cubicBezTo>
                      <a:pt x="17342" y="15872"/>
                      <a:pt x="17731" y="15405"/>
                      <a:pt x="17628" y="14885"/>
                    </a:cubicBezTo>
                    <a:lnTo>
                      <a:pt x="17628" y="14885"/>
                    </a:lnTo>
                    <a:lnTo>
                      <a:pt x="17628" y="14898"/>
                    </a:lnTo>
                    <a:lnTo>
                      <a:pt x="17173" y="12484"/>
                    </a:lnTo>
                    <a:cubicBezTo>
                      <a:pt x="17082" y="12108"/>
                      <a:pt x="16745" y="11835"/>
                      <a:pt x="16356" y="11835"/>
                    </a:cubicBezTo>
                    <a:lnTo>
                      <a:pt x="15927" y="11835"/>
                    </a:lnTo>
                    <a:lnTo>
                      <a:pt x="15927" y="8240"/>
                    </a:lnTo>
                    <a:cubicBezTo>
                      <a:pt x="15940" y="7111"/>
                      <a:pt x="15551" y="6007"/>
                      <a:pt x="14850" y="5125"/>
                    </a:cubicBezTo>
                    <a:cubicBezTo>
                      <a:pt x="14370" y="4515"/>
                      <a:pt x="13811" y="4125"/>
                      <a:pt x="13201" y="3995"/>
                    </a:cubicBezTo>
                    <a:cubicBezTo>
                      <a:pt x="13448" y="3710"/>
                      <a:pt x="13630" y="3385"/>
                      <a:pt x="13721" y="3022"/>
                    </a:cubicBezTo>
                    <a:cubicBezTo>
                      <a:pt x="13837" y="2633"/>
                      <a:pt x="13993" y="2191"/>
                      <a:pt x="13993" y="1776"/>
                    </a:cubicBezTo>
                    <a:cubicBezTo>
                      <a:pt x="14006" y="1192"/>
                      <a:pt x="13656" y="647"/>
                      <a:pt x="13111" y="400"/>
                    </a:cubicBezTo>
                    <a:cubicBezTo>
                      <a:pt x="13046" y="374"/>
                      <a:pt x="11877" y="50"/>
                      <a:pt x="11877" y="50"/>
                    </a:cubicBezTo>
                    <a:cubicBezTo>
                      <a:pt x="11750" y="16"/>
                      <a:pt x="11623" y="0"/>
                      <a:pt x="1149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149;p76">
                <a:extLst>
                  <a:ext uri="{FF2B5EF4-FFF2-40B4-BE49-F238E27FC236}">
                    <a16:creationId xmlns:a16="http://schemas.microsoft.com/office/drawing/2014/main" id="{AAED4D36-F6D4-E25B-0643-89030FA4BF95}"/>
                  </a:ext>
                </a:extLst>
              </p:cNvPr>
              <p:cNvSpPr/>
              <p:nvPr/>
            </p:nvSpPr>
            <p:spPr>
              <a:xfrm>
                <a:off x="7747275" y="3374225"/>
                <a:ext cx="123675" cy="123650"/>
              </a:xfrm>
              <a:custGeom>
                <a:avLst/>
                <a:gdLst/>
                <a:ahLst/>
                <a:cxnLst/>
                <a:rect l="l" t="t" r="r" b="b"/>
                <a:pathLst>
                  <a:path w="4947" h="4946" extrusionOk="0">
                    <a:moveTo>
                      <a:pt x="1857" y="624"/>
                    </a:moveTo>
                    <a:cubicBezTo>
                      <a:pt x="1260" y="1312"/>
                      <a:pt x="1299" y="2350"/>
                      <a:pt x="1948" y="2999"/>
                    </a:cubicBezTo>
                    <a:cubicBezTo>
                      <a:pt x="2289" y="3340"/>
                      <a:pt x="2738" y="3513"/>
                      <a:pt x="3190" y="3513"/>
                    </a:cubicBezTo>
                    <a:cubicBezTo>
                      <a:pt x="3596" y="3513"/>
                      <a:pt x="4004" y="3373"/>
                      <a:pt x="4336" y="3090"/>
                    </a:cubicBezTo>
                    <a:lnTo>
                      <a:pt x="4336" y="3090"/>
                    </a:lnTo>
                    <a:cubicBezTo>
                      <a:pt x="4038" y="3927"/>
                      <a:pt x="3261" y="4400"/>
                      <a:pt x="2470" y="4400"/>
                    </a:cubicBezTo>
                    <a:cubicBezTo>
                      <a:pt x="1984" y="4400"/>
                      <a:pt x="1494" y="4222"/>
                      <a:pt x="1104" y="3843"/>
                    </a:cubicBezTo>
                    <a:cubicBezTo>
                      <a:pt x="728" y="3479"/>
                      <a:pt x="520" y="2960"/>
                      <a:pt x="533" y="2441"/>
                    </a:cubicBezTo>
                    <a:cubicBezTo>
                      <a:pt x="546" y="1610"/>
                      <a:pt x="1078" y="883"/>
                      <a:pt x="1857" y="624"/>
                    </a:cubicBezTo>
                    <a:close/>
                    <a:moveTo>
                      <a:pt x="2454" y="1"/>
                    </a:moveTo>
                    <a:cubicBezTo>
                      <a:pt x="1117" y="27"/>
                      <a:pt x="53" y="1104"/>
                      <a:pt x="27" y="2441"/>
                    </a:cubicBezTo>
                    <a:cubicBezTo>
                      <a:pt x="1" y="3817"/>
                      <a:pt x="1104" y="4946"/>
                      <a:pt x="2493" y="4946"/>
                    </a:cubicBezTo>
                    <a:lnTo>
                      <a:pt x="2480" y="4933"/>
                    </a:lnTo>
                    <a:cubicBezTo>
                      <a:pt x="3830" y="4920"/>
                      <a:pt x="4920" y="3830"/>
                      <a:pt x="4946" y="2480"/>
                    </a:cubicBezTo>
                    <a:cubicBezTo>
                      <a:pt x="4938" y="2267"/>
                      <a:pt x="4768" y="2141"/>
                      <a:pt x="4595" y="2141"/>
                    </a:cubicBezTo>
                    <a:cubicBezTo>
                      <a:pt x="4482" y="2141"/>
                      <a:pt x="4369" y="2194"/>
                      <a:pt x="4297" y="2311"/>
                    </a:cubicBezTo>
                    <a:cubicBezTo>
                      <a:pt x="4076" y="2746"/>
                      <a:pt x="3640" y="2979"/>
                      <a:pt x="3197" y="2979"/>
                    </a:cubicBezTo>
                    <a:cubicBezTo>
                      <a:pt x="2886" y="2979"/>
                      <a:pt x="2571" y="2864"/>
                      <a:pt x="2324" y="2623"/>
                    </a:cubicBezTo>
                    <a:cubicBezTo>
                      <a:pt x="1740" y="2026"/>
                      <a:pt x="1896" y="1039"/>
                      <a:pt x="2636" y="650"/>
                    </a:cubicBezTo>
                    <a:cubicBezTo>
                      <a:pt x="2947" y="468"/>
                      <a:pt x="2818" y="1"/>
                      <a:pt x="245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1150;p76">
                <a:extLst>
                  <a:ext uri="{FF2B5EF4-FFF2-40B4-BE49-F238E27FC236}">
                    <a16:creationId xmlns:a16="http://schemas.microsoft.com/office/drawing/2014/main" id="{7637F16F-BC50-EEBA-ABC9-3D461F3DA2A2}"/>
                  </a:ext>
                </a:extLst>
              </p:cNvPr>
              <p:cNvSpPr/>
              <p:nvPr/>
            </p:nvSpPr>
            <p:spPr>
              <a:xfrm>
                <a:off x="7849175" y="3358300"/>
                <a:ext cx="15275" cy="13075"/>
              </a:xfrm>
              <a:custGeom>
                <a:avLst/>
                <a:gdLst/>
                <a:ahLst/>
                <a:cxnLst/>
                <a:rect l="l" t="t" r="r" b="b"/>
                <a:pathLst>
                  <a:path w="611" h="523" extrusionOk="0">
                    <a:moveTo>
                      <a:pt x="373" y="1"/>
                    </a:moveTo>
                    <a:cubicBezTo>
                      <a:pt x="366" y="1"/>
                      <a:pt x="358" y="1"/>
                      <a:pt x="351" y="2"/>
                    </a:cubicBezTo>
                    <a:cubicBezTo>
                      <a:pt x="117" y="2"/>
                      <a:pt x="1" y="274"/>
                      <a:pt x="169" y="443"/>
                    </a:cubicBezTo>
                    <a:cubicBezTo>
                      <a:pt x="225" y="498"/>
                      <a:pt x="291" y="523"/>
                      <a:pt x="355" y="523"/>
                    </a:cubicBezTo>
                    <a:cubicBezTo>
                      <a:pt x="487" y="523"/>
                      <a:pt x="611" y="419"/>
                      <a:pt x="611" y="261"/>
                    </a:cubicBezTo>
                    <a:cubicBezTo>
                      <a:pt x="611" y="113"/>
                      <a:pt x="505" y="1"/>
                      <a:pt x="37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1151;p76">
                <a:extLst>
                  <a:ext uri="{FF2B5EF4-FFF2-40B4-BE49-F238E27FC236}">
                    <a16:creationId xmlns:a16="http://schemas.microsoft.com/office/drawing/2014/main" id="{7D6B9D2A-92CF-C149-8B15-0E229A1CAF60}"/>
                  </a:ext>
                </a:extLst>
              </p:cNvPr>
              <p:cNvSpPr/>
              <p:nvPr/>
            </p:nvSpPr>
            <p:spPr>
              <a:xfrm>
                <a:off x="7879675" y="3390775"/>
                <a:ext cx="15275" cy="13050"/>
              </a:xfrm>
              <a:custGeom>
                <a:avLst/>
                <a:gdLst/>
                <a:ahLst/>
                <a:cxnLst/>
                <a:rect l="l" t="t" r="r" b="b"/>
                <a:pathLst>
                  <a:path w="611" h="522" extrusionOk="0">
                    <a:moveTo>
                      <a:pt x="351" y="1"/>
                    </a:moveTo>
                    <a:cubicBezTo>
                      <a:pt x="118" y="1"/>
                      <a:pt x="1" y="286"/>
                      <a:pt x="157" y="442"/>
                    </a:cubicBezTo>
                    <a:cubicBezTo>
                      <a:pt x="212" y="497"/>
                      <a:pt x="279" y="522"/>
                      <a:pt x="345" y="522"/>
                    </a:cubicBezTo>
                    <a:cubicBezTo>
                      <a:pt x="481" y="522"/>
                      <a:pt x="611" y="418"/>
                      <a:pt x="611" y="260"/>
                    </a:cubicBezTo>
                    <a:cubicBezTo>
                      <a:pt x="611" y="118"/>
                      <a:pt x="494" y="1"/>
                      <a:pt x="35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1152;p76">
                <a:extLst>
                  <a:ext uri="{FF2B5EF4-FFF2-40B4-BE49-F238E27FC236}">
                    <a16:creationId xmlns:a16="http://schemas.microsoft.com/office/drawing/2014/main" id="{FBCD6772-2A1F-62F9-9B5D-2162BD255090}"/>
                  </a:ext>
                </a:extLst>
              </p:cNvPr>
              <p:cNvSpPr/>
              <p:nvPr/>
            </p:nvSpPr>
            <p:spPr>
              <a:xfrm>
                <a:off x="7886175" y="3338525"/>
                <a:ext cx="15275" cy="13300"/>
              </a:xfrm>
              <a:custGeom>
                <a:avLst/>
                <a:gdLst/>
                <a:ahLst/>
                <a:cxnLst/>
                <a:rect l="l" t="t" r="r" b="b"/>
                <a:pathLst>
                  <a:path w="611" h="532" extrusionOk="0">
                    <a:moveTo>
                      <a:pt x="351" y="1"/>
                    </a:moveTo>
                    <a:cubicBezTo>
                      <a:pt x="117" y="1"/>
                      <a:pt x="0" y="287"/>
                      <a:pt x="156" y="455"/>
                    </a:cubicBezTo>
                    <a:cubicBezTo>
                      <a:pt x="209" y="508"/>
                      <a:pt x="274" y="532"/>
                      <a:pt x="338" y="532"/>
                    </a:cubicBezTo>
                    <a:cubicBezTo>
                      <a:pt x="476" y="532"/>
                      <a:pt x="610" y="421"/>
                      <a:pt x="610" y="261"/>
                    </a:cubicBezTo>
                    <a:cubicBezTo>
                      <a:pt x="610" y="118"/>
                      <a:pt x="494" y="1"/>
                      <a:pt x="35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1153;p76">
                <a:extLst>
                  <a:ext uri="{FF2B5EF4-FFF2-40B4-BE49-F238E27FC236}">
                    <a16:creationId xmlns:a16="http://schemas.microsoft.com/office/drawing/2014/main" id="{34DEB402-6A2C-A7DD-4040-0390775AEF3F}"/>
                  </a:ext>
                </a:extLst>
              </p:cNvPr>
              <p:cNvSpPr/>
              <p:nvPr/>
            </p:nvSpPr>
            <p:spPr>
              <a:xfrm>
                <a:off x="7765775" y="3696450"/>
                <a:ext cx="92200" cy="50975"/>
              </a:xfrm>
              <a:custGeom>
                <a:avLst/>
                <a:gdLst/>
                <a:ahLst/>
                <a:cxnLst/>
                <a:rect l="l" t="t" r="r" b="b"/>
                <a:pathLst>
                  <a:path w="3688" h="2039" extrusionOk="0">
                    <a:moveTo>
                      <a:pt x="3168" y="520"/>
                    </a:moveTo>
                    <a:lnTo>
                      <a:pt x="3168" y="1519"/>
                    </a:lnTo>
                    <a:lnTo>
                      <a:pt x="572" y="1519"/>
                    </a:lnTo>
                    <a:lnTo>
                      <a:pt x="741" y="520"/>
                    </a:lnTo>
                    <a:close/>
                    <a:moveTo>
                      <a:pt x="715" y="1"/>
                    </a:moveTo>
                    <a:cubicBezTo>
                      <a:pt x="468" y="1"/>
                      <a:pt x="260" y="169"/>
                      <a:pt x="221" y="403"/>
                    </a:cubicBezTo>
                    <a:lnTo>
                      <a:pt x="53" y="1467"/>
                    </a:lnTo>
                    <a:cubicBezTo>
                      <a:pt x="1" y="1766"/>
                      <a:pt x="234" y="2038"/>
                      <a:pt x="533" y="2038"/>
                    </a:cubicBezTo>
                    <a:lnTo>
                      <a:pt x="3194" y="2038"/>
                    </a:lnTo>
                    <a:cubicBezTo>
                      <a:pt x="3466" y="2038"/>
                      <a:pt x="3687" y="1818"/>
                      <a:pt x="3687" y="1545"/>
                    </a:cubicBezTo>
                    <a:lnTo>
                      <a:pt x="3687" y="494"/>
                    </a:lnTo>
                    <a:cubicBezTo>
                      <a:pt x="3687" y="221"/>
                      <a:pt x="3466" y="1"/>
                      <a:pt x="319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1154;p76">
                <a:extLst>
                  <a:ext uri="{FF2B5EF4-FFF2-40B4-BE49-F238E27FC236}">
                    <a16:creationId xmlns:a16="http://schemas.microsoft.com/office/drawing/2014/main" id="{AAED83A6-BEDD-5F26-DEC1-EBC677AF93C5}"/>
                  </a:ext>
                </a:extLst>
              </p:cNvPr>
              <p:cNvSpPr/>
              <p:nvPr/>
            </p:nvSpPr>
            <p:spPr>
              <a:xfrm>
                <a:off x="8025525" y="3627550"/>
                <a:ext cx="43025" cy="38425"/>
              </a:xfrm>
              <a:custGeom>
                <a:avLst/>
                <a:gdLst/>
                <a:ahLst/>
                <a:cxnLst/>
                <a:rect l="l" t="t" r="r" b="b"/>
                <a:pathLst>
                  <a:path w="1721" h="1537" extrusionOk="0">
                    <a:moveTo>
                      <a:pt x="369" y="1"/>
                    </a:moveTo>
                    <a:cubicBezTo>
                      <a:pt x="169" y="1"/>
                      <a:pt x="1" y="258"/>
                      <a:pt x="189" y="446"/>
                    </a:cubicBezTo>
                    <a:lnTo>
                      <a:pt x="1202" y="1459"/>
                    </a:lnTo>
                    <a:cubicBezTo>
                      <a:pt x="1254" y="1498"/>
                      <a:pt x="1319" y="1537"/>
                      <a:pt x="1384" y="1537"/>
                    </a:cubicBezTo>
                    <a:cubicBezTo>
                      <a:pt x="1604" y="1524"/>
                      <a:pt x="1721" y="1251"/>
                      <a:pt x="1565" y="1095"/>
                    </a:cubicBezTo>
                    <a:lnTo>
                      <a:pt x="553" y="83"/>
                    </a:lnTo>
                    <a:cubicBezTo>
                      <a:pt x="495" y="25"/>
                      <a:pt x="430" y="1"/>
                      <a:pt x="36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4139C79A-0A06-033A-F80E-E458DFD73A95}"/>
              </a:ext>
            </a:extLst>
          </p:cNvPr>
          <p:cNvGrpSpPr/>
          <p:nvPr/>
        </p:nvGrpSpPr>
        <p:grpSpPr>
          <a:xfrm>
            <a:off x="7803719" y="1375538"/>
            <a:ext cx="1503162" cy="1503162"/>
            <a:chOff x="7803719" y="1375538"/>
            <a:chExt cx="1503162" cy="1503162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1A084AA0-9548-12C8-E91E-287F4CA9B0E6}"/>
                </a:ext>
              </a:extLst>
            </p:cNvPr>
            <p:cNvGrpSpPr/>
            <p:nvPr/>
          </p:nvGrpSpPr>
          <p:grpSpPr>
            <a:xfrm flipH="1">
              <a:off x="7803719" y="1375538"/>
              <a:ext cx="1503162" cy="1503162"/>
              <a:chOff x="9973737" y="1743410"/>
              <a:chExt cx="1180419" cy="1180419"/>
            </a:xfrm>
          </p:grpSpPr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D2644575-73F0-D920-155C-B18CF51CF0F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973737" y="1743410"/>
                <a:ext cx="1180419" cy="1180419"/>
              </a:xfrm>
              <a:prstGeom prst="rect">
                <a:avLst/>
              </a:prstGeom>
            </p:spPr>
          </p:pic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F262F717-18C3-82D1-5A7F-6D6FFABC65F7}"/>
                  </a:ext>
                </a:extLst>
              </p:cNvPr>
              <p:cNvSpPr/>
              <p:nvPr/>
            </p:nvSpPr>
            <p:spPr>
              <a:xfrm flipH="1">
                <a:off x="10241020" y="2010693"/>
                <a:ext cx="645853" cy="645853"/>
              </a:xfrm>
              <a:prstGeom prst="ellipse">
                <a:avLst/>
              </a:prstGeom>
              <a:solidFill>
                <a:srgbClr val="EAEAEA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2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3" name="Google Shape;1213;p76">
              <a:extLst>
                <a:ext uri="{FF2B5EF4-FFF2-40B4-BE49-F238E27FC236}">
                  <a16:creationId xmlns:a16="http://schemas.microsoft.com/office/drawing/2014/main" id="{145D104F-17EC-1A10-0D09-64BF14AF02E3}"/>
                </a:ext>
              </a:extLst>
            </p:cNvPr>
            <p:cNvGrpSpPr/>
            <p:nvPr/>
          </p:nvGrpSpPr>
          <p:grpSpPr>
            <a:xfrm>
              <a:off x="8311676" y="1865498"/>
              <a:ext cx="464800" cy="509378"/>
              <a:chOff x="6194900" y="3338950"/>
              <a:chExt cx="400125" cy="438500"/>
            </a:xfrm>
            <a:solidFill>
              <a:srgbClr val="0F6050"/>
            </a:solidFill>
          </p:grpSpPr>
          <p:sp>
            <p:nvSpPr>
              <p:cNvPr id="34" name="Google Shape;1214;p76">
                <a:extLst>
                  <a:ext uri="{FF2B5EF4-FFF2-40B4-BE49-F238E27FC236}">
                    <a16:creationId xmlns:a16="http://schemas.microsoft.com/office/drawing/2014/main" id="{2B1E8064-2CA4-491A-D7D0-0546D193180C}"/>
                  </a:ext>
                </a:extLst>
              </p:cNvPr>
              <p:cNvSpPr/>
              <p:nvPr/>
            </p:nvSpPr>
            <p:spPr>
              <a:xfrm>
                <a:off x="6405500" y="3494300"/>
                <a:ext cx="15275" cy="13050"/>
              </a:xfrm>
              <a:custGeom>
                <a:avLst/>
                <a:gdLst/>
                <a:ahLst/>
                <a:cxnLst/>
                <a:rect l="l" t="t" r="r" b="b"/>
                <a:pathLst>
                  <a:path w="611" h="522" extrusionOk="0">
                    <a:moveTo>
                      <a:pt x="351" y="0"/>
                    </a:moveTo>
                    <a:cubicBezTo>
                      <a:pt x="117" y="0"/>
                      <a:pt x="1" y="273"/>
                      <a:pt x="156" y="442"/>
                    </a:cubicBezTo>
                    <a:cubicBezTo>
                      <a:pt x="212" y="497"/>
                      <a:pt x="279" y="521"/>
                      <a:pt x="345" y="521"/>
                    </a:cubicBezTo>
                    <a:cubicBezTo>
                      <a:pt x="481" y="521"/>
                      <a:pt x="611" y="417"/>
                      <a:pt x="611" y="260"/>
                    </a:cubicBezTo>
                    <a:cubicBezTo>
                      <a:pt x="611" y="117"/>
                      <a:pt x="494" y="0"/>
                      <a:pt x="35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1215;p76">
                <a:extLst>
                  <a:ext uri="{FF2B5EF4-FFF2-40B4-BE49-F238E27FC236}">
                    <a16:creationId xmlns:a16="http://schemas.microsoft.com/office/drawing/2014/main" id="{5B650C96-74C2-2433-7FE9-33040827652E}"/>
                  </a:ext>
                </a:extLst>
              </p:cNvPr>
              <p:cNvSpPr/>
              <p:nvPr/>
            </p:nvSpPr>
            <p:spPr>
              <a:xfrm>
                <a:off x="6433725" y="3494300"/>
                <a:ext cx="15275" cy="12825"/>
              </a:xfrm>
              <a:custGeom>
                <a:avLst/>
                <a:gdLst/>
                <a:ahLst/>
                <a:cxnLst/>
                <a:rect l="l" t="t" r="r" b="b"/>
                <a:pathLst>
                  <a:path w="611" h="513" extrusionOk="0">
                    <a:moveTo>
                      <a:pt x="351" y="0"/>
                    </a:moveTo>
                    <a:cubicBezTo>
                      <a:pt x="118" y="0"/>
                      <a:pt x="1" y="273"/>
                      <a:pt x="170" y="442"/>
                    </a:cubicBezTo>
                    <a:cubicBezTo>
                      <a:pt x="219" y="491"/>
                      <a:pt x="281" y="513"/>
                      <a:pt x="343" y="513"/>
                    </a:cubicBezTo>
                    <a:cubicBezTo>
                      <a:pt x="478" y="513"/>
                      <a:pt x="611" y="411"/>
                      <a:pt x="611" y="260"/>
                    </a:cubicBezTo>
                    <a:cubicBezTo>
                      <a:pt x="611" y="117"/>
                      <a:pt x="494" y="0"/>
                      <a:pt x="35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1216;p76">
                <a:extLst>
                  <a:ext uri="{FF2B5EF4-FFF2-40B4-BE49-F238E27FC236}">
                    <a16:creationId xmlns:a16="http://schemas.microsoft.com/office/drawing/2014/main" id="{13745D20-4B73-6DCA-E215-67A3A298F105}"/>
                  </a:ext>
                </a:extLst>
              </p:cNvPr>
              <p:cNvSpPr/>
              <p:nvPr/>
            </p:nvSpPr>
            <p:spPr>
              <a:xfrm>
                <a:off x="6502525" y="3494150"/>
                <a:ext cx="15275" cy="13150"/>
              </a:xfrm>
              <a:custGeom>
                <a:avLst/>
                <a:gdLst/>
                <a:ahLst/>
                <a:cxnLst/>
                <a:rect l="l" t="t" r="r" b="b"/>
                <a:pathLst>
                  <a:path w="611" h="526" extrusionOk="0">
                    <a:moveTo>
                      <a:pt x="270" y="0"/>
                    </a:moveTo>
                    <a:cubicBezTo>
                      <a:pt x="135" y="0"/>
                      <a:pt x="1" y="106"/>
                      <a:pt x="1" y="266"/>
                    </a:cubicBezTo>
                    <a:cubicBezTo>
                      <a:pt x="1" y="409"/>
                      <a:pt x="117" y="525"/>
                      <a:pt x="260" y="525"/>
                    </a:cubicBezTo>
                    <a:cubicBezTo>
                      <a:pt x="494" y="525"/>
                      <a:pt x="611" y="240"/>
                      <a:pt x="442" y="71"/>
                    </a:cubicBezTo>
                    <a:cubicBezTo>
                      <a:pt x="393" y="22"/>
                      <a:pt x="331" y="0"/>
                      <a:pt x="27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1217;p76">
                <a:extLst>
                  <a:ext uri="{FF2B5EF4-FFF2-40B4-BE49-F238E27FC236}">
                    <a16:creationId xmlns:a16="http://schemas.microsoft.com/office/drawing/2014/main" id="{4EEE9AF8-3F28-E9D0-5317-A162115993C0}"/>
                  </a:ext>
                </a:extLst>
              </p:cNvPr>
              <p:cNvSpPr/>
              <p:nvPr/>
            </p:nvSpPr>
            <p:spPr>
              <a:xfrm>
                <a:off x="6528475" y="3494300"/>
                <a:ext cx="15275" cy="13050"/>
              </a:xfrm>
              <a:custGeom>
                <a:avLst/>
                <a:gdLst/>
                <a:ahLst/>
                <a:cxnLst/>
                <a:rect l="l" t="t" r="r" b="b"/>
                <a:pathLst>
                  <a:path w="611" h="522" extrusionOk="0">
                    <a:moveTo>
                      <a:pt x="351" y="0"/>
                    </a:moveTo>
                    <a:cubicBezTo>
                      <a:pt x="118" y="0"/>
                      <a:pt x="1" y="273"/>
                      <a:pt x="170" y="442"/>
                    </a:cubicBezTo>
                    <a:cubicBezTo>
                      <a:pt x="225" y="497"/>
                      <a:pt x="291" y="521"/>
                      <a:pt x="355" y="521"/>
                    </a:cubicBezTo>
                    <a:cubicBezTo>
                      <a:pt x="488" y="521"/>
                      <a:pt x="611" y="417"/>
                      <a:pt x="611" y="260"/>
                    </a:cubicBezTo>
                    <a:cubicBezTo>
                      <a:pt x="611" y="117"/>
                      <a:pt x="494" y="0"/>
                      <a:pt x="35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1218;p76">
                <a:extLst>
                  <a:ext uri="{FF2B5EF4-FFF2-40B4-BE49-F238E27FC236}">
                    <a16:creationId xmlns:a16="http://schemas.microsoft.com/office/drawing/2014/main" id="{4F99407B-3CEB-B898-7440-1589348E6841}"/>
                  </a:ext>
                </a:extLst>
              </p:cNvPr>
              <p:cNvSpPr/>
              <p:nvPr/>
            </p:nvSpPr>
            <p:spPr>
              <a:xfrm>
                <a:off x="6405825" y="3691225"/>
                <a:ext cx="15175" cy="13125"/>
              </a:xfrm>
              <a:custGeom>
                <a:avLst/>
                <a:gdLst/>
                <a:ahLst/>
                <a:cxnLst/>
                <a:rect l="l" t="t" r="r" b="b"/>
                <a:pathLst>
                  <a:path w="607" h="525" extrusionOk="0">
                    <a:moveTo>
                      <a:pt x="347" y="1"/>
                    </a:moveTo>
                    <a:cubicBezTo>
                      <a:pt x="340" y="1"/>
                      <a:pt x="332" y="1"/>
                      <a:pt x="325" y="2"/>
                    </a:cubicBezTo>
                    <a:cubicBezTo>
                      <a:pt x="91" y="28"/>
                      <a:pt x="1" y="313"/>
                      <a:pt x="169" y="456"/>
                    </a:cubicBezTo>
                    <a:cubicBezTo>
                      <a:pt x="220" y="503"/>
                      <a:pt x="281" y="524"/>
                      <a:pt x="340" y="524"/>
                    </a:cubicBezTo>
                    <a:cubicBezTo>
                      <a:pt x="476" y="524"/>
                      <a:pt x="607" y="412"/>
                      <a:pt x="598" y="249"/>
                    </a:cubicBezTo>
                    <a:cubicBezTo>
                      <a:pt x="585" y="113"/>
                      <a:pt x="479" y="1"/>
                      <a:pt x="34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1219;p76">
                <a:extLst>
                  <a:ext uri="{FF2B5EF4-FFF2-40B4-BE49-F238E27FC236}">
                    <a16:creationId xmlns:a16="http://schemas.microsoft.com/office/drawing/2014/main" id="{82C4BD2E-C2FA-816E-383A-CB3C705C575A}"/>
                  </a:ext>
                </a:extLst>
              </p:cNvPr>
              <p:cNvSpPr/>
              <p:nvPr/>
            </p:nvSpPr>
            <p:spPr>
              <a:xfrm>
                <a:off x="6436000" y="3691200"/>
                <a:ext cx="14950" cy="13075"/>
              </a:xfrm>
              <a:custGeom>
                <a:avLst/>
                <a:gdLst/>
                <a:ahLst/>
                <a:cxnLst/>
                <a:rect l="l" t="t" r="r" b="b"/>
                <a:pathLst>
                  <a:path w="598" h="523" extrusionOk="0">
                    <a:moveTo>
                      <a:pt x="256" y="1"/>
                    </a:moveTo>
                    <a:cubicBezTo>
                      <a:pt x="124" y="1"/>
                      <a:pt x="1" y="105"/>
                      <a:pt x="1" y="263"/>
                    </a:cubicBezTo>
                    <a:cubicBezTo>
                      <a:pt x="1" y="405"/>
                      <a:pt x="117" y="522"/>
                      <a:pt x="260" y="522"/>
                    </a:cubicBezTo>
                    <a:cubicBezTo>
                      <a:pt x="494" y="522"/>
                      <a:pt x="598" y="237"/>
                      <a:pt x="442" y="81"/>
                    </a:cubicBezTo>
                    <a:cubicBezTo>
                      <a:pt x="387" y="26"/>
                      <a:pt x="320" y="1"/>
                      <a:pt x="256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1220;p76">
                <a:extLst>
                  <a:ext uri="{FF2B5EF4-FFF2-40B4-BE49-F238E27FC236}">
                    <a16:creationId xmlns:a16="http://schemas.microsoft.com/office/drawing/2014/main" id="{8773B942-6E5A-F4E1-B941-0858C9532187}"/>
                  </a:ext>
                </a:extLst>
              </p:cNvPr>
              <p:cNvSpPr/>
              <p:nvPr/>
            </p:nvSpPr>
            <p:spPr>
              <a:xfrm>
                <a:off x="6500250" y="3691250"/>
                <a:ext cx="15275" cy="12925"/>
              </a:xfrm>
              <a:custGeom>
                <a:avLst/>
                <a:gdLst/>
                <a:ahLst/>
                <a:cxnLst/>
                <a:rect l="l" t="t" r="r" b="b"/>
                <a:pathLst>
                  <a:path w="611" h="517" extrusionOk="0">
                    <a:moveTo>
                      <a:pt x="351" y="1"/>
                    </a:moveTo>
                    <a:cubicBezTo>
                      <a:pt x="117" y="1"/>
                      <a:pt x="1" y="274"/>
                      <a:pt x="169" y="442"/>
                    </a:cubicBezTo>
                    <a:cubicBezTo>
                      <a:pt x="220" y="493"/>
                      <a:pt x="285" y="516"/>
                      <a:pt x="349" y="516"/>
                    </a:cubicBezTo>
                    <a:cubicBezTo>
                      <a:pt x="481" y="516"/>
                      <a:pt x="611" y="418"/>
                      <a:pt x="611" y="261"/>
                    </a:cubicBezTo>
                    <a:cubicBezTo>
                      <a:pt x="611" y="118"/>
                      <a:pt x="494" y="1"/>
                      <a:pt x="35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1221;p76">
                <a:extLst>
                  <a:ext uri="{FF2B5EF4-FFF2-40B4-BE49-F238E27FC236}">
                    <a16:creationId xmlns:a16="http://schemas.microsoft.com/office/drawing/2014/main" id="{367B5CD2-CEF5-C318-0322-3B59C8600D65}"/>
                  </a:ext>
                </a:extLst>
              </p:cNvPr>
              <p:cNvSpPr/>
              <p:nvPr/>
            </p:nvSpPr>
            <p:spPr>
              <a:xfrm>
                <a:off x="6528475" y="3691250"/>
                <a:ext cx="15275" cy="13075"/>
              </a:xfrm>
              <a:custGeom>
                <a:avLst/>
                <a:gdLst/>
                <a:ahLst/>
                <a:cxnLst/>
                <a:rect l="l" t="t" r="r" b="b"/>
                <a:pathLst>
                  <a:path w="611" h="523" extrusionOk="0">
                    <a:moveTo>
                      <a:pt x="351" y="1"/>
                    </a:moveTo>
                    <a:cubicBezTo>
                      <a:pt x="118" y="1"/>
                      <a:pt x="1" y="274"/>
                      <a:pt x="170" y="442"/>
                    </a:cubicBezTo>
                    <a:cubicBezTo>
                      <a:pt x="225" y="497"/>
                      <a:pt x="291" y="522"/>
                      <a:pt x="355" y="522"/>
                    </a:cubicBezTo>
                    <a:cubicBezTo>
                      <a:pt x="488" y="522"/>
                      <a:pt x="611" y="418"/>
                      <a:pt x="611" y="261"/>
                    </a:cubicBezTo>
                    <a:cubicBezTo>
                      <a:pt x="611" y="118"/>
                      <a:pt x="494" y="1"/>
                      <a:pt x="35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1222;p76">
                <a:extLst>
                  <a:ext uri="{FF2B5EF4-FFF2-40B4-BE49-F238E27FC236}">
                    <a16:creationId xmlns:a16="http://schemas.microsoft.com/office/drawing/2014/main" id="{65F59CA8-405A-3DE1-471F-AB861A78D0CF}"/>
                  </a:ext>
                </a:extLst>
              </p:cNvPr>
              <p:cNvSpPr/>
              <p:nvPr/>
            </p:nvSpPr>
            <p:spPr>
              <a:xfrm>
                <a:off x="6354875" y="3338950"/>
                <a:ext cx="240150" cy="438500"/>
              </a:xfrm>
              <a:custGeom>
                <a:avLst/>
                <a:gdLst/>
                <a:ahLst/>
                <a:cxnLst/>
                <a:rect l="l" t="t" r="r" b="b"/>
                <a:pathLst>
                  <a:path w="9606" h="17540" extrusionOk="0">
                    <a:moveTo>
                      <a:pt x="5063" y="3800"/>
                    </a:moveTo>
                    <a:lnTo>
                      <a:pt x="7321" y="4981"/>
                    </a:lnTo>
                    <a:cubicBezTo>
                      <a:pt x="7931" y="5306"/>
                      <a:pt x="8308" y="5929"/>
                      <a:pt x="8308" y="6617"/>
                    </a:cubicBezTo>
                    <a:lnTo>
                      <a:pt x="8308" y="7253"/>
                    </a:lnTo>
                    <a:lnTo>
                      <a:pt x="1325" y="7253"/>
                    </a:lnTo>
                    <a:lnTo>
                      <a:pt x="1325" y="6617"/>
                    </a:lnTo>
                    <a:cubicBezTo>
                      <a:pt x="1325" y="5929"/>
                      <a:pt x="1701" y="5306"/>
                      <a:pt x="2311" y="4981"/>
                    </a:cubicBezTo>
                    <a:lnTo>
                      <a:pt x="4557" y="3800"/>
                    </a:lnTo>
                    <a:lnTo>
                      <a:pt x="4557" y="6253"/>
                    </a:lnTo>
                    <a:cubicBezTo>
                      <a:pt x="4570" y="6409"/>
                      <a:pt x="4693" y="6487"/>
                      <a:pt x="4815" y="6487"/>
                    </a:cubicBezTo>
                    <a:cubicBezTo>
                      <a:pt x="4936" y="6487"/>
                      <a:pt x="5056" y="6409"/>
                      <a:pt x="5063" y="6253"/>
                    </a:cubicBezTo>
                    <a:lnTo>
                      <a:pt x="5063" y="3800"/>
                    </a:lnTo>
                    <a:close/>
                    <a:moveTo>
                      <a:pt x="2921" y="8810"/>
                    </a:moveTo>
                    <a:lnTo>
                      <a:pt x="3298" y="9096"/>
                    </a:lnTo>
                    <a:cubicBezTo>
                      <a:pt x="3401" y="9174"/>
                      <a:pt x="3466" y="9290"/>
                      <a:pt x="3466" y="9433"/>
                    </a:cubicBezTo>
                    <a:lnTo>
                      <a:pt x="3466" y="11666"/>
                    </a:lnTo>
                    <a:lnTo>
                      <a:pt x="2363" y="11666"/>
                    </a:lnTo>
                    <a:lnTo>
                      <a:pt x="2363" y="9433"/>
                    </a:lnTo>
                    <a:cubicBezTo>
                      <a:pt x="2363" y="9290"/>
                      <a:pt x="2428" y="9174"/>
                      <a:pt x="2532" y="9096"/>
                    </a:cubicBezTo>
                    <a:lnTo>
                      <a:pt x="2921" y="8810"/>
                    </a:lnTo>
                    <a:close/>
                    <a:moveTo>
                      <a:pt x="4557" y="7772"/>
                    </a:moveTo>
                    <a:lnTo>
                      <a:pt x="4557" y="11666"/>
                    </a:lnTo>
                    <a:lnTo>
                      <a:pt x="3986" y="11666"/>
                    </a:lnTo>
                    <a:lnTo>
                      <a:pt x="3986" y="9433"/>
                    </a:lnTo>
                    <a:cubicBezTo>
                      <a:pt x="3986" y="9135"/>
                      <a:pt x="3843" y="8862"/>
                      <a:pt x="3609" y="8680"/>
                    </a:cubicBezTo>
                    <a:lnTo>
                      <a:pt x="3077" y="8278"/>
                    </a:lnTo>
                    <a:cubicBezTo>
                      <a:pt x="3031" y="8246"/>
                      <a:pt x="2976" y="8229"/>
                      <a:pt x="2921" y="8229"/>
                    </a:cubicBezTo>
                    <a:cubicBezTo>
                      <a:pt x="2866" y="8229"/>
                      <a:pt x="2811" y="8246"/>
                      <a:pt x="2765" y="8278"/>
                    </a:cubicBezTo>
                    <a:lnTo>
                      <a:pt x="2233" y="8680"/>
                    </a:lnTo>
                    <a:cubicBezTo>
                      <a:pt x="1987" y="8862"/>
                      <a:pt x="1857" y="9135"/>
                      <a:pt x="1857" y="9433"/>
                    </a:cubicBezTo>
                    <a:lnTo>
                      <a:pt x="1857" y="11666"/>
                    </a:lnTo>
                    <a:lnTo>
                      <a:pt x="1312" y="11666"/>
                    </a:lnTo>
                    <a:lnTo>
                      <a:pt x="1312" y="7772"/>
                    </a:lnTo>
                    <a:close/>
                    <a:moveTo>
                      <a:pt x="6672" y="8810"/>
                    </a:moveTo>
                    <a:lnTo>
                      <a:pt x="7049" y="9096"/>
                    </a:lnTo>
                    <a:cubicBezTo>
                      <a:pt x="7153" y="9174"/>
                      <a:pt x="7217" y="9303"/>
                      <a:pt x="7217" y="9433"/>
                    </a:cubicBezTo>
                    <a:lnTo>
                      <a:pt x="7217" y="11666"/>
                    </a:lnTo>
                    <a:lnTo>
                      <a:pt x="6127" y="11666"/>
                    </a:lnTo>
                    <a:lnTo>
                      <a:pt x="6127" y="9433"/>
                    </a:lnTo>
                    <a:cubicBezTo>
                      <a:pt x="6127" y="9303"/>
                      <a:pt x="6179" y="9174"/>
                      <a:pt x="6296" y="9096"/>
                    </a:cubicBezTo>
                    <a:lnTo>
                      <a:pt x="6672" y="8810"/>
                    </a:lnTo>
                    <a:close/>
                    <a:moveTo>
                      <a:pt x="8308" y="7772"/>
                    </a:moveTo>
                    <a:lnTo>
                      <a:pt x="8308" y="11666"/>
                    </a:lnTo>
                    <a:lnTo>
                      <a:pt x="7750" y="11666"/>
                    </a:lnTo>
                    <a:lnTo>
                      <a:pt x="7750" y="9433"/>
                    </a:lnTo>
                    <a:cubicBezTo>
                      <a:pt x="7750" y="9135"/>
                      <a:pt x="7607" y="8862"/>
                      <a:pt x="7373" y="8680"/>
                    </a:cubicBezTo>
                    <a:lnTo>
                      <a:pt x="6841" y="8278"/>
                    </a:lnTo>
                    <a:cubicBezTo>
                      <a:pt x="6796" y="8246"/>
                      <a:pt x="6740" y="8229"/>
                      <a:pt x="6685" y="8229"/>
                    </a:cubicBezTo>
                    <a:cubicBezTo>
                      <a:pt x="6630" y="8229"/>
                      <a:pt x="6575" y="8246"/>
                      <a:pt x="6530" y="8278"/>
                    </a:cubicBezTo>
                    <a:lnTo>
                      <a:pt x="5997" y="8680"/>
                    </a:lnTo>
                    <a:cubicBezTo>
                      <a:pt x="5764" y="8862"/>
                      <a:pt x="5621" y="9135"/>
                      <a:pt x="5621" y="9433"/>
                    </a:cubicBezTo>
                    <a:lnTo>
                      <a:pt x="5621" y="11666"/>
                    </a:lnTo>
                    <a:lnTo>
                      <a:pt x="5076" y="11666"/>
                    </a:lnTo>
                    <a:lnTo>
                      <a:pt x="5063" y="7772"/>
                    </a:lnTo>
                    <a:close/>
                    <a:moveTo>
                      <a:pt x="2662" y="12172"/>
                    </a:moveTo>
                    <a:lnTo>
                      <a:pt x="2662" y="13055"/>
                    </a:lnTo>
                    <a:lnTo>
                      <a:pt x="1325" y="13055"/>
                    </a:lnTo>
                    <a:lnTo>
                      <a:pt x="1325" y="12172"/>
                    </a:lnTo>
                    <a:close/>
                    <a:moveTo>
                      <a:pt x="4557" y="12172"/>
                    </a:moveTo>
                    <a:lnTo>
                      <a:pt x="4557" y="13055"/>
                    </a:lnTo>
                    <a:lnTo>
                      <a:pt x="3181" y="13055"/>
                    </a:lnTo>
                    <a:lnTo>
                      <a:pt x="3181" y="12172"/>
                    </a:lnTo>
                    <a:close/>
                    <a:moveTo>
                      <a:pt x="6413" y="12172"/>
                    </a:moveTo>
                    <a:lnTo>
                      <a:pt x="6413" y="13055"/>
                    </a:lnTo>
                    <a:lnTo>
                      <a:pt x="5063" y="13055"/>
                    </a:lnTo>
                    <a:lnTo>
                      <a:pt x="5063" y="12172"/>
                    </a:lnTo>
                    <a:close/>
                    <a:moveTo>
                      <a:pt x="8308" y="12172"/>
                    </a:moveTo>
                    <a:lnTo>
                      <a:pt x="8308" y="13055"/>
                    </a:lnTo>
                    <a:lnTo>
                      <a:pt x="6945" y="13055"/>
                    </a:lnTo>
                    <a:lnTo>
                      <a:pt x="6945" y="12172"/>
                    </a:lnTo>
                    <a:close/>
                    <a:moveTo>
                      <a:pt x="8321" y="13574"/>
                    </a:moveTo>
                    <a:lnTo>
                      <a:pt x="8308" y="14197"/>
                    </a:lnTo>
                    <a:cubicBezTo>
                      <a:pt x="8308" y="14885"/>
                      <a:pt x="7931" y="15521"/>
                      <a:pt x="7321" y="15832"/>
                    </a:cubicBezTo>
                    <a:lnTo>
                      <a:pt x="5283" y="16910"/>
                    </a:lnTo>
                    <a:cubicBezTo>
                      <a:pt x="5219" y="16948"/>
                      <a:pt x="5141" y="16974"/>
                      <a:pt x="5076" y="16987"/>
                    </a:cubicBezTo>
                    <a:lnTo>
                      <a:pt x="5076" y="13574"/>
                    </a:lnTo>
                    <a:close/>
                    <a:moveTo>
                      <a:pt x="4810" y="0"/>
                    </a:moveTo>
                    <a:cubicBezTo>
                      <a:pt x="4690" y="0"/>
                      <a:pt x="4570" y="81"/>
                      <a:pt x="4557" y="244"/>
                    </a:cubicBezTo>
                    <a:lnTo>
                      <a:pt x="4557" y="1944"/>
                    </a:lnTo>
                    <a:lnTo>
                      <a:pt x="3129" y="2710"/>
                    </a:lnTo>
                    <a:cubicBezTo>
                      <a:pt x="2862" y="2843"/>
                      <a:pt x="3005" y="3196"/>
                      <a:pt x="3239" y="3196"/>
                    </a:cubicBezTo>
                    <a:cubicBezTo>
                      <a:pt x="3278" y="3196"/>
                      <a:pt x="3320" y="3186"/>
                      <a:pt x="3362" y="3164"/>
                    </a:cubicBezTo>
                    <a:lnTo>
                      <a:pt x="4557" y="2528"/>
                    </a:lnTo>
                    <a:lnTo>
                      <a:pt x="4557" y="3216"/>
                    </a:lnTo>
                    <a:lnTo>
                      <a:pt x="2065" y="4527"/>
                    </a:lnTo>
                    <a:cubicBezTo>
                      <a:pt x="1286" y="4929"/>
                      <a:pt x="805" y="5734"/>
                      <a:pt x="805" y="6617"/>
                    </a:cubicBezTo>
                    <a:lnTo>
                      <a:pt x="805" y="7253"/>
                    </a:lnTo>
                    <a:lnTo>
                      <a:pt x="312" y="7253"/>
                    </a:lnTo>
                    <a:cubicBezTo>
                      <a:pt x="1" y="7279"/>
                      <a:pt x="1" y="7746"/>
                      <a:pt x="312" y="7759"/>
                    </a:cubicBezTo>
                    <a:lnTo>
                      <a:pt x="805" y="7759"/>
                    </a:lnTo>
                    <a:lnTo>
                      <a:pt x="805" y="13055"/>
                    </a:lnTo>
                    <a:lnTo>
                      <a:pt x="312" y="13055"/>
                    </a:lnTo>
                    <a:cubicBezTo>
                      <a:pt x="1" y="13081"/>
                      <a:pt x="1" y="13548"/>
                      <a:pt x="312" y="13561"/>
                    </a:cubicBezTo>
                    <a:lnTo>
                      <a:pt x="805" y="13561"/>
                    </a:lnTo>
                    <a:lnTo>
                      <a:pt x="805" y="14197"/>
                    </a:lnTo>
                    <a:cubicBezTo>
                      <a:pt x="805" y="15079"/>
                      <a:pt x="1286" y="15884"/>
                      <a:pt x="2065" y="16287"/>
                    </a:cubicBezTo>
                    <a:lnTo>
                      <a:pt x="2350" y="16442"/>
                    </a:lnTo>
                    <a:cubicBezTo>
                      <a:pt x="2393" y="16465"/>
                      <a:pt x="2434" y="16474"/>
                      <a:pt x="2473" y="16474"/>
                    </a:cubicBezTo>
                    <a:cubicBezTo>
                      <a:pt x="2708" y="16474"/>
                      <a:pt x="2851" y="16121"/>
                      <a:pt x="2584" y="15988"/>
                    </a:cubicBezTo>
                    <a:lnTo>
                      <a:pt x="2311" y="15832"/>
                    </a:lnTo>
                    <a:cubicBezTo>
                      <a:pt x="1701" y="15521"/>
                      <a:pt x="1312" y="14885"/>
                      <a:pt x="1325" y="14197"/>
                    </a:cubicBezTo>
                    <a:lnTo>
                      <a:pt x="1325" y="13574"/>
                    </a:lnTo>
                    <a:lnTo>
                      <a:pt x="4557" y="13574"/>
                    </a:lnTo>
                    <a:lnTo>
                      <a:pt x="4557" y="16987"/>
                    </a:lnTo>
                    <a:cubicBezTo>
                      <a:pt x="4479" y="16974"/>
                      <a:pt x="4401" y="16948"/>
                      <a:pt x="4336" y="16910"/>
                    </a:cubicBezTo>
                    <a:lnTo>
                      <a:pt x="3661" y="16546"/>
                    </a:lnTo>
                    <a:cubicBezTo>
                      <a:pt x="3617" y="16524"/>
                      <a:pt x="3574" y="16514"/>
                      <a:pt x="3534" y="16514"/>
                    </a:cubicBezTo>
                    <a:cubicBezTo>
                      <a:pt x="3294" y="16514"/>
                      <a:pt x="3159" y="16867"/>
                      <a:pt x="3414" y="17000"/>
                    </a:cubicBezTo>
                    <a:lnTo>
                      <a:pt x="4102" y="17364"/>
                    </a:lnTo>
                    <a:cubicBezTo>
                      <a:pt x="4323" y="17481"/>
                      <a:pt x="4566" y="17539"/>
                      <a:pt x="4811" y="17539"/>
                    </a:cubicBezTo>
                    <a:cubicBezTo>
                      <a:pt x="5056" y="17539"/>
                      <a:pt x="5303" y="17481"/>
                      <a:pt x="5530" y="17364"/>
                    </a:cubicBezTo>
                    <a:lnTo>
                      <a:pt x="7555" y="16287"/>
                    </a:lnTo>
                    <a:cubicBezTo>
                      <a:pt x="8334" y="15884"/>
                      <a:pt x="8814" y="15079"/>
                      <a:pt x="8814" y="14197"/>
                    </a:cubicBezTo>
                    <a:lnTo>
                      <a:pt x="8814" y="13574"/>
                    </a:lnTo>
                    <a:lnTo>
                      <a:pt x="9281" y="13574"/>
                    </a:lnTo>
                    <a:cubicBezTo>
                      <a:pt x="9606" y="13548"/>
                      <a:pt x="9606" y="13081"/>
                      <a:pt x="9281" y="13055"/>
                    </a:cubicBezTo>
                    <a:lnTo>
                      <a:pt x="8814" y="13055"/>
                    </a:lnTo>
                    <a:lnTo>
                      <a:pt x="8814" y="7772"/>
                    </a:lnTo>
                    <a:lnTo>
                      <a:pt x="9281" y="7772"/>
                    </a:lnTo>
                    <a:cubicBezTo>
                      <a:pt x="9606" y="7746"/>
                      <a:pt x="9606" y="7279"/>
                      <a:pt x="9281" y="7253"/>
                    </a:cubicBezTo>
                    <a:lnTo>
                      <a:pt x="8814" y="7253"/>
                    </a:lnTo>
                    <a:lnTo>
                      <a:pt x="8814" y="6617"/>
                    </a:lnTo>
                    <a:cubicBezTo>
                      <a:pt x="8814" y="5734"/>
                      <a:pt x="8334" y="4929"/>
                      <a:pt x="7555" y="4527"/>
                    </a:cubicBezTo>
                    <a:lnTo>
                      <a:pt x="5063" y="3216"/>
                    </a:lnTo>
                    <a:lnTo>
                      <a:pt x="5063" y="2541"/>
                    </a:lnTo>
                    <a:lnTo>
                      <a:pt x="6257" y="3164"/>
                    </a:lnTo>
                    <a:cubicBezTo>
                      <a:pt x="6283" y="3177"/>
                      <a:pt x="6335" y="3190"/>
                      <a:pt x="6374" y="3190"/>
                    </a:cubicBezTo>
                    <a:cubicBezTo>
                      <a:pt x="6646" y="3190"/>
                      <a:pt x="6737" y="2827"/>
                      <a:pt x="6491" y="2697"/>
                    </a:cubicBezTo>
                    <a:lnTo>
                      <a:pt x="5063" y="1957"/>
                    </a:lnTo>
                    <a:lnTo>
                      <a:pt x="5063" y="244"/>
                    </a:lnTo>
                    <a:cubicBezTo>
                      <a:pt x="5050" y="81"/>
                      <a:pt x="4930" y="0"/>
                      <a:pt x="48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1223;p76">
                <a:extLst>
                  <a:ext uri="{FF2B5EF4-FFF2-40B4-BE49-F238E27FC236}">
                    <a16:creationId xmlns:a16="http://schemas.microsoft.com/office/drawing/2014/main" id="{7A842032-AED1-07A3-BE41-F78463751170}"/>
                  </a:ext>
                </a:extLst>
              </p:cNvPr>
              <p:cNvSpPr/>
              <p:nvPr/>
            </p:nvSpPr>
            <p:spPr>
              <a:xfrm>
                <a:off x="6194900" y="3411150"/>
                <a:ext cx="158700" cy="221075"/>
              </a:xfrm>
              <a:custGeom>
                <a:avLst/>
                <a:gdLst/>
                <a:ahLst/>
                <a:cxnLst/>
                <a:rect l="l" t="t" r="r" b="b"/>
                <a:pathLst>
                  <a:path w="6348" h="8843" extrusionOk="0">
                    <a:moveTo>
                      <a:pt x="2921" y="691"/>
                    </a:moveTo>
                    <a:lnTo>
                      <a:pt x="2921" y="2483"/>
                    </a:lnTo>
                    <a:lnTo>
                      <a:pt x="1195" y="2483"/>
                    </a:lnTo>
                    <a:lnTo>
                      <a:pt x="1195" y="2197"/>
                    </a:lnTo>
                    <a:cubicBezTo>
                      <a:pt x="1182" y="1834"/>
                      <a:pt x="1390" y="1483"/>
                      <a:pt x="1727" y="1314"/>
                    </a:cubicBezTo>
                    <a:lnTo>
                      <a:pt x="2921" y="691"/>
                    </a:lnTo>
                    <a:close/>
                    <a:moveTo>
                      <a:pt x="3427" y="691"/>
                    </a:moveTo>
                    <a:lnTo>
                      <a:pt x="4634" y="1314"/>
                    </a:lnTo>
                    <a:cubicBezTo>
                      <a:pt x="4959" y="1483"/>
                      <a:pt x="5167" y="1834"/>
                      <a:pt x="5167" y="2197"/>
                    </a:cubicBezTo>
                    <a:lnTo>
                      <a:pt x="5167" y="2483"/>
                    </a:lnTo>
                    <a:lnTo>
                      <a:pt x="3427" y="2483"/>
                    </a:lnTo>
                    <a:lnTo>
                      <a:pt x="3427" y="691"/>
                    </a:lnTo>
                    <a:close/>
                    <a:moveTo>
                      <a:pt x="2026" y="3586"/>
                    </a:moveTo>
                    <a:cubicBezTo>
                      <a:pt x="2028" y="3586"/>
                      <a:pt x="2030" y="3586"/>
                      <a:pt x="2032" y="3586"/>
                    </a:cubicBezTo>
                    <a:lnTo>
                      <a:pt x="2032" y="3586"/>
                    </a:lnTo>
                    <a:cubicBezTo>
                      <a:pt x="2034" y="3586"/>
                      <a:pt x="2036" y="3586"/>
                      <a:pt x="2039" y="3586"/>
                    </a:cubicBezTo>
                    <a:close/>
                    <a:moveTo>
                      <a:pt x="2921" y="2989"/>
                    </a:moveTo>
                    <a:lnTo>
                      <a:pt x="2921" y="4430"/>
                    </a:lnTo>
                    <a:lnTo>
                      <a:pt x="2285" y="4430"/>
                    </a:lnTo>
                    <a:lnTo>
                      <a:pt x="2285" y="3845"/>
                    </a:lnTo>
                    <a:cubicBezTo>
                      <a:pt x="2285" y="3705"/>
                      <a:pt x="2172" y="3589"/>
                      <a:pt x="2032" y="3586"/>
                    </a:cubicBezTo>
                    <a:lnTo>
                      <a:pt x="2032" y="3586"/>
                    </a:lnTo>
                    <a:cubicBezTo>
                      <a:pt x="1892" y="3589"/>
                      <a:pt x="1779" y="3705"/>
                      <a:pt x="1779" y="3845"/>
                    </a:cubicBezTo>
                    <a:lnTo>
                      <a:pt x="1779" y="4430"/>
                    </a:lnTo>
                    <a:lnTo>
                      <a:pt x="1195" y="4430"/>
                    </a:lnTo>
                    <a:lnTo>
                      <a:pt x="1195" y="2989"/>
                    </a:lnTo>
                    <a:close/>
                    <a:moveTo>
                      <a:pt x="5167" y="2989"/>
                    </a:moveTo>
                    <a:lnTo>
                      <a:pt x="5167" y="4430"/>
                    </a:lnTo>
                    <a:lnTo>
                      <a:pt x="4583" y="4430"/>
                    </a:lnTo>
                    <a:lnTo>
                      <a:pt x="4583" y="3845"/>
                    </a:lnTo>
                    <a:cubicBezTo>
                      <a:pt x="4596" y="3657"/>
                      <a:pt x="4459" y="3563"/>
                      <a:pt x="4323" y="3563"/>
                    </a:cubicBezTo>
                    <a:cubicBezTo>
                      <a:pt x="4187" y="3563"/>
                      <a:pt x="4050" y="3657"/>
                      <a:pt x="4063" y="3845"/>
                    </a:cubicBezTo>
                    <a:lnTo>
                      <a:pt x="4063" y="4430"/>
                    </a:lnTo>
                    <a:lnTo>
                      <a:pt x="3427" y="4430"/>
                    </a:lnTo>
                    <a:lnTo>
                      <a:pt x="3427" y="2989"/>
                    </a:lnTo>
                    <a:close/>
                    <a:moveTo>
                      <a:pt x="2921" y="4949"/>
                    </a:moveTo>
                    <a:lnTo>
                      <a:pt x="2921" y="5948"/>
                    </a:lnTo>
                    <a:lnTo>
                      <a:pt x="1195" y="5948"/>
                    </a:lnTo>
                    <a:lnTo>
                      <a:pt x="1195" y="4949"/>
                    </a:lnTo>
                    <a:close/>
                    <a:moveTo>
                      <a:pt x="5167" y="4949"/>
                    </a:moveTo>
                    <a:lnTo>
                      <a:pt x="5167" y="5948"/>
                    </a:lnTo>
                    <a:lnTo>
                      <a:pt x="3427" y="5948"/>
                    </a:lnTo>
                    <a:lnTo>
                      <a:pt x="3427" y="4949"/>
                    </a:lnTo>
                    <a:close/>
                    <a:moveTo>
                      <a:pt x="2921" y="6467"/>
                    </a:moveTo>
                    <a:lnTo>
                      <a:pt x="2921" y="8259"/>
                    </a:lnTo>
                    <a:lnTo>
                      <a:pt x="1727" y="7623"/>
                    </a:lnTo>
                    <a:cubicBezTo>
                      <a:pt x="1390" y="7454"/>
                      <a:pt x="1182" y="7116"/>
                      <a:pt x="1195" y="6740"/>
                    </a:cubicBezTo>
                    <a:lnTo>
                      <a:pt x="1195" y="6467"/>
                    </a:lnTo>
                    <a:close/>
                    <a:moveTo>
                      <a:pt x="5167" y="6467"/>
                    </a:moveTo>
                    <a:lnTo>
                      <a:pt x="5167" y="6740"/>
                    </a:lnTo>
                    <a:cubicBezTo>
                      <a:pt x="5167" y="7116"/>
                      <a:pt x="4959" y="7454"/>
                      <a:pt x="4621" y="7623"/>
                    </a:cubicBezTo>
                    <a:lnTo>
                      <a:pt x="3427" y="8259"/>
                    </a:lnTo>
                    <a:lnTo>
                      <a:pt x="3427" y="6467"/>
                    </a:lnTo>
                    <a:close/>
                    <a:moveTo>
                      <a:pt x="3174" y="0"/>
                    </a:moveTo>
                    <a:cubicBezTo>
                      <a:pt x="3132" y="0"/>
                      <a:pt x="3090" y="10"/>
                      <a:pt x="3051" y="29"/>
                    </a:cubicBezTo>
                    <a:lnTo>
                      <a:pt x="1480" y="860"/>
                    </a:lnTo>
                    <a:cubicBezTo>
                      <a:pt x="987" y="1120"/>
                      <a:pt x="676" y="1639"/>
                      <a:pt x="676" y="2197"/>
                    </a:cubicBezTo>
                    <a:lnTo>
                      <a:pt x="676" y="2483"/>
                    </a:lnTo>
                    <a:lnTo>
                      <a:pt x="312" y="2483"/>
                    </a:lnTo>
                    <a:cubicBezTo>
                      <a:pt x="1" y="2509"/>
                      <a:pt x="1" y="2963"/>
                      <a:pt x="312" y="2989"/>
                    </a:cubicBezTo>
                    <a:lnTo>
                      <a:pt x="676" y="2989"/>
                    </a:lnTo>
                    <a:lnTo>
                      <a:pt x="676" y="5948"/>
                    </a:lnTo>
                    <a:lnTo>
                      <a:pt x="312" y="5948"/>
                    </a:lnTo>
                    <a:cubicBezTo>
                      <a:pt x="1" y="5974"/>
                      <a:pt x="1" y="6441"/>
                      <a:pt x="312" y="6467"/>
                    </a:cubicBezTo>
                    <a:lnTo>
                      <a:pt x="676" y="6467"/>
                    </a:lnTo>
                    <a:lnTo>
                      <a:pt x="676" y="6740"/>
                    </a:lnTo>
                    <a:cubicBezTo>
                      <a:pt x="676" y="7311"/>
                      <a:pt x="987" y="7817"/>
                      <a:pt x="1480" y="8090"/>
                    </a:cubicBezTo>
                    <a:lnTo>
                      <a:pt x="2700" y="8726"/>
                    </a:lnTo>
                    <a:cubicBezTo>
                      <a:pt x="2850" y="8804"/>
                      <a:pt x="3012" y="8843"/>
                      <a:pt x="3174" y="8843"/>
                    </a:cubicBezTo>
                    <a:cubicBezTo>
                      <a:pt x="3336" y="8843"/>
                      <a:pt x="3499" y="8804"/>
                      <a:pt x="3648" y="8726"/>
                    </a:cubicBezTo>
                    <a:lnTo>
                      <a:pt x="4868" y="8090"/>
                    </a:lnTo>
                    <a:cubicBezTo>
                      <a:pt x="5361" y="7817"/>
                      <a:pt x="5686" y="7311"/>
                      <a:pt x="5673" y="6740"/>
                    </a:cubicBezTo>
                    <a:lnTo>
                      <a:pt x="5673" y="6467"/>
                    </a:lnTo>
                    <a:lnTo>
                      <a:pt x="6023" y="6467"/>
                    </a:lnTo>
                    <a:cubicBezTo>
                      <a:pt x="6348" y="6441"/>
                      <a:pt x="6348" y="5974"/>
                      <a:pt x="6023" y="5948"/>
                    </a:cubicBezTo>
                    <a:lnTo>
                      <a:pt x="5673" y="5948"/>
                    </a:lnTo>
                    <a:lnTo>
                      <a:pt x="5673" y="2989"/>
                    </a:lnTo>
                    <a:lnTo>
                      <a:pt x="6023" y="2989"/>
                    </a:lnTo>
                    <a:cubicBezTo>
                      <a:pt x="6348" y="2963"/>
                      <a:pt x="6348" y="2509"/>
                      <a:pt x="6023" y="2483"/>
                    </a:cubicBezTo>
                    <a:lnTo>
                      <a:pt x="5673" y="2483"/>
                    </a:lnTo>
                    <a:lnTo>
                      <a:pt x="5673" y="2197"/>
                    </a:lnTo>
                    <a:cubicBezTo>
                      <a:pt x="5673" y="1639"/>
                      <a:pt x="5361" y="1120"/>
                      <a:pt x="4868" y="860"/>
                    </a:cubicBezTo>
                    <a:lnTo>
                      <a:pt x="3298" y="29"/>
                    </a:lnTo>
                    <a:cubicBezTo>
                      <a:pt x="3259" y="10"/>
                      <a:pt x="3216" y="0"/>
                      <a:pt x="317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1224;p76">
                <a:extLst>
                  <a:ext uri="{FF2B5EF4-FFF2-40B4-BE49-F238E27FC236}">
                    <a16:creationId xmlns:a16="http://schemas.microsoft.com/office/drawing/2014/main" id="{90BBBFE8-4719-BF2A-E016-A863B273C6BC}"/>
                  </a:ext>
                </a:extLst>
              </p:cNvPr>
              <p:cNvSpPr/>
              <p:nvPr/>
            </p:nvSpPr>
            <p:spPr>
              <a:xfrm>
                <a:off x="6267925" y="3338950"/>
                <a:ext cx="13000" cy="55750"/>
              </a:xfrm>
              <a:custGeom>
                <a:avLst/>
                <a:gdLst/>
                <a:ahLst/>
                <a:cxnLst/>
                <a:rect l="l" t="t" r="r" b="b"/>
                <a:pathLst>
                  <a:path w="520" h="2230" extrusionOk="0">
                    <a:moveTo>
                      <a:pt x="258" y="0"/>
                    </a:moveTo>
                    <a:cubicBezTo>
                      <a:pt x="136" y="0"/>
                      <a:pt x="13" y="81"/>
                      <a:pt x="0" y="244"/>
                    </a:cubicBezTo>
                    <a:lnTo>
                      <a:pt x="0" y="1970"/>
                    </a:lnTo>
                    <a:cubicBezTo>
                      <a:pt x="0" y="2113"/>
                      <a:pt x="117" y="2229"/>
                      <a:pt x="260" y="2229"/>
                    </a:cubicBezTo>
                    <a:cubicBezTo>
                      <a:pt x="403" y="2216"/>
                      <a:pt x="519" y="2113"/>
                      <a:pt x="506" y="1970"/>
                    </a:cubicBezTo>
                    <a:lnTo>
                      <a:pt x="506" y="244"/>
                    </a:lnTo>
                    <a:cubicBezTo>
                      <a:pt x="500" y="81"/>
                      <a:pt x="380" y="0"/>
                      <a:pt x="258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11AA6A5E-FDCD-1632-3996-09D9E26A58EF}"/>
              </a:ext>
            </a:extLst>
          </p:cNvPr>
          <p:cNvGrpSpPr/>
          <p:nvPr/>
        </p:nvGrpSpPr>
        <p:grpSpPr>
          <a:xfrm>
            <a:off x="5405886" y="1375538"/>
            <a:ext cx="1503162" cy="1503162"/>
            <a:chOff x="5405886" y="1375538"/>
            <a:chExt cx="1503162" cy="1503162"/>
          </a:xfrm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71C36CAD-0248-7318-24E1-4901D7B27F96}"/>
                </a:ext>
              </a:extLst>
            </p:cNvPr>
            <p:cNvGrpSpPr/>
            <p:nvPr/>
          </p:nvGrpSpPr>
          <p:grpSpPr>
            <a:xfrm flipH="1">
              <a:off x="5405886" y="1375538"/>
              <a:ext cx="1503162" cy="1503162"/>
              <a:chOff x="9973737" y="1743410"/>
              <a:chExt cx="1180419" cy="1180419"/>
            </a:xfrm>
          </p:grpSpPr>
          <p:pic>
            <p:nvPicPr>
              <p:cNvPr id="16" name="Picture 15">
                <a:extLst>
                  <a:ext uri="{FF2B5EF4-FFF2-40B4-BE49-F238E27FC236}">
                    <a16:creationId xmlns:a16="http://schemas.microsoft.com/office/drawing/2014/main" id="{275DC8C3-3869-668B-927A-6D354B5C720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973737" y="1743410"/>
                <a:ext cx="1180419" cy="1180419"/>
              </a:xfrm>
              <a:prstGeom prst="rect">
                <a:avLst/>
              </a:prstGeom>
            </p:spPr>
          </p:pic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6F982EB8-1656-0785-6207-5C97E0A41501}"/>
                  </a:ext>
                </a:extLst>
              </p:cNvPr>
              <p:cNvSpPr/>
              <p:nvPr/>
            </p:nvSpPr>
            <p:spPr>
              <a:xfrm flipH="1">
                <a:off x="10241020" y="2010693"/>
                <a:ext cx="645853" cy="645853"/>
              </a:xfrm>
              <a:prstGeom prst="ellipse">
                <a:avLst/>
              </a:prstGeom>
              <a:solidFill>
                <a:srgbClr val="EAEAEA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2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5" name="Google Shape;1252;p76">
              <a:extLst>
                <a:ext uri="{FF2B5EF4-FFF2-40B4-BE49-F238E27FC236}">
                  <a16:creationId xmlns:a16="http://schemas.microsoft.com/office/drawing/2014/main" id="{A08C3EC2-8734-4CDB-63F2-8F6501B34970}"/>
                </a:ext>
              </a:extLst>
            </p:cNvPr>
            <p:cNvGrpSpPr/>
            <p:nvPr/>
          </p:nvGrpSpPr>
          <p:grpSpPr>
            <a:xfrm>
              <a:off x="5977756" y="1855116"/>
              <a:ext cx="355112" cy="510045"/>
              <a:chOff x="4710350" y="1951975"/>
              <a:chExt cx="305700" cy="439075"/>
            </a:xfrm>
            <a:solidFill>
              <a:srgbClr val="0F6050"/>
            </a:solidFill>
          </p:grpSpPr>
          <p:sp>
            <p:nvSpPr>
              <p:cNvPr id="46" name="Google Shape;1253;p76">
                <a:extLst>
                  <a:ext uri="{FF2B5EF4-FFF2-40B4-BE49-F238E27FC236}">
                    <a16:creationId xmlns:a16="http://schemas.microsoft.com/office/drawing/2014/main" id="{C72F146F-7B69-D2F2-9464-868CF625D543}"/>
                  </a:ext>
                </a:extLst>
              </p:cNvPr>
              <p:cNvSpPr/>
              <p:nvPr/>
            </p:nvSpPr>
            <p:spPr>
              <a:xfrm>
                <a:off x="4849550" y="2073275"/>
                <a:ext cx="18950" cy="34150"/>
              </a:xfrm>
              <a:custGeom>
                <a:avLst/>
                <a:gdLst/>
                <a:ahLst/>
                <a:cxnLst/>
                <a:rect l="l" t="t" r="r" b="b"/>
                <a:pathLst>
                  <a:path w="758" h="1366" extrusionOk="0">
                    <a:moveTo>
                      <a:pt x="470" y="0"/>
                    </a:moveTo>
                    <a:cubicBezTo>
                      <a:pt x="365" y="0"/>
                      <a:pt x="259" y="61"/>
                      <a:pt x="221" y="198"/>
                    </a:cubicBezTo>
                    <a:lnTo>
                      <a:pt x="26" y="1054"/>
                    </a:lnTo>
                    <a:cubicBezTo>
                      <a:pt x="0" y="1184"/>
                      <a:pt x="91" y="1327"/>
                      <a:pt x="221" y="1353"/>
                    </a:cubicBezTo>
                    <a:lnTo>
                      <a:pt x="221" y="1366"/>
                    </a:lnTo>
                    <a:lnTo>
                      <a:pt x="286" y="1366"/>
                    </a:lnTo>
                    <a:cubicBezTo>
                      <a:pt x="403" y="1366"/>
                      <a:pt x="507" y="1275"/>
                      <a:pt x="533" y="1158"/>
                    </a:cubicBezTo>
                    <a:lnTo>
                      <a:pt x="727" y="302"/>
                    </a:lnTo>
                    <a:cubicBezTo>
                      <a:pt x="757" y="114"/>
                      <a:pt x="614" y="0"/>
                      <a:pt x="47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1254;p76">
                <a:extLst>
                  <a:ext uri="{FF2B5EF4-FFF2-40B4-BE49-F238E27FC236}">
                    <a16:creationId xmlns:a16="http://schemas.microsoft.com/office/drawing/2014/main" id="{13DBD674-B453-A29A-7BF1-C182A48CCB34}"/>
                  </a:ext>
                </a:extLst>
              </p:cNvPr>
              <p:cNvSpPr/>
              <p:nvPr/>
            </p:nvSpPr>
            <p:spPr>
              <a:xfrm>
                <a:off x="4710350" y="1951975"/>
                <a:ext cx="305700" cy="439075"/>
              </a:xfrm>
              <a:custGeom>
                <a:avLst/>
                <a:gdLst/>
                <a:ahLst/>
                <a:cxnLst/>
                <a:rect l="l" t="t" r="r" b="b"/>
                <a:pathLst>
                  <a:path w="12228" h="17563" extrusionOk="0">
                    <a:moveTo>
                      <a:pt x="6542" y="520"/>
                    </a:moveTo>
                    <a:cubicBezTo>
                      <a:pt x="7399" y="520"/>
                      <a:pt x="8190" y="1026"/>
                      <a:pt x="8554" y="1792"/>
                    </a:cubicBezTo>
                    <a:lnTo>
                      <a:pt x="7905" y="1792"/>
                    </a:lnTo>
                    <a:cubicBezTo>
                      <a:pt x="7593" y="1818"/>
                      <a:pt x="7593" y="2285"/>
                      <a:pt x="7905" y="2311"/>
                    </a:cubicBezTo>
                    <a:lnTo>
                      <a:pt x="8736" y="2311"/>
                    </a:lnTo>
                    <a:cubicBezTo>
                      <a:pt x="8774" y="2506"/>
                      <a:pt x="8787" y="2700"/>
                      <a:pt x="8774" y="2895"/>
                    </a:cubicBezTo>
                    <a:lnTo>
                      <a:pt x="3492" y="2895"/>
                    </a:lnTo>
                    <a:cubicBezTo>
                      <a:pt x="3479" y="2700"/>
                      <a:pt x="3492" y="2506"/>
                      <a:pt x="3531" y="2311"/>
                    </a:cubicBezTo>
                    <a:lnTo>
                      <a:pt x="6672" y="2311"/>
                    </a:lnTo>
                    <a:cubicBezTo>
                      <a:pt x="6983" y="2285"/>
                      <a:pt x="6983" y="1818"/>
                      <a:pt x="6672" y="1792"/>
                    </a:cubicBezTo>
                    <a:lnTo>
                      <a:pt x="3712" y="1792"/>
                    </a:lnTo>
                    <a:cubicBezTo>
                      <a:pt x="4076" y="1013"/>
                      <a:pt x="4868" y="520"/>
                      <a:pt x="5737" y="520"/>
                    </a:cubicBezTo>
                    <a:close/>
                    <a:moveTo>
                      <a:pt x="9281" y="4206"/>
                    </a:moveTo>
                    <a:cubicBezTo>
                      <a:pt x="9683" y="4323"/>
                      <a:pt x="9956" y="4686"/>
                      <a:pt x="9956" y="5102"/>
                    </a:cubicBezTo>
                    <a:cubicBezTo>
                      <a:pt x="9956" y="5517"/>
                      <a:pt x="9683" y="5880"/>
                      <a:pt x="9281" y="5997"/>
                    </a:cubicBezTo>
                    <a:lnTo>
                      <a:pt x="9281" y="4206"/>
                    </a:lnTo>
                    <a:close/>
                    <a:moveTo>
                      <a:pt x="2986" y="4206"/>
                    </a:moveTo>
                    <a:lnTo>
                      <a:pt x="2986" y="6010"/>
                    </a:lnTo>
                    <a:cubicBezTo>
                      <a:pt x="2583" y="5893"/>
                      <a:pt x="2298" y="5530"/>
                      <a:pt x="2298" y="5102"/>
                    </a:cubicBezTo>
                    <a:cubicBezTo>
                      <a:pt x="2298" y="4686"/>
                      <a:pt x="2583" y="4323"/>
                      <a:pt x="2986" y="4206"/>
                    </a:cubicBezTo>
                    <a:close/>
                    <a:moveTo>
                      <a:pt x="8774" y="3414"/>
                    </a:moveTo>
                    <a:lnTo>
                      <a:pt x="8774" y="6218"/>
                    </a:lnTo>
                    <a:cubicBezTo>
                      <a:pt x="8774" y="7010"/>
                      <a:pt x="8126" y="7659"/>
                      <a:pt x="7334" y="7659"/>
                    </a:cubicBezTo>
                    <a:lnTo>
                      <a:pt x="4932" y="7659"/>
                    </a:lnTo>
                    <a:cubicBezTo>
                      <a:pt x="4128" y="7633"/>
                      <a:pt x="3492" y="6984"/>
                      <a:pt x="3492" y="6179"/>
                    </a:cubicBezTo>
                    <a:lnTo>
                      <a:pt x="3492" y="3414"/>
                    </a:lnTo>
                    <a:close/>
                    <a:moveTo>
                      <a:pt x="3596" y="7633"/>
                    </a:moveTo>
                    <a:lnTo>
                      <a:pt x="3596" y="7633"/>
                    </a:lnTo>
                    <a:cubicBezTo>
                      <a:pt x="3959" y="7983"/>
                      <a:pt x="4439" y="8178"/>
                      <a:pt x="4932" y="8178"/>
                    </a:cubicBezTo>
                    <a:lnTo>
                      <a:pt x="7334" y="8178"/>
                    </a:lnTo>
                    <a:cubicBezTo>
                      <a:pt x="7827" y="8178"/>
                      <a:pt x="8294" y="7983"/>
                      <a:pt x="8658" y="7646"/>
                    </a:cubicBezTo>
                    <a:lnTo>
                      <a:pt x="8658" y="7646"/>
                    </a:lnTo>
                    <a:cubicBezTo>
                      <a:pt x="8346" y="8619"/>
                      <a:pt x="7438" y="9281"/>
                      <a:pt x="6412" y="9281"/>
                    </a:cubicBezTo>
                    <a:lnTo>
                      <a:pt x="5854" y="9281"/>
                    </a:lnTo>
                    <a:cubicBezTo>
                      <a:pt x="4816" y="9281"/>
                      <a:pt x="3907" y="8619"/>
                      <a:pt x="3596" y="7633"/>
                    </a:cubicBezTo>
                    <a:close/>
                    <a:moveTo>
                      <a:pt x="6841" y="9800"/>
                    </a:moveTo>
                    <a:lnTo>
                      <a:pt x="6841" y="10164"/>
                    </a:lnTo>
                    <a:cubicBezTo>
                      <a:pt x="6841" y="10475"/>
                      <a:pt x="6581" y="10748"/>
                      <a:pt x="6256" y="10748"/>
                    </a:cubicBezTo>
                    <a:lnTo>
                      <a:pt x="5997" y="10748"/>
                    </a:lnTo>
                    <a:cubicBezTo>
                      <a:pt x="5672" y="10748"/>
                      <a:pt x="5413" y="10475"/>
                      <a:pt x="5413" y="10164"/>
                    </a:cubicBezTo>
                    <a:lnTo>
                      <a:pt x="5413" y="9800"/>
                    </a:lnTo>
                    <a:close/>
                    <a:moveTo>
                      <a:pt x="2453" y="10281"/>
                    </a:moveTo>
                    <a:lnTo>
                      <a:pt x="2453" y="17056"/>
                    </a:lnTo>
                    <a:lnTo>
                      <a:pt x="610" y="17056"/>
                    </a:lnTo>
                    <a:cubicBezTo>
                      <a:pt x="571" y="17056"/>
                      <a:pt x="532" y="17030"/>
                      <a:pt x="532" y="16991"/>
                    </a:cubicBezTo>
                    <a:lnTo>
                      <a:pt x="545" y="16978"/>
                    </a:lnTo>
                    <a:lnTo>
                      <a:pt x="545" y="12565"/>
                    </a:lnTo>
                    <a:cubicBezTo>
                      <a:pt x="532" y="11643"/>
                      <a:pt x="1090" y="10826"/>
                      <a:pt x="1947" y="10475"/>
                    </a:cubicBezTo>
                    <a:lnTo>
                      <a:pt x="2453" y="10281"/>
                    </a:lnTo>
                    <a:close/>
                    <a:moveTo>
                      <a:pt x="8009" y="9800"/>
                    </a:moveTo>
                    <a:cubicBezTo>
                      <a:pt x="8450" y="9813"/>
                      <a:pt x="8878" y="9917"/>
                      <a:pt x="9294" y="10073"/>
                    </a:cubicBezTo>
                    <a:lnTo>
                      <a:pt x="9294" y="11020"/>
                    </a:lnTo>
                    <a:cubicBezTo>
                      <a:pt x="9307" y="11176"/>
                      <a:pt x="9430" y="11254"/>
                      <a:pt x="9552" y="11254"/>
                    </a:cubicBezTo>
                    <a:cubicBezTo>
                      <a:pt x="9673" y="11254"/>
                      <a:pt x="9793" y="11176"/>
                      <a:pt x="9800" y="11020"/>
                    </a:cubicBezTo>
                    <a:lnTo>
                      <a:pt x="9800" y="10268"/>
                    </a:lnTo>
                    <a:lnTo>
                      <a:pt x="10306" y="10475"/>
                    </a:lnTo>
                    <a:cubicBezTo>
                      <a:pt x="11163" y="10813"/>
                      <a:pt x="11721" y="11643"/>
                      <a:pt x="11721" y="12565"/>
                    </a:cubicBezTo>
                    <a:lnTo>
                      <a:pt x="11734" y="16978"/>
                    </a:lnTo>
                    <a:cubicBezTo>
                      <a:pt x="11734" y="17017"/>
                      <a:pt x="11695" y="17056"/>
                      <a:pt x="11656" y="17056"/>
                    </a:cubicBezTo>
                    <a:lnTo>
                      <a:pt x="9813" y="17056"/>
                    </a:lnTo>
                    <a:lnTo>
                      <a:pt x="9813" y="12240"/>
                    </a:lnTo>
                    <a:cubicBezTo>
                      <a:pt x="9800" y="12085"/>
                      <a:pt x="9677" y="12007"/>
                      <a:pt x="9553" y="12007"/>
                    </a:cubicBezTo>
                    <a:cubicBezTo>
                      <a:pt x="9430" y="12007"/>
                      <a:pt x="9307" y="12085"/>
                      <a:pt x="9294" y="12240"/>
                    </a:cubicBezTo>
                    <a:lnTo>
                      <a:pt x="9294" y="17056"/>
                    </a:lnTo>
                    <a:lnTo>
                      <a:pt x="2973" y="17056"/>
                    </a:lnTo>
                    <a:lnTo>
                      <a:pt x="2973" y="10073"/>
                    </a:lnTo>
                    <a:cubicBezTo>
                      <a:pt x="3388" y="9917"/>
                      <a:pt x="3816" y="9826"/>
                      <a:pt x="4258" y="9800"/>
                    </a:cubicBezTo>
                    <a:lnTo>
                      <a:pt x="4907" y="9800"/>
                    </a:lnTo>
                    <a:lnTo>
                      <a:pt x="4907" y="10164"/>
                    </a:lnTo>
                    <a:cubicBezTo>
                      <a:pt x="4907" y="10722"/>
                      <a:pt x="5322" y="11189"/>
                      <a:pt x="5880" y="11254"/>
                    </a:cubicBezTo>
                    <a:lnTo>
                      <a:pt x="5880" y="14525"/>
                    </a:lnTo>
                    <a:cubicBezTo>
                      <a:pt x="5861" y="14713"/>
                      <a:pt x="5997" y="14807"/>
                      <a:pt x="6133" y="14807"/>
                    </a:cubicBezTo>
                    <a:cubicBezTo>
                      <a:pt x="6269" y="14807"/>
                      <a:pt x="6406" y="14713"/>
                      <a:pt x="6386" y="14525"/>
                    </a:cubicBezTo>
                    <a:lnTo>
                      <a:pt x="6386" y="11254"/>
                    </a:lnTo>
                    <a:cubicBezTo>
                      <a:pt x="6944" y="11189"/>
                      <a:pt x="7360" y="10722"/>
                      <a:pt x="7360" y="10164"/>
                    </a:cubicBezTo>
                    <a:lnTo>
                      <a:pt x="7360" y="9800"/>
                    </a:lnTo>
                    <a:close/>
                    <a:moveTo>
                      <a:pt x="5711" y="1"/>
                    </a:moveTo>
                    <a:cubicBezTo>
                      <a:pt x="4193" y="14"/>
                      <a:pt x="2973" y="1247"/>
                      <a:pt x="2960" y="2765"/>
                    </a:cubicBezTo>
                    <a:lnTo>
                      <a:pt x="2960" y="3687"/>
                    </a:lnTo>
                    <a:cubicBezTo>
                      <a:pt x="1363" y="3959"/>
                      <a:pt x="1363" y="6244"/>
                      <a:pt x="2960" y="6529"/>
                    </a:cubicBezTo>
                    <a:lnTo>
                      <a:pt x="2960" y="6932"/>
                    </a:lnTo>
                    <a:cubicBezTo>
                      <a:pt x="2960" y="7866"/>
                      <a:pt x="3414" y="8749"/>
                      <a:pt x="4193" y="9281"/>
                    </a:cubicBezTo>
                    <a:cubicBezTo>
                      <a:pt x="3336" y="9294"/>
                      <a:pt x="2518" y="9683"/>
                      <a:pt x="1739" y="9995"/>
                    </a:cubicBezTo>
                    <a:cubicBezTo>
                      <a:pt x="688" y="10410"/>
                      <a:pt x="0" y="11436"/>
                      <a:pt x="0" y="12565"/>
                    </a:cubicBezTo>
                    <a:lnTo>
                      <a:pt x="0" y="16978"/>
                    </a:lnTo>
                    <a:cubicBezTo>
                      <a:pt x="0" y="17303"/>
                      <a:pt x="260" y="17562"/>
                      <a:pt x="584" y="17562"/>
                    </a:cubicBezTo>
                    <a:lnTo>
                      <a:pt x="11630" y="17562"/>
                    </a:lnTo>
                    <a:cubicBezTo>
                      <a:pt x="11955" y="17562"/>
                      <a:pt x="12214" y="17303"/>
                      <a:pt x="12214" y="16978"/>
                    </a:cubicBezTo>
                    <a:lnTo>
                      <a:pt x="12214" y="12565"/>
                    </a:lnTo>
                    <a:cubicBezTo>
                      <a:pt x="12227" y="11436"/>
                      <a:pt x="11552" y="10410"/>
                      <a:pt x="10501" y="9995"/>
                    </a:cubicBezTo>
                    <a:cubicBezTo>
                      <a:pt x="9722" y="9670"/>
                      <a:pt x="8904" y="9294"/>
                      <a:pt x="8048" y="9281"/>
                    </a:cubicBezTo>
                    <a:cubicBezTo>
                      <a:pt x="8826" y="8749"/>
                      <a:pt x="9281" y="7866"/>
                      <a:pt x="9281" y="6932"/>
                    </a:cubicBezTo>
                    <a:lnTo>
                      <a:pt x="9281" y="6529"/>
                    </a:lnTo>
                    <a:cubicBezTo>
                      <a:pt x="10877" y="6244"/>
                      <a:pt x="10877" y="3959"/>
                      <a:pt x="9281" y="3687"/>
                    </a:cubicBezTo>
                    <a:lnTo>
                      <a:pt x="9281" y="2765"/>
                    </a:lnTo>
                    <a:cubicBezTo>
                      <a:pt x="9268" y="1247"/>
                      <a:pt x="8048" y="14"/>
                      <a:pt x="6529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1255;p76">
                <a:extLst>
                  <a:ext uri="{FF2B5EF4-FFF2-40B4-BE49-F238E27FC236}">
                    <a16:creationId xmlns:a16="http://schemas.microsoft.com/office/drawing/2014/main" id="{F17B0972-ED64-B4DC-34CE-61512847D670}"/>
                  </a:ext>
                </a:extLst>
              </p:cNvPr>
              <p:cNvSpPr/>
              <p:nvPr/>
            </p:nvSpPr>
            <p:spPr>
              <a:xfrm>
                <a:off x="4883950" y="2249525"/>
                <a:ext cx="15275" cy="13075"/>
              </a:xfrm>
              <a:custGeom>
                <a:avLst/>
                <a:gdLst/>
                <a:ahLst/>
                <a:cxnLst/>
                <a:rect l="l" t="t" r="r" b="b"/>
                <a:pathLst>
                  <a:path w="611" h="523" extrusionOk="0">
                    <a:moveTo>
                      <a:pt x="351" y="1"/>
                    </a:moveTo>
                    <a:cubicBezTo>
                      <a:pt x="117" y="1"/>
                      <a:pt x="0" y="274"/>
                      <a:pt x="169" y="442"/>
                    </a:cubicBezTo>
                    <a:cubicBezTo>
                      <a:pt x="220" y="497"/>
                      <a:pt x="285" y="522"/>
                      <a:pt x="349" y="522"/>
                    </a:cubicBezTo>
                    <a:cubicBezTo>
                      <a:pt x="481" y="522"/>
                      <a:pt x="610" y="418"/>
                      <a:pt x="610" y="261"/>
                    </a:cubicBezTo>
                    <a:cubicBezTo>
                      <a:pt x="610" y="118"/>
                      <a:pt x="494" y="1"/>
                      <a:pt x="35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1256;p76">
                <a:extLst>
                  <a:ext uri="{FF2B5EF4-FFF2-40B4-BE49-F238E27FC236}">
                    <a16:creationId xmlns:a16="http://schemas.microsoft.com/office/drawing/2014/main" id="{A78A4E47-6251-75E9-D0F8-FFA130CFF2AD}"/>
                  </a:ext>
                </a:extLst>
              </p:cNvPr>
              <p:cNvSpPr/>
              <p:nvPr/>
            </p:nvSpPr>
            <p:spPr>
              <a:xfrm>
                <a:off x="4883950" y="2284900"/>
                <a:ext cx="15275" cy="13050"/>
              </a:xfrm>
              <a:custGeom>
                <a:avLst/>
                <a:gdLst/>
                <a:ahLst/>
                <a:cxnLst/>
                <a:rect l="l" t="t" r="r" b="b"/>
                <a:pathLst>
                  <a:path w="611" h="522" extrusionOk="0">
                    <a:moveTo>
                      <a:pt x="351" y="1"/>
                    </a:moveTo>
                    <a:cubicBezTo>
                      <a:pt x="117" y="1"/>
                      <a:pt x="0" y="273"/>
                      <a:pt x="169" y="442"/>
                    </a:cubicBezTo>
                    <a:cubicBezTo>
                      <a:pt x="220" y="497"/>
                      <a:pt x="285" y="522"/>
                      <a:pt x="349" y="522"/>
                    </a:cubicBezTo>
                    <a:cubicBezTo>
                      <a:pt x="481" y="522"/>
                      <a:pt x="610" y="418"/>
                      <a:pt x="610" y="260"/>
                    </a:cubicBezTo>
                    <a:cubicBezTo>
                      <a:pt x="610" y="118"/>
                      <a:pt x="494" y="1"/>
                      <a:pt x="35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C560E057-85DB-F6CF-A66E-B501B5B2A742}"/>
              </a:ext>
            </a:extLst>
          </p:cNvPr>
          <p:cNvGrpSpPr/>
          <p:nvPr/>
        </p:nvGrpSpPr>
        <p:grpSpPr>
          <a:xfrm>
            <a:off x="610220" y="1375538"/>
            <a:ext cx="1503162" cy="1503162"/>
            <a:chOff x="610220" y="1375538"/>
            <a:chExt cx="1503162" cy="1503162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9D6C89E4-A47B-BE02-3BD9-7F14E08A250F}"/>
                </a:ext>
              </a:extLst>
            </p:cNvPr>
            <p:cNvGrpSpPr/>
            <p:nvPr/>
          </p:nvGrpSpPr>
          <p:grpSpPr>
            <a:xfrm flipH="1">
              <a:off x="610220" y="1375538"/>
              <a:ext cx="1503162" cy="1503162"/>
              <a:chOff x="9973737" y="1743410"/>
              <a:chExt cx="1180419" cy="1180419"/>
            </a:xfrm>
          </p:grpSpPr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id="{288492A1-9727-D2FD-BE50-6C35BCBB9A9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973737" y="1743410"/>
                <a:ext cx="1180419" cy="1180419"/>
              </a:xfrm>
              <a:prstGeom prst="rect">
                <a:avLst/>
              </a:prstGeom>
            </p:spPr>
          </p:pic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F0C3C584-F760-9090-344C-D5A04F0D1023}"/>
                  </a:ext>
                </a:extLst>
              </p:cNvPr>
              <p:cNvSpPr/>
              <p:nvPr/>
            </p:nvSpPr>
            <p:spPr>
              <a:xfrm flipH="1">
                <a:off x="10241020" y="2010693"/>
                <a:ext cx="645853" cy="645853"/>
              </a:xfrm>
              <a:prstGeom prst="ellipse">
                <a:avLst/>
              </a:prstGeom>
              <a:solidFill>
                <a:srgbClr val="EAEAEA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2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0" name="Google Shape;1281;p76">
              <a:extLst>
                <a:ext uri="{FF2B5EF4-FFF2-40B4-BE49-F238E27FC236}">
                  <a16:creationId xmlns:a16="http://schemas.microsoft.com/office/drawing/2014/main" id="{276EE6D6-66C1-F9AE-BC93-C7BD1B2F758D}"/>
                </a:ext>
              </a:extLst>
            </p:cNvPr>
            <p:cNvSpPr/>
            <p:nvPr/>
          </p:nvSpPr>
          <p:spPr>
            <a:xfrm>
              <a:off x="1126495" y="1849270"/>
              <a:ext cx="408635" cy="509755"/>
            </a:xfrm>
            <a:custGeom>
              <a:avLst/>
              <a:gdLst/>
              <a:ahLst/>
              <a:cxnLst/>
              <a:rect l="l" t="t" r="r" b="b"/>
              <a:pathLst>
                <a:path w="14071" h="17553" extrusionOk="0">
                  <a:moveTo>
                    <a:pt x="7036" y="3209"/>
                  </a:moveTo>
                  <a:lnTo>
                    <a:pt x="7451" y="3495"/>
                  </a:lnTo>
                  <a:lnTo>
                    <a:pt x="7438" y="4105"/>
                  </a:lnTo>
                  <a:lnTo>
                    <a:pt x="6633" y="4105"/>
                  </a:lnTo>
                  <a:lnTo>
                    <a:pt x="6633" y="3495"/>
                  </a:lnTo>
                  <a:lnTo>
                    <a:pt x="7036" y="3209"/>
                  </a:lnTo>
                  <a:close/>
                  <a:moveTo>
                    <a:pt x="6776" y="2067"/>
                  </a:moveTo>
                  <a:lnTo>
                    <a:pt x="6776" y="2755"/>
                  </a:lnTo>
                  <a:lnTo>
                    <a:pt x="6231" y="3145"/>
                  </a:lnTo>
                  <a:cubicBezTo>
                    <a:pt x="6153" y="3196"/>
                    <a:pt x="6114" y="3274"/>
                    <a:pt x="6114" y="3352"/>
                  </a:cubicBezTo>
                  <a:lnTo>
                    <a:pt x="6114" y="4105"/>
                  </a:lnTo>
                  <a:lnTo>
                    <a:pt x="5374" y="4105"/>
                  </a:lnTo>
                  <a:cubicBezTo>
                    <a:pt x="5283" y="4105"/>
                    <a:pt x="5205" y="4144"/>
                    <a:pt x="5167" y="4209"/>
                  </a:cubicBezTo>
                  <a:lnTo>
                    <a:pt x="4907" y="4572"/>
                  </a:lnTo>
                  <a:lnTo>
                    <a:pt x="4660" y="4209"/>
                  </a:lnTo>
                  <a:cubicBezTo>
                    <a:pt x="4614" y="4151"/>
                    <a:pt x="4546" y="4103"/>
                    <a:pt x="4477" y="4103"/>
                  </a:cubicBezTo>
                  <a:cubicBezTo>
                    <a:pt x="4469" y="4103"/>
                    <a:pt x="4461" y="4104"/>
                    <a:pt x="4453" y="4105"/>
                  </a:cubicBezTo>
                  <a:lnTo>
                    <a:pt x="3817" y="4105"/>
                  </a:lnTo>
                  <a:cubicBezTo>
                    <a:pt x="3882" y="4040"/>
                    <a:pt x="6776" y="2067"/>
                    <a:pt x="6776" y="2067"/>
                  </a:cubicBezTo>
                  <a:close/>
                  <a:moveTo>
                    <a:pt x="7295" y="2067"/>
                  </a:moveTo>
                  <a:cubicBezTo>
                    <a:pt x="7295" y="2067"/>
                    <a:pt x="10190" y="4040"/>
                    <a:pt x="10268" y="4092"/>
                  </a:cubicBezTo>
                  <a:lnTo>
                    <a:pt x="10268" y="4105"/>
                  </a:lnTo>
                  <a:lnTo>
                    <a:pt x="9619" y="4105"/>
                  </a:lnTo>
                  <a:cubicBezTo>
                    <a:pt x="9609" y="4104"/>
                    <a:pt x="9600" y="4103"/>
                    <a:pt x="9591" y="4103"/>
                  </a:cubicBezTo>
                  <a:cubicBezTo>
                    <a:pt x="9512" y="4103"/>
                    <a:pt x="9446" y="4151"/>
                    <a:pt x="9411" y="4209"/>
                  </a:cubicBezTo>
                  <a:lnTo>
                    <a:pt x="9151" y="4572"/>
                  </a:lnTo>
                  <a:lnTo>
                    <a:pt x="8918" y="4209"/>
                  </a:lnTo>
                  <a:cubicBezTo>
                    <a:pt x="8866" y="4144"/>
                    <a:pt x="8788" y="4092"/>
                    <a:pt x="8697" y="4092"/>
                  </a:cubicBezTo>
                  <a:lnTo>
                    <a:pt x="7957" y="4092"/>
                  </a:lnTo>
                  <a:lnTo>
                    <a:pt x="7957" y="3352"/>
                  </a:lnTo>
                  <a:cubicBezTo>
                    <a:pt x="7957" y="3274"/>
                    <a:pt x="7918" y="3196"/>
                    <a:pt x="7853" y="3145"/>
                  </a:cubicBezTo>
                  <a:lnTo>
                    <a:pt x="7295" y="2755"/>
                  </a:lnTo>
                  <a:lnTo>
                    <a:pt x="7295" y="2067"/>
                  </a:lnTo>
                  <a:close/>
                  <a:moveTo>
                    <a:pt x="4323" y="4611"/>
                  </a:moveTo>
                  <a:lnTo>
                    <a:pt x="4595" y="5027"/>
                  </a:lnTo>
                  <a:lnTo>
                    <a:pt x="4310" y="5429"/>
                  </a:lnTo>
                  <a:lnTo>
                    <a:pt x="2752" y="5429"/>
                  </a:lnTo>
                  <a:cubicBezTo>
                    <a:pt x="2882" y="5130"/>
                    <a:pt x="3064" y="4858"/>
                    <a:pt x="3271" y="4611"/>
                  </a:cubicBezTo>
                  <a:close/>
                  <a:moveTo>
                    <a:pt x="6114" y="4611"/>
                  </a:moveTo>
                  <a:lnTo>
                    <a:pt x="6114" y="5429"/>
                  </a:lnTo>
                  <a:lnTo>
                    <a:pt x="5504" y="5429"/>
                  </a:lnTo>
                  <a:lnTo>
                    <a:pt x="5218" y="5027"/>
                  </a:lnTo>
                  <a:lnTo>
                    <a:pt x="5504" y="4611"/>
                  </a:lnTo>
                  <a:close/>
                  <a:moveTo>
                    <a:pt x="7438" y="4611"/>
                  </a:moveTo>
                  <a:lnTo>
                    <a:pt x="7438" y="5429"/>
                  </a:lnTo>
                  <a:lnTo>
                    <a:pt x="6633" y="5429"/>
                  </a:lnTo>
                  <a:lnTo>
                    <a:pt x="6633" y="4611"/>
                  </a:lnTo>
                  <a:close/>
                  <a:moveTo>
                    <a:pt x="8567" y="4611"/>
                  </a:moveTo>
                  <a:lnTo>
                    <a:pt x="8853" y="5027"/>
                  </a:lnTo>
                  <a:lnTo>
                    <a:pt x="8567" y="5429"/>
                  </a:lnTo>
                  <a:lnTo>
                    <a:pt x="7957" y="5429"/>
                  </a:lnTo>
                  <a:lnTo>
                    <a:pt x="7957" y="4611"/>
                  </a:lnTo>
                  <a:close/>
                  <a:moveTo>
                    <a:pt x="10800" y="4611"/>
                  </a:moveTo>
                  <a:cubicBezTo>
                    <a:pt x="11007" y="4858"/>
                    <a:pt x="11189" y="5130"/>
                    <a:pt x="11332" y="5429"/>
                  </a:cubicBezTo>
                  <a:lnTo>
                    <a:pt x="9761" y="5429"/>
                  </a:lnTo>
                  <a:lnTo>
                    <a:pt x="9476" y="5027"/>
                  </a:lnTo>
                  <a:lnTo>
                    <a:pt x="9761" y="4611"/>
                  </a:lnTo>
                  <a:close/>
                  <a:moveTo>
                    <a:pt x="7438" y="5948"/>
                  </a:moveTo>
                  <a:lnTo>
                    <a:pt x="7438" y="6545"/>
                  </a:lnTo>
                  <a:lnTo>
                    <a:pt x="7036" y="6844"/>
                  </a:lnTo>
                  <a:lnTo>
                    <a:pt x="6620" y="6545"/>
                  </a:lnTo>
                  <a:lnTo>
                    <a:pt x="6620" y="5948"/>
                  </a:lnTo>
                  <a:close/>
                  <a:moveTo>
                    <a:pt x="3194" y="5935"/>
                  </a:moveTo>
                  <a:lnTo>
                    <a:pt x="3194" y="6545"/>
                  </a:lnTo>
                  <a:lnTo>
                    <a:pt x="2713" y="6896"/>
                  </a:lnTo>
                  <a:lnTo>
                    <a:pt x="2389" y="6896"/>
                  </a:lnTo>
                  <a:cubicBezTo>
                    <a:pt x="2402" y="6571"/>
                    <a:pt x="2454" y="6247"/>
                    <a:pt x="2545" y="5935"/>
                  </a:cubicBezTo>
                  <a:close/>
                  <a:moveTo>
                    <a:pt x="11540" y="5948"/>
                  </a:moveTo>
                  <a:cubicBezTo>
                    <a:pt x="11630" y="6260"/>
                    <a:pt x="11682" y="6584"/>
                    <a:pt x="11695" y="6909"/>
                  </a:cubicBezTo>
                  <a:lnTo>
                    <a:pt x="11371" y="6909"/>
                  </a:lnTo>
                  <a:lnTo>
                    <a:pt x="10891" y="6558"/>
                  </a:lnTo>
                  <a:lnTo>
                    <a:pt x="10891" y="5948"/>
                  </a:lnTo>
                  <a:close/>
                  <a:moveTo>
                    <a:pt x="2713" y="7402"/>
                  </a:moveTo>
                  <a:lnTo>
                    <a:pt x="3194" y="7752"/>
                  </a:lnTo>
                  <a:lnTo>
                    <a:pt x="3194" y="8349"/>
                  </a:lnTo>
                  <a:lnTo>
                    <a:pt x="2389" y="8349"/>
                  </a:lnTo>
                  <a:lnTo>
                    <a:pt x="2389" y="7402"/>
                  </a:lnTo>
                  <a:close/>
                  <a:moveTo>
                    <a:pt x="7036" y="7480"/>
                  </a:moveTo>
                  <a:lnTo>
                    <a:pt x="7438" y="7765"/>
                  </a:lnTo>
                  <a:lnTo>
                    <a:pt x="7438" y="8362"/>
                  </a:lnTo>
                  <a:lnTo>
                    <a:pt x="6620" y="8362"/>
                  </a:lnTo>
                  <a:lnTo>
                    <a:pt x="6620" y="7765"/>
                  </a:lnTo>
                  <a:lnTo>
                    <a:pt x="7036" y="7480"/>
                  </a:lnTo>
                  <a:close/>
                  <a:moveTo>
                    <a:pt x="11695" y="7415"/>
                  </a:moveTo>
                  <a:lnTo>
                    <a:pt x="11695" y="8362"/>
                  </a:lnTo>
                  <a:lnTo>
                    <a:pt x="10891" y="8362"/>
                  </a:lnTo>
                  <a:lnTo>
                    <a:pt x="10891" y="7752"/>
                  </a:lnTo>
                  <a:lnTo>
                    <a:pt x="11371" y="7415"/>
                  </a:lnTo>
                  <a:close/>
                  <a:moveTo>
                    <a:pt x="4907" y="5481"/>
                  </a:moveTo>
                  <a:lnTo>
                    <a:pt x="5154" y="5831"/>
                  </a:lnTo>
                  <a:cubicBezTo>
                    <a:pt x="5205" y="5896"/>
                    <a:pt x="5283" y="5948"/>
                    <a:pt x="5361" y="5948"/>
                  </a:cubicBezTo>
                  <a:lnTo>
                    <a:pt x="6114" y="5948"/>
                  </a:lnTo>
                  <a:lnTo>
                    <a:pt x="6114" y="6688"/>
                  </a:lnTo>
                  <a:cubicBezTo>
                    <a:pt x="6101" y="6766"/>
                    <a:pt x="6153" y="6844"/>
                    <a:pt x="6218" y="6896"/>
                  </a:cubicBezTo>
                  <a:lnTo>
                    <a:pt x="6581" y="7155"/>
                  </a:lnTo>
                  <a:lnTo>
                    <a:pt x="6218" y="7415"/>
                  </a:lnTo>
                  <a:cubicBezTo>
                    <a:pt x="6153" y="7467"/>
                    <a:pt x="6101" y="7545"/>
                    <a:pt x="6114" y="7623"/>
                  </a:cubicBezTo>
                  <a:lnTo>
                    <a:pt x="6114" y="8362"/>
                  </a:lnTo>
                  <a:lnTo>
                    <a:pt x="5361" y="8362"/>
                  </a:lnTo>
                  <a:cubicBezTo>
                    <a:pt x="5283" y="8362"/>
                    <a:pt x="5205" y="8414"/>
                    <a:pt x="5154" y="8479"/>
                  </a:cubicBezTo>
                  <a:lnTo>
                    <a:pt x="4907" y="8843"/>
                  </a:lnTo>
                  <a:lnTo>
                    <a:pt x="4660" y="8479"/>
                  </a:lnTo>
                  <a:cubicBezTo>
                    <a:pt x="4614" y="8421"/>
                    <a:pt x="4546" y="8373"/>
                    <a:pt x="4477" y="8373"/>
                  </a:cubicBezTo>
                  <a:cubicBezTo>
                    <a:pt x="4469" y="8373"/>
                    <a:pt x="4461" y="8374"/>
                    <a:pt x="4453" y="8375"/>
                  </a:cubicBezTo>
                  <a:lnTo>
                    <a:pt x="3713" y="8375"/>
                  </a:lnTo>
                  <a:lnTo>
                    <a:pt x="3713" y="7635"/>
                  </a:lnTo>
                  <a:cubicBezTo>
                    <a:pt x="3713" y="7545"/>
                    <a:pt x="3674" y="7467"/>
                    <a:pt x="3596" y="7415"/>
                  </a:cubicBezTo>
                  <a:lnTo>
                    <a:pt x="3233" y="7155"/>
                  </a:lnTo>
                  <a:lnTo>
                    <a:pt x="3609" y="6896"/>
                  </a:lnTo>
                  <a:cubicBezTo>
                    <a:pt x="3674" y="6844"/>
                    <a:pt x="3713" y="6766"/>
                    <a:pt x="3713" y="6688"/>
                  </a:cubicBezTo>
                  <a:lnTo>
                    <a:pt x="3713" y="5948"/>
                  </a:lnTo>
                  <a:lnTo>
                    <a:pt x="4453" y="5948"/>
                  </a:lnTo>
                  <a:cubicBezTo>
                    <a:pt x="4530" y="5935"/>
                    <a:pt x="4608" y="5896"/>
                    <a:pt x="4660" y="5831"/>
                  </a:cubicBezTo>
                  <a:lnTo>
                    <a:pt x="4907" y="5481"/>
                  </a:lnTo>
                  <a:close/>
                  <a:moveTo>
                    <a:pt x="9151" y="5468"/>
                  </a:moveTo>
                  <a:lnTo>
                    <a:pt x="9411" y="5831"/>
                  </a:lnTo>
                  <a:cubicBezTo>
                    <a:pt x="9463" y="5896"/>
                    <a:pt x="9541" y="5948"/>
                    <a:pt x="9619" y="5948"/>
                  </a:cubicBezTo>
                  <a:lnTo>
                    <a:pt x="10371" y="5948"/>
                  </a:lnTo>
                  <a:lnTo>
                    <a:pt x="10371" y="6688"/>
                  </a:lnTo>
                  <a:cubicBezTo>
                    <a:pt x="10371" y="6766"/>
                    <a:pt x="10410" y="6844"/>
                    <a:pt x="10475" y="6896"/>
                  </a:cubicBezTo>
                  <a:lnTo>
                    <a:pt x="10852" y="7155"/>
                  </a:lnTo>
                  <a:lnTo>
                    <a:pt x="10488" y="7415"/>
                  </a:lnTo>
                  <a:cubicBezTo>
                    <a:pt x="10410" y="7467"/>
                    <a:pt x="10371" y="7545"/>
                    <a:pt x="10371" y="7623"/>
                  </a:cubicBezTo>
                  <a:lnTo>
                    <a:pt x="10371" y="8362"/>
                  </a:lnTo>
                  <a:lnTo>
                    <a:pt x="9632" y="8362"/>
                  </a:lnTo>
                  <a:cubicBezTo>
                    <a:pt x="9541" y="8362"/>
                    <a:pt x="9463" y="8414"/>
                    <a:pt x="9424" y="8479"/>
                  </a:cubicBezTo>
                  <a:lnTo>
                    <a:pt x="9164" y="8843"/>
                  </a:lnTo>
                  <a:lnTo>
                    <a:pt x="8918" y="8479"/>
                  </a:lnTo>
                  <a:cubicBezTo>
                    <a:pt x="8871" y="8421"/>
                    <a:pt x="8804" y="8373"/>
                    <a:pt x="8725" y="8373"/>
                  </a:cubicBezTo>
                  <a:cubicBezTo>
                    <a:pt x="8716" y="8373"/>
                    <a:pt x="8706" y="8374"/>
                    <a:pt x="8697" y="8375"/>
                  </a:cubicBezTo>
                  <a:lnTo>
                    <a:pt x="7957" y="8375"/>
                  </a:lnTo>
                  <a:lnTo>
                    <a:pt x="7957" y="7635"/>
                  </a:lnTo>
                  <a:cubicBezTo>
                    <a:pt x="7957" y="7545"/>
                    <a:pt x="7918" y="7467"/>
                    <a:pt x="7853" y="7415"/>
                  </a:cubicBezTo>
                  <a:lnTo>
                    <a:pt x="7490" y="7168"/>
                  </a:lnTo>
                  <a:lnTo>
                    <a:pt x="7853" y="6896"/>
                  </a:lnTo>
                  <a:cubicBezTo>
                    <a:pt x="7918" y="6844"/>
                    <a:pt x="7957" y="6766"/>
                    <a:pt x="7957" y="6688"/>
                  </a:cubicBezTo>
                  <a:lnTo>
                    <a:pt x="7957" y="5948"/>
                  </a:lnTo>
                  <a:lnTo>
                    <a:pt x="8697" y="5948"/>
                  </a:lnTo>
                  <a:cubicBezTo>
                    <a:pt x="8788" y="5948"/>
                    <a:pt x="8866" y="5909"/>
                    <a:pt x="8918" y="5831"/>
                  </a:cubicBezTo>
                  <a:lnTo>
                    <a:pt x="8905" y="5831"/>
                  </a:lnTo>
                  <a:lnTo>
                    <a:pt x="9151" y="5468"/>
                  </a:lnTo>
                  <a:close/>
                  <a:moveTo>
                    <a:pt x="3194" y="8869"/>
                  </a:moveTo>
                  <a:lnTo>
                    <a:pt x="3194" y="9686"/>
                  </a:lnTo>
                  <a:lnTo>
                    <a:pt x="2389" y="9686"/>
                  </a:lnTo>
                  <a:lnTo>
                    <a:pt x="2389" y="8869"/>
                  </a:lnTo>
                  <a:close/>
                  <a:moveTo>
                    <a:pt x="4310" y="8869"/>
                  </a:moveTo>
                  <a:lnTo>
                    <a:pt x="4595" y="9284"/>
                  </a:lnTo>
                  <a:lnTo>
                    <a:pt x="4310" y="9686"/>
                  </a:lnTo>
                  <a:lnTo>
                    <a:pt x="3713" y="9686"/>
                  </a:lnTo>
                  <a:lnTo>
                    <a:pt x="3713" y="8869"/>
                  </a:lnTo>
                  <a:close/>
                  <a:moveTo>
                    <a:pt x="10371" y="8882"/>
                  </a:moveTo>
                  <a:lnTo>
                    <a:pt x="10371" y="9686"/>
                  </a:lnTo>
                  <a:lnTo>
                    <a:pt x="9761" y="9686"/>
                  </a:lnTo>
                  <a:lnTo>
                    <a:pt x="9476" y="9297"/>
                  </a:lnTo>
                  <a:lnTo>
                    <a:pt x="9761" y="8882"/>
                  </a:lnTo>
                  <a:close/>
                  <a:moveTo>
                    <a:pt x="11695" y="8882"/>
                  </a:moveTo>
                  <a:lnTo>
                    <a:pt x="11695" y="9686"/>
                  </a:lnTo>
                  <a:lnTo>
                    <a:pt x="10891" y="9686"/>
                  </a:lnTo>
                  <a:lnTo>
                    <a:pt x="10891" y="8882"/>
                  </a:lnTo>
                  <a:close/>
                  <a:moveTo>
                    <a:pt x="6114" y="8882"/>
                  </a:moveTo>
                  <a:lnTo>
                    <a:pt x="6114" y="9699"/>
                  </a:lnTo>
                  <a:lnTo>
                    <a:pt x="5504" y="9699"/>
                  </a:lnTo>
                  <a:lnTo>
                    <a:pt x="5218" y="9297"/>
                  </a:lnTo>
                  <a:lnTo>
                    <a:pt x="5504" y="8882"/>
                  </a:lnTo>
                  <a:close/>
                  <a:moveTo>
                    <a:pt x="7438" y="8882"/>
                  </a:moveTo>
                  <a:lnTo>
                    <a:pt x="7438" y="9699"/>
                  </a:lnTo>
                  <a:lnTo>
                    <a:pt x="6633" y="9699"/>
                  </a:lnTo>
                  <a:lnTo>
                    <a:pt x="6633" y="8882"/>
                  </a:lnTo>
                  <a:close/>
                  <a:moveTo>
                    <a:pt x="8567" y="8882"/>
                  </a:moveTo>
                  <a:lnTo>
                    <a:pt x="8853" y="9297"/>
                  </a:lnTo>
                  <a:lnTo>
                    <a:pt x="8567" y="9699"/>
                  </a:lnTo>
                  <a:lnTo>
                    <a:pt x="7957" y="9699"/>
                  </a:lnTo>
                  <a:lnTo>
                    <a:pt x="7957" y="8882"/>
                  </a:lnTo>
                  <a:close/>
                  <a:moveTo>
                    <a:pt x="7438" y="10218"/>
                  </a:moveTo>
                  <a:lnTo>
                    <a:pt x="7438" y="10816"/>
                  </a:lnTo>
                  <a:lnTo>
                    <a:pt x="7036" y="11114"/>
                  </a:lnTo>
                  <a:lnTo>
                    <a:pt x="6633" y="10816"/>
                  </a:lnTo>
                  <a:lnTo>
                    <a:pt x="6633" y="10218"/>
                  </a:lnTo>
                  <a:close/>
                  <a:moveTo>
                    <a:pt x="3194" y="10205"/>
                  </a:moveTo>
                  <a:lnTo>
                    <a:pt x="3194" y="10816"/>
                  </a:lnTo>
                  <a:lnTo>
                    <a:pt x="2713" y="11166"/>
                  </a:lnTo>
                  <a:lnTo>
                    <a:pt x="2389" y="11166"/>
                  </a:lnTo>
                  <a:lnTo>
                    <a:pt x="2389" y="10205"/>
                  </a:lnTo>
                  <a:close/>
                  <a:moveTo>
                    <a:pt x="11695" y="10205"/>
                  </a:moveTo>
                  <a:lnTo>
                    <a:pt x="11695" y="11166"/>
                  </a:lnTo>
                  <a:lnTo>
                    <a:pt x="11371" y="11166"/>
                  </a:lnTo>
                  <a:lnTo>
                    <a:pt x="10891" y="10816"/>
                  </a:lnTo>
                  <a:lnTo>
                    <a:pt x="10891" y="10205"/>
                  </a:lnTo>
                  <a:close/>
                  <a:moveTo>
                    <a:pt x="2713" y="11685"/>
                  </a:moveTo>
                  <a:lnTo>
                    <a:pt x="3194" y="12023"/>
                  </a:lnTo>
                  <a:lnTo>
                    <a:pt x="3194" y="12620"/>
                  </a:lnTo>
                  <a:lnTo>
                    <a:pt x="2389" y="12620"/>
                  </a:lnTo>
                  <a:lnTo>
                    <a:pt x="2389" y="11685"/>
                  </a:lnTo>
                  <a:close/>
                  <a:moveTo>
                    <a:pt x="7036" y="11750"/>
                  </a:moveTo>
                  <a:lnTo>
                    <a:pt x="7438" y="12036"/>
                  </a:lnTo>
                  <a:lnTo>
                    <a:pt x="7438" y="12633"/>
                  </a:lnTo>
                  <a:lnTo>
                    <a:pt x="6633" y="12633"/>
                  </a:lnTo>
                  <a:lnTo>
                    <a:pt x="6633" y="12036"/>
                  </a:lnTo>
                  <a:lnTo>
                    <a:pt x="7036" y="11750"/>
                  </a:lnTo>
                  <a:close/>
                  <a:moveTo>
                    <a:pt x="11695" y="11685"/>
                  </a:moveTo>
                  <a:lnTo>
                    <a:pt x="11695" y="12633"/>
                  </a:lnTo>
                  <a:lnTo>
                    <a:pt x="10891" y="12633"/>
                  </a:lnTo>
                  <a:lnTo>
                    <a:pt x="10891" y="12023"/>
                  </a:lnTo>
                  <a:lnTo>
                    <a:pt x="11371" y="11685"/>
                  </a:lnTo>
                  <a:close/>
                  <a:moveTo>
                    <a:pt x="4907" y="9738"/>
                  </a:moveTo>
                  <a:lnTo>
                    <a:pt x="5167" y="10102"/>
                  </a:lnTo>
                  <a:cubicBezTo>
                    <a:pt x="5205" y="10167"/>
                    <a:pt x="5283" y="10205"/>
                    <a:pt x="5374" y="10205"/>
                  </a:cubicBezTo>
                  <a:lnTo>
                    <a:pt x="6114" y="10205"/>
                  </a:lnTo>
                  <a:lnTo>
                    <a:pt x="6114" y="10945"/>
                  </a:lnTo>
                  <a:cubicBezTo>
                    <a:pt x="6114" y="11036"/>
                    <a:pt x="6153" y="11114"/>
                    <a:pt x="6218" y="11153"/>
                  </a:cubicBezTo>
                  <a:lnTo>
                    <a:pt x="6594" y="11426"/>
                  </a:lnTo>
                  <a:lnTo>
                    <a:pt x="6218" y="11685"/>
                  </a:lnTo>
                  <a:cubicBezTo>
                    <a:pt x="6153" y="11724"/>
                    <a:pt x="6114" y="11815"/>
                    <a:pt x="6114" y="11893"/>
                  </a:cubicBezTo>
                  <a:lnTo>
                    <a:pt x="6114" y="12633"/>
                  </a:lnTo>
                  <a:lnTo>
                    <a:pt x="5374" y="12633"/>
                  </a:lnTo>
                  <a:cubicBezTo>
                    <a:pt x="5283" y="12633"/>
                    <a:pt x="5205" y="12672"/>
                    <a:pt x="5167" y="12750"/>
                  </a:cubicBezTo>
                  <a:lnTo>
                    <a:pt x="5167" y="12737"/>
                  </a:lnTo>
                  <a:lnTo>
                    <a:pt x="4907" y="13100"/>
                  </a:lnTo>
                  <a:lnTo>
                    <a:pt x="4660" y="12737"/>
                  </a:lnTo>
                  <a:cubicBezTo>
                    <a:pt x="4608" y="12672"/>
                    <a:pt x="4530" y="12620"/>
                    <a:pt x="4453" y="12620"/>
                  </a:cubicBezTo>
                  <a:lnTo>
                    <a:pt x="3713" y="12620"/>
                  </a:lnTo>
                  <a:lnTo>
                    <a:pt x="3713" y="11893"/>
                  </a:lnTo>
                  <a:cubicBezTo>
                    <a:pt x="3713" y="11802"/>
                    <a:pt x="3674" y="11724"/>
                    <a:pt x="3596" y="11672"/>
                  </a:cubicBezTo>
                  <a:lnTo>
                    <a:pt x="3233" y="11426"/>
                  </a:lnTo>
                  <a:lnTo>
                    <a:pt x="3609" y="11153"/>
                  </a:lnTo>
                  <a:cubicBezTo>
                    <a:pt x="3674" y="11114"/>
                    <a:pt x="3713" y="11036"/>
                    <a:pt x="3713" y="10945"/>
                  </a:cubicBezTo>
                  <a:lnTo>
                    <a:pt x="3713" y="10205"/>
                  </a:lnTo>
                  <a:lnTo>
                    <a:pt x="4453" y="10205"/>
                  </a:lnTo>
                  <a:cubicBezTo>
                    <a:pt x="4530" y="10205"/>
                    <a:pt x="4608" y="10167"/>
                    <a:pt x="4660" y="10102"/>
                  </a:cubicBezTo>
                  <a:lnTo>
                    <a:pt x="4907" y="9738"/>
                  </a:lnTo>
                  <a:close/>
                  <a:moveTo>
                    <a:pt x="9164" y="9738"/>
                  </a:moveTo>
                  <a:lnTo>
                    <a:pt x="9411" y="10102"/>
                  </a:lnTo>
                  <a:cubicBezTo>
                    <a:pt x="9463" y="10167"/>
                    <a:pt x="9541" y="10205"/>
                    <a:pt x="9619" y="10205"/>
                  </a:cubicBezTo>
                  <a:lnTo>
                    <a:pt x="10371" y="10205"/>
                  </a:lnTo>
                  <a:lnTo>
                    <a:pt x="10371" y="10958"/>
                  </a:lnTo>
                  <a:cubicBezTo>
                    <a:pt x="10371" y="11036"/>
                    <a:pt x="10410" y="11114"/>
                    <a:pt x="10475" y="11166"/>
                  </a:cubicBezTo>
                  <a:lnTo>
                    <a:pt x="10852" y="11426"/>
                  </a:lnTo>
                  <a:lnTo>
                    <a:pt x="10488" y="11685"/>
                  </a:lnTo>
                  <a:cubicBezTo>
                    <a:pt x="10410" y="11724"/>
                    <a:pt x="10371" y="11802"/>
                    <a:pt x="10371" y="11893"/>
                  </a:cubicBezTo>
                  <a:lnTo>
                    <a:pt x="10371" y="12633"/>
                  </a:lnTo>
                  <a:lnTo>
                    <a:pt x="9632" y="12633"/>
                  </a:lnTo>
                  <a:cubicBezTo>
                    <a:pt x="9541" y="12633"/>
                    <a:pt x="9463" y="12672"/>
                    <a:pt x="9424" y="12737"/>
                  </a:cubicBezTo>
                  <a:lnTo>
                    <a:pt x="9164" y="13100"/>
                  </a:lnTo>
                  <a:lnTo>
                    <a:pt x="8918" y="12750"/>
                  </a:lnTo>
                  <a:cubicBezTo>
                    <a:pt x="8866" y="12672"/>
                    <a:pt x="8788" y="12633"/>
                    <a:pt x="8697" y="12633"/>
                  </a:cubicBezTo>
                  <a:lnTo>
                    <a:pt x="7957" y="12633"/>
                  </a:lnTo>
                  <a:lnTo>
                    <a:pt x="7957" y="11893"/>
                  </a:lnTo>
                  <a:cubicBezTo>
                    <a:pt x="7957" y="11802"/>
                    <a:pt x="7918" y="11724"/>
                    <a:pt x="7853" y="11672"/>
                  </a:cubicBezTo>
                  <a:lnTo>
                    <a:pt x="7490" y="11426"/>
                  </a:lnTo>
                  <a:lnTo>
                    <a:pt x="7853" y="11153"/>
                  </a:lnTo>
                  <a:cubicBezTo>
                    <a:pt x="7918" y="11101"/>
                    <a:pt x="7957" y="11023"/>
                    <a:pt x="7957" y="10945"/>
                  </a:cubicBezTo>
                  <a:lnTo>
                    <a:pt x="7957" y="10205"/>
                  </a:lnTo>
                  <a:lnTo>
                    <a:pt x="8697" y="10205"/>
                  </a:lnTo>
                  <a:cubicBezTo>
                    <a:pt x="8788" y="10205"/>
                    <a:pt x="8866" y="10167"/>
                    <a:pt x="8918" y="10102"/>
                  </a:cubicBezTo>
                  <a:lnTo>
                    <a:pt x="9164" y="9738"/>
                  </a:lnTo>
                  <a:close/>
                  <a:moveTo>
                    <a:pt x="3194" y="13139"/>
                  </a:moveTo>
                  <a:lnTo>
                    <a:pt x="3194" y="13957"/>
                  </a:lnTo>
                  <a:lnTo>
                    <a:pt x="2389" y="13957"/>
                  </a:lnTo>
                  <a:lnTo>
                    <a:pt x="2389" y="13139"/>
                  </a:lnTo>
                  <a:close/>
                  <a:moveTo>
                    <a:pt x="4323" y="13139"/>
                  </a:moveTo>
                  <a:lnTo>
                    <a:pt x="4608" y="13554"/>
                  </a:lnTo>
                  <a:lnTo>
                    <a:pt x="4323" y="13957"/>
                  </a:lnTo>
                  <a:lnTo>
                    <a:pt x="3713" y="13957"/>
                  </a:lnTo>
                  <a:lnTo>
                    <a:pt x="3713" y="13139"/>
                  </a:lnTo>
                  <a:close/>
                  <a:moveTo>
                    <a:pt x="6114" y="13152"/>
                  </a:moveTo>
                  <a:lnTo>
                    <a:pt x="6114" y="13957"/>
                  </a:lnTo>
                  <a:lnTo>
                    <a:pt x="5504" y="13957"/>
                  </a:lnTo>
                  <a:lnTo>
                    <a:pt x="5218" y="13554"/>
                  </a:lnTo>
                  <a:lnTo>
                    <a:pt x="5504" y="13152"/>
                  </a:lnTo>
                  <a:close/>
                  <a:moveTo>
                    <a:pt x="7438" y="13152"/>
                  </a:moveTo>
                  <a:lnTo>
                    <a:pt x="7438" y="13957"/>
                  </a:lnTo>
                  <a:lnTo>
                    <a:pt x="6620" y="13957"/>
                  </a:lnTo>
                  <a:lnTo>
                    <a:pt x="6620" y="13152"/>
                  </a:lnTo>
                  <a:close/>
                  <a:moveTo>
                    <a:pt x="8567" y="13152"/>
                  </a:moveTo>
                  <a:lnTo>
                    <a:pt x="8840" y="13554"/>
                  </a:lnTo>
                  <a:lnTo>
                    <a:pt x="8567" y="13957"/>
                  </a:lnTo>
                  <a:lnTo>
                    <a:pt x="7957" y="13957"/>
                  </a:lnTo>
                  <a:lnTo>
                    <a:pt x="7957" y="13152"/>
                  </a:lnTo>
                  <a:close/>
                  <a:moveTo>
                    <a:pt x="10371" y="13139"/>
                  </a:moveTo>
                  <a:lnTo>
                    <a:pt x="10371" y="13957"/>
                  </a:lnTo>
                  <a:lnTo>
                    <a:pt x="9761" y="13957"/>
                  </a:lnTo>
                  <a:lnTo>
                    <a:pt x="9476" y="13554"/>
                  </a:lnTo>
                  <a:lnTo>
                    <a:pt x="9761" y="13139"/>
                  </a:lnTo>
                  <a:close/>
                  <a:moveTo>
                    <a:pt x="11695" y="13152"/>
                  </a:moveTo>
                  <a:lnTo>
                    <a:pt x="11695" y="13957"/>
                  </a:lnTo>
                  <a:lnTo>
                    <a:pt x="10891" y="13957"/>
                  </a:lnTo>
                  <a:lnTo>
                    <a:pt x="10891" y="13152"/>
                  </a:lnTo>
                  <a:close/>
                  <a:moveTo>
                    <a:pt x="3194" y="14489"/>
                  </a:moveTo>
                  <a:lnTo>
                    <a:pt x="3194" y="15852"/>
                  </a:lnTo>
                  <a:lnTo>
                    <a:pt x="2376" y="15852"/>
                  </a:lnTo>
                  <a:lnTo>
                    <a:pt x="2376" y="14489"/>
                  </a:lnTo>
                  <a:close/>
                  <a:moveTo>
                    <a:pt x="4907" y="14009"/>
                  </a:moveTo>
                  <a:lnTo>
                    <a:pt x="5167" y="14372"/>
                  </a:lnTo>
                  <a:cubicBezTo>
                    <a:pt x="5205" y="14437"/>
                    <a:pt x="5283" y="14476"/>
                    <a:pt x="5374" y="14489"/>
                  </a:cubicBezTo>
                  <a:lnTo>
                    <a:pt x="6114" y="14489"/>
                  </a:lnTo>
                  <a:lnTo>
                    <a:pt x="6114" y="15852"/>
                  </a:lnTo>
                  <a:lnTo>
                    <a:pt x="3713" y="15852"/>
                  </a:lnTo>
                  <a:lnTo>
                    <a:pt x="3713" y="14489"/>
                  </a:lnTo>
                  <a:lnTo>
                    <a:pt x="4453" y="14489"/>
                  </a:lnTo>
                  <a:cubicBezTo>
                    <a:pt x="4530" y="14489"/>
                    <a:pt x="4608" y="14437"/>
                    <a:pt x="4660" y="14372"/>
                  </a:cubicBezTo>
                  <a:lnTo>
                    <a:pt x="4907" y="14009"/>
                  </a:lnTo>
                  <a:close/>
                  <a:moveTo>
                    <a:pt x="9151" y="14009"/>
                  </a:moveTo>
                  <a:lnTo>
                    <a:pt x="9411" y="14372"/>
                  </a:lnTo>
                  <a:cubicBezTo>
                    <a:pt x="9463" y="14437"/>
                    <a:pt x="9541" y="14489"/>
                    <a:pt x="9619" y="14489"/>
                  </a:cubicBezTo>
                  <a:lnTo>
                    <a:pt x="10371" y="14489"/>
                  </a:lnTo>
                  <a:lnTo>
                    <a:pt x="10371" y="15852"/>
                  </a:lnTo>
                  <a:lnTo>
                    <a:pt x="6646" y="15852"/>
                  </a:lnTo>
                  <a:lnTo>
                    <a:pt x="6633" y="14489"/>
                  </a:lnTo>
                  <a:lnTo>
                    <a:pt x="7438" y="14489"/>
                  </a:lnTo>
                  <a:lnTo>
                    <a:pt x="7438" y="14878"/>
                  </a:lnTo>
                  <a:cubicBezTo>
                    <a:pt x="7425" y="15066"/>
                    <a:pt x="7561" y="15160"/>
                    <a:pt x="7698" y="15160"/>
                  </a:cubicBezTo>
                  <a:cubicBezTo>
                    <a:pt x="7834" y="15160"/>
                    <a:pt x="7970" y="15066"/>
                    <a:pt x="7957" y="14878"/>
                  </a:cubicBezTo>
                  <a:lnTo>
                    <a:pt x="7957" y="14489"/>
                  </a:lnTo>
                  <a:lnTo>
                    <a:pt x="8697" y="14489"/>
                  </a:lnTo>
                  <a:cubicBezTo>
                    <a:pt x="8775" y="14489"/>
                    <a:pt x="8853" y="14437"/>
                    <a:pt x="8905" y="14372"/>
                  </a:cubicBezTo>
                  <a:lnTo>
                    <a:pt x="9151" y="14009"/>
                  </a:lnTo>
                  <a:close/>
                  <a:moveTo>
                    <a:pt x="11695" y="14489"/>
                  </a:moveTo>
                  <a:lnTo>
                    <a:pt x="11695" y="15852"/>
                  </a:lnTo>
                  <a:lnTo>
                    <a:pt x="10878" y="15852"/>
                  </a:lnTo>
                  <a:lnTo>
                    <a:pt x="10878" y="14489"/>
                  </a:lnTo>
                  <a:close/>
                  <a:moveTo>
                    <a:pt x="7042" y="0"/>
                  </a:moveTo>
                  <a:cubicBezTo>
                    <a:pt x="6873" y="0"/>
                    <a:pt x="6705" y="49"/>
                    <a:pt x="6555" y="146"/>
                  </a:cubicBezTo>
                  <a:lnTo>
                    <a:pt x="3051" y="2521"/>
                  </a:lnTo>
                  <a:cubicBezTo>
                    <a:pt x="1623" y="3495"/>
                    <a:pt x="740" y="5091"/>
                    <a:pt x="675" y="6818"/>
                  </a:cubicBezTo>
                  <a:cubicBezTo>
                    <a:pt x="286" y="6870"/>
                    <a:pt x="1" y="7194"/>
                    <a:pt x="1" y="7584"/>
                  </a:cubicBezTo>
                  <a:lnTo>
                    <a:pt x="1" y="8985"/>
                  </a:lnTo>
                  <a:cubicBezTo>
                    <a:pt x="1" y="9362"/>
                    <a:pt x="286" y="9686"/>
                    <a:pt x="663" y="9738"/>
                  </a:cubicBezTo>
                  <a:lnTo>
                    <a:pt x="663" y="10880"/>
                  </a:lnTo>
                  <a:cubicBezTo>
                    <a:pt x="650" y="11062"/>
                    <a:pt x="786" y="11153"/>
                    <a:pt x="922" y="11153"/>
                  </a:cubicBezTo>
                  <a:cubicBezTo>
                    <a:pt x="1058" y="11153"/>
                    <a:pt x="1195" y="11062"/>
                    <a:pt x="1182" y="10880"/>
                  </a:cubicBezTo>
                  <a:lnTo>
                    <a:pt x="1182" y="9492"/>
                  </a:lnTo>
                  <a:cubicBezTo>
                    <a:pt x="1182" y="9349"/>
                    <a:pt x="1065" y="9232"/>
                    <a:pt x="922" y="9232"/>
                  </a:cubicBezTo>
                  <a:lnTo>
                    <a:pt x="766" y="9232"/>
                  </a:lnTo>
                  <a:cubicBezTo>
                    <a:pt x="637" y="9232"/>
                    <a:pt x="520" y="9115"/>
                    <a:pt x="520" y="8985"/>
                  </a:cubicBezTo>
                  <a:lnTo>
                    <a:pt x="520" y="7584"/>
                  </a:lnTo>
                  <a:cubicBezTo>
                    <a:pt x="520" y="7441"/>
                    <a:pt x="637" y="7324"/>
                    <a:pt x="766" y="7324"/>
                  </a:cubicBezTo>
                  <a:lnTo>
                    <a:pt x="922" y="7324"/>
                  </a:lnTo>
                  <a:cubicBezTo>
                    <a:pt x="1065" y="7311"/>
                    <a:pt x="1182" y="7194"/>
                    <a:pt x="1182" y="7038"/>
                  </a:cubicBezTo>
                  <a:cubicBezTo>
                    <a:pt x="1182" y="5403"/>
                    <a:pt x="1986" y="3871"/>
                    <a:pt x="3349" y="2950"/>
                  </a:cubicBezTo>
                  <a:lnTo>
                    <a:pt x="6776" y="613"/>
                  </a:lnTo>
                  <a:lnTo>
                    <a:pt x="6776" y="1444"/>
                  </a:lnTo>
                  <a:lnTo>
                    <a:pt x="3726" y="3521"/>
                  </a:lnTo>
                  <a:cubicBezTo>
                    <a:pt x="2895" y="4092"/>
                    <a:pt x="2285" y="4936"/>
                    <a:pt x="2012" y="5922"/>
                  </a:cubicBezTo>
                  <a:cubicBezTo>
                    <a:pt x="1831" y="6610"/>
                    <a:pt x="1870" y="7324"/>
                    <a:pt x="1870" y="8038"/>
                  </a:cubicBezTo>
                  <a:lnTo>
                    <a:pt x="1428" y="8038"/>
                  </a:lnTo>
                  <a:cubicBezTo>
                    <a:pt x="1420" y="8037"/>
                    <a:pt x="1412" y="8037"/>
                    <a:pt x="1405" y="8037"/>
                  </a:cubicBezTo>
                  <a:cubicBezTo>
                    <a:pt x="1073" y="8037"/>
                    <a:pt x="1073" y="8558"/>
                    <a:pt x="1405" y="8558"/>
                  </a:cubicBezTo>
                  <a:cubicBezTo>
                    <a:pt x="1412" y="8558"/>
                    <a:pt x="1420" y="8558"/>
                    <a:pt x="1428" y="8557"/>
                  </a:cubicBezTo>
                  <a:lnTo>
                    <a:pt x="1870" y="8557"/>
                  </a:lnTo>
                  <a:lnTo>
                    <a:pt x="1870" y="16111"/>
                  </a:lnTo>
                  <a:cubicBezTo>
                    <a:pt x="1870" y="16241"/>
                    <a:pt x="1986" y="16358"/>
                    <a:pt x="2116" y="16358"/>
                  </a:cubicBezTo>
                  <a:lnTo>
                    <a:pt x="11955" y="16358"/>
                  </a:lnTo>
                  <a:cubicBezTo>
                    <a:pt x="12098" y="16358"/>
                    <a:pt x="12202" y="16241"/>
                    <a:pt x="12215" y="16111"/>
                  </a:cubicBezTo>
                  <a:lnTo>
                    <a:pt x="12215" y="8557"/>
                  </a:lnTo>
                  <a:lnTo>
                    <a:pt x="12643" y="8557"/>
                  </a:lnTo>
                  <a:cubicBezTo>
                    <a:pt x="12954" y="8531"/>
                    <a:pt x="12954" y="8064"/>
                    <a:pt x="12643" y="8038"/>
                  </a:cubicBezTo>
                  <a:lnTo>
                    <a:pt x="12202" y="8038"/>
                  </a:lnTo>
                  <a:cubicBezTo>
                    <a:pt x="12202" y="7441"/>
                    <a:pt x="12240" y="6831"/>
                    <a:pt x="12137" y="6247"/>
                  </a:cubicBezTo>
                  <a:cubicBezTo>
                    <a:pt x="11916" y="5130"/>
                    <a:pt x="11280" y="4157"/>
                    <a:pt x="10345" y="3521"/>
                  </a:cubicBezTo>
                  <a:lnTo>
                    <a:pt x="7295" y="1444"/>
                  </a:lnTo>
                  <a:lnTo>
                    <a:pt x="7295" y="613"/>
                  </a:lnTo>
                  <a:lnTo>
                    <a:pt x="10722" y="2950"/>
                  </a:lnTo>
                  <a:cubicBezTo>
                    <a:pt x="12085" y="3871"/>
                    <a:pt x="12889" y="5403"/>
                    <a:pt x="12889" y="7038"/>
                  </a:cubicBezTo>
                  <a:cubicBezTo>
                    <a:pt x="12889" y="7194"/>
                    <a:pt x="12993" y="7311"/>
                    <a:pt x="13149" y="7324"/>
                  </a:cubicBezTo>
                  <a:lnTo>
                    <a:pt x="13305" y="7324"/>
                  </a:lnTo>
                  <a:cubicBezTo>
                    <a:pt x="13435" y="7324"/>
                    <a:pt x="13551" y="7441"/>
                    <a:pt x="13551" y="7584"/>
                  </a:cubicBezTo>
                  <a:lnTo>
                    <a:pt x="13551" y="8985"/>
                  </a:lnTo>
                  <a:cubicBezTo>
                    <a:pt x="13551" y="9115"/>
                    <a:pt x="13435" y="9232"/>
                    <a:pt x="13305" y="9232"/>
                  </a:cubicBezTo>
                  <a:lnTo>
                    <a:pt x="13149" y="9232"/>
                  </a:lnTo>
                  <a:cubicBezTo>
                    <a:pt x="13006" y="9232"/>
                    <a:pt x="12889" y="9349"/>
                    <a:pt x="12889" y="9492"/>
                  </a:cubicBezTo>
                  <a:lnTo>
                    <a:pt x="12889" y="16656"/>
                  </a:lnTo>
                  <a:cubicBezTo>
                    <a:pt x="12889" y="16864"/>
                    <a:pt x="12721" y="17046"/>
                    <a:pt x="12513" y="17046"/>
                  </a:cubicBezTo>
                  <a:lnTo>
                    <a:pt x="1558" y="17046"/>
                  </a:lnTo>
                  <a:cubicBezTo>
                    <a:pt x="1350" y="17046"/>
                    <a:pt x="1182" y="16864"/>
                    <a:pt x="1182" y="16656"/>
                  </a:cubicBezTo>
                  <a:lnTo>
                    <a:pt x="1182" y="12088"/>
                  </a:lnTo>
                  <a:cubicBezTo>
                    <a:pt x="1195" y="11906"/>
                    <a:pt x="1058" y="11815"/>
                    <a:pt x="922" y="11815"/>
                  </a:cubicBezTo>
                  <a:cubicBezTo>
                    <a:pt x="786" y="11815"/>
                    <a:pt x="650" y="11906"/>
                    <a:pt x="663" y="12088"/>
                  </a:cubicBezTo>
                  <a:lnTo>
                    <a:pt x="663" y="16656"/>
                  </a:lnTo>
                  <a:cubicBezTo>
                    <a:pt x="663" y="17150"/>
                    <a:pt x="1065" y="17552"/>
                    <a:pt x="1558" y="17552"/>
                  </a:cubicBezTo>
                  <a:lnTo>
                    <a:pt x="12513" y="17552"/>
                  </a:lnTo>
                  <a:cubicBezTo>
                    <a:pt x="13006" y="17552"/>
                    <a:pt x="13409" y="17150"/>
                    <a:pt x="13409" y="16656"/>
                  </a:cubicBezTo>
                  <a:lnTo>
                    <a:pt x="13409" y="9738"/>
                  </a:lnTo>
                  <a:cubicBezTo>
                    <a:pt x="13785" y="9686"/>
                    <a:pt x="14071" y="9362"/>
                    <a:pt x="14071" y="8985"/>
                  </a:cubicBezTo>
                  <a:lnTo>
                    <a:pt x="14071" y="7584"/>
                  </a:lnTo>
                  <a:cubicBezTo>
                    <a:pt x="14071" y="7194"/>
                    <a:pt x="13785" y="6870"/>
                    <a:pt x="13409" y="6818"/>
                  </a:cubicBezTo>
                  <a:cubicBezTo>
                    <a:pt x="13331" y="5091"/>
                    <a:pt x="12448" y="3495"/>
                    <a:pt x="11020" y="2521"/>
                  </a:cubicBezTo>
                  <a:lnTo>
                    <a:pt x="7529" y="146"/>
                  </a:lnTo>
                  <a:cubicBezTo>
                    <a:pt x="7380" y="49"/>
                    <a:pt x="7211" y="0"/>
                    <a:pt x="7042" y="0"/>
                  </a:cubicBezTo>
                  <a:close/>
                </a:path>
              </a:pathLst>
            </a:custGeom>
            <a:solidFill>
              <a:srgbClr val="0F60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29399E0D-2BB0-0DCE-27B4-C1D7B7506A49}"/>
              </a:ext>
            </a:extLst>
          </p:cNvPr>
          <p:cNvGrpSpPr/>
          <p:nvPr/>
        </p:nvGrpSpPr>
        <p:grpSpPr>
          <a:xfrm>
            <a:off x="3008053" y="1375538"/>
            <a:ext cx="1503162" cy="1503162"/>
            <a:chOff x="3008053" y="1375538"/>
            <a:chExt cx="1503162" cy="1503162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F770CD5A-BBFE-0510-F306-4D063B474842}"/>
                </a:ext>
              </a:extLst>
            </p:cNvPr>
            <p:cNvGrpSpPr/>
            <p:nvPr/>
          </p:nvGrpSpPr>
          <p:grpSpPr>
            <a:xfrm flipH="1">
              <a:off x="3008053" y="1375538"/>
              <a:ext cx="1503162" cy="1503162"/>
              <a:chOff x="9973737" y="1743410"/>
              <a:chExt cx="1180419" cy="1180419"/>
            </a:xfrm>
          </p:grpSpPr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A5D18122-CC68-C952-E2DF-8A4D48A79D8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973737" y="1743410"/>
                <a:ext cx="1180419" cy="1180419"/>
              </a:xfrm>
              <a:prstGeom prst="rect">
                <a:avLst/>
              </a:prstGeom>
            </p:spPr>
          </p:pic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F03455B6-57F1-6943-2D85-0153C65D5DDA}"/>
                  </a:ext>
                </a:extLst>
              </p:cNvPr>
              <p:cNvSpPr/>
              <p:nvPr/>
            </p:nvSpPr>
            <p:spPr>
              <a:xfrm flipH="1">
                <a:off x="10241020" y="2010693"/>
                <a:ext cx="645853" cy="645853"/>
              </a:xfrm>
              <a:prstGeom prst="ellipse">
                <a:avLst/>
              </a:prstGeom>
              <a:solidFill>
                <a:srgbClr val="EAEAEA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2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1" name="Google Shape;1282;p76">
              <a:extLst>
                <a:ext uri="{FF2B5EF4-FFF2-40B4-BE49-F238E27FC236}">
                  <a16:creationId xmlns:a16="http://schemas.microsoft.com/office/drawing/2014/main" id="{BA0B7207-2459-E6C6-DDC9-D8BFB46146FA}"/>
                </a:ext>
              </a:extLst>
            </p:cNvPr>
            <p:cNvGrpSpPr/>
            <p:nvPr/>
          </p:nvGrpSpPr>
          <p:grpSpPr>
            <a:xfrm>
              <a:off x="3432764" y="1883818"/>
              <a:ext cx="511149" cy="462534"/>
              <a:chOff x="3920850" y="3360925"/>
              <a:chExt cx="440025" cy="398175"/>
            </a:xfrm>
            <a:solidFill>
              <a:srgbClr val="0F6050"/>
            </a:solidFill>
          </p:grpSpPr>
          <p:sp>
            <p:nvSpPr>
              <p:cNvPr id="52" name="Google Shape;1283;p76">
                <a:extLst>
                  <a:ext uri="{FF2B5EF4-FFF2-40B4-BE49-F238E27FC236}">
                    <a16:creationId xmlns:a16="http://schemas.microsoft.com/office/drawing/2014/main" id="{FDD3FE12-723D-CDCA-7A81-BFCA1D61B28D}"/>
                  </a:ext>
                </a:extLst>
              </p:cNvPr>
              <p:cNvSpPr/>
              <p:nvPr/>
            </p:nvSpPr>
            <p:spPr>
              <a:xfrm>
                <a:off x="3920850" y="3360925"/>
                <a:ext cx="440025" cy="398175"/>
              </a:xfrm>
              <a:custGeom>
                <a:avLst/>
                <a:gdLst/>
                <a:ahLst/>
                <a:cxnLst/>
                <a:rect l="l" t="t" r="r" b="b"/>
                <a:pathLst>
                  <a:path w="17601" h="15927" extrusionOk="0">
                    <a:moveTo>
                      <a:pt x="1000" y="4881"/>
                    </a:moveTo>
                    <a:lnTo>
                      <a:pt x="3829" y="7711"/>
                    </a:lnTo>
                    <a:cubicBezTo>
                      <a:pt x="3829" y="7711"/>
                      <a:pt x="3829" y="7724"/>
                      <a:pt x="3829" y="7736"/>
                    </a:cubicBezTo>
                    <a:lnTo>
                      <a:pt x="3622" y="7931"/>
                    </a:lnTo>
                    <a:lnTo>
                      <a:pt x="3427" y="8139"/>
                    </a:lnTo>
                    <a:lnTo>
                      <a:pt x="3401" y="8139"/>
                    </a:lnTo>
                    <a:lnTo>
                      <a:pt x="571" y="5296"/>
                    </a:lnTo>
                    <a:cubicBezTo>
                      <a:pt x="558" y="5296"/>
                      <a:pt x="558" y="5283"/>
                      <a:pt x="571" y="5270"/>
                    </a:cubicBezTo>
                    <a:lnTo>
                      <a:pt x="974" y="4881"/>
                    </a:lnTo>
                    <a:close/>
                    <a:moveTo>
                      <a:pt x="6283" y="507"/>
                    </a:moveTo>
                    <a:lnTo>
                      <a:pt x="6283" y="9437"/>
                    </a:lnTo>
                    <a:lnTo>
                      <a:pt x="6049" y="9190"/>
                    </a:lnTo>
                    <a:cubicBezTo>
                      <a:pt x="5942" y="9092"/>
                      <a:pt x="5804" y="9043"/>
                      <a:pt x="5665" y="9043"/>
                    </a:cubicBezTo>
                    <a:cubicBezTo>
                      <a:pt x="5602" y="9043"/>
                      <a:pt x="5539" y="9053"/>
                      <a:pt x="5478" y="9073"/>
                    </a:cubicBezTo>
                    <a:lnTo>
                      <a:pt x="5478" y="727"/>
                    </a:lnTo>
                    <a:cubicBezTo>
                      <a:pt x="5478" y="611"/>
                      <a:pt x="5569" y="507"/>
                      <a:pt x="5698" y="507"/>
                    </a:cubicBezTo>
                    <a:close/>
                    <a:moveTo>
                      <a:pt x="5666" y="9557"/>
                    </a:moveTo>
                    <a:cubicBezTo>
                      <a:pt x="5673" y="9557"/>
                      <a:pt x="5679" y="9560"/>
                      <a:pt x="5685" y="9567"/>
                    </a:cubicBezTo>
                    <a:lnTo>
                      <a:pt x="8658" y="12539"/>
                    </a:lnTo>
                    <a:lnTo>
                      <a:pt x="8788" y="13045"/>
                    </a:lnTo>
                    <a:cubicBezTo>
                      <a:pt x="8798" y="13066"/>
                      <a:pt x="8783" y="13088"/>
                      <a:pt x="8756" y="13088"/>
                    </a:cubicBezTo>
                    <a:cubicBezTo>
                      <a:pt x="8750" y="13088"/>
                      <a:pt x="8743" y="13087"/>
                      <a:pt x="8736" y="13084"/>
                    </a:cubicBezTo>
                    <a:lnTo>
                      <a:pt x="8230" y="12967"/>
                    </a:lnTo>
                    <a:lnTo>
                      <a:pt x="5257" y="9995"/>
                    </a:lnTo>
                    <a:cubicBezTo>
                      <a:pt x="5244" y="9982"/>
                      <a:pt x="5244" y="9956"/>
                      <a:pt x="5257" y="9943"/>
                    </a:cubicBezTo>
                    <a:lnTo>
                      <a:pt x="5647" y="9567"/>
                    </a:lnTo>
                    <a:cubicBezTo>
                      <a:pt x="5653" y="9560"/>
                      <a:pt x="5660" y="9557"/>
                      <a:pt x="5666" y="9557"/>
                    </a:cubicBezTo>
                    <a:close/>
                    <a:moveTo>
                      <a:pt x="16874" y="507"/>
                    </a:moveTo>
                    <a:cubicBezTo>
                      <a:pt x="16991" y="507"/>
                      <a:pt x="17095" y="611"/>
                      <a:pt x="17095" y="727"/>
                    </a:cubicBezTo>
                    <a:lnTo>
                      <a:pt x="17095" y="15187"/>
                    </a:lnTo>
                    <a:cubicBezTo>
                      <a:pt x="17095" y="15317"/>
                      <a:pt x="16991" y="15408"/>
                      <a:pt x="16874" y="15408"/>
                    </a:cubicBezTo>
                    <a:lnTo>
                      <a:pt x="6815" y="15408"/>
                    </a:lnTo>
                    <a:lnTo>
                      <a:pt x="6815" y="12253"/>
                    </a:lnTo>
                    <a:lnTo>
                      <a:pt x="7360" y="12812"/>
                    </a:lnTo>
                    <a:lnTo>
                      <a:pt x="7360" y="14356"/>
                    </a:lnTo>
                    <a:cubicBezTo>
                      <a:pt x="7360" y="14642"/>
                      <a:pt x="7581" y="14862"/>
                      <a:pt x="7853" y="14862"/>
                    </a:cubicBezTo>
                    <a:lnTo>
                      <a:pt x="16043" y="14862"/>
                    </a:lnTo>
                    <a:cubicBezTo>
                      <a:pt x="16316" y="14862"/>
                      <a:pt x="16537" y="14642"/>
                      <a:pt x="16537" y="14356"/>
                    </a:cubicBezTo>
                    <a:lnTo>
                      <a:pt x="16537" y="4115"/>
                    </a:lnTo>
                    <a:cubicBezTo>
                      <a:pt x="16550" y="3927"/>
                      <a:pt x="16413" y="3833"/>
                      <a:pt x="16277" y="3833"/>
                    </a:cubicBezTo>
                    <a:cubicBezTo>
                      <a:pt x="16141" y="3833"/>
                      <a:pt x="16004" y="3927"/>
                      <a:pt x="16017" y="4115"/>
                    </a:cubicBezTo>
                    <a:lnTo>
                      <a:pt x="16017" y="14343"/>
                    </a:lnTo>
                    <a:lnTo>
                      <a:pt x="7879" y="14343"/>
                    </a:lnTo>
                    <a:lnTo>
                      <a:pt x="7879" y="13331"/>
                    </a:lnTo>
                    <a:cubicBezTo>
                      <a:pt x="7996" y="13435"/>
                      <a:pt x="8139" y="13499"/>
                      <a:pt x="8307" y="13512"/>
                    </a:cubicBezTo>
                    <a:cubicBezTo>
                      <a:pt x="8476" y="13564"/>
                      <a:pt x="8645" y="13590"/>
                      <a:pt x="8827" y="13603"/>
                    </a:cubicBezTo>
                    <a:lnTo>
                      <a:pt x="10241" y="13603"/>
                    </a:lnTo>
                    <a:cubicBezTo>
                      <a:pt x="10553" y="13577"/>
                      <a:pt x="10553" y="13123"/>
                      <a:pt x="10241" y="13097"/>
                    </a:cubicBezTo>
                    <a:lnTo>
                      <a:pt x="9307" y="13097"/>
                    </a:lnTo>
                    <a:cubicBezTo>
                      <a:pt x="9307" y="13032"/>
                      <a:pt x="9307" y="12967"/>
                      <a:pt x="9281" y="12915"/>
                    </a:cubicBezTo>
                    <a:lnTo>
                      <a:pt x="9138" y="12344"/>
                    </a:lnTo>
                    <a:cubicBezTo>
                      <a:pt x="9125" y="12292"/>
                      <a:pt x="9112" y="12253"/>
                      <a:pt x="9073" y="12227"/>
                    </a:cubicBezTo>
                    <a:lnTo>
                      <a:pt x="7879" y="11020"/>
                    </a:lnTo>
                    <a:lnTo>
                      <a:pt x="7879" y="1584"/>
                    </a:lnTo>
                    <a:lnTo>
                      <a:pt x="16017" y="1584"/>
                    </a:lnTo>
                    <a:lnTo>
                      <a:pt x="16017" y="2895"/>
                    </a:lnTo>
                    <a:cubicBezTo>
                      <a:pt x="16030" y="3051"/>
                      <a:pt x="16154" y="3129"/>
                      <a:pt x="16277" y="3129"/>
                    </a:cubicBezTo>
                    <a:cubicBezTo>
                      <a:pt x="16400" y="3129"/>
                      <a:pt x="16524" y="3051"/>
                      <a:pt x="16537" y="2895"/>
                    </a:cubicBezTo>
                    <a:lnTo>
                      <a:pt x="16537" y="1558"/>
                    </a:lnTo>
                    <a:cubicBezTo>
                      <a:pt x="16537" y="1286"/>
                      <a:pt x="16316" y="1065"/>
                      <a:pt x="16043" y="1065"/>
                    </a:cubicBezTo>
                    <a:lnTo>
                      <a:pt x="7853" y="1065"/>
                    </a:lnTo>
                    <a:cubicBezTo>
                      <a:pt x="7581" y="1065"/>
                      <a:pt x="7360" y="1286"/>
                      <a:pt x="7360" y="1558"/>
                    </a:cubicBezTo>
                    <a:lnTo>
                      <a:pt x="7360" y="10514"/>
                    </a:lnTo>
                    <a:lnTo>
                      <a:pt x="6815" y="9956"/>
                    </a:lnTo>
                    <a:lnTo>
                      <a:pt x="6815" y="507"/>
                    </a:lnTo>
                    <a:close/>
                    <a:moveTo>
                      <a:pt x="5698" y="1"/>
                    </a:moveTo>
                    <a:cubicBezTo>
                      <a:pt x="5296" y="1"/>
                      <a:pt x="4959" y="325"/>
                      <a:pt x="4959" y="727"/>
                    </a:cubicBezTo>
                    <a:lnTo>
                      <a:pt x="4959" y="8905"/>
                    </a:lnTo>
                    <a:lnTo>
                      <a:pt x="4180" y="8113"/>
                    </a:lnTo>
                    <a:lnTo>
                      <a:pt x="4193" y="8100"/>
                    </a:lnTo>
                    <a:cubicBezTo>
                      <a:pt x="4400" y="7892"/>
                      <a:pt x="4400" y="7555"/>
                      <a:pt x="4193" y="7347"/>
                    </a:cubicBezTo>
                    <a:lnTo>
                      <a:pt x="1363" y="4505"/>
                    </a:lnTo>
                    <a:cubicBezTo>
                      <a:pt x="1259" y="4401"/>
                      <a:pt x="1123" y="4349"/>
                      <a:pt x="987" y="4349"/>
                    </a:cubicBezTo>
                    <a:cubicBezTo>
                      <a:pt x="851" y="4349"/>
                      <a:pt x="714" y="4401"/>
                      <a:pt x="610" y="4505"/>
                    </a:cubicBezTo>
                    <a:lnTo>
                      <a:pt x="208" y="4907"/>
                    </a:lnTo>
                    <a:cubicBezTo>
                      <a:pt x="0" y="5115"/>
                      <a:pt x="0" y="5452"/>
                      <a:pt x="208" y="5660"/>
                    </a:cubicBezTo>
                    <a:lnTo>
                      <a:pt x="3038" y="8489"/>
                    </a:lnTo>
                    <a:cubicBezTo>
                      <a:pt x="3141" y="8593"/>
                      <a:pt x="3278" y="8645"/>
                      <a:pt x="3414" y="8645"/>
                    </a:cubicBezTo>
                    <a:cubicBezTo>
                      <a:pt x="3550" y="8645"/>
                      <a:pt x="3687" y="8593"/>
                      <a:pt x="3790" y="8489"/>
                    </a:cubicBezTo>
                    <a:lnTo>
                      <a:pt x="3816" y="8476"/>
                    </a:lnTo>
                    <a:lnTo>
                      <a:pt x="4907" y="9567"/>
                    </a:lnTo>
                    <a:cubicBezTo>
                      <a:pt x="4699" y="9787"/>
                      <a:pt x="4686" y="10125"/>
                      <a:pt x="4894" y="10345"/>
                    </a:cubicBezTo>
                    <a:lnTo>
                      <a:pt x="6296" y="11734"/>
                    </a:lnTo>
                    <a:lnTo>
                      <a:pt x="6296" y="15408"/>
                    </a:lnTo>
                    <a:lnTo>
                      <a:pt x="5698" y="15408"/>
                    </a:lnTo>
                    <a:cubicBezTo>
                      <a:pt x="5569" y="15408"/>
                      <a:pt x="5478" y="15317"/>
                      <a:pt x="5478" y="15187"/>
                    </a:cubicBezTo>
                    <a:lnTo>
                      <a:pt x="5478" y="11643"/>
                    </a:lnTo>
                    <a:cubicBezTo>
                      <a:pt x="5491" y="11462"/>
                      <a:pt x="5354" y="11371"/>
                      <a:pt x="5218" y="11371"/>
                    </a:cubicBezTo>
                    <a:cubicBezTo>
                      <a:pt x="5082" y="11371"/>
                      <a:pt x="4946" y="11462"/>
                      <a:pt x="4959" y="11643"/>
                    </a:cubicBezTo>
                    <a:lnTo>
                      <a:pt x="4959" y="15187"/>
                    </a:lnTo>
                    <a:cubicBezTo>
                      <a:pt x="4959" y="15602"/>
                      <a:pt x="5296" y="15927"/>
                      <a:pt x="5698" y="15927"/>
                    </a:cubicBezTo>
                    <a:lnTo>
                      <a:pt x="16874" y="15927"/>
                    </a:lnTo>
                    <a:cubicBezTo>
                      <a:pt x="17276" y="15927"/>
                      <a:pt x="17601" y="15602"/>
                      <a:pt x="17601" y="15187"/>
                    </a:cubicBezTo>
                    <a:lnTo>
                      <a:pt x="17601" y="727"/>
                    </a:lnTo>
                    <a:cubicBezTo>
                      <a:pt x="17601" y="325"/>
                      <a:pt x="17276" y="1"/>
                      <a:pt x="1687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1284;p76">
                <a:extLst>
                  <a:ext uri="{FF2B5EF4-FFF2-40B4-BE49-F238E27FC236}">
                    <a16:creationId xmlns:a16="http://schemas.microsoft.com/office/drawing/2014/main" id="{74FE80CC-D1AE-78C0-EE73-672F576CFEE7}"/>
                  </a:ext>
                </a:extLst>
              </p:cNvPr>
              <p:cNvSpPr/>
              <p:nvPr/>
            </p:nvSpPr>
            <p:spPr>
              <a:xfrm>
                <a:off x="4243350" y="3688300"/>
                <a:ext cx="49100" cy="12775"/>
              </a:xfrm>
              <a:custGeom>
                <a:avLst/>
                <a:gdLst/>
                <a:ahLst/>
                <a:cxnLst/>
                <a:rect l="l" t="t" r="r" b="b"/>
                <a:pathLst>
                  <a:path w="1964" h="511" extrusionOk="0">
                    <a:moveTo>
                      <a:pt x="319" y="0"/>
                    </a:moveTo>
                    <a:cubicBezTo>
                      <a:pt x="1" y="0"/>
                      <a:pt x="1" y="510"/>
                      <a:pt x="319" y="510"/>
                    </a:cubicBezTo>
                    <a:cubicBezTo>
                      <a:pt x="330" y="510"/>
                      <a:pt x="341" y="510"/>
                      <a:pt x="353" y="508"/>
                    </a:cubicBezTo>
                    <a:lnTo>
                      <a:pt x="1599" y="508"/>
                    </a:lnTo>
                    <a:cubicBezTo>
                      <a:pt x="1611" y="510"/>
                      <a:pt x="1623" y="510"/>
                      <a:pt x="1634" y="510"/>
                    </a:cubicBezTo>
                    <a:cubicBezTo>
                      <a:pt x="1963" y="510"/>
                      <a:pt x="1963" y="0"/>
                      <a:pt x="1634" y="0"/>
                    </a:cubicBezTo>
                    <a:cubicBezTo>
                      <a:pt x="1623" y="0"/>
                      <a:pt x="1611" y="1"/>
                      <a:pt x="1599" y="2"/>
                    </a:cubicBezTo>
                    <a:lnTo>
                      <a:pt x="353" y="2"/>
                    </a:lnTo>
                    <a:cubicBezTo>
                      <a:pt x="341" y="1"/>
                      <a:pt x="330" y="0"/>
                      <a:pt x="31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1285;p76">
                <a:extLst>
                  <a:ext uri="{FF2B5EF4-FFF2-40B4-BE49-F238E27FC236}">
                    <a16:creationId xmlns:a16="http://schemas.microsoft.com/office/drawing/2014/main" id="{3C1DC02F-3B88-A7C4-742F-34E1B71EA246}"/>
                  </a:ext>
                </a:extLst>
              </p:cNvPr>
              <p:cNvSpPr/>
              <p:nvPr/>
            </p:nvSpPr>
            <p:spPr>
              <a:xfrm>
                <a:off x="4207375" y="3662625"/>
                <a:ext cx="24025" cy="38400"/>
              </a:xfrm>
              <a:custGeom>
                <a:avLst/>
                <a:gdLst/>
                <a:ahLst/>
                <a:cxnLst/>
                <a:rect l="l" t="t" r="r" b="b"/>
                <a:pathLst>
                  <a:path w="961" h="1536" extrusionOk="0">
                    <a:moveTo>
                      <a:pt x="676" y="0"/>
                    </a:moveTo>
                    <a:cubicBezTo>
                      <a:pt x="567" y="0"/>
                      <a:pt x="472" y="70"/>
                      <a:pt x="442" y="172"/>
                    </a:cubicBezTo>
                    <a:lnTo>
                      <a:pt x="52" y="1198"/>
                    </a:lnTo>
                    <a:cubicBezTo>
                      <a:pt x="0" y="1328"/>
                      <a:pt x="78" y="1470"/>
                      <a:pt x="208" y="1522"/>
                    </a:cubicBezTo>
                    <a:cubicBezTo>
                      <a:pt x="234" y="1522"/>
                      <a:pt x="260" y="1535"/>
                      <a:pt x="299" y="1535"/>
                    </a:cubicBezTo>
                    <a:cubicBezTo>
                      <a:pt x="403" y="1535"/>
                      <a:pt x="494" y="1470"/>
                      <a:pt x="533" y="1367"/>
                    </a:cubicBezTo>
                    <a:lnTo>
                      <a:pt x="909" y="354"/>
                    </a:lnTo>
                    <a:cubicBezTo>
                      <a:pt x="961" y="211"/>
                      <a:pt x="883" y="69"/>
                      <a:pt x="753" y="30"/>
                    </a:cubicBezTo>
                    <a:lnTo>
                      <a:pt x="766" y="17"/>
                    </a:lnTo>
                    <a:cubicBezTo>
                      <a:pt x="736" y="6"/>
                      <a:pt x="705" y="0"/>
                      <a:pt x="67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1286;p76">
                <a:extLst>
                  <a:ext uri="{FF2B5EF4-FFF2-40B4-BE49-F238E27FC236}">
                    <a16:creationId xmlns:a16="http://schemas.microsoft.com/office/drawing/2014/main" id="{ED61A0DF-D98E-7914-C5BA-A4C01BB8299B}"/>
                  </a:ext>
                </a:extLst>
              </p:cNvPr>
              <p:cNvSpPr/>
              <p:nvPr/>
            </p:nvSpPr>
            <p:spPr>
              <a:xfrm>
                <a:off x="4179800" y="3460225"/>
                <a:ext cx="79525" cy="159025"/>
              </a:xfrm>
              <a:custGeom>
                <a:avLst/>
                <a:gdLst/>
                <a:ahLst/>
                <a:cxnLst/>
                <a:rect l="l" t="t" r="r" b="b"/>
                <a:pathLst>
                  <a:path w="3181" h="6361" extrusionOk="0">
                    <a:moveTo>
                      <a:pt x="1589" y="510"/>
                    </a:moveTo>
                    <a:cubicBezTo>
                      <a:pt x="1593" y="510"/>
                      <a:pt x="1597" y="513"/>
                      <a:pt x="1597" y="520"/>
                    </a:cubicBezTo>
                    <a:lnTo>
                      <a:pt x="2025" y="948"/>
                    </a:lnTo>
                    <a:cubicBezTo>
                      <a:pt x="2038" y="961"/>
                      <a:pt x="2038" y="974"/>
                      <a:pt x="2025" y="987"/>
                    </a:cubicBezTo>
                    <a:lnTo>
                      <a:pt x="1584" y="1428"/>
                    </a:lnTo>
                    <a:lnTo>
                      <a:pt x="1142" y="987"/>
                    </a:lnTo>
                    <a:cubicBezTo>
                      <a:pt x="1142" y="974"/>
                      <a:pt x="1142" y="974"/>
                      <a:pt x="1142" y="961"/>
                    </a:cubicBezTo>
                    <a:cubicBezTo>
                      <a:pt x="1142" y="961"/>
                      <a:pt x="1142" y="948"/>
                      <a:pt x="1142" y="948"/>
                    </a:cubicBezTo>
                    <a:lnTo>
                      <a:pt x="1571" y="520"/>
                    </a:lnTo>
                    <a:cubicBezTo>
                      <a:pt x="1577" y="513"/>
                      <a:pt x="1584" y="510"/>
                      <a:pt x="1589" y="510"/>
                    </a:cubicBezTo>
                    <a:close/>
                    <a:moveTo>
                      <a:pt x="1584" y="2155"/>
                    </a:moveTo>
                    <a:lnTo>
                      <a:pt x="2609" y="3167"/>
                    </a:lnTo>
                    <a:cubicBezTo>
                      <a:pt x="2622" y="3180"/>
                      <a:pt x="2622" y="3193"/>
                      <a:pt x="2609" y="3206"/>
                    </a:cubicBezTo>
                    <a:lnTo>
                      <a:pt x="1584" y="4219"/>
                    </a:lnTo>
                    <a:lnTo>
                      <a:pt x="571" y="3206"/>
                    </a:lnTo>
                    <a:cubicBezTo>
                      <a:pt x="558" y="3193"/>
                      <a:pt x="558" y="3180"/>
                      <a:pt x="571" y="3167"/>
                    </a:cubicBezTo>
                    <a:lnTo>
                      <a:pt x="1584" y="2155"/>
                    </a:lnTo>
                    <a:close/>
                    <a:moveTo>
                      <a:pt x="1597" y="4933"/>
                    </a:moveTo>
                    <a:lnTo>
                      <a:pt x="2038" y="5387"/>
                    </a:lnTo>
                    <a:cubicBezTo>
                      <a:pt x="2038" y="5387"/>
                      <a:pt x="2038" y="5387"/>
                      <a:pt x="2038" y="5400"/>
                    </a:cubicBezTo>
                    <a:cubicBezTo>
                      <a:pt x="2038" y="5400"/>
                      <a:pt x="2038" y="5413"/>
                      <a:pt x="2038" y="5413"/>
                    </a:cubicBezTo>
                    <a:lnTo>
                      <a:pt x="1610" y="5841"/>
                    </a:lnTo>
                    <a:lnTo>
                      <a:pt x="1584" y="5841"/>
                    </a:lnTo>
                    <a:lnTo>
                      <a:pt x="1155" y="5413"/>
                    </a:lnTo>
                    <a:cubicBezTo>
                      <a:pt x="1142" y="5400"/>
                      <a:pt x="1142" y="5387"/>
                      <a:pt x="1155" y="5387"/>
                    </a:cubicBezTo>
                    <a:lnTo>
                      <a:pt x="1597" y="4933"/>
                    </a:lnTo>
                    <a:close/>
                    <a:moveTo>
                      <a:pt x="1585" y="0"/>
                    </a:moveTo>
                    <a:cubicBezTo>
                      <a:pt x="1447" y="0"/>
                      <a:pt x="1311" y="52"/>
                      <a:pt x="1207" y="156"/>
                    </a:cubicBezTo>
                    <a:lnTo>
                      <a:pt x="779" y="584"/>
                    </a:lnTo>
                    <a:cubicBezTo>
                      <a:pt x="571" y="792"/>
                      <a:pt x="571" y="1130"/>
                      <a:pt x="779" y="1337"/>
                    </a:cubicBezTo>
                    <a:lnTo>
                      <a:pt x="1220" y="1792"/>
                    </a:lnTo>
                    <a:lnTo>
                      <a:pt x="208" y="2804"/>
                    </a:lnTo>
                    <a:cubicBezTo>
                      <a:pt x="0" y="3012"/>
                      <a:pt x="0" y="3349"/>
                      <a:pt x="208" y="3557"/>
                    </a:cubicBezTo>
                    <a:lnTo>
                      <a:pt x="1220" y="4569"/>
                    </a:lnTo>
                    <a:lnTo>
                      <a:pt x="779" y="5011"/>
                    </a:lnTo>
                    <a:cubicBezTo>
                      <a:pt x="571" y="5231"/>
                      <a:pt x="571" y="5569"/>
                      <a:pt x="779" y="5776"/>
                    </a:cubicBezTo>
                    <a:lnTo>
                      <a:pt x="1207" y="6205"/>
                    </a:lnTo>
                    <a:cubicBezTo>
                      <a:pt x="1311" y="6309"/>
                      <a:pt x="1447" y="6360"/>
                      <a:pt x="1585" y="6360"/>
                    </a:cubicBezTo>
                    <a:cubicBezTo>
                      <a:pt x="1723" y="6360"/>
                      <a:pt x="1863" y="6309"/>
                      <a:pt x="1973" y="6205"/>
                    </a:cubicBezTo>
                    <a:lnTo>
                      <a:pt x="2401" y="5776"/>
                    </a:lnTo>
                    <a:cubicBezTo>
                      <a:pt x="2596" y="5569"/>
                      <a:pt x="2596" y="5231"/>
                      <a:pt x="2401" y="5011"/>
                    </a:cubicBezTo>
                    <a:lnTo>
                      <a:pt x="1960" y="4569"/>
                    </a:lnTo>
                    <a:lnTo>
                      <a:pt x="2973" y="3557"/>
                    </a:lnTo>
                    <a:cubicBezTo>
                      <a:pt x="3180" y="3349"/>
                      <a:pt x="3180" y="3012"/>
                      <a:pt x="2973" y="2804"/>
                    </a:cubicBezTo>
                    <a:lnTo>
                      <a:pt x="1960" y="1792"/>
                    </a:lnTo>
                    <a:lnTo>
                      <a:pt x="2401" y="1337"/>
                    </a:lnTo>
                    <a:cubicBezTo>
                      <a:pt x="2609" y="1130"/>
                      <a:pt x="2609" y="792"/>
                      <a:pt x="2401" y="584"/>
                    </a:cubicBezTo>
                    <a:lnTo>
                      <a:pt x="1973" y="156"/>
                    </a:lnTo>
                    <a:cubicBezTo>
                      <a:pt x="1863" y="52"/>
                      <a:pt x="1723" y="0"/>
                      <a:pt x="158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1287;p76">
                <a:extLst>
                  <a:ext uri="{FF2B5EF4-FFF2-40B4-BE49-F238E27FC236}">
                    <a16:creationId xmlns:a16="http://schemas.microsoft.com/office/drawing/2014/main" id="{8B3293D2-9B3B-0ECF-47BA-834B968E95BD}"/>
                  </a:ext>
                </a:extLst>
              </p:cNvPr>
              <p:cNvSpPr/>
              <p:nvPr/>
            </p:nvSpPr>
            <p:spPr>
              <a:xfrm>
                <a:off x="4144425" y="3424200"/>
                <a:ext cx="150275" cy="222950"/>
              </a:xfrm>
              <a:custGeom>
                <a:avLst/>
                <a:gdLst/>
                <a:ahLst/>
                <a:cxnLst/>
                <a:rect l="l" t="t" r="r" b="b"/>
                <a:pathLst>
                  <a:path w="6011" h="8918" extrusionOk="0">
                    <a:moveTo>
                      <a:pt x="3004" y="526"/>
                    </a:moveTo>
                    <a:cubicBezTo>
                      <a:pt x="3070" y="526"/>
                      <a:pt x="3135" y="546"/>
                      <a:pt x="3193" y="585"/>
                    </a:cubicBezTo>
                    <a:lnTo>
                      <a:pt x="4621" y="1558"/>
                    </a:lnTo>
                    <a:cubicBezTo>
                      <a:pt x="5166" y="1922"/>
                      <a:pt x="5491" y="2545"/>
                      <a:pt x="5491" y="3194"/>
                    </a:cubicBezTo>
                    <a:lnTo>
                      <a:pt x="5491" y="3440"/>
                    </a:lnTo>
                    <a:cubicBezTo>
                      <a:pt x="5114" y="3933"/>
                      <a:pt x="5114" y="4634"/>
                      <a:pt x="5491" y="5128"/>
                    </a:cubicBezTo>
                    <a:lnTo>
                      <a:pt x="5491" y="8087"/>
                    </a:lnTo>
                    <a:cubicBezTo>
                      <a:pt x="5491" y="8269"/>
                      <a:pt x="5335" y="8424"/>
                      <a:pt x="5153" y="8424"/>
                    </a:cubicBezTo>
                    <a:lnTo>
                      <a:pt x="857" y="8424"/>
                    </a:lnTo>
                    <a:cubicBezTo>
                      <a:pt x="662" y="8424"/>
                      <a:pt x="507" y="8282"/>
                      <a:pt x="507" y="8087"/>
                    </a:cubicBezTo>
                    <a:lnTo>
                      <a:pt x="507" y="5128"/>
                    </a:lnTo>
                    <a:cubicBezTo>
                      <a:pt x="896" y="4634"/>
                      <a:pt x="896" y="3933"/>
                      <a:pt x="507" y="3440"/>
                    </a:cubicBezTo>
                    <a:lnTo>
                      <a:pt x="507" y="3207"/>
                    </a:lnTo>
                    <a:cubicBezTo>
                      <a:pt x="507" y="2545"/>
                      <a:pt x="844" y="1922"/>
                      <a:pt x="1389" y="1558"/>
                    </a:cubicBezTo>
                    <a:lnTo>
                      <a:pt x="2804" y="585"/>
                    </a:lnTo>
                    <a:cubicBezTo>
                      <a:pt x="2869" y="546"/>
                      <a:pt x="2937" y="526"/>
                      <a:pt x="3004" y="526"/>
                    </a:cubicBezTo>
                    <a:close/>
                    <a:moveTo>
                      <a:pt x="3005" y="1"/>
                    </a:moveTo>
                    <a:cubicBezTo>
                      <a:pt x="2836" y="1"/>
                      <a:pt x="2668" y="53"/>
                      <a:pt x="2518" y="156"/>
                    </a:cubicBezTo>
                    <a:lnTo>
                      <a:pt x="1091" y="1130"/>
                    </a:lnTo>
                    <a:cubicBezTo>
                      <a:pt x="403" y="1584"/>
                      <a:pt x="0" y="2363"/>
                      <a:pt x="0" y="3194"/>
                    </a:cubicBezTo>
                    <a:lnTo>
                      <a:pt x="0" y="3518"/>
                    </a:lnTo>
                    <a:cubicBezTo>
                      <a:pt x="0" y="3583"/>
                      <a:pt x="26" y="3635"/>
                      <a:pt x="65" y="3687"/>
                    </a:cubicBezTo>
                    <a:cubicBezTo>
                      <a:pt x="351" y="4024"/>
                      <a:pt x="351" y="4518"/>
                      <a:pt x="65" y="4855"/>
                    </a:cubicBezTo>
                    <a:cubicBezTo>
                      <a:pt x="26" y="4894"/>
                      <a:pt x="0" y="4959"/>
                      <a:pt x="0" y="5011"/>
                    </a:cubicBezTo>
                    <a:lnTo>
                      <a:pt x="0" y="8061"/>
                    </a:lnTo>
                    <a:cubicBezTo>
                      <a:pt x="0" y="8541"/>
                      <a:pt x="377" y="8918"/>
                      <a:pt x="857" y="8918"/>
                    </a:cubicBezTo>
                    <a:lnTo>
                      <a:pt x="5153" y="8918"/>
                    </a:lnTo>
                    <a:cubicBezTo>
                      <a:pt x="5621" y="8918"/>
                      <a:pt x="6010" y="8541"/>
                      <a:pt x="6010" y="8061"/>
                    </a:cubicBezTo>
                    <a:lnTo>
                      <a:pt x="6010" y="5037"/>
                    </a:lnTo>
                    <a:cubicBezTo>
                      <a:pt x="6010" y="4972"/>
                      <a:pt x="5984" y="4907"/>
                      <a:pt x="5945" y="4868"/>
                    </a:cubicBezTo>
                    <a:cubicBezTo>
                      <a:pt x="5660" y="4531"/>
                      <a:pt x="5660" y="4037"/>
                      <a:pt x="5945" y="3700"/>
                    </a:cubicBezTo>
                    <a:cubicBezTo>
                      <a:pt x="5984" y="3661"/>
                      <a:pt x="6010" y="3596"/>
                      <a:pt x="6010" y="3544"/>
                    </a:cubicBezTo>
                    <a:lnTo>
                      <a:pt x="6010" y="3220"/>
                    </a:lnTo>
                    <a:cubicBezTo>
                      <a:pt x="6010" y="2389"/>
                      <a:pt x="5595" y="1610"/>
                      <a:pt x="4920" y="1143"/>
                    </a:cubicBezTo>
                    <a:lnTo>
                      <a:pt x="4920" y="1130"/>
                    </a:lnTo>
                    <a:lnTo>
                      <a:pt x="3492" y="156"/>
                    </a:lnTo>
                    <a:cubicBezTo>
                      <a:pt x="3343" y="53"/>
                      <a:pt x="3174" y="1"/>
                      <a:pt x="300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BDCA48DA-0CEF-7B97-DA6E-044A5D1993A4}"/>
              </a:ext>
            </a:extLst>
          </p:cNvPr>
          <p:cNvSpPr txBox="1"/>
          <p:nvPr/>
        </p:nvSpPr>
        <p:spPr>
          <a:xfrm>
            <a:off x="9915392" y="2777565"/>
            <a:ext cx="2075478" cy="20197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32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fa-IR" sz="3200" dirty="0">
              <a:latin typeface="Kalameh" pitchFamily="2" charset="-78"/>
              <a:cs typeface="B Tehran" panose="00000400000000000000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14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149D0408-D6C4-E369-D9D6-84853BC6ED95}"/>
              </a:ext>
            </a:extLst>
          </p:cNvPr>
          <p:cNvSpPr txBox="1"/>
          <p:nvPr/>
        </p:nvSpPr>
        <p:spPr>
          <a:xfrm>
            <a:off x="7535659" y="2777565"/>
            <a:ext cx="2075478" cy="20197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32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fa-IR" sz="3200" dirty="0">
              <a:latin typeface="Kalameh" pitchFamily="2" charset="-78"/>
              <a:cs typeface="B Tehran" panose="00000400000000000000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14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7454B67-CEAE-A5AA-6546-E9A20FF08612}"/>
              </a:ext>
            </a:extLst>
          </p:cNvPr>
          <p:cNvSpPr txBox="1"/>
          <p:nvPr/>
        </p:nvSpPr>
        <p:spPr>
          <a:xfrm>
            <a:off x="5125377" y="2777565"/>
            <a:ext cx="2075478" cy="20197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32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fa-IR" sz="3200" dirty="0">
              <a:latin typeface="Kalameh" pitchFamily="2" charset="-78"/>
              <a:cs typeface="B Tehran" panose="00000400000000000000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14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5AF8D188-9AED-8F0F-AAC4-7C3EBD1B3460}"/>
              </a:ext>
            </a:extLst>
          </p:cNvPr>
          <p:cNvSpPr txBox="1"/>
          <p:nvPr/>
        </p:nvSpPr>
        <p:spPr>
          <a:xfrm>
            <a:off x="2745644" y="2777565"/>
            <a:ext cx="2075478" cy="20197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32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fa-IR" sz="3200" dirty="0">
              <a:latin typeface="Kalameh" pitchFamily="2" charset="-78"/>
              <a:cs typeface="B Tehran" panose="00000400000000000000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14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2A14CC2B-D7F5-D183-BC3E-E23D2962007A}"/>
              </a:ext>
            </a:extLst>
          </p:cNvPr>
          <p:cNvSpPr txBox="1"/>
          <p:nvPr/>
        </p:nvSpPr>
        <p:spPr>
          <a:xfrm>
            <a:off x="293073" y="2777565"/>
            <a:ext cx="2075478" cy="20197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32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fa-IR" sz="3200" dirty="0">
              <a:latin typeface="Kalameh" pitchFamily="2" charset="-78"/>
              <a:cs typeface="B Tehran" panose="00000400000000000000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14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5202493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" accel="100000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" accel="100000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" accel="100000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" accel="100000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" accel="100000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67" grpId="0"/>
      <p:bldP spid="68" grpId="0"/>
      <p:bldP spid="69" grpId="0"/>
      <p:bldP spid="70" grpId="0"/>
      <p:bldP spid="7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EC37CB1-74C3-ACD0-010C-ECF0158B7A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3D512-38F5-4B0F-8403-F56AFC0CBD9B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554DB8-8391-B587-EA16-E4AA2D4E3681}"/>
              </a:ext>
            </a:extLst>
          </p:cNvPr>
          <p:cNvSpPr txBox="1"/>
          <p:nvPr/>
        </p:nvSpPr>
        <p:spPr>
          <a:xfrm>
            <a:off x="7960996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امــامت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B59B26-E659-A567-FD01-E2D8FF4E7F34}"/>
              </a:ext>
            </a:extLst>
          </p:cNvPr>
          <p:cNvSpPr txBox="1"/>
          <p:nvPr/>
        </p:nvSpPr>
        <p:spPr>
          <a:xfrm>
            <a:off x="6552014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مخالفت با مامون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718D80-B5E0-FC72-1C45-0EB073E4FFCD}"/>
              </a:ext>
            </a:extLst>
          </p:cNvPr>
          <p:cNvSpPr txBox="1"/>
          <p:nvPr/>
        </p:nvSpPr>
        <p:spPr>
          <a:xfrm>
            <a:off x="9369978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ولــــادت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799C28C-0446-15E3-7C15-73920EDB2A2A}"/>
              </a:ext>
            </a:extLst>
          </p:cNvPr>
          <p:cNvSpPr txBox="1"/>
          <p:nvPr/>
        </p:nvSpPr>
        <p:spPr>
          <a:xfrm>
            <a:off x="2808991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پذیرش ولادت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F03F833-26A0-6023-8C13-AADBFD18CB7E}"/>
              </a:ext>
            </a:extLst>
          </p:cNvPr>
          <p:cNvSpPr txBox="1"/>
          <p:nvPr/>
        </p:nvSpPr>
        <p:spPr>
          <a:xfrm>
            <a:off x="1400009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شهادت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016342-9324-F372-669C-9BF7049088C5}"/>
              </a:ext>
            </a:extLst>
          </p:cNvPr>
          <p:cNvSpPr txBox="1"/>
          <p:nvPr/>
        </p:nvSpPr>
        <p:spPr>
          <a:xfrm>
            <a:off x="4217973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هجرت اجباری</a:t>
            </a:r>
            <a:endParaRPr lang="en-US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27447BE-F8BD-F61E-535E-94C7F704883F}"/>
              </a:ext>
            </a:extLst>
          </p:cNvPr>
          <p:cNvGrpSpPr/>
          <p:nvPr/>
        </p:nvGrpSpPr>
        <p:grpSpPr>
          <a:xfrm>
            <a:off x="8556630" y="535555"/>
            <a:ext cx="2629829" cy="4823319"/>
            <a:chOff x="8759554" y="328727"/>
            <a:chExt cx="2629829" cy="4823319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819E92B8-70AD-582F-CE66-CDE1BFF05B54}"/>
                </a:ext>
              </a:extLst>
            </p:cNvPr>
            <p:cNvSpPr/>
            <p:nvPr/>
          </p:nvSpPr>
          <p:spPr>
            <a:xfrm rot="10800000">
              <a:off x="8825119" y="1643641"/>
              <a:ext cx="2498699" cy="3508405"/>
            </a:xfrm>
            <a:custGeom>
              <a:avLst/>
              <a:gdLst>
                <a:gd name="connsiteX0" fmla="*/ 4033304 w 4033303"/>
                <a:gd name="connsiteY0" fmla="*/ 4800600 h 4800600"/>
                <a:gd name="connsiteX1" fmla="*/ 0 w 4033303"/>
                <a:gd name="connsiteY1" fmla="*/ 4800600 h 4800600"/>
                <a:gd name="connsiteX2" fmla="*/ 0 w 4033303"/>
                <a:gd name="connsiteY2" fmla="*/ 1396262 h 4800600"/>
                <a:gd name="connsiteX3" fmla="*/ 242658 w 4033303"/>
                <a:gd name="connsiteY3" fmla="*/ 1115595 h 4800600"/>
                <a:gd name="connsiteX4" fmla="*/ 244999 w 4033303"/>
                <a:gd name="connsiteY4" fmla="*/ 870320 h 4800600"/>
                <a:gd name="connsiteX5" fmla="*/ 553947 w 4033303"/>
                <a:gd name="connsiteY5" fmla="*/ 870320 h 4800600"/>
                <a:gd name="connsiteX6" fmla="*/ 887149 w 4033303"/>
                <a:gd name="connsiteY6" fmla="*/ 573842 h 4800600"/>
                <a:gd name="connsiteX7" fmla="*/ 998274 w 4033303"/>
                <a:gd name="connsiteY7" fmla="*/ 573842 h 4800600"/>
                <a:gd name="connsiteX8" fmla="*/ 1292677 w 4033303"/>
                <a:gd name="connsiteY8" fmla="*/ 277697 h 4800600"/>
                <a:gd name="connsiteX9" fmla="*/ 1593714 w 4033303"/>
                <a:gd name="connsiteY9" fmla="*/ 240887 h 4800600"/>
                <a:gd name="connsiteX10" fmla="*/ 1987381 w 4033303"/>
                <a:gd name="connsiteY10" fmla="*/ 33250 h 4800600"/>
                <a:gd name="connsiteX11" fmla="*/ 2016652 w 4033303"/>
                <a:gd name="connsiteY11" fmla="*/ 0 h 4800600"/>
                <a:gd name="connsiteX12" fmla="*/ 2045923 w 4033303"/>
                <a:gd name="connsiteY12" fmla="*/ 33250 h 4800600"/>
                <a:gd name="connsiteX13" fmla="*/ 2439590 w 4033303"/>
                <a:gd name="connsiteY13" fmla="*/ 240887 h 4800600"/>
                <a:gd name="connsiteX14" fmla="*/ 2740627 w 4033303"/>
                <a:gd name="connsiteY14" fmla="*/ 277697 h 4800600"/>
                <a:gd name="connsiteX15" fmla="*/ 3035030 w 4033303"/>
                <a:gd name="connsiteY15" fmla="*/ 573842 h 4800600"/>
                <a:gd name="connsiteX16" fmla="*/ 3146155 w 4033303"/>
                <a:gd name="connsiteY16" fmla="*/ 573842 h 4800600"/>
                <a:gd name="connsiteX17" fmla="*/ 3479357 w 4033303"/>
                <a:gd name="connsiteY17" fmla="*/ 870320 h 4800600"/>
                <a:gd name="connsiteX18" fmla="*/ 3788305 w 4033303"/>
                <a:gd name="connsiteY18" fmla="*/ 870320 h 4800600"/>
                <a:gd name="connsiteX19" fmla="*/ 3790646 w 4033303"/>
                <a:gd name="connsiteY19" fmla="*/ 1115595 h 4800600"/>
                <a:gd name="connsiteX20" fmla="*/ 4033304 w 4033303"/>
                <a:gd name="connsiteY20" fmla="*/ 1396262 h 4800600"/>
                <a:gd name="connsiteX21" fmla="*/ 4033304 w 4033303"/>
                <a:gd name="connsiteY21" fmla="*/ 4800600 h 4800600"/>
                <a:gd name="connsiteX22" fmla="*/ 77979 w 4033303"/>
                <a:gd name="connsiteY22" fmla="*/ 4722621 h 4800600"/>
                <a:gd name="connsiteX23" fmla="*/ 3955325 w 4033303"/>
                <a:gd name="connsiteY23" fmla="*/ 4722621 h 4800600"/>
                <a:gd name="connsiteX24" fmla="*/ 3955325 w 4033303"/>
                <a:gd name="connsiteY24" fmla="*/ 1396263 h 4800600"/>
                <a:gd name="connsiteX25" fmla="*/ 3751628 w 4033303"/>
                <a:gd name="connsiteY25" fmla="*/ 1190605 h 4800600"/>
                <a:gd name="connsiteX26" fmla="*/ 3713381 w 4033303"/>
                <a:gd name="connsiteY26" fmla="*/ 1190234 h 4800600"/>
                <a:gd name="connsiteX27" fmla="*/ 3711068 w 4033303"/>
                <a:gd name="connsiteY27" fmla="*/ 948299 h 4800600"/>
                <a:gd name="connsiteX28" fmla="*/ 3403633 w 4033303"/>
                <a:gd name="connsiteY28" fmla="*/ 948299 h 4800600"/>
                <a:gd name="connsiteX29" fmla="*/ 3403633 w 4033303"/>
                <a:gd name="connsiteY29" fmla="*/ 909310 h 4800600"/>
                <a:gd name="connsiteX30" fmla="*/ 3146155 w 4033303"/>
                <a:gd name="connsiteY30" fmla="*/ 651822 h 4800600"/>
                <a:gd name="connsiteX31" fmla="*/ 2959297 w 4033303"/>
                <a:gd name="connsiteY31" fmla="*/ 651822 h 4800600"/>
                <a:gd name="connsiteX32" fmla="*/ 2959297 w 4033303"/>
                <a:gd name="connsiteY32" fmla="*/ 612832 h 4800600"/>
                <a:gd name="connsiteX33" fmla="*/ 2731165 w 4033303"/>
                <a:gd name="connsiteY33" fmla="*/ 355106 h 4800600"/>
                <a:gd name="connsiteX34" fmla="*/ 2430128 w 4033303"/>
                <a:gd name="connsiteY34" fmla="*/ 318296 h 4800600"/>
                <a:gd name="connsiteX35" fmla="*/ 2016652 w 4033303"/>
                <a:gd name="connsiteY35" fmla="*/ 116055 h 4800600"/>
                <a:gd name="connsiteX36" fmla="*/ 1603176 w 4033303"/>
                <a:gd name="connsiteY36" fmla="*/ 318296 h 4800600"/>
                <a:gd name="connsiteX37" fmla="*/ 1302139 w 4033303"/>
                <a:gd name="connsiteY37" fmla="*/ 355105 h 4800600"/>
                <a:gd name="connsiteX38" fmla="*/ 1074007 w 4033303"/>
                <a:gd name="connsiteY38" fmla="*/ 612832 h 4800600"/>
                <a:gd name="connsiteX39" fmla="*/ 1074007 w 4033303"/>
                <a:gd name="connsiteY39" fmla="*/ 651821 h 4800600"/>
                <a:gd name="connsiteX40" fmla="*/ 887149 w 4033303"/>
                <a:gd name="connsiteY40" fmla="*/ 651821 h 4800600"/>
                <a:gd name="connsiteX41" fmla="*/ 629671 w 4033303"/>
                <a:gd name="connsiteY41" fmla="*/ 909310 h 4800600"/>
                <a:gd name="connsiteX42" fmla="*/ 629671 w 4033303"/>
                <a:gd name="connsiteY42" fmla="*/ 948299 h 4800600"/>
                <a:gd name="connsiteX43" fmla="*/ 322236 w 4033303"/>
                <a:gd name="connsiteY43" fmla="*/ 948299 h 4800600"/>
                <a:gd name="connsiteX44" fmla="*/ 319923 w 4033303"/>
                <a:gd name="connsiteY44" fmla="*/ 1190234 h 4800600"/>
                <a:gd name="connsiteX45" fmla="*/ 281676 w 4033303"/>
                <a:gd name="connsiteY45" fmla="*/ 1190605 h 4800600"/>
                <a:gd name="connsiteX46" fmla="*/ 77979 w 4033303"/>
                <a:gd name="connsiteY46" fmla="*/ 1396262 h 4800600"/>
                <a:gd name="connsiteX47" fmla="*/ 77979 w 4033303"/>
                <a:gd name="connsiteY47" fmla="*/ 4722621 h 480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033303" h="4800600">
                  <a:moveTo>
                    <a:pt x="4033304" y="4800600"/>
                  </a:moveTo>
                  <a:lnTo>
                    <a:pt x="0" y="4800600"/>
                  </a:lnTo>
                  <a:lnTo>
                    <a:pt x="0" y="1396262"/>
                  </a:lnTo>
                  <a:cubicBezTo>
                    <a:pt x="0" y="1254334"/>
                    <a:pt x="105794" y="1135633"/>
                    <a:pt x="242658" y="1115595"/>
                  </a:cubicBezTo>
                  <a:lnTo>
                    <a:pt x="244999" y="870320"/>
                  </a:lnTo>
                  <a:lnTo>
                    <a:pt x="553947" y="870320"/>
                  </a:lnTo>
                  <a:cubicBezTo>
                    <a:pt x="573318" y="703643"/>
                    <a:pt x="715361" y="573842"/>
                    <a:pt x="887149" y="573842"/>
                  </a:cubicBezTo>
                  <a:lnTo>
                    <a:pt x="998274" y="573842"/>
                  </a:lnTo>
                  <a:cubicBezTo>
                    <a:pt x="1015989" y="420910"/>
                    <a:pt x="1136623" y="296783"/>
                    <a:pt x="1292677" y="277697"/>
                  </a:cubicBezTo>
                  <a:lnTo>
                    <a:pt x="1593714" y="240887"/>
                  </a:lnTo>
                  <a:cubicBezTo>
                    <a:pt x="1746123" y="222249"/>
                    <a:pt x="1885928" y="148506"/>
                    <a:pt x="1987381" y="33250"/>
                  </a:cubicBezTo>
                  <a:lnTo>
                    <a:pt x="2016652" y="0"/>
                  </a:lnTo>
                  <a:lnTo>
                    <a:pt x="2045923" y="33250"/>
                  </a:lnTo>
                  <a:cubicBezTo>
                    <a:pt x="2147376" y="148506"/>
                    <a:pt x="2287182" y="222249"/>
                    <a:pt x="2439590" y="240887"/>
                  </a:cubicBezTo>
                  <a:lnTo>
                    <a:pt x="2740627" y="277697"/>
                  </a:lnTo>
                  <a:cubicBezTo>
                    <a:pt x="2896681" y="296783"/>
                    <a:pt x="3017315" y="420910"/>
                    <a:pt x="3035030" y="573842"/>
                  </a:cubicBezTo>
                  <a:lnTo>
                    <a:pt x="3146155" y="573842"/>
                  </a:lnTo>
                  <a:cubicBezTo>
                    <a:pt x="3317944" y="573842"/>
                    <a:pt x="3459986" y="703643"/>
                    <a:pt x="3479357" y="870320"/>
                  </a:cubicBezTo>
                  <a:lnTo>
                    <a:pt x="3788305" y="870320"/>
                  </a:lnTo>
                  <a:lnTo>
                    <a:pt x="3790646" y="1115595"/>
                  </a:lnTo>
                  <a:cubicBezTo>
                    <a:pt x="3927510" y="1135633"/>
                    <a:pt x="4033304" y="1254334"/>
                    <a:pt x="4033304" y="1396262"/>
                  </a:cubicBezTo>
                  <a:lnTo>
                    <a:pt x="4033304" y="4800600"/>
                  </a:lnTo>
                  <a:close/>
                  <a:moveTo>
                    <a:pt x="77979" y="4722621"/>
                  </a:moveTo>
                  <a:lnTo>
                    <a:pt x="3955325" y="4722621"/>
                  </a:lnTo>
                  <a:lnTo>
                    <a:pt x="3955325" y="1396263"/>
                  </a:lnTo>
                  <a:cubicBezTo>
                    <a:pt x="3955325" y="1283939"/>
                    <a:pt x="3863943" y="1191681"/>
                    <a:pt x="3751628" y="1190605"/>
                  </a:cubicBezTo>
                  <a:lnTo>
                    <a:pt x="3713381" y="1190234"/>
                  </a:lnTo>
                  <a:lnTo>
                    <a:pt x="3711068" y="948299"/>
                  </a:lnTo>
                  <a:lnTo>
                    <a:pt x="3403633" y="948299"/>
                  </a:lnTo>
                  <a:lnTo>
                    <a:pt x="3403633" y="909310"/>
                  </a:lnTo>
                  <a:cubicBezTo>
                    <a:pt x="3403633" y="767334"/>
                    <a:pt x="3288130" y="651822"/>
                    <a:pt x="3146155" y="651822"/>
                  </a:cubicBezTo>
                  <a:lnTo>
                    <a:pt x="2959297" y="651822"/>
                  </a:lnTo>
                  <a:lnTo>
                    <a:pt x="2959297" y="612832"/>
                  </a:lnTo>
                  <a:cubicBezTo>
                    <a:pt x="2959297" y="481803"/>
                    <a:pt x="2861223" y="371002"/>
                    <a:pt x="2731165" y="355106"/>
                  </a:cubicBezTo>
                  <a:lnTo>
                    <a:pt x="2430128" y="318296"/>
                  </a:lnTo>
                  <a:cubicBezTo>
                    <a:pt x="2272932" y="299067"/>
                    <a:pt x="2127662" y="227732"/>
                    <a:pt x="2016652" y="116055"/>
                  </a:cubicBezTo>
                  <a:cubicBezTo>
                    <a:pt x="1905642" y="227732"/>
                    <a:pt x="1760373" y="299067"/>
                    <a:pt x="1603176" y="318296"/>
                  </a:cubicBezTo>
                  <a:lnTo>
                    <a:pt x="1302139" y="355105"/>
                  </a:lnTo>
                  <a:cubicBezTo>
                    <a:pt x="1172081" y="371002"/>
                    <a:pt x="1074007" y="481803"/>
                    <a:pt x="1074007" y="612832"/>
                  </a:cubicBezTo>
                  <a:lnTo>
                    <a:pt x="1074007" y="651821"/>
                  </a:lnTo>
                  <a:lnTo>
                    <a:pt x="887149" y="651821"/>
                  </a:lnTo>
                  <a:cubicBezTo>
                    <a:pt x="745174" y="651821"/>
                    <a:pt x="629671" y="767334"/>
                    <a:pt x="629671" y="909310"/>
                  </a:cubicBezTo>
                  <a:lnTo>
                    <a:pt x="629671" y="948299"/>
                  </a:lnTo>
                  <a:lnTo>
                    <a:pt x="322236" y="948299"/>
                  </a:lnTo>
                  <a:lnTo>
                    <a:pt x="319923" y="1190234"/>
                  </a:lnTo>
                  <a:lnTo>
                    <a:pt x="281676" y="1190605"/>
                  </a:lnTo>
                  <a:cubicBezTo>
                    <a:pt x="169362" y="1191681"/>
                    <a:pt x="77979" y="1283938"/>
                    <a:pt x="77979" y="1396262"/>
                  </a:cubicBezTo>
                  <a:lnTo>
                    <a:pt x="77979" y="4722621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E14F2E81-FDB1-E6D2-05C9-7C5A64B3821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8759554" y="328727"/>
              <a:ext cx="2629829" cy="2629829"/>
            </a:xfrm>
            <a:prstGeom prst="rect">
              <a:avLst/>
            </a:prstGeom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3470AE1-F014-61A5-AD10-036B94A7ED0A}"/>
              </a:ext>
            </a:extLst>
          </p:cNvPr>
          <p:cNvGrpSpPr/>
          <p:nvPr/>
        </p:nvGrpSpPr>
        <p:grpSpPr>
          <a:xfrm>
            <a:off x="4858952" y="535555"/>
            <a:ext cx="2629829" cy="4823319"/>
            <a:chOff x="8759554" y="328727"/>
            <a:chExt cx="2629829" cy="4823319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474D145B-9DB9-8DD0-DC7C-C27BA54B1C0D}"/>
                </a:ext>
              </a:extLst>
            </p:cNvPr>
            <p:cNvSpPr/>
            <p:nvPr/>
          </p:nvSpPr>
          <p:spPr>
            <a:xfrm rot="10800000">
              <a:off x="8825119" y="1643641"/>
              <a:ext cx="2498699" cy="3508405"/>
            </a:xfrm>
            <a:custGeom>
              <a:avLst/>
              <a:gdLst>
                <a:gd name="connsiteX0" fmla="*/ 4033304 w 4033303"/>
                <a:gd name="connsiteY0" fmla="*/ 4800600 h 4800600"/>
                <a:gd name="connsiteX1" fmla="*/ 0 w 4033303"/>
                <a:gd name="connsiteY1" fmla="*/ 4800600 h 4800600"/>
                <a:gd name="connsiteX2" fmla="*/ 0 w 4033303"/>
                <a:gd name="connsiteY2" fmla="*/ 1396262 h 4800600"/>
                <a:gd name="connsiteX3" fmla="*/ 242658 w 4033303"/>
                <a:gd name="connsiteY3" fmla="*/ 1115595 h 4800600"/>
                <a:gd name="connsiteX4" fmla="*/ 244999 w 4033303"/>
                <a:gd name="connsiteY4" fmla="*/ 870320 h 4800600"/>
                <a:gd name="connsiteX5" fmla="*/ 553947 w 4033303"/>
                <a:gd name="connsiteY5" fmla="*/ 870320 h 4800600"/>
                <a:gd name="connsiteX6" fmla="*/ 887149 w 4033303"/>
                <a:gd name="connsiteY6" fmla="*/ 573842 h 4800600"/>
                <a:gd name="connsiteX7" fmla="*/ 998274 w 4033303"/>
                <a:gd name="connsiteY7" fmla="*/ 573842 h 4800600"/>
                <a:gd name="connsiteX8" fmla="*/ 1292677 w 4033303"/>
                <a:gd name="connsiteY8" fmla="*/ 277697 h 4800600"/>
                <a:gd name="connsiteX9" fmla="*/ 1593714 w 4033303"/>
                <a:gd name="connsiteY9" fmla="*/ 240887 h 4800600"/>
                <a:gd name="connsiteX10" fmla="*/ 1987381 w 4033303"/>
                <a:gd name="connsiteY10" fmla="*/ 33250 h 4800600"/>
                <a:gd name="connsiteX11" fmla="*/ 2016652 w 4033303"/>
                <a:gd name="connsiteY11" fmla="*/ 0 h 4800600"/>
                <a:gd name="connsiteX12" fmla="*/ 2045923 w 4033303"/>
                <a:gd name="connsiteY12" fmla="*/ 33250 h 4800600"/>
                <a:gd name="connsiteX13" fmla="*/ 2439590 w 4033303"/>
                <a:gd name="connsiteY13" fmla="*/ 240887 h 4800600"/>
                <a:gd name="connsiteX14" fmla="*/ 2740627 w 4033303"/>
                <a:gd name="connsiteY14" fmla="*/ 277697 h 4800600"/>
                <a:gd name="connsiteX15" fmla="*/ 3035030 w 4033303"/>
                <a:gd name="connsiteY15" fmla="*/ 573842 h 4800600"/>
                <a:gd name="connsiteX16" fmla="*/ 3146155 w 4033303"/>
                <a:gd name="connsiteY16" fmla="*/ 573842 h 4800600"/>
                <a:gd name="connsiteX17" fmla="*/ 3479357 w 4033303"/>
                <a:gd name="connsiteY17" fmla="*/ 870320 h 4800600"/>
                <a:gd name="connsiteX18" fmla="*/ 3788305 w 4033303"/>
                <a:gd name="connsiteY18" fmla="*/ 870320 h 4800600"/>
                <a:gd name="connsiteX19" fmla="*/ 3790646 w 4033303"/>
                <a:gd name="connsiteY19" fmla="*/ 1115595 h 4800600"/>
                <a:gd name="connsiteX20" fmla="*/ 4033304 w 4033303"/>
                <a:gd name="connsiteY20" fmla="*/ 1396262 h 4800600"/>
                <a:gd name="connsiteX21" fmla="*/ 4033304 w 4033303"/>
                <a:gd name="connsiteY21" fmla="*/ 4800600 h 4800600"/>
                <a:gd name="connsiteX22" fmla="*/ 77979 w 4033303"/>
                <a:gd name="connsiteY22" fmla="*/ 4722621 h 4800600"/>
                <a:gd name="connsiteX23" fmla="*/ 3955325 w 4033303"/>
                <a:gd name="connsiteY23" fmla="*/ 4722621 h 4800600"/>
                <a:gd name="connsiteX24" fmla="*/ 3955325 w 4033303"/>
                <a:gd name="connsiteY24" fmla="*/ 1396263 h 4800600"/>
                <a:gd name="connsiteX25" fmla="*/ 3751628 w 4033303"/>
                <a:gd name="connsiteY25" fmla="*/ 1190605 h 4800600"/>
                <a:gd name="connsiteX26" fmla="*/ 3713381 w 4033303"/>
                <a:gd name="connsiteY26" fmla="*/ 1190234 h 4800600"/>
                <a:gd name="connsiteX27" fmla="*/ 3711068 w 4033303"/>
                <a:gd name="connsiteY27" fmla="*/ 948299 h 4800600"/>
                <a:gd name="connsiteX28" fmla="*/ 3403633 w 4033303"/>
                <a:gd name="connsiteY28" fmla="*/ 948299 h 4800600"/>
                <a:gd name="connsiteX29" fmla="*/ 3403633 w 4033303"/>
                <a:gd name="connsiteY29" fmla="*/ 909310 h 4800600"/>
                <a:gd name="connsiteX30" fmla="*/ 3146155 w 4033303"/>
                <a:gd name="connsiteY30" fmla="*/ 651822 h 4800600"/>
                <a:gd name="connsiteX31" fmla="*/ 2959297 w 4033303"/>
                <a:gd name="connsiteY31" fmla="*/ 651822 h 4800600"/>
                <a:gd name="connsiteX32" fmla="*/ 2959297 w 4033303"/>
                <a:gd name="connsiteY32" fmla="*/ 612832 h 4800600"/>
                <a:gd name="connsiteX33" fmla="*/ 2731165 w 4033303"/>
                <a:gd name="connsiteY33" fmla="*/ 355106 h 4800600"/>
                <a:gd name="connsiteX34" fmla="*/ 2430128 w 4033303"/>
                <a:gd name="connsiteY34" fmla="*/ 318296 h 4800600"/>
                <a:gd name="connsiteX35" fmla="*/ 2016652 w 4033303"/>
                <a:gd name="connsiteY35" fmla="*/ 116055 h 4800600"/>
                <a:gd name="connsiteX36" fmla="*/ 1603176 w 4033303"/>
                <a:gd name="connsiteY36" fmla="*/ 318296 h 4800600"/>
                <a:gd name="connsiteX37" fmla="*/ 1302139 w 4033303"/>
                <a:gd name="connsiteY37" fmla="*/ 355105 h 4800600"/>
                <a:gd name="connsiteX38" fmla="*/ 1074007 w 4033303"/>
                <a:gd name="connsiteY38" fmla="*/ 612832 h 4800600"/>
                <a:gd name="connsiteX39" fmla="*/ 1074007 w 4033303"/>
                <a:gd name="connsiteY39" fmla="*/ 651821 h 4800600"/>
                <a:gd name="connsiteX40" fmla="*/ 887149 w 4033303"/>
                <a:gd name="connsiteY40" fmla="*/ 651821 h 4800600"/>
                <a:gd name="connsiteX41" fmla="*/ 629671 w 4033303"/>
                <a:gd name="connsiteY41" fmla="*/ 909310 h 4800600"/>
                <a:gd name="connsiteX42" fmla="*/ 629671 w 4033303"/>
                <a:gd name="connsiteY42" fmla="*/ 948299 h 4800600"/>
                <a:gd name="connsiteX43" fmla="*/ 322236 w 4033303"/>
                <a:gd name="connsiteY43" fmla="*/ 948299 h 4800600"/>
                <a:gd name="connsiteX44" fmla="*/ 319923 w 4033303"/>
                <a:gd name="connsiteY44" fmla="*/ 1190234 h 4800600"/>
                <a:gd name="connsiteX45" fmla="*/ 281676 w 4033303"/>
                <a:gd name="connsiteY45" fmla="*/ 1190605 h 4800600"/>
                <a:gd name="connsiteX46" fmla="*/ 77979 w 4033303"/>
                <a:gd name="connsiteY46" fmla="*/ 1396262 h 4800600"/>
                <a:gd name="connsiteX47" fmla="*/ 77979 w 4033303"/>
                <a:gd name="connsiteY47" fmla="*/ 4722621 h 480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033303" h="4800600">
                  <a:moveTo>
                    <a:pt x="4033304" y="4800600"/>
                  </a:moveTo>
                  <a:lnTo>
                    <a:pt x="0" y="4800600"/>
                  </a:lnTo>
                  <a:lnTo>
                    <a:pt x="0" y="1396262"/>
                  </a:lnTo>
                  <a:cubicBezTo>
                    <a:pt x="0" y="1254334"/>
                    <a:pt x="105794" y="1135633"/>
                    <a:pt x="242658" y="1115595"/>
                  </a:cubicBezTo>
                  <a:lnTo>
                    <a:pt x="244999" y="870320"/>
                  </a:lnTo>
                  <a:lnTo>
                    <a:pt x="553947" y="870320"/>
                  </a:lnTo>
                  <a:cubicBezTo>
                    <a:pt x="573318" y="703643"/>
                    <a:pt x="715361" y="573842"/>
                    <a:pt x="887149" y="573842"/>
                  </a:cubicBezTo>
                  <a:lnTo>
                    <a:pt x="998274" y="573842"/>
                  </a:lnTo>
                  <a:cubicBezTo>
                    <a:pt x="1015989" y="420910"/>
                    <a:pt x="1136623" y="296783"/>
                    <a:pt x="1292677" y="277697"/>
                  </a:cubicBezTo>
                  <a:lnTo>
                    <a:pt x="1593714" y="240887"/>
                  </a:lnTo>
                  <a:cubicBezTo>
                    <a:pt x="1746123" y="222249"/>
                    <a:pt x="1885928" y="148506"/>
                    <a:pt x="1987381" y="33250"/>
                  </a:cubicBezTo>
                  <a:lnTo>
                    <a:pt x="2016652" y="0"/>
                  </a:lnTo>
                  <a:lnTo>
                    <a:pt x="2045923" y="33250"/>
                  </a:lnTo>
                  <a:cubicBezTo>
                    <a:pt x="2147376" y="148506"/>
                    <a:pt x="2287182" y="222249"/>
                    <a:pt x="2439590" y="240887"/>
                  </a:cubicBezTo>
                  <a:lnTo>
                    <a:pt x="2740627" y="277697"/>
                  </a:lnTo>
                  <a:cubicBezTo>
                    <a:pt x="2896681" y="296783"/>
                    <a:pt x="3017315" y="420910"/>
                    <a:pt x="3035030" y="573842"/>
                  </a:cubicBezTo>
                  <a:lnTo>
                    <a:pt x="3146155" y="573842"/>
                  </a:lnTo>
                  <a:cubicBezTo>
                    <a:pt x="3317944" y="573842"/>
                    <a:pt x="3459986" y="703643"/>
                    <a:pt x="3479357" y="870320"/>
                  </a:cubicBezTo>
                  <a:lnTo>
                    <a:pt x="3788305" y="870320"/>
                  </a:lnTo>
                  <a:lnTo>
                    <a:pt x="3790646" y="1115595"/>
                  </a:lnTo>
                  <a:cubicBezTo>
                    <a:pt x="3927510" y="1135633"/>
                    <a:pt x="4033304" y="1254334"/>
                    <a:pt x="4033304" y="1396262"/>
                  </a:cubicBezTo>
                  <a:lnTo>
                    <a:pt x="4033304" y="4800600"/>
                  </a:lnTo>
                  <a:close/>
                  <a:moveTo>
                    <a:pt x="77979" y="4722621"/>
                  </a:moveTo>
                  <a:lnTo>
                    <a:pt x="3955325" y="4722621"/>
                  </a:lnTo>
                  <a:lnTo>
                    <a:pt x="3955325" y="1396263"/>
                  </a:lnTo>
                  <a:cubicBezTo>
                    <a:pt x="3955325" y="1283939"/>
                    <a:pt x="3863943" y="1191681"/>
                    <a:pt x="3751628" y="1190605"/>
                  </a:cubicBezTo>
                  <a:lnTo>
                    <a:pt x="3713381" y="1190234"/>
                  </a:lnTo>
                  <a:lnTo>
                    <a:pt x="3711068" y="948299"/>
                  </a:lnTo>
                  <a:lnTo>
                    <a:pt x="3403633" y="948299"/>
                  </a:lnTo>
                  <a:lnTo>
                    <a:pt x="3403633" y="909310"/>
                  </a:lnTo>
                  <a:cubicBezTo>
                    <a:pt x="3403633" y="767334"/>
                    <a:pt x="3288130" y="651822"/>
                    <a:pt x="3146155" y="651822"/>
                  </a:cubicBezTo>
                  <a:lnTo>
                    <a:pt x="2959297" y="651822"/>
                  </a:lnTo>
                  <a:lnTo>
                    <a:pt x="2959297" y="612832"/>
                  </a:lnTo>
                  <a:cubicBezTo>
                    <a:pt x="2959297" y="481803"/>
                    <a:pt x="2861223" y="371002"/>
                    <a:pt x="2731165" y="355106"/>
                  </a:cubicBezTo>
                  <a:lnTo>
                    <a:pt x="2430128" y="318296"/>
                  </a:lnTo>
                  <a:cubicBezTo>
                    <a:pt x="2272932" y="299067"/>
                    <a:pt x="2127662" y="227732"/>
                    <a:pt x="2016652" y="116055"/>
                  </a:cubicBezTo>
                  <a:cubicBezTo>
                    <a:pt x="1905642" y="227732"/>
                    <a:pt x="1760373" y="299067"/>
                    <a:pt x="1603176" y="318296"/>
                  </a:cubicBezTo>
                  <a:lnTo>
                    <a:pt x="1302139" y="355105"/>
                  </a:lnTo>
                  <a:cubicBezTo>
                    <a:pt x="1172081" y="371002"/>
                    <a:pt x="1074007" y="481803"/>
                    <a:pt x="1074007" y="612832"/>
                  </a:cubicBezTo>
                  <a:lnTo>
                    <a:pt x="1074007" y="651821"/>
                  </a:lnTo>
                  <a:lnTo>
                    <a:pt x="887149" y="651821"/>
                  </a:lnTo>
                  <a:cubicBezTo>
                    <a:pt x="745174" y="651821"/>
                    <a:pt x="629671" y="767334"/>
                    <a:pt x="629671" y="909310"/>
                  </a:cubicBezTo>
                  <a:lnTo>
                    <a:pt x="629671" y="948299"/>
                  </a:lnTo>
                  <a:lnTo>
                    <a:pt x="322236" y="948299"/>
                  </a:lnTo>
                  <a:lnTo>
                    <a:pt x="319923" y="1190234"/>
                  </a:lnTo>
                  <a:lnTo>
                    <a:pt x="281676" y="1190605"/>
                  </a:lnTo>
                  <a:cubicBezTo>
                    <a:pt x="169362" y="1191681"/>
                    <a:pt x="77979" y="1283938"/>
                    <a:pt x="77979" y="1396262"/>
                  </a:cubicBezTo>
                  <a:lnTo>
                    <a:pt x="77979" y="4722621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EF5B8695-7013-5512-85D1-1C447C2D0A1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8759554" y="328727"/>
              <a:ext cx="2629829" cy="2629829"/>
            </a:xfrm>
            <a:prstGeom prst="rect">
              <a:avLst/>
            </a:prstGeom>
          </p:spPr>
        </p:pic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1442F14-4314-F8F4-BF6B-0BBFED980B1A}"/>
              </a:ext>
            </a:extLst>
          </p:cNvPr>
          <p:cNvGrpSpPr/>
          <p:nvPr/>
        </p:nvGrpSpPr>
        <p:grpSpPr>
          <a:xfrm>
            <a:off x="1161274" y="535555"/>
            <a:ext cx="2629829" cy="4823319"/>
            <a:chOff x="8759554" y="328727"/>
            <a:chExt cx="2629829" cy="4823319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738BD073-99D3-F6E1-F8F8-CE9450BCB20D}"/>
                </a:ext>
              </a:extLst>
            </p:cNvPr>
            <p:cNvSpPr/>
            <p:nvPr/>
          </p:nvSpPr>
          <p:spPr>
            <a:xfrm rot="10800000">
              <a:off x="8825119" y="1643641"/>
              <a:ext cx="2498699" cy="3508405"/>
            </a:xfrm>
            <a:custGeom>
              <a:avLst/>
              <a:gdLst>
                <a:gd name="connsiteX0" fmla="*/ 4033304 w 4033303"/>
                <a:gd name="connsiteY0" fmla="*/ 4800600 h 4800600"/>
                <a:gd name="connsiteX1" fmla="*/ 0 w 4033303"/>
                <a:gd name="connsiteY1" fmla="*/ 4800600 h 4800600"/>
                <a:gd name="connsiteX2" fmla="*/ 0 w 4033303"/>
                <a:gd name="connsiteY2" fmla="*/ 1396262 h 4800600"/>
                <a:gd name="connsiteX3" fmla="*/ 242658 w 4033303"/>
                <a:gd name="connsiteY3" fmla="*/ 1115595 h 4800600"/>
                <a:gd name="connsiteX4" fmla="*/ 244999 w 4033303"/>
                <a:gd name="connsiteY4" fmla="*/ 870320 h 4800600"/>
                <a:gd name="connsiteX5" fmla="*/ 553947 w 4033303"/>
                <a:gd name="connsiteY5" fmla="*/ 870320 h 4800600"/>
                <a:gd name="connsiteX6" fmla="*/ 887149 w 4033303"/>
                <a:gd name="connsiteY6" fmla="*/ 573842 h 4800600"/>
                <a:gd name="connsiteX7" fmla="*/ 998274 w 4033303"/>
                <a:gd name="connsiteY7" fmla="*/ 573842 h 4800600"/>
                <a:gd name="connsiteX8" fmla="*/ 1292677 w 4033303"/>
                <a:gd name="connsiteY8" fmla="*/ 277697 h 4800600"/>
                <a:gd name="connsiteX9" fmla="*/ 1593714 w 4033303"/>
                <a:gd name="connsiteY9" fmla="*/ 240887 h 4800600"/>
                <a:gd name="connsiteX10" fmla="*/ 1987381 w 4033303"/>
                <a:gd name="connsiteY10" fmla="*/ 33250 h 4800600"/>
                <a:gd name="connsiteX11" fmla="*/ 2016652 w 4033303"/>
                <a:gd name="connsiteY11" fmla="*/ 0 h 4800600"/>
                <a:gd name="connsiteX12" fmla="*/ 2045923 w 4033303"/>
                <a:gd name="connsiteY12" fmla="*/ 33250 h 4800600"/>
                <a:gd name="connsiteX13" fmla="*/ 2439590 w 4033303"/>
                <a:gd name="connsiteY13" fmla="*/ 240887 h 4800600"/>
                <a:gd name="connsiteX14" fmla="*/ 2740627 w 4033303"/>
                <a:gd name="connsiteY14" fmla="*/ 277697 h 4800600"/>
                <a:gd name="connsiteX15" fmla="*/ 3035030 w 4033303"/>
                <a:gd name="connsiteY15" fmla="*/ 573842 h 4800600"/>
                <a:gd name="connsiteX16" fmla="*/ 3146155 w 4033303"/>
                <a:gd name="connsiteY16" fmla="*/ 573842 h 4800600"/>
                <a:gd name="connsiteX17" fmla="*/ 3479357 w 4033303"/>
                <a:gd name="connsiteY17" fmla="*/ 870320 h 4800600"/>
                <a:gd name="connsiteX18" fmla="*/ 3788305 w 4033303"/>
                <a:gd name="connsiteY18" fmla="*/ 870320 h 4800600"/>
                <a:gd name="connsiteX19" fmla="*/ 3790646 w 4033303"/>
                <a:gd name="connsiteY19" fmla="*/ 1115595 h 4800600"/>
                <a:gd name="connsiteX20" fmla="*/ 4033304 w 4033303"/>
                <a:gd name="connsiteY20" fmla="*/ 1396262 h 4800600"/>
                <a:gd name="connsiteX21" fmla="*/ 4033304 w 4033303"/>
                <a:gd name="connsiteY21" fmla="*/ 4800600 h 4800600"/>
                <a:gd name="connsiteX22" fmla="*/ 77979 w 4033303"/>
                <a:gd name="connsiteY22" fmla="*/ 4722621 h 4800600"/>
                <a:gd name="connsiteX23" fmla="*/ 3955325 w 4033303"/>
                <a:gd name="connsiteY23" fmla="*/ 4722621 h 4800600"/>
                <a:gd name="connsiteX24" fmla="*/ 3955325 w 4033303"/>
                <a:gd name="connsiteY24" fmla="*/ 1396263 h 4800600"/>
                <a:gd name="connsiteX25" fmla="*/ 3751628 w 4033303"/>
                <a:gd name="connsiteY25" fmla="*/ 1190605 h 4800600"/>
                <a:gd name="connsiteX26" fmla="*/ 3713381 w 4033303"/>
                <a:gd name="connsiteY26" fmla="*/ 1190234 h 4800600"/>
                <a:gd name="connsiteX27" fmla="*/ 3711068 w 4033303"/>
                <a:gd name="connsiteY27" fmla="*/ 948299 h 4800600"/>
                <a:gd name="connsiteX28" fmla="*/ 3403633 w 4033303"/>
                <a:gd name="connsiteY28" fmla="*/ 948299 h 4800600"/>
                <a:gd name="connsiteX29" fmla="*/ 3403633 w 4033303"/>
                <a:gd name="connsiteY29" fmla="*/ 909310 h 4800600"/>
                <a:gd name="connsiteX30" fmla="*/ 3146155 w 4033303"/>
                <a:gd name="connsiteY30" fmla="*/ 651822 h 4800600"/>
                <a:gd name="connsiteX31" fmla="*/ 2959297 w 4033303"/>
                <a:gd name="connsiteY31" fmla="*/ 651822 h 4800600"/>
                <a:gd name="connsiteX32" fmla="*/ 2959297 w 4033303"/>
                <a:gd name="connsiteY32" fmla="*/ 612832 h 4800600"/>
                <a:gd name="connsiteX33" fmla="*/ 2731165 w 4033303"/>
                <a:gd name="connsiteY33" fmla="*/ 355106 h 4800600"/>
                <a:gd name="connsiteX34" fmla="*/ 2430128 w 4033303"/>
                <a:gd name="connsiteY34" fmla="*/ 318296 h 4800600"/>
                <a:gd name="connsiteX35" fmla="*/ 2016652 w 4033303"/>
                <a:gd name="connsiteY35" fmla="*/ 116055 h 4800600"/>
                <a:gd name="connsiteX36" fmla="*/ 1603176 w 4033303"/>
                <a:gd name="connsiteY36" fmla="*/ 318296 h 4800600"/>
                <a:gd name="connsiteX37" fmla="*/ 1302139 w 4033303"/>
                <a:gd name="connsiteY37" fmla="*/ 355105 h 4800600"/>
                <a:gd name="connsiteX38" fmla="*/ 1074007 w 4033303"/>
                <a:gd name="connsiteY38" fmla="*/ 612832 h 4800600"/>
                <a:gd name="connsiteX39" fmla="*/ 1074007 w 4033303"/>
                <a:gd name="connsiteY39" fmla="*/ 651821 h 4800600"/>
                <a:gd name="connsiteX40" fmla="*/ 887149 w 4033303"/>
                <a:gd name="connsiteY40" fmla="*/ 651821 h 4800600"/>
                <a:gd name="connsiteX41" fmla="*/ 629671 w 4033303"/>
                <a:gd name="connsiteY41" fmla="*/ 909310 h 4800600"/>
                <a:gd name="connsiteX42" fmla="*/ 629671 w 4033303"/>
                <a:gd name="connsiteY42" fmla="*/ 948299 h 4800600"/>
                <a:gd name="connsiteX43" fmla="*/ 322236 w 4033303"/>
                <a:gd name="connsiteY43" fmla="*/ 948299 h 4800600"/>
                <a:gd name="connsiteX44" fmla="*/ 319923 w 4033303"/>
                <a:gd name="connsiteY44" fmla="*/ 1190234 h 4800600"/>
                <a:gd name="connsiteX45" fmla="*/ 281676 w 4033303"/>
                <a:gd name="connsiteY45" fmla="*/ 1190605 h 4800600"/>
                <a:gd name="connsiteX46" fmla="*/ 77979 w 4033303"/>
                <a:gd name="connsiteY46" fmla="*/ 1396262 h 4800600"/>
                <a:gd name="connsiteX47" fmla="*/ 77979 w 4033303"/>
                <a:gd name="connsiteY47" fmla="*/ 4722621 h 4800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033303" h="4800600">
                  <a:moveTo>
                    <a:pt x="4033304" y="4800600"/>
                  </a:moveTo>
                  <a:lnTo>
                    <a:pt x="0" y="4800600"/>
                  </a:lnTo>
                  <a:lnTo>
                    <a:pt x="0" y="1396262"/>
                  </a:lnTo>
                  <a:cubicBezTo>
                    <a:pt x="0" y="1254334"/>
                    <a:pt x="105794" y="1135633"/>
                    <a:pt x="242658" y="1115595"/>
                  </a:cubicBezTo>
                  <a:lnTo>
                    <a:pt x="244999" y="870320"/>
                  </a:lnTo>
                  <a:lnTo>
                    <a:pt x="553947" y="870320"/>
                  </a:lnTo>
                  <a:cubicBezTo>
                    <a:pt x="573318" y="703643"/>
                    <a:pt x="715361" y="573842"/>
                    <a:pt x="887149" y="573842"/>
                  </a:cubicBezTo>
                  <a:lnTo>
                    <a:pt x="998274" y="573842"/>
                  </a:lnTo>
                  <a:cubicBezTo>
                    <a:pt x="1015989" y="420910"/>
                    <a:pt x="1136623" y="296783"/>
                    <a:pt x="1292677" y="277697"/>
                  </a:cubicBezTo>
                  <a:lnTo>
                    <a:pt x="1593714" y="240887"/>
                  </a:lnTo>
                  <a:cubicBezTo>
                    <a:pt x="1746123" y="222249"/>
                    <a:pt x="1885928" y="148506"/>
                    <a:pt x="1987381" y="33250"/>
                  </a:cubicBezTo>
                  <a:lnTo>
                    <a:pt x="2016652" y="0"/>
                  </a:lnTo>
                  <a:lnTo>
                    <a:pt x="2045923" y="33250"/>
                  </a:lnTo>
                  <a:cubicBezTo>
                    <a:pt x="2147376" y="148506"/>
                    <a:pt x="2287182" y="222249"/>
                    <a:pt x="2439590" y="240887"/>
                  </a:cubicBezTo>
                  <a:lnTo>
                    <a:pt x="2740627" y="277697"/>
                  </a:lnTo>
                  <a:cubicBezTo>
                    <a:pt x="2896681" y="296783"/>
                    <a:pt x="3017315" y="420910"/>
                    <a:pt x="3035030" y="573842"/>
                  </a:cubicBezTo>
                  <a:lnTo>
                    <a:pt x="3146155" y="573842"/>
                  </a:lnTo>
                  <a:cubicBezTo>
                    <a:pt x="3317944" y="573842"/>
                    <a:pt x="3459986" y="703643"/>
                    <a:pt x="3479357" y="870320"/>
                  </a:cubicBezTo>
                  <a:lnTo>
                    <a:pt x="3788305" y="870320"/>
                  </a:lnTo>
                  <a:lnTo>
                    <a:pt x="3790646" y="1115595"/>
                  </a:lnTo>
                  <a:cubicBezTo>
                    <a:pt x="3927510" y="1135633"/>
                    <a:pt x="4033304" y="1254334"/>
                    <a:pt x="4033304" y="1396262"/>
                  </a:cubicBezTo>
                  <a:lnTo>
                    <a:pt x="4033304" y="4800600"/>
                  </a:lnTo>
                  <a:close/>
                  <a:moveTo>
                    <a:pt x="77979" y="4722621"/>
                  </a:moveTo>
                  <a:lnTo>
                    <a:pt x="3955325" y="4722621"/>
                  </a:lnTo>
                  <a:lnTo>
                    <a:pt x="3955325" y="1396263"/>
                  </a:lnTo>
                  <a:cubicBezTo>
                    <a:pt x="3955325" y="1283939"/>
                    <a:pt x="3863943" y="1191681"/>
                    <a:pt x="3751628" y="1190605"/>
                  </a:cubicBezTo>
                  <a:lnTo>
                    <a:pt x="3713381" y="1190234"/>
                  </a:lnTo>
                  <a:lnTo>
                    <a:pt x="3711068" y="948299"/>
                  </a:lnTo>
                  <a:lnTo>
                    <a:pt x="3403633" y="948299"/>
                  </a:lnTo>
                  <a:lnTo>
                    <a:pt x="3403633" y="909310"/>
                  </a:lnTo>
                  <a:cubicBezTo>
                    <a:pt x="3403633" y="767334"/>
                    <a:pt x="3288130" y="651822"/>
                    <a:pt x="3146155" y="651822"/>
                  </a:cubicBezTo>
                  <a:lnTo>
                    <a:pt x="2959297" y="651822"/>
                  </a:lnTo>
                  <a:lnTo>
                    <a:pt x="2959297" y="612832"/>
                  </a:lnTo>
                  <a:cubicBezTo>
                    <a:pt x="2959297" y="481803"/>
                    <a:pt x="2861223" y="371002"/>
                    <a:pt x="2731165" y="355106"/>
                  </a:cubicBezTo>
                  <a:lnTo>
                    <a:pt x="2430128" y="318296"/>
                  </a:lnTo>
                  <a:cubicBezTo>
                    <a:pt x="2272932" y="299067"/>
                    <a:pt x="2127662" y="227732"/>
                    <a:pt x="2016652" y="116055"/>
                  </a:cubicBezTo>
                  <a:cubicBezTo>
                    <a:pt x="1905642" y="227732"/>
                    <a:pt x="1760373" y="299067"/>
                    <a:pt x="1603176" y="318296"/>
                  </a:cubicBezTo>
                  <a:lnTo>
                    <a:pt x="1302139" y="355105"/>
                  </a:lnTo>
                  <a:cubicBezTo>
                    <a:pt x="1172081" y="371002"/>
                    <a:pt x="1074007" y="481803"/>
                    <a:pt x="1074007" y="612832"/>
                  </a:cubicBezTo>
                  <a:lnTo>
                    <a:pt x="1074007" y="651821"/>
                  </a:lnTo>
                  <a:lnTo>
                    <a:pt x="887149" y="651821"/>
                  </a:lnTo>
                  <a:cubicBezTo>
                    <a:pt x="745174" y="651821"/>
                    <a:pt x="629671" y="767334"/>
                    <a:pt x="629671" y="909310"/>
                  </a:cubicBezTo>
                  <a:lnTo>
                    <a:pt x="629671" y="948299"/>
                  </a:lnTo>
                  <a:lnTo>
                    <a:pt x="322236" y="948299"/>
                  </a:lnTo>
                  <a:lnTo>
                    <a:pt x="319923" y="1190234"/>
                  </a:lnTo>
                  <a:lnTo>
                    <a:pt x="281676" y="1190605"/>
                  </a:lnTo>
                  <a:cubicBezTo>
                    <a:pt x="169362" y="1191681"/>
                    <a:pt x="77979" y="1283938"/>
                    <a:pt x="77979" y="1396262"/>
                  </a:cubicBezTo>
                  <a:lnTo>
                    <a:pt x="77979" y="4722621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6087AA11-E85E-49D3-8A02-28A5B691E0F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8759554" y="328727"/>
              <a:ext cx="2629829" cy="2629829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1479A376-1629-8DC3-AFCD-65122B6CF90B}"/>
              </a:ext>
            </a:extLst>
          </p:cNvPr>
          <p:cNvSpPr txBox="1"/>
          <p:nvPr/>
        </p:nvSpPr>
        <p:spPr>
          <a:xfrm>
            <a:off x="8833805" y="2956559"/>
            <a:ext cx="2075478" cy="20197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32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fa-IR" sz="3200" dirty="0">
              <a:latin typeface="Kalameh" pitchFamily="2" charset="-78"/>
              <a:cs typeface="B Tehran" panose="00000400000000000000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14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322DF5C-B874-D5EE-8C7F-160888B10008}"/>
              </a:ext>
            </a:extLst>
          </p:cNvPr>
          <p:cNvSpPr txBox="1"/>
          <p:nvPr/>
        </p:nvSpPr>
        <p:spPr>
          <a:xfrm>
            <a:off x="5136127" y="2837653"/>
            <a:ext cx="2075478" cy="20197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32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fa-IR" sz="3200" dirty="0">
              <a:latin typeface="Kalameh" pitchFamily="2" charset="-78"/>
              <a:cs typeface="B Tehran" panose="00000400000000000000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14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824FB40-FE7F-8805-7D26-9782BAF6E8A9}"/>
              </a:ext>
            </a:extLst>
          </p:cNvPr>
          <p:cNvSpPr txBox="1"/>
          <p:nvPr/>
        </p:nvSpPr>
        <p:spPr>
          <a:xfrm>
            <a:off x="1423421" y="2854812"/>
            <a:ext cx="2075478" cy="20197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32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fa-IR" sz="3200" dirty="0">
              <a:latin typeface="Kalameh" pitchFamily="2" charset="-78"/>
              <a:cs typeface="B Tehran" panose="00000400000000000000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14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2824713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EBAA582-A7ED-20CE-9AEA-9E4A27BAF3CD}"/>
              </a:ext>
            </a:extLst>
          </p:cNvPr>
          <p:cNvSpPr txBox="1"/>
          <p:nvPr/>
        </p:nvSpPr>
        <p:spPr>
          <a:xfrm>
            <a:off x="3233057" y="2754088"/>
            <a:ext cx="57367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8000" dirty="0">
                <a:latin typeface="IranNastaliq" panose="02020505000000020003" pitchFamily="18" charset="0"/>
                <a:cs typeface="IranNastaliq" panose="02020505000000020003" pitchFamily="18" charset="0"/>
              </a:rPr>
              <a:t>مخالف با مامون</a:t>
            </a:r>
            <a:endParaRPr lang="en-US" sz="8000" dirty="0"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80711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61CD9EA-7705-00A6-1E79-4CBD210DD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3D512-38F5-4B0F-8403-F56AFC0CBD9B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FC33FB-36AA-B625-529F-1A0C0D1B19E3}"/>
              </a:ext>
            </a:extLst>
          </p:cNvPr>
          <p:cNvSpPr txBox="1"/>
          <p:nvPr/>
        </p:nvSpPr>
        <p:spPr>
          <a:xfrm>
            <a:off x="7960996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امــامت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45C1609-2AFA-970D-4935-AA98E648CFF2}"/>
              </a:ext>
            </a:extLst>
          </p:cNvPr>
          <p:cNvSpPr txBox="1"/>
          <p:nvPr/>
        </p:nvSpPr>
        <p:spPr>
          <a:xfrm>
            <a:off x="6552014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مخالفت با مامون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E1E2904-8F8E-0507-2C8E-5544B081CDC7}"/>
              </a:ext>
            </a:extLst>
          </p:cNvPr>
          <p:cNvSpPr txBox="1"/>
          <p:nvPr/>
        </p:nvSpPr>
        <p:spPr>
          <a:xfrm>
            <a:off x="9369978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ولــــادت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81B14E-9955-3F2C-8A2D-06A198BC9709}"/>
              </a:ext>
            </a:extLst>
          </p:cNvPr>
          <p:cNvSpPr txBox="1"/>
          <p:nvPr/>
        </p:nvSpPr>
        <p:spPr>
          <a:xfrm>
            <a:off x="2808991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پذیرش ولادت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EB9E6E-CE04-876E-4B43-FBBDF9351826}"/>
              </a:ext>
            </a:extLst>
          </p:cNvPr>
          <p:cNvSpPr txBox="1"/>
          <p:nvPr/>
        </p:nvSpPr>
        <p:spPr>
          <a:xfrm>
            <a:off x="1400009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شهادت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0D66164-3A74-3583-A038-1665A2A43763}"/>
              </a:ext>
            </a:extLst>
          </p:cNvPr>
          <p:cNvSpPr txBox="1"/>
          <p:nvPr/>
        </p:nvSpPr>
        <p:spPr>
          <a:xfrm>
            <a:off x="4217973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هجرت اجباری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8BC99A8-AA1B-C54E-1146-F626EE2F5693}"/>
              </a:ext>
            </a:extLst>
          </p:cNvPr>
          <p:cNvSpPr txBox="1"/>
          <p:nvPr/>
        </p:nvSpPr>
        <p:spPr>
          <a:xfrm>
            <a:off x="3788228" y="108860"/>
            <a:ext cx="4615543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0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موضوع خود را به صورت دقیق را وارد نمایید</a:t>
            </a:r>
            <a:endParaRPr lang="en-US" sz="4000" dirty="0"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123302C-0806-87A2-20E8-626855CDB5C3}"/>
              </a:ext>
            </a:extLst>
          </p:cNvPr>
          <p:cNvSpPr txBox="1"/>
          <p:nvPr/>
        </p:nvSpPr>
        <p:spPr>
          <a:xfrm>
            <a:off x="718457" y="997674"/>
            <a:ext cx="10672595" cy="4570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24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400" dirty="0"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2400" dirty="0"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400" dirty="0"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2400" dirty="0"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400" dirty="0"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2400" dirty="0"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</a:p>
        </p:txBody>
      </p:sp>
    </p:spTree>
    <p:extLst>
      <p:ext uri="{BB962C8B-B14F-4D97-AF65-F5344CB8AC3E}">
        <p14:creationId xmlns:p14="http://schemas.microsoft.com/office/powerpoint/2010/main" val="42559610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EC37CB1-74C3-ACD0-010C-ECF0158B7A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3D512-38F5-4B0F-8403-F56AFC0CBD9B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554DB8-8391-B587-EA16-E4AA2D4E3681}"/>
              </a:ext>
            </a:extLst>
          </p:cNvPr>
          <p:cNvSpPr txBox="1"/>
          <p:nvPr/>
        </p:nvSpPr>
        <p:spPr>
          <a:xfrm>
            <a:off x="7960996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امــامت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B59B26-E659-A567-FD01-E2D8FF4E7F34}"/>
              </a:ext>
            </a:extLst>
          </p:cNvPr>
          <p:cNvSpPr txBox="1"/>
          <p:nvPr/>
        </p:nvSpPr>
        <p:spPr>
          <a:xfrm>
            <a:off x="6552014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مخالفت با مامون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718D80-B5E0-FC72-1C45-0EB073E4FFCD}"/>
              </a:ext>
            </a:extLst>
          </p:cNvPr>
          <p:cNvSpPr txBox="1"/>
          <p:nvPr/>
        </p:nvSpPr>
        <p:spPr>
          <a:xfrm>
            <a:off x="9369978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ولــــادت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799C28C-0446-15E3-7C15-73920EDB2A2A}"/>
              </a:ext>
            </a:extLst>
          </p:cNvPr>
          <p:cNvSpPr txBox="1"/>
          <p:nvPr/>
        </p:nvSpPr>
        <p:spPr>
          <a:xfrm>
            <a:off x="2808991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پذیرش ولادت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F03F833-26A0-6023-8C13-AADBFD18CB7E}"/>
              </a:ext>
            </a:extLst>
          </p:cNvPr>
          <p:cNvSpPr txBox="1"/>
          <p:nvPr/>
        </p:nvSpPr>
        <p:spPr>
          <a:xfrm>
            <a:off x="1400009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شهادت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016342-9324-F372-669C-9BF7049088C5}"/>
              </a:ext>
            </a:extLst>
          </p:cNvPr>
          <p:cNvSpPr txBox="1"/>
          <p:nvPr/>
        </p:nvSpPr>
        <p:spPr>
          <a:xfrm>
            <a:off x="4217973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هجرت اجباری</a:t>
            </a:r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3ABAD6F-93DA-91BC-4B27-6BFF6787CD9D}"/>
              </a:ext>
            </a:extLst>
          </p:cNvPr>
          <p:cNvGrpSpPr/>
          <p:nvPr/>
        </p:nvGrpSpPr>
        <p:grpSpPr>
          <a:xfrm>
            <a:off x="470052" y="1308646"/>
            <a:ext cx="4452412" cy="4452412"/>
            <a:chOff x="330742" y="571088"/>
            <a:chExt cx="4956498" cy="4956498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741754C0-4BDD-9A03-FD40-B82F3CA3EC2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330742" y="571088"/>
              <a:ext cx="4956498" cy="4956498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8C225036-BC0E-A1B1-4351-10C6B49EE97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66776" y="1396761"/>
              <a:ext cx="3284430" cy="3305152"/>
            </a:xfrm>
            <a:prstGeom prst="roundRect">
              <a:avLst>
                <a:gd name="adj" fmla="val 50000"/>
              </a:avLst>
            </a:prstGeom>
            <a:ln w="76200">
              <a:solidFill>
                <a:schemeClr val="bg1"/>
              </a:solidFill>
            </a:ln>
          </p:spPr>
        </p:pic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7D4FEF62-B325-0E85-186A-1BBEC1CF2F47}"/>
              </a:ext>
            </a:extLst>
          </p:cNvPr>
          <p:cNvSpPr txBox="1"/>
          <p:nvPr/>
        </p:nvSpPr>
        <p:spPr>
          <a:xfrm>
            <a:off x="3788228" y="108860"/>
            <a:ext cx="4615543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0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موضوع خود را به صورت دقیق را وارد نمایید</a:t>
            </a:r>
            <a:endParaRPr lang="en-US" sz="4000" dirty="0"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97426B8-D3E7-128A-0734-7AE8E3340943}"/>
              </a:ext>
            </a:extLst>
          </p:cNvPr>
          <p:cNvSpPr txBox="1"/>
          <p:nvPr/>
        </p:nvSpPr>
        <p:spPr>
          <a:xfrm>
            <a:off x="5169477" y="1242602"/>
            <a:ext cx="6468588" cy="36471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24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400" dirty="0"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2400" dirty="0"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</a:p>
        </p:txBody>
      </p:sp>
    </p:spTree>
    <p:extLst>
      <p:ext uri="{BB962C8B-B14F-4D97-AF65-F5344CB8AC3E}">
        <p14:creationId xmlns:p14="http://schemas.microsoft.com/office/powerpoint/2010/main" val="3030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EC37CB1-74C3-ACD0-010C-ECF0158B7A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3D512-38F5-4B0F-8403-F56AFC0CBD9B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554DB8-8391-B587-EA16-E4AA2D4E3681}"/>
              </a:ext>
            </a:extLst>
          </p:cNvPr>
          <p:cNvSpPr txBox="1"/>
          <p:nvPr/>
        </p:nvSpPr>
        <p:spPr>
          <a:xfrm>
            <a:off x="7960996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امــامت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B59B26-E659-A567-FD01-E2D8FF4E7F34}"/>
              </a:ext>
            </a:extLst>
          </p:cNvPr>
          <p:cNvSpPr txBox="1"/>
          <p:nvPr/>
        </p:nvSpPr>
        <p:spPr>
          <a:xfrm>
            <a:off x="6552014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مخالفت با مامون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718D80-B5E0-FC72-1C45-0EB073E4FFCD}"/>
              </a:ext>
            </a:extLst>
          </p:cNvPr>
          <p:cNvSpPr txBox="1"/>
          <p:nvPr/>
        </p:nvSpPr>
        <p:spPr>
          <a:xfrm>
            <a:off x="9369978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ولــــادت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799C28C-0446-15E3-7C15-73920EDB2A2A}"/>
              </a:ext>
            </a:extLst>
          </p:cNvPr>
          <p:cNvSpPr txBox="1"/>
          <p:nvPr/>
        </p:nvSpPr>
        <p:spPr>
          <a:xfrm>
            <a:off x="2808991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پذیرش ولادت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F03F833-26A0-6023-8C13-AADBFD18CB7E}"/>
              </a:ext>
            </a:extLst>
          </p:cNvPr>
          <p:cNvSpPr txBox="1"/>
          <p:nvPr/>
        </p:nvSpPr>
        <p:spPr>
          <a:xfrm>
            <a:off x="1400009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شهادت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016342-9324-F372-669C-9BF7049088C5}"/>
              </a:ext>
            </a:extLst>
          </p:cNvPr>
          <p:cNvSpPr txBox="1"/>
          <p:nvPr/>
        </p:nvSpPr>
        <p:spPr>
          <a:xfrm>
            <a:off x="4217973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هجرت اجباری</a:t>
            </a:r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66A21155-43BC-58B3-39AF-4F66CA9B529D}"/>
              </a:ext>
            </a:extLst>
          </p:cNvPr>
          <p:cNvSpPr/>
          <p:nvPr/>
        </p:nvSpPr>
        <p:spPr>
          <a:xfrm>
            <a:off x="9369978" y="1839490"/>
            <a:ext cx="2228064" cy="3128408"/>
          </a:xfrm>
          <a:custGeom>
            <a:avLst/>
            <a:gdLst>
              <a:gd name="connsiteX0" fmla="*/ 4033304 w 4033303"/>
              <a:gd name="connsiteY0" fmla="*/ 4800600 h 4800600"/>
              <a:gd name="connsiteX1" fmla="*/ 0 w 4033303"/>
              <a:gd name="connsiteY1" fmla="*/ 4800600 h 4800600"/>
              <a:gd name="connsiteX2" fmla="*/ 0 w 4033303"/>
              <a:gd name="connsiteY2" fmla="*/ 1396262 h 4800600"/>
              <a:gd name="connsiteX3" fmla="*/ 242658 w 4033303"/>
              <a:gd name="connsiteY3" fmla="*/ 1115595 h 4800600"/>
              <a:gd name="connsiteX4" fmla="*/ 244999 w 4033303"/>
              <a:gd name="connsiteY4" fmla="*/ 870320 h 4800600"/>
              <a:gd name="connsiteX5" fmla="*/ 553947 w 4033303"/>
              <a:gd name="connsiteY5" fmla="*/ 870320 h 4800600"/>
              <a:gd name="connsiteX6" fmla="*/ 887149 w 4033303"/>
              <a:gd name="connsiteY6" fmla="*/ 573842 h 4800600"/>
              <a:gd name="connsiteX7" fmla="*/ 998274 w 4033303"/>
              <a:gd name="connsiteY7" fmla="*/ 573842 h 4800600"/>
              <a:gd name="connsiteX8" fmla="*/ 1292677 w 4033303"/>
              <a:gd name="connsiteY8" fmla="*/ 277697 h 4800600"/>
              <a:gd name="connsiteX9" fmla="*/ 1593714 w 4033303"/>
              <a:gd name="connsiteY9" fmla="*/ 240887 h 4800600"/>
              <a:gd name="connsiteX10" fmla="*/ 1987381 w 4033303"/>
              <a:gd name="connsiteY10" fmla="*/ 33250 h 4800600"/>
              <a:gd name="connsiteX11" fmla="*/ 2016652 w 4033303"/>
              <a:gd name="connsiteY11" fmla="*/ 0 h 4800600"/>
              <a:gd name="connsiteX12" fmla="*/ 2045923 w 4033303"/>
              <a:gd name="connsiteY12" fmla="*/ 33250 h 4800600"/>
              <a:gd name="connsiteX13" fmla="*/ 2439590 w 4033303"/>
              <a:gd name="connsiteY13" fmla="*/ 240887 h 4800600"/>
              <a:gd name="connsiteX14" fmla="*/ 2740627 w 4033303"/>
              <a:gd name="connsiteY14" fmla="*/ 277697 h 4800600"/>
              <a:gd name="connsiteX15" fmla="*/ 3035030 w 4033303"/>
              <a:gd name="connsiteY15" fmla="*/ 573842 h 4800600"/>
              <a:gd name="connsiteX16" fmla="*/ 3146155 w 4033303"/>
              <a:gd name="connsiteY16" fmla="*/ 573842 h 4800600"/>
              <a:gd name="connsiteX17" fmla="*/ 3479357 w 4033303"/>
              <a:gd name="connsiteY17" fmla="*/ 870320 h 4800600"/>
              <a:gd name="connsiteX18" fmla="*/ 3788305 w 4033303"/>
              <a:gd name="connsiteY18" fmla="*/ 870320 h 4800600"/>
              <a:gd name="connsiteX19" fmla="*/ 3790646 w 4033303"/>
              <a:gd name="connsiteY19" fmla="*/ 1115595 h 4800600"/>
              <a:gd name="connsiteX20" fmla="*/ 4033304 w 4033303"/>
              <a:gd name="connsiteY20" fmla="*/ 1396262 h 4800600"/>
              <a:gd name="connsiteX21" fmla="*/ 4033304 w 4033303"/>
              <a:gd name="connsiteY21" fmla="*/ 4800600 h 4800600"/>
              <a:gd name="connsiteX22" fmla="*/ 77979 w 4033303"/>
              <a:gd name="connsiteY22" fmla="*/ 4722621 h 4800600"/>
              <a:gd name="connsiteX23" fmla="*/ 3955325 w 4033303"/>
              <a:gd name="connsiteY23" fmla="*/ 4722621 h 4800600"/>
              <a:gd name="connsiteX24" fmla="*/ 3955325 w 4033303"/>
              <a:gd name="connsiteY24" fmla="*/ 1396263 h 4800600"/>
              <a:gd name="connsiteX25" fmla="*/ 3751628 w 4033303"/>
              <a:gd name="connsiteY25" fmla="*/ 1190605 h 4800600"/>
              <a:gd name="connsiteX26" fmla="*/ 3713381 w 4033303"/>
              <a:gd name="connsiteY26" fmla="*/ 1190234 h 4800600"/>
              <a:gd name="connsiteX27" fmla="*/ 3711068 w 4033303"/>
              <a:gd name="connsiteY27" fmla="*/ 948299 h 4800600"/>
              <a:gd name="connsiteX28" fmla="*/ 3403633 w 4033303"/>
              <a:gd name="connsiteY28" fmla="*/ 948299 h 4800600"/>
              <a:gd name="connsiteX29" fmla="*/ 3403633 w 4033303"/>
              <a:gd name="connsiteY29" fmla="*/ 909310 h 4800600"/>
              <a:gd name="connsiteX30" fmla="*/ 3146155 w 4033303"/>
              <a:gd name="connsiteY30" fmla="*/ 651822 h 4800600"/>
              <a:gd name="connsiteX31" fmla="*/ 2959297 w 4033303"/>
              <a:gd name="connsiteY31" fmla="*/ 651822 h 4800600"/>
              <a:gd name="connsiteX32" fmla="*/ 2959297 w 4033303"/>
              <a:gd name="connsiteY32" fmla="*/ 612832 h 4800600"/>
              <a:gd name="connsiteX33" fmla="*/ 2731165 w 4033303"/>
              <a:gd name="connsiteY33" fmla="*/ 355106 h 4800600"/>
              <a:gd name="connsiteX34" fmla="*/ 2430128 w 4033303"/>
              <a:gd name="connsiteY34" fmla="*/ 318296 h 4800600"/>
              <a:gd name="connsiteX35" fmla="*/ 2016652 w 4033303"/>
              <a:gd name="connsiteY35" fmla="*/ 116055 h 4800600"/>
              <a:gd name="connsiteX36" fmla="*/ 1603176 w 4033303"/>
              <a:gd name="connsiteY36" fmla="*/ 318296 h 4800600"/>
              <a:gd name="connsiteX37" fmla="*/ 1302139 w 4033303"/>
              <a:gd name="connsiteY37" fmla="*/ 355105 h 4800600"/>
              <a:gd name="connsiteX38" fmla="*/ 1074007 w 4033303"/>
              <a:gd name="connsiteY38" fmla="*/ 612832 h 4800600"/>
              <a:gd name="connsiteX39" fmla="*/ 1074007 w 4033303"/>
              <a:gd name="connsiteY39" fmla="*/ 651821 h 4800600"/>
              <a:gd name="connsiteX40" fmla="*/ 887149 w 4033303"/>
              <a:gd name="connsiteY40" fmla="*/ 651821 h 4800600"/>
              <a:gd name="connsiteX41" fmla="*/ 629671 w 4033303"/>
              <a:gd name="connsiteY41" fmla="*/ 909310 h 4800600"/>
              <a:gd name="connsiteX42" fmla="*/ 629671 w 4033303"/>
              <a:gd name="connsiteY42" fmla="*/ 948299 h 4800600"/>
              <a:gd name="connsiteX43" fmla="*/ 322236 w 4033303"/>
              <a:gd name="connsiteY43" fmla="*/ 948299 h 4800600"/>
              <a:gd name="connsiteX44" fmla="*/ 319923 w 4033303"/>
              <a:gd name="connsiteY44" fmla="*/ 1190234 h 4800600"/>
              <a:gd name="connsiteX45" fmla="*/ 281676 w 4033303"/>
              <a:gd name="connsiteY45" fmla="*/ 1190605 h 4800600"/>
              <a:gd name="connsiteX46" fmla="*/ 77979 w 4033303"/>
              <a:gd name="connsiteY46" fmla="*/ 1396262 h 4800600"/>
              <a:gd name="connsiteX47" fmla="*/ 77979 w 4033303"/>
              <a:gd name="connsiteY47" fmla="*/ 4722621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033303" h="4800600">
                <a:moveTo>
                  <a:pt x="4033304" y="4800600"/>
                </a:moveTo>
                <a:lnTo>
                  <a:pt x="0" y="4800600"/>
                </a:lnTo>
                <a:lnTo>
                  <a:pt x="0" y="1396262"/>
                </a:lnTo>
                <a:cubicBezTo>
                  <a:pt x="0" y="1254334"/>
                  <a:pt x="105794" y="1135633"/>
                  <a:pt x="242658" y="1115595"/>
                </a:cubicBezTo>
                <a:lnTo>
                  <a:pt x="244999" y="870320"/>
                </a:lnTo>
                <a:lnTo>
                  <a:pt x="553947" y="870320"/>
                </a:lnTo>
                <a:cubicBezTo>
                  <a:pt x="573318" y="703643"/>
                  <a:pt x="715361" y="573842"/>
                  <a:pt x="887149" y="573842"/>
                </a:cubicBezTo>
                <a:lnTo>
                  <a:pt x="998274" y="573842"/>
                </a:lnTo>
                <a:cubicBezTo>
                  <a:pt x="1015989" y="420910"/>
                  <a:pt x="1136623" y="296783"/>
                  <a:pt x="1292677" y="277697"/>
                </a:cubicBezTo>
                <a:lnTo>
                  <a:pt x="1593714" y="240887"/>
                </a:lnTo>
                <a:cubicBezTo>
                  <a:pt x="1746123" y="222249"/>
                  <a:pt x="1885928" y="148506"/>
                  <a:pt x="1987381" y="33250"/>
                </a:cubicBezTo>
                <a:lnTo>
                  <a:pt x="2016652" y="0"/>
                </a:lnTo>
                <a:lnTo>
                  <a:pt x="2045923" y="33250"/>
                </a:lnTo>
                <a:cubicBezTo>
                  <a:pt x="2147376" y="148506"/>
                  <a:pt x="2287182" y="222249"/>
                  <a:pt x="2439590" y="240887"/>
                </a:cubicBezTo>
                <a:lnTo>
                  <a:pt x="2740627" y="277697"/>
                </a:lnTo>
                <a:cubicBezTo>
                  <a:pt x="2896681" y="296783"/>
                  <a:pt x="3017315" y="420910"/>
                  <a:pt x="3035030" y="573842"/>
                </a:cubicBezTo>
                <a:lnTo>
                  <a:pt x="3146155" y="573842"/>
                </a:lnTo>
                <a:cubicBezTo>
                  <a:pt x="3317944" y="573842"/>
                  <a:pt x="3459986" y="703643"/>
                  <a:pt x="3479357" y="870320"/>
                </a:cubicBezTo>
                <a:lnTo>
                  <a:pt x="3788305" y="870320"/>
                </a:lnTo>
                <a:lnTo>
                  <a:pt x="3790646" y="1115595"/>
                </a:lnTo>
                <a:cubicBezTo>
                  <a:pt x="3927510" y="1135633"/>
                  <a:pt x="4033304" y="1254334"/>
                  <a:pt x="4033304" y="1396262"/>
                </a:cubicBezTo>
                <a:lnTo>
                  <a:pt x="4033304" y="4800600"/>
                </a:lnTo>
                <a:close/>
                <a:moveTo>
                  <a:pt x="77979" y="4722621"/>
                </a:moveTo>
                <a:lnTo>
                  <a:pt x="3955325" y="4722621"/>
                </a:lnTo>
                <a:lnTo>
                  <a:pt x="3955325" y="1396263"/>
                </a:lnTo>
                <a:cubicBezTo>
                  <a:pt x="3955325" y="1283939"/>
                  <a:pt x="3863943" y="1191681"/>
                  <a:pt x="3751628" y="1190605"/>
                </a:cubicBezTo>
                <a:lnTo>
                  <a:pt x="3713381" y="1190234"/>
                </a:lnTo>
                <a:lnTo>
                  <a:pt x="3711068" y="948299"/>
                </a:lnTo>
                <a:lnTo>
                  <a:pt x="3403633" y="948299"/>
                </a:lnTo>
                <a:lnTo>
                  <a:pt x="3403633" y="909310"/>
                </a:lnTo>
                <a:cubicBezTo>
                  <a:pt x="3403633" y="767334"/>
                  <a:pt x="3288130" y="651822"/>
                  <a:pt x="3146155" y="651822"/>
                </a:cubicBezTo>
                <a:lnTo>
                  <a:pt x="2959297" y="651822"/>
                </a:lnTo>
                <a:lnTo>
                  <a:pt x="2959297" y="612832"/>
                </a:lnTo>
                <a:cubicBezTo>
                  <a:pt x="2959297" y="481803"/>
                  <a:pt x="2861223" y="371002"/>
                  <a:pt x="2731165" y="355106"/>
                </a:cubicBezTo>
                <a:lnTo>
                  <a:pt x="2430128" y="318296"/>
                </a:lnTo>
                <a:cubicBezTo>
                  <a:pt x="2272932" y="299067"/>
                  <a:pt x="2127662" y="227732"/>
                  <a:pt x="2016652" y="116055"/>
                </a:cubicBezTo>
                <a:cubicBezTo>
                  <a:pt x="1905642" y="227732"/>
                  <a:pt x="1760373" y="299067"/>
                  <a:pt x="1603176" y="318296"/>
                </a:cubicBezTo>
                <a:lnTo>
                  <a:pt x="1302139" y="355105"/>
                </a:lnTo>
                <a:cubicBezTo>
                  <a:pt x="1172081" y="371002"/>
                  <a:pt x="1074007" y="481803"/>
                  <a:pt x="1074007" y="612832"/>
                </a:cubicBezTo>
                <a:lnTo>
                  <a:pt x="1074007" y="651821"/>
                </a:lnTo>
                <a:lnTo>
                  <a:pt x="887149" y="651821"/>
                </a:lnTo>
                <a:cubicBezTo>
                  <a:pt x="745174" y="651821"/>
                  <a:pt x="629671" y="767334"/>
                  <a:pt x="629671" y="909310"/>
                </a:cubicBezTo>
                <a:lnTo>
                  <a:pt x="629671" y="948299"/>
                </a:lnTo>
                <a:lnTo>
                  <a:pt x="322236" y="948299"/>
                </a:lnTo>
                <a:lnTo>
                  <a:pt x="319923" y="1190234"/>
                </a:lnTo>
                <a:lnTo>
                  <a:pt x="281676" y="1190605"/>
                </a:lnTo>
                <a:cubicBezTo>
                  <a:pt x="169362" y="1191681"/>
                  <a:pt x="77979" y="1283938"/>
                  <a:pt x="77979" y="1396262"/>
                </a:cubicBezTo>
                <a:lnTo>
                  <a:pt x="77979" y="4722621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9DAEA61-7970-3355-8799-59F872A2EF8D}"/>
              </a:ext>
            </a:extLst>
          </p:cNvPr>
          <p:cNvGrpSpPr/>
          <p:nvPr/>
        </p:nvGrpSpPr>
        <p:grpSpPr>
          <a:xfrm flipH="1">
            <a:off x="9675431" y="1326855"/>
            <a:ext cx="1617158" cy="1617158"/>
            <a:chOff x="9973737" y="1743410"/>
            <a:chExt cx="1180419" cy="1180419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1C0F8B94-89FF-649C-3D0C-C556FACDCBD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73737" y="1743410"/>
              <a:ext cx="1180419" cy="1180419"/>
            </a:xfrm>
            <a:prstGeom prst="rect">
              <a:avLst/>
            </a:prstGeom>
          </p:spPr>
        </p:pic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3562B365-2761-3EAA-6F97-E8009AED54CC}"/>
                </a:ext>
              </a:extLst>
            </p:cNvPr>
            <p:cNvSpPr/>
            <p:nvPr/>
          </p:nvSpPr>
          <p:spPr>
            <a:xfrm flipH="1">
              <a:off x="10241020" y="2010693"/>
              <a:ext cx="645853" cy="645853"/>
            </a:xfrm>
            <a:prstGeom prst="ellipse">
              <a:avLst/>
            </a:prstGeom>
            <a:solidFill>
              <a:srgbClr val="EAEAEA"/>
            </a:solidFill>
            <a:ln>
              <a:noFill/>
            </a:ln>
            <a:effectLst>
              <a:outerShdw blurRad="63500" algn="ctr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C259FBF0-F83E-0688-FA7C-E39A331EA8F4}"/>
              </a:ext>
            </a:extLst>
          </p:cNvPr>
          <p:cNvSpPr/>
          <p:nvPr/>
        </p:nvSpPr>
        <p:spPr>
          <a:xfrm>
            <a:off x="899411" y="1839490"/>
            <a:ext cx="2228064" cy="3128408"/>
          </a:xfrm>
          <a:custGeom>
            <a:avLst/>
            <a:gdLst>
              <a:gd name="connsiteX0" fmla="*/ 4033304 w 4033303"/>
              <a:gd name="connsiteY0" fmla="*/ 4800600 h 4800600"/>
              <a:gd name="connsiteX1" fmla="*/ 0 w 4033303"/>
              <a:gd name="connsiteY1" fmla="*/ 4800600 h 4800600"/>
              <a:gd name="connsiteX2" fmla="*/ 0 w 4033303"/>
              <a:gd name="connsiteY2" fmla="*/ 1396262 h 4800600"/>
              <a:gd name="connsiteX3" fmla="*/ 242658 w 4033303"/>
              <a:gd name="connsiteY3" fmla="*/ 1115595 h 4800600"/>
              <a:gd name="connsiteX4" fmla="*/ 244999 w 4033303"/>
              <a:gd name="connsiteY4" fmla="*/ 870320 h 4800600"/>
              <a:gd name="connsiteX5" fmla="*/ 553947 w 4033303"/>
              <a:gd name="connsiteY5" fmla="*/ 870320 h 4800600"/>
              <a:gd name="connsiteX6" fmla="*/ 887149 w 4033303"/>
              <a:gd name="connsiteY6" fmla="*/ 573842 h 4800600"/>
              <a:gd name="connsiteX7" fmla="*/ 998274 w 4033303"/>
              <a:gd name="connsiteY7" fmla="*/ 573842 h 4800600"/>
              <a:gd name="connsiteX8" fmla="*/ 1292677 w 4033303"/>
              <a:gd name="connsiteY8" fmla="*/ 277697 h 4800600"/>
              <a:gd name="connsiteX9" fmla="*/ 1593714 w 4033303"/>
              <a:gd name="connsiteY9" fmla="*/ 240887 h 4800600"/>
              <a:gd name="connsiteX10" fmla="*/ 1987381 w 4033303"/>
              <a:gd name="connsiteY10" fmla="*/ 33250 h 4800600"/>
              <a:gd name="connsiteX11" fmla="*/ 2016652 w 4033303"/>
              <a:gd name="connsiteY11" fmla="*/ 0 h 4800600"/>
              <a:gd name="connsiteX12" fmla="*/ 2045923 w 4033303"/>
              <a:gd name="connsiteY12" fmla="*/ 33250 h 4800600"/>
              <a:gd name="connsiteX13" fmla="*/ 2439590 w 4033303"/>
              <a:gd name="connsiteY13" fmla="*/ 240887 h 4800600"/>
              <a:gd name="connsiteX14" fmla="*/ 2740627 w 4033303"/>
              <a:gd name="connsiteY14" fmla="*/ 277697 h 4800600"/>
              <a:gd name="connsiteX15" fmla="*/ 3035030 w 4033303"/>
              <a:gd name="connsiteY15" fmla="*/ 573842 h 4800600"/>
              <a:gd name="connsiteX16" fmla="*/ 3146155 w 4033303"/>
              <a:gd name="connsiteY16" fmla="*/ 573842 h 4800600"/>
              <a:gd name="connsiteX17" fmla="*/ 3479357 w 4033303"/>
              <a:gd name="connsiteY17" fmla="*/ 870320 h 4800600"/>
              <a:gd name="connsiteX18" fmla="*/ 3788305 w 4033303"/>
              <a:gd name="connsiteY18" fmla="*/ 870320 h 4800600"/>
              <a:gd name="connsiteX19" fmla="*/ 3790646 w 4033303"/>
              <a:gd name="connsiteY19" fmla="*/ 1115595 h 4800600"/>
              <a:gd name="connsiteX20" fmla="*/ 4033304 w 4033303"/>
              <a:gd name="connsiteY20" fmla="*/ 1396262 h 4800600"/>
              <a:gd name="connsiteX21" fmla="*/ 4033304 w 4033303"/>
              <a:gd name="connsiteY21" fmla="*/ 4800600 h 4800600"/>
              <a:gd name="connsiteX22" fmla="*/ 77979 w 4033303"/>
              <a:gd name="connsiteY22" fmla="*/ 4722621 h 4800600"/>
              <a:gd name="connsiteX23" fmla="*/ 3955325 w 4033303"/>
              <a:gd name="connsiteY23" fmla="*/ 4722621 h 4800600"/>
              <a:gd name="connsiteX24" fmla="*/ 3955325 w 4033303"/>
              <a:gd name="connsiteY24" fmla="*/ 1396263 h 4800600"/>
              <a:gd name="connsiteX25" fmla="*/ 3751628 w 4033303"/>
              <a:gd name="connsiteY25" fmla="*/ 1190605 h 4800600"/>
              <a:gd name="connsiteX26" fmla="*/ 3713381 w 4033303"/>
              <a:gd name="connsiteY26" fmla="*/ 1190234 h 4800600"/>
              <a:gd name="connsiteX27" fmla="*/ 3711068 w 4033303"/>
              <a:gd name="connsiteY27" fmla="*/ 948299 h 4800600"/>
              <a:gd name="connsiteX28" fmla="*/ 3403633 w 4033303"/>
              <a:gd name="connsiteY28" fmla="*/ 948299 h 4800600"/>
              <a:gd name="connsiteX29" fmla="*/ 3403633 w 4033303"/>
              <a:gd name="connsiteY29" fmla="*/ 909310 h 4800600"/>
              <a:gd name="connsiteX30" fmla="*/ 3146155 w 4033303"/>
              <a:gd name="connsiteY30" fmla="*/ 651822 h 4800600"/>
              <a:gd name="connsiteX31" fmla="*/ 2959297 w 4033303"/>
              <a:gd name="connsiteY31" fmla="*/ 651822 h 4800600"/>
              <a:gd name="connsiteX32" fmla="*/ 2959297 w 4033303"/>
              <a:gd name="connsiteY32" fmla="*/ 612832 h 4800600"/>
              <a:gd name="connsiteX33" fmla="*/ 2731165 w 4033303"/>
              <a:gd name="connsiteY33" fmla="*/ 355106 h 4800600"/>
              <a:gd name="connsiteX34" fmla="*/ 2430128 w 4033303"/>
              <a:gd name="connsiteY34" fmla="*/ 318296 h 4800600"/>
              <a:gd name="connsiteX35" fmla="*/ 2016652 w 4033303"/>
              <a:gd name="connsiteY35" fmla="*/ 116055 h 4800600"/>
              <a:gd name="connsiteX36" fmla="*/ 1603176 w 4033303"/>
              <a:gd name="connsiteY36" fmla="*/ 318296 h 4800600"/>
              <a:gd name="connsiteX37" fmla="*/ 1302139 w 4033303"/>
              <a:gd name="connsiteY37" fmla="*/ 355105 h 4800600"/>
              <a:gd name="connsiteX38" fmla="*/ 1074007 w 4033303"/>
              <a:gd name="connsiteY38" fmla="*/ 612832 h 4800600"/>
              <a:gd name="connsiteX39" fmla="*/ 1074007 w 4033303"/>
              <a:gd name="connsiteY39" fmla="*/ 651821 h 4800600"/>
              <a:gd name="connsiteX40" fmla="*/ 887149 w 4033303"/>
              <a:gd name="connsiteY40" fmla="*/ 651821 h 4800600"/>
              <a:gd name="connsiteX41" fmla="*/ 629671 w 4033303"/>
              <a:gd name="connsiteY41" fmla="*/ 909310 h 4800600"/>
              <a:gd name="connsiteX42" fmla="*/ 629671 w 4033303"/>
              <a:gd name="connsiteY42" fmla="*/ 948299 h 4800600"/>
              <a:gd name="connsiteX43" fmla="*/ 322236 w 4033303"/>
              <a:gd name="connsiteY43" fmla="*/ 948299 h 4800600"/>
              <a:gd name="connsiteX44" fmla="*/ 319923 w 4033303"/>
              <a:gd name="connsiteY44" fmla="*/ 1190234 h 4800600"/>
              <a:gd name="connsiteX45" fmla="*/ 281676 w 4033303"/>
              <a:gd name="connsiteY45" fmla="*/ 1190605 h 4800600"/>
              <a:gd name="connsiteX46" fmla="*/ 77979 w 4033303"/>
              <a:gd name="connsiteY46" fmla="*/ 1396262 h 4800600"/>
              <a:gd name="connsiteX47" fmla="*/ 77979 w 4033303"/>
              <a:gd name="connsiteY47" fmla="*/ 4722621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033303" h="4800600">
                <a:moveTo>
                  <a:pt x="4033304" y="4800600"/>
                </a:moveTo>
                <a:lnTo>
                  <a:pt x="0" y="4800600"/>
                </a:lnTo>
                <a:lnTo>
                  <a:pt x="0" y="1396262"/>
                </a:lnTo>
                <a:cubicBezTo>
                  <a:pt x="0" y="1254334"/>
                  <a:pt x="105794" y="1135633"/>
                  <a:pt x="242658" y="1115595"/>
                </a:cubicBezTo>
                <a:lnTo>
                  <a:pt x="244999" y="870320"/>
                </a:lnTo>
                <a:lnTo>
                  <a:pt x="553947" y="870320"/>
                </a:lnTo>
                <a:cubicBezTo>
                  <a:pt x="573318" y="703643"/>
                  <a:pt x="715361" y="573842"/>
                  <a:pt x="887149" y="573842"/>
                </a:cubicBezTo>
                <a:lnTo>
                  <a:pt x="998274" y="573842"/>
                </a:lnTo>
                <a:cubicBezTo>
                  <a:pt x="1015989" y="420910"/>
                  <a:pt x="1136623" y="296783"/>
                  <a:pt x="1292677" y="277697"/>
                </a:cubicBezTo>
                <a:lnTo>
                  <a:pt x="1593714" y="240887"/>
                </a:lnTo>
                <a:cubicBezTo>
                  <a:pt x="1746123" y="222249"/>
                  <a:pt x="1885928" y="148506"/>
                  <a:pt x="1987381" y="33250"/>
                </a:cubicBezTo>
                <a:lnTo>
                  <a:pt x="2016652" y="0"/>
                </a:lnTo>
                <a:lnTo>
                  <a:pt x="2045923" y="33250"/>
                </a:lnTo>
                <a:cubicBezTo>
                  <a:pt x="2147376" y="148506"/>
                  <a:pt x="2287182" y="222249"/>
                  <a:pt x="2439590" y="240887"/>
                </a:cubicBezTo>
                <a:lnTo>
                  <a:pt x="2740627" y="277697"/>
                </a:lnTo>
                <a:cubicBezTo>
                  <a:pt x="2896681" y="296783"/>
                  <a:pt x="3017315" y="420910"/>
                  <a:pt x="3035030" y="573842"/>
                </a:cubicBezTo>
                <a:lnTo>
                  <a:pt x="3146155" y="573842"/>
                </a:lnTo>
                <a:cubicBezTo>
                  <a:pt x="3317944" y="573842"/>
                  <a:pt x="3459986" y="703643"/>
                  <a:pt x="3479357" y="870320"/>
                </a:cubicBezTo>
                <a:lnTo>
                  <a:pt x="3788305" y="870320"/>
                </a:lnTo>
                <a:lnTo>
                  <a:pt x="3790646" y="1115595"/>
                </a:lnTo>
                <a:cubicBezTo>
                  <a:pt x="3927510" y="1135633"/>
                  <a:pt x="4033304" y="1254334"/>
                  <a:pt x="4033304" y="1396262"/>
                </a:cubicBezTo>
                <a:lnTo>
                  <a:pt x="4033304" y="4800600"/>
                </a:lnTo>
                <a:close/>
                <a:moveTo>
                  <a:pt x="77979" y="4722621"/>
                </a:moveTo>
                <a:lnTo>
                  <a:pt x="3955325" y="4722621"/>
                </a:lnTo>
                <a:lnTo>
                  <a:pt x="3955325" y="1396263"/>
                </a:lnTo>
                <a:cubicBezTo>
                  <a:pt x="3955325" y="1283939"/>
                  <a:pt x="3863943" y="1191681"/>
                  <a:pt x="3751628" y="1190605"/>
                </a:cubicBezTo>
                <a:lnTo>
                  <a:pt x="3713381" y="1190234"/>
                </a:lnTo>
                <a:lnTo>
                  <a:pt x="3711068" y="948299"/>
                </a:lnTo>
                <a:lnTo>
                  <a:pt x="3403633" y="948299"/>
                </a:lnTo>
                <a:lnTo>
                  <a:pt x="3403633" y="909310"/>
                </a:lnTo>
                <a:cubicBezTo>
                  <a:pt x="3403633" y="767334"/>
                  <a:pt x="3288130" y="651822"/>
                  <a:pt x="3146155" y="651822"/>
                </a:cubicBezTo>
                <a:lnTo>
                  <a:pt x="2959297" y="651822"/>
                </a:lnTo>
                <a:lnTo>
                  <a:pt x="2959297" y="612832"/>
                </a:lnTo>
                <a:cubicBezTo>
                  <a:pt x="2959297" y="481803"/>
                  <a:pt x="2861223" y="371002"/>
                  <a:pt x="2731165" y="355106"/>
                </a:cubicBezTo>
                <a:lnTo>
                  <a:pt x="2430128" y="318296"/>
                </a:lnTo>
                <a:cubicBezTo>
                  <a:pt x="2272932" y="299067"/>
                  <a:pt x="2127662" y="227732"/>
                  <a:pt x="2016652" y="116055"/>
                </a:cubicBezTo>
                <a:cubicBezTo>
                  <a:pt x="1905642" y="227732"/>
                  <a:pt x="1760373" y="299067"/>
                  <a:pt x="1603176" y="318296"/>
                </a:cubicBezTo>
                <a:lnTo>
                  <a:pt x="1302139" y="355105"/>
                </a:lnTo>
                <a:cubicBezTo>
                  <a:pt x="1172081" y="371002"/>
                  <a:pt x="1074007" y="481803"/>
                  <a:pt x="1074007" y="612832"/>
                </a:cubicBezTo>
                <a:lnTo>
                  <a:pt x="1074007" y="651821"/>
                </a:lnTo>
                <a:lnTo>
                  <a:pt x="887149" y="651821"/>
                </a:lnTo>
                <a:cubicBezTo>
                  <a:pt x="745174" y="651821"/>
                  <a:pt x="629671" y="767334"/>
                  <a:pt x="629671" y="909310"/>
                </a:cubicBezTo>
                <a:lnTo>
                  <a:pt x="629671" y="948299"/>
                </a:lnTo>
                <a:lnTo>
                  <a:pt x="322236" y="948299"/>
                </a:lnTo>
                <a:lnTo>
                  <a:pt x="319923" y="1190234"/>
                </a:lnTo>
                <a:lnTo>
                  <a:pt x="281676" y="1190605"/>
                </a:lnTo>
                <a:cubicBezTo>
                  <a:pt x="169362" y="1191681"/>
                  <a:pt x="77979" y="1283938"/>
                  <a:pt x="77979" y="1396262"/>
                </a:cubicBezTo>
                <a:lnTo>
                  <a:pt x="77979" y="4722621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6DEBE1E-CF38-00FC-D6E3-6306125B86F8}"/>
              </a:ext>
            </a:extLst>
          </p:cNvPr>
          <p:cNvGrpSpPr/>
          <p:nvPr/>
        </p:nvGrpSpPr>
        <p:grpSpPr>
          <a:xfrm flipH="1">
            <a:off x="1204864" y="1326855"/>
            <a:ext cx="1617158" cy="1617158"/>
            <a:chOff x="9973737" y="1743410"/>
            <a:chExt cx="1180419" cy="1180419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7F9BE448-7D0B-A6DC-E427-7B45A4A4E33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73737" y="1743410"/>
              <a:ext cx="1180419" cy="1180419"/>
            </a:xfrm>
            <a:prstGeom prst="rect">
              <a:avLst/>
            </a:prstGeom>
          </p:spPr>
        </p:pic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4A2326CD-4901-34B5-4B3A-B78628DE30AB}"/>
                </a:ext>
              </a:extLst>
            </p:cNvPr>
            <p:cNvSpPr/>
            <p:nvPr/>
          </p:nvSpPr>
          <p:spPr>
            <a:xfrm flipH="1">
              <a:off x="10241020" y="2010693"/>
              <a:ext cx="645853" cy="645853"/>
            </a:xfrm>
            <a:prstGeom prst="ellipse">
              <a:avLst/>
            </a:prstGeom>
            <a:solidFill>
              <a:srgbClr val="EAEAEA"/>
            </a:solidFill>
            <a:ln>
              <a:noFill/>
            </a:ln>
            <a:effectLst>
              <a:outerShdw blurRad="63500" algn="ctr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9296D6FE-B437-6815-DF90-A2DF3A40569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90258" y="191213"/>
            <a:ext cx="5040751" cy="572104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0928D386-419C-BDC0-2385-511DDB9BC9F7}"/>
              </a:ext>
            </a:extLst>
          </p:cNvPr>
          <p:cNvSpPr txBox="1"/>
          <p:nvPr/>
        </p:nvSpPr>
        <p:spPr>
          <a:xfrm>
            <a:off x="975704" y="2724300"/>
            <a:ext cx="2075478" cy="20197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32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fa-IR" sz="3200" dirty="0">
              <a:latin typeface="Kalameh" pitchFamily="2" charset="-78"/>
              <a:cs typeface="B Tehran" panose="00000400000000000000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14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18D773C-988E-4EB6-E223-5CD126AF07A5}"/>
              </a:ext>
            </a:extLst>
          </p:cNvPr>
          <p:cNvSpPr txBox="1"/>
          <p:nvPr/>
        </p:nvSpPr>
        <p:spPr>
          <a:xfrm>
            <a:off x="9369978" y="2724300"/>
            <a:ext cx="2075478" cy="20197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32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fa-IR" sz="3200" dirty="0">
              <a:latin typeface="Kalameh" pitchFamily="2" charset="-78"/>
              <a:cs typeface="B Tehran" panose="00000400000000000000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14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910046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7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EC37CB1-74C3-ACD0-010C-ECF0158B7A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3D512-38F5-4B0F-8403-F56AFC0CBD9B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554DB8-8391-B587-EA16-E4AA2D4E3681}"/>
              </a:ext>
            </a:extLst>
          </p:cNvPr>
          <p:cNvSpPr txBox="1"/>
          <p:nvPr/>
        </p:nvSpPr>
        <p:spPr>
          <a:xfrm>
            <a:off x="7960996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امــامت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B59B26-E659-A567-FD01-E2D8FF4E7F34}"/>
              </a:ext>
            </a:extLst>
          </p:cNvPr>
          <p:cNvSpPr txBox="1"/>
          <p:nvPr/>
        </p:nvSpPr>
        <p:spPr>
          <a:xfrm>
            <a:off x="6552014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مخالفت با مامون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718D80-B5E0-FC72-1C45-0EB073E4FFCD}"/>
              </a:ext>
            </a:extLst>
          </p:cNvPr>
          <p:cNvSpPr txBox="1"/>
          <p:nvPr/>
        </p:nvSpPr>
        <p:spPr>
          <a:xfrm>
            <a:off x="9369978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ولــــادت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799C28C-0446-15E3-7C15-73920EDB2A2A}"/>
              </a:ext>
            </a:extLst>
          </p:cNvPr>
          <p:cNvSpPr txBox="1"/>
          <p:nvPr/>
        </p:nvSpPr>
        <p:spPr>
          <a:xfrm>
            <a:off x="2808991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پذیرش ولادت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F03F833-26A0-6023-8C13-AADBFD18CB7E}"/>
              </a:ext>
            </a:extLst>
          </p:cNvPr>
          <p:cNvSpPr txBox="1"/>
          <p:nvPr/>
        </p:nvSpPr>
        <p:spPr>
          <a:xfrm>
            <a:off x="1400009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شهادت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016342-9324-F372-669C-9BF7049088C5}"/>
              </a:ext>
            </a:extLst>
          </p:cNvPr>
          <p:cNvSpPr txBox="1"/>
          <p:nvPr/>
        </p:nvSpPr>
        <p:spPr>
          <a:xfrm>
            <a:off x="4217973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هجرت اجباری</a:t>
            </a:r>
            <a:endParaRPr lang="en-US" dirty="0"/>
          </a:p>
        </p:txBody>
      </p:sp>
      <p:grpSp>
        <p:nvGrpSpPr>
          <p:cNvPr id="9" name="Google Shape;3263;p88">
            <a:extLst>
              <a:ext uri="{FF2B5EF4-FFF2-40B4-BE49-F238E27FC236}">
                <a16:creationId xmlns:a16="http://schemas.microsoft.com/office/drawing/2014/main" id="{B47A07A9-A74C-A663-1DB4-BCC046BE0DFB}"/>
              </a:ext>
            </a:extLst>
          </p:cNvPr>
          <p:cNvGrpSpPr/>
          <p:nvPr/>
        </p:nvGrpSpPr>
        <p:grpSpPr>
          <a:xfrm flipH="1">
            <a:off x="9805852" y="1499876"/>
            <a:ext cx="624647" cy="624603"/>
            <a:chOff x="1028700" y="1567675"/>
            <a:chExt cx="346900" cy="346875"/>
          </a:xfrm>
          <a:solidFill>
            <a:srgbClr val="0F6050"/>
          </a:solidFill>
        </p:grpSpPr>
        <p:sp>
          <p:nvSpPr>
            <p:cNvPr id="10" name="Google Shape;3264;p88">
              <a:extLst>
                <a:ext uri="{FF2B5EF4-FFF2-40B4-BE49-F238E27FC236}">
                  <a16:creationId xmlns:a16="http://schemas.microsoft.com/office/drawing/2014/main" id="{E7FD046A-6081-ACD0-046F-DD6850FF1A8B}"/>
                </a:ext>
              </a:extLst>
            </p:cNvPr>
            <p:cNvSpPr/>
            <p:nvPr/>
          </p:nvSpPr>
          <p:spPr>
            <a:xfrm>
              <a:off x="1028700" y="1567675"/>
              <a:ext cx="346900" cy="346875"/>
            </a:xfrm>
            <a:custGeom>
              <a:avLst/>
              <a:gdLst/>
              <a:ahLst/>
              <a:cxnLst/>
              <a:rect l="l" t="t" r="r" b="b"/>
              <a:pathLst>
                <a:path w="13876" h="13875" extrusionOk="0">
                  <a:moveTo>
                    <a:pt x="5084" y="535"/>
                  </a:moveTo>
                  <a:cubicBezTo>
                    <a:pt x="5142" y="535"/>
                    <a:pt x="5202" y="554"/>
                    <a:pt x="5255" y="595"/>
                  </a:cubicBezTo>
                  <a:cubicBezTo>
                    <a:pt x="5268" y="608"/>
                    <a:pt x="5273" y="614"/>
                    <a:pt x="5285" y="625"/>
                  </a:cubicBezTo>
                  <a:cubicBezTo>
                    <a:pt x="5355" y="706"/>
                    <a:pt x="5373" y="811"/>
                    <a:pt x="5338" y="905"/>
                  </a:cubicBezTo>
                  <a:lnTo>
                    <a:pt x="4175" y="3986"/>
                  </a:lnTo>
                  <a:cubicBezTo>
                    <a:pt x="4122" y="4126"/>
                    <a:pt x="4192" y="4283"/>
                    <a:pt x="4332" y="4336"/>
                  </a:cubicBezTo>
                  <a:cubicBezTo>
                    <a:pt x="4363" y="4348"/>
                    <a:pt x="4395" y="4353"/>
                    <a:pt x="4427" y="4353"/>
                  </a:cubicBezTo>
                  <a:cubicBezTo>
                    <a:pt x="4535" y="4353"/>
                    <a:pt x="4636" y="4287"/>
                    <a:pt x="4677" y="4178"/>
                  </a:cubicBezTo>
                  <a:lnTo>
                    <a:pt x="5729" y="1391"/>
                  </a:lnTo>
                  <a:cubicBezTo>
                    <a:pt x="5764" y="1302"/>
                    <a:pt x="5846" y="1239"/>
                    <a:pt x="5951" y="1227"/>
                  </a:cubicBezTo>
                  <a:cubicBezTo>
                    <a:pt x="5957" y="1224"/>
                    <a:pt x="5964" y="1222"/>
                    <a:pt x="5972" y="1222"/>
                  </a:cubicBezTo>
                  <a:cubicBezTo>
                    <a:pt x="5979" y="1222"/>
                    <a:pt x="5986" y="1224"/>
                    <a:pt x="5991" y="1227"/>
                  </a:cubicBezTo>
                  <a:cubicBezTo>
                    <a:pt x="6174" y="1245"/>
                    <a:pt x="6272" y="1415"/>
                    <a:pt x="6215" y="1572"/>
                  </a:cubicBezTo>
                  <a:lnTo>
                    <a:pt x="5233" y="4331"/>
                  </a:lnTo>
                  <a:cubicBezTo>
                    <a:pt x="5179" y="4471"/>
                    <a:pt x="5255" y="4628"/>
                    <a:pt x="5395" y="4676"/>
                  </a:cubicBezTo>
                  <a:cubicBezTo>
                    <a:pt x="5425" y="4687"/>
                    <a:pt x="5454" y="4693"/>
                    <a:pt x="5484" y="4693"/>
                  </a:cubicBezTo>
                  <a:cubicBezTo>
                    <a:pt x="5595" y="4693"/>
                    <a:pt x="5700" y="4622"/>
                    <a:pt x="5740" y="4512"/>
                  </a:cubicBezTo>
                  <a:lnTo>
                    <a:pt x="6436" y="2572"/>
                  </a:lnTo>
                  <a:cubicBezTo>
                    <a:pt x="6576" y="2694"/>
                    <a:pt x="6665" y="2875"/>
                    <a:pt x="6665" y="3068"/>
                  </a:cubicBezTo>
                  <a:lnTo>
                    <a:pt x="6665" y="4886"/>
                  </a:lnTo>
                  <a:cubicBezTo>
                    <a:pt x="6641" y="4868"/>
                    <a:pt x="6617" y="4851"/>
                    <a:pt x="6595" y="4833"/>
                  </a:cubicBezTo>
                  <a:cubicBezTo>
                    <a:pt x="6550" y="4806"/>
                    <a:pt x="6500" y="4793"/>
                    <a:pt x="6451" y="4793"/>
                  </a:cubicBezTo>
                  <a:cubicBezTo>
                    <a:pt x="6391" y="4793"/>
                    <a:pt x="6332" y="4813"/>
                    <a:pt x="6285" y="4851"/>
                  </a:cubicBezTo>
                  <a:cubicBezTo>
                    <a:pt x="6126" y="4973"/>
                    <a:pt x="6150" y="5202"/>
                    <a:pt x="6307" y="5294"/>
                  </a:cubicBezTo>
                  <a:cubicBezTo>
                    <a:pt x="6536" y="5435"/>
                    <a:pt x="6665" y="5693"/>
                    <a:pt x="6665" y="5955"/>
                  </a:cubicBezTo>
                  <a:lnTo>
                    <a:pt x="6665" y="7498"/>
                  </a:lnTo>
                  <a:cubicBezTo>
                    <a:pt x="6665" y="8234"/>
                    <a:pt x="6307" y="8936"/>
                    <a:pt x="5718" y="9375"/>
                  </a:cubicBezTo>
                  <a:cubicBezTo>
                    <a:pt x="5670" y="9403"/>
                    <a:pt x="5635" y="9456"/>
                    <a:pt x="5618" y="9508"/>
                  </a:cubicBezTo>
                  <a:lnTo>
                    <a:pt x="4437" y="13308"/>
                  </a:lnTo>
                  <a:lnTo>
                    <a:pt x="680" y="13308"/>
                  </a:lnTo>
                  <a:lnTo>
                    <a:pt x="2169" y="9567"/>
                  </a:lnTo>
                  <a:cubicBezTo>
                    <a:pt x="2427" y="8912"/>
                    <a:pt x="2387" y="8188"/>
                    <a:pt x="2064" y="7562"/>
                  </a:cubicBezTo>
                  <a:lnTo>
                    <a:pt x="1398" y="6294"/>
                  </a:lnTo>
                  <a:cubicBezTo>
                    <a:pt x="1281" y="6078"/>
                    <a:pt x="1235" y="5833"/>
                    <a:pt x="1252" y="5587"/>
                  </a:cubicBezTo>
                  <a:lnTo>
                    <a:pt x="1346" y="4406"/>
                  </a:lnTo>
                  <a:cubicBezTo>
                    <a:pt x="1363" y="4178"/>
                    <a:pt x="1433" y="3956"/>
                    <a:pt x="1551" y="3757"/>
                  </a:cubicBezTo>
                  <a:lnTo>
                    <a:pt x="1819" y="3290"/>
                  </a:lnTo>
                  <a:cubicBezTo>
                    <a:pt x="1876" y="3193"/>
                    <a:pt x="1976" y="3139"/>
                    <a:pt x="2081" y="3139"/>
                  </a:cubicBezTo>
                  <a:cubicBezTo>
                    <a:pt x="2129" y="3139"/>
                    <a:pt x="2177" y="3150"/>
                    <a:pt x="2223" y="3174"/>
                  </a:cubicBezTo>
                  <a:cubicBezTo>
                    <a:pt x="2352" y="3238"/>
                    <a:pt x="2415" y="3384"/>
                    <a:pt x="2380" y="3524"/>
                  </a:cubicBezTo>
                  <a:lnTo>
                    <a:pt x="2129" y="4430"/>
                  </a:lnTo>
                  <a:cubicBezTo>
                    <a:pt x="2117" y="4453"/>
                    <a:pt x="2117" y="4482"/>
                    <a:pt x="2117" y="4506"/>
                  </a:cubicBezTo>
                  <a:lnTo>
                    <a:pt x="2117" y="5377"/>
                  </a:lnTo>
                  <a:cubicBezTo>
                    <a:pt x="2117" y="5529"/>
                    <a:pt x="2239" y="5645"/>
                    <a:pt x="2387" y="5645"/>
                  </a:cubicBezTo>
                  <a:cubicBezTo>
                    <a:pt x="3064" y="5651"/>
                    <a:pt x="3672" y="6025"/>
                    <a:pt x="3976" y="6632"/>
                  </a:cubicBezTo>
                  <a:cubicBezTo>
                    <a:pt x="4021" y="6727"/>
                    <a:pt x="4114" y="6781"/>
                    <a:pt x="4213" y="6781"/>
                  </a:cubicBezTo>
                  <a:cubicBezTo>
                    <a:pt x="4255" y="6781"/>
                    <a:pt x="4297" y="6771"/>
                    <a:pt x="4338" y="6750"/>
                  </a:cubicBezTo>
                  <a:cubicBezTo>
                    <a:pt x="4472" y="6686"/>
                    <a:pt x="4526" y="6522"/>
                    <a:pt x="4461" y="6387"/>
                  </a:cubicBezTo>
                  <a:cubicBezTo>
                    <a:pt x="4105" y="5680"/>
                    <a:pt x="3432" y="5213"/>
                    <a:pt x="2655" y="5125"/>
                  </a:cubicBezTo>
                  <a:lnTo>
                    <a:pt x="2655" y="4541"/>
                  </a:lnTo>
                  <a:lnTo>
                    <a:pt x="2900" y="3670"/>
                  </a:lnTo>
                  <a:cubicBezTo>
                    <a:pt x="2965" y="3430"/>
                    <a:pt x="2924" y="3185"/>
                    <a:pt x="2795" y="2993"/>
                  </a:cubicBezTo>
                  <a:lnTo>
                    <a:pt x="3549" y="994"/>
                  </a:lnTo>
                  <a:cubicBezTo>
                    <a:pt x="3566" y="952"/>
                    <a:pt x="3596" y="911"/>
                    <a:pt x="3636" y="876"/>
                  </a:cubicBezTo>
                  <a:cubicBezTo>
                    <a:pt x="3689" y="835"/>
                    <a:pt x="3747" y="816"/>
                    <a:pt x="3807" y="816"/>
                  </a:cubicBezTo>
                  <a:cubicBezTo>
                    <a:pt x="3842" y="816"/>
                    <a:pt x="3877" y="822"/>
                    <a:pt x="3911" y="835"/>
                  </a:cubicBezTo>
                  <a:cubicBezTo>
                    <a:pt x="4046" y="894"/>
                    <a:pt x="4116" y="1051"/>
                    <a:pt x="4063" y="1186"/>
                  </a:cubicBezTo>
                  <a:lnTo>
                    <a:pt x="3134" y="3641"/>
                  </a:lnTo>
                  <a:cubicBezTo>
                    <a:pt x="3081" y="3781"/>
                    <a:pt x="3151" y="3939"/>
                    <a:pt x="3291" y="3991"/>
                  </a:cubicBezTo>
                  <a:cubicBezTo>
                    <a:pt x="3323" y="4003"/>
                    <a:pt x="3356" y="4009"/>
                    <a:pt x="3388" y="4009"/>
                  </a:cubicBezTo>
                  <a:cubicBezTo>
                    <a:pt x="3498" y="4009"/>
                    <a:pt x="3602" y="3943"/>
                    <a:pt x="3642" y="3834"/>
                  </a:cubicBezTo>
                  <a:lnTo>
                    <a:pt x="4823" y="713"/>
                  </a:lnTo>
                  <a:cubicBezTo>
                    <a:pt x="4866" y="605"/>
                    <a:pt x="4972" y="535"/>
                    <a:pt x="5084" y="535"/>
                  </a:cubicBezTo>
                  <a:close/>
                  <a:moveTo>
                    <a:pt x="5087" y="1"/>
                  </a:moveTo>
                  <a:cubicBezTo>
                    <a:pt x="4772" y="1"/>
                    <a:pt x="4474" y="183"/>
                    <a:pt x="4338" y="479"/>
                  </a:cubicBezTo>
                  <a:cubicBezTo>
                    <a:pt x="4273" y="426"/>
                    <a:pt x="4198" y="379"/>
                    <a:pt x="4116" y="344"/>
                  </a:cubicBezTo>
                  <a:cubicBezTo>
                    <a:pt x="4015" y="304"/>
                    <a:pt x="3909" y="284"/>
                    <a:pt x="3804" y="284"/>
                  </a:cubicBezTo>
                  <a:cubicBezTo>
                    <a:pt x="3695" y="284"/>
                    <a:pt x="3586" y="306"/>
                    <a:pt x="3485" y="350"/>
                  </a:cubicBezTo>
                  <a:cubicBezTo>
                    <a:pt x="3280" y="444"/>
                    <a:pt x="3129" y="601"/>
                    <a:pt x="3046" y="811"/>
                  </a:cubicBezTo>
                  <a:lnTo>
                    <a:pt x="2352" y="2648"/>
                  </a:lnTo>
                  <a:cubicBezTo>
                    <a:pt x="2265" y="2619"/>
                    <a:pt x="2176" y="2605"/>
                    <a:pt x="2088" y="2605"/>
                  </a:cubicBezTo>
                  <a:cubicBezTo>
                    <a:pt x="1795" y="2605"/>
                    <a:pt x="1510" y="2758"/>
                    <a:pt x="1357" y="3028"/>
                  </a:cubicBezTo>
                  <a:lnTo>
                    <a:pt x="1082" y="3495"/>
                  </a:lnTo>
                  <a:cubicBezTo>
                    <a:pt x="925" y="3757"/>
                    <a:pt x="831" y="4067"/>
                    <a:pt x="809" y="4371"/>
                  </a:cubicBezTo>
                  <a:lnTo>
                    <a:pt x="715" y="5552"/>
                  </a:lnTo>
                  <a:cubicBezTo>
                    <a:pt x="685" y="5896"/>
                    <a:pt x="755" y="6241"/>
                    <a:pt x="920" y="6551"/>
                  </a:cubicBezTo>
                  <a:lnTo>
                    <a:pt x="1586" y="7825"/>
                  </a:lnTo>
                  <a:cubicBezTo>
                    <a:pt x="1837" y="8304"/>
                    <a:pt x="1866" y="8871"/>
                    <a:pt x="1667" y="9375"/>
                  </a:cubicBezTo>
                  <a:lnTo>
                    <a:pt x="30" y="13483"/>
                  </a:lnTo>
                  <a:cubicBezTo>
                    <a:pt x="1" y="13570"/>
                    <a:pt x="8" y="13664"/>
                    <a:pt x="60" y="13734"/>
                  </a:cubicBezTo>
                  <a:cubicBezTo>
                    <a:pt x="108" y="13802"/>
                    <a:pt x="178" y="13847"/>
                    <a:pt x="256" y="13847"/>
                  </a:cubicBezTo>
                  <a:cubicBezTo>
                    <a:pt x="265" y="13847"/>
                    <a:pt x="274" y="13846"/>
                    <a:pt x="283" y="13845"/>
                  </a:cubicBezTo>
                  <a:lnTo>
                    <a:pt x="4642" y="13845"/>
                  </a:lnTo>
                  <a:cubicBezTo>
                    <a:pt x="4649" y="13846"/>
                    <a:pt x="4657" y="13846"/>
                    <a:pt x="4664" y="13846"/>
                  </a:cubicBezTo>
                  <a:cubicBezTo>
                    <a:pt x="4771" y="13846"/>
                    <a:pt x="4866" y="13768"/>
                    <a:pt x="4899" y="13664"/>
                  </a:cubicBezTo>
                  <a:lnTo>
                    <a:pt x="6115" y="9760"/>
                  </a:lnTo>
                  <a:cubicBezTo>
                    <a:pt x="6471" y="9480"/>
                    <a:pt x="6752" y="9122"/>
                    <a:pt x="6938" y="8720"/>
                  </a:cubicBezTo>
                  <a:cubicBezTo>
                    <a:pt x="7126" y="9122"/>
                    <a:pt x="7407" y="9480"/>
                    <a:pt x="7763" y="9760"/>
                  </a:cubicBezTo>
                  <a:lnTo>
                    <a:pt x="8979" y="13664"/>
                  </a:lnTo>
                  <a:cubicBezTo>
                    <a:pt x="9014" y="13775"/>
                    <a:pt x="9236" y="13874"/>
                    <a:pt x="9236" y="13874"/>
                  </a:cubicBezTo>
                  <a:lnTo>
                    <a:pt x="13595" y="13874"/>
                  </a:lnTo>
                  <a:cubicBezTo>
                    <a:pt x="13595" y="13874"/>
                    <a:pt x="13765" y="13810"/>
                    <a:pt x="13818" y="13734"/>
                  </a:cubicBezTo>
                  <a:cubicBezTo>
                    <a:pt x="13870" y="13664"/>
                    <a:pt x="13876" y="13570"/>
                    <a:pt x="13846" y="13483"/>
                  </a:cubicBezTo>
                  <a:lnTo>
                    <a:pt x="13433" y="12437"/>
                  </a:lnTo>
                  <a:cubicBezTo>
                    <a:pt x="13388" y="12329"/>
                    <a:pt x="13284" y="12267"/>
                    <a:pt x="13176" y="12267"/>
                  </a:cubicBezTo>
                  <a:cubicBezTo>
                    <a:pt x="13142" y="12267"/>
                    <a:pt x="13108" y="12273"/>
                    <a:pt x="13075" y="12285"/>
                  </a:cubicBezTo>
                  <a:cubicBezTo>
                    <a:pt x="12942" y="12343"/>
                    <a:pt x="12872" y="12501"/>
                    <a:pt x="12923" y="12636"/>
                  </a:cubicBezTo>
                  <a:lnTo>
                    <a:pt x="13193" y="13308"/>
                  </a:lnTo>
                  <a:lnTo>
                    <a:pt x="9435" y="13308"/>
                  </a:lnTo>
                  <a:lnTo>
                    <a:pt x="8254" y="9521"/>
                  </a:lnTo>
                  <a:cubicBezTo>
                    <a:pt x="8236" y="9462"/>
                    <a:pt x="8201" y="9415"/>
                    <a:pt x="8154" y="9380"/>
                  </a:cubicBezTo>
                  <a:cubicBezTo>
                    <a:pt x="7564" y="8941"/>
                    <a:pt x="7208" y="8246"/>
                    <a:pt x="7202" y="7509"/>
                  </a:cubicBezTo>
                  <a:lnTo>
                    <a:pt x="7202" y="5966"/>
                  </a:lnTo>
                  <a:cubicBezTo>
                    <a:pt x="7208" y="5698"/>
                    <a:pt x="7342" y="5447"/>
                    <a:pt x="7569" y="5300"/>
                  </a:cubicBezTo>
                  <a:cubicBezTo>
                    <a:pt x="7699" y="5219"/>
                    <a:pt x="7734" y="5049"/>
                    <a:pt x="7652" y="4927"/>
                  </a:cubicBezTo>
                  <a:cubicBezTo>
                    <a:pt x="7599" y="4845"/>
                    <a:pt x="7512" y="4800"/>
                    <a:pt x="7423" y="4800"/>
                  </a:cubicBezTo>
                  <a:cubicBezTo>
                    <a:pt x="7373" y="4800"/>
                    <a:pt x="7322" y="4815"/>
                    <a:pt x="7278" y="4844"/>
                  </a:cubicBezTo>
                  <a:cubicBezTo>
                    <a:pt x="7254" y="4862"/>
                    <a:pt x="7231" y="4874"/>
                    <a:pt x="7202" y="4892"/>
                  </a:cubicBezTo>
                  <a:lnTo>
                    <a:pt x="7202" y="3074"/>
                  </a:lnTo>
                  <a:cubicBezTo>
                    <a:pt x="7208" y="2880"/>
                    <a:pt x="7296" y="2699"/>
                    <a:pt x="7436" y="2577"/>
                  </a:cubicBezTo>
                  <a:lnTo>
                    <a:pt x="8131" y="4523"/>
                  </a:lnTo>
                  <a:cubicBezTo>
                    <a:pt x="8173" y="4634"/>
                    <a:pt x="8278" y="4698"/>
                    <a:pt x="8389" y="4698"/>
                  </a:cubicBezTo>
                  <a:cubicBezTo>
                    <a:pt x="8418" y="4698"/>
                    <a:pt x="8446" y="4693"/>
                    <a:pt x="8476" y="4687"/>
                  </a:cubicBezTo>
                  <a:cubicBezTo>
                    <a:pt x="8616" y="4634"/>
                    <a:pt x="8692" y="4482"/>
                    <a:pt x="8640" y="4336"/>
                  </a:cubicBezTo>
                  <a:lnTo>
                    <a:pt x="7652" y="1577"/>
                  </a:lnTo>
                  <a:cubicBezTo>
                    <a:pt x="7605" y="1450"/>
                    <a:pt x="7675" y="1302"/>
                    <a:pt x="7804" y="1251"/>
                  </a:cubicBezTo>
                  <a:cubicBezTo>
                    <a:pt x="7834" y="1239"/>
                    <a:pt x="7866" y="1233"/>
                    <a:pt x="7898" y="1233"/>
                  </a:cubicBezTo>
                  <a:cubicBezTo>
                    <a:pt x="7933" y="1233"/>
                    <a:pt x="7969" y="1241"/>
                    <a:pt x="8003" y="1256"/>
                  </a:cubicBezTo>
                  <a:cubicBezTo>
                    <a:pt x="8067" y="1286"/>
                    <a:pt x="8114" y="1332"/>
                    <a:pt x="8143" y="1402"/>
                  </a:cubicBezTo>
                  <a:lnTo>
                    <a:pt x="9195" y="4185"/>
                  </a:lnTo>
                  <a:cubicBezTo>
                    <a:pt x="9235" y="4293"/>
                    <a:pt x="9339" y="4360"/>
                    <a:pt x="9449" y="4360"/>
                  </a:cubicBezTo>
                  <a:cubicBezTo>
                    <a:pt x="9481" y="4360"/>
                    <a:pt x="9514" y="4354"/>
                    <a:pt x="9546" y="4342"/>
                  </a:cubicBezTo>
                  <a:cubicBezTo>
                    <a:pt x="9686" y="4290"/>
                    <a:pt x="9756" y="4132"/>
                    <a:pt x="9703" y="3997"/>
                  </a:cubicBezTo>
                  <a:lnTo>
                    <a:pt x="8535" y="917"/>
                  </a:lnTo>
                  <a:cubicBezTo>
                    <a:pt x="8511" y="841"/>
                    <a:pt x="8511" y="765"/>
                    <a:pt x="8546" y="695"/>
                  </a:cubicBezTo>
                  <a:cubicBezTo>
                    <a:pt x="8581" y="625"/>
                    <a:pt x="8640" y="579"/>
                    <a:pt x="8715" y="555"/>
                  </a:cubicBezTo>
                  <a:cubicBezTo>
                    <a:pt x="8741" y="547"/>
                    <a:pt x="8768" y="543"/>
                    <a:pt x="8794" y="543"/>
                  </a:cubicBezTo>
                  <a:cubicBezTo>
                    <a:pt x="8904" y="543"/>
                    <a:pt x="9011" y="610"/>
                    <a:pt x="9049" y="719"/>
                  </a:cubicBezTo>
                  <a:lnTo>
                    <a:pt x="10235" y="3845"/>
                  </a:lnTo>
                  <a:cubicBezTo>
                    <a:pt x="10276" y="3954"/>
                    <a:pt x="10376" y="4020"/>
                    <a:pt x="10484" y="4020"/>
                  </a:cubicBezTo>
                  <a:cubicBezTo>
                    <a:pt x="10515" y="4020"/>
                    <a:pt x="10548" y="4015"/>
                    <a:pt x="10580" y="4003"/>
                  </a:cubicBezTo>
                  <a:cubicBezTo>
                    <a:pt x="10720" y="3951"/>
                    <a:pt x="10790" y="3792"/>
                    <a:pt x="10738" y="3652"/>
                  </a:cubicBezTo>
                  <a:lnTo>
                    <a:pt x="9808" y="1197"/>
                  </a:lnTo>
                  <a:cubicBezTo>
                    <a:pt x="9756" y="1057"/>
                    <a:pt x="9826" y="900"/>
                    <a:pt x="9967" y="847"/>
                  </a:cubicBezTo>
                  <a:cubicBezTo>
                    <a:pt x="10002" y="833"/>
                    <a:pt x="10037" y="826"/>
                    <a:pt x="10072" y="826"/>
                  </a:cubicBezTo>
                  <a:cubicBezTo>
                    <a:pt x="10107" y="826"/>
                    <a:pt x="10142" y="833"/>
                    <a:pt x="10177" y="847"/>
                  </a:cubicBezTo>
                  <a:cubicBezTo>
                    <a:pt x="10247" y="876"/>
                    <a:pt x="10299" y="935"/>
                    <a:pt x="10323" y="1005"/>
                  </a:cubicBezTo>
                  <a:lnTo>
                    <a:pt x="11076" y="2998"/>
                  </a:lnTo>
                  <a:cubicBezTo>
                    <a:pt x="10954" y="3196"/>
                    <a:pt x="10913" y="3441"/>
                    <a:pt x="10978" y="3676"/>
                  </a:cubicBezTo>
                  <a:lnTo>
                    <a:pt x="11205" y="4547"/>
                  </a:lnTo>
                  <a:lnTo>
                    <a:pt x="11205" y="5132"/>
                  </a:lnTo>
                  <a:cubicBezTo>
                    <a:pt x="11205" y="5132"/>
                    <a:pt x="9773" y="5686"/>
                    <a:pt x="9417" y="6400"/>
                  </a:cubicBezTo>
                  <a:cubicBezTo>
                    <a:pt x="9352" y="6534"/>
                    <a:pt x="9406" y="6691"/>
                    <a:pt x="9540" y="6762"/>
                  </a:cubicBezTo>
                  <a:cubicBezTo>
                    <a:pt x="9578" y="6780"/>
                    <a:pt x="9619" y="6789"/>
                    <a:pt x="9660" y="6789"/>
                  </a:cubicBezTo>
                  <a:cubicBezTo>
                    <a:pt x="9759" y="6789"/>
                    <a:pt x="9856" y="6734"/>
                    <a:pt x="9902" y="6639"/>
                  </a:cubicBezTo>
                  <a:cubicBezTo>
                    <a:pt x="10206" y="6031"/>
                    <a:pt x="10814" y="5658"/>
                    <a:pt x="11491" y="5658"/>
                  </a:cubicBezTo>
                  <a:cubicBezTo>
                    <a:pt x="11637" y="5658"/>
                    <a:pt x="11761" y="5534"/>
                    <a:pt x="11749" y="5388"/>
                  </a:cubicBezTo>
                  <a:lnTo>
                    <a:pt x="11749" y="4512"/>
                  </a:lnTo>
                  <a:cubicBezTo>
                    <a:pt x="11761" y="4488"/>
                    <a:pt x="11755" y="4465"/>
                    <a:pt x="11749" y="4442"/>
                  </a:cubicBezTo>
                  <a:lnTo>
                    <a:pt x="11497" y="3535"/>
                  </a:lnTo>
                  <a:cubicBezTo>
                    <a:pt x="11462" y="3395"/>
                    <a:pt x="11526" y="3244"/>
                    <a:pt x="11655" y="3179"/>
                  </a:cubicBezTo>
                  <a:cubicBezTo>
                    <a:pt x="11698" y="3158"/>
                    <a:pt x="11743" y="3148"/>
                    <a:pt x="11789" y="3148"/>
                  </a:cubicBezTo>
                  <a:cubicBezTo>
                    <a:pt x="11893" y="3148"/>
                    <a:pt x="11996" y="3202"/>
                    <a:pt x="12052" y="3296"/>
                  </a:cubicBezTo>
                  <a:lnTo>
                    <a:pt x="12327" y="3764"/>
                  </a:lnTo>
                  <a:cubicBezTo>
                    <a:pt x="12438" y="3962"/>
                    <a:pt x="12514" y="4190"/>
                    <a:pt x="12532" y="4418"/>
                  </a:cubicBezTo>
                  <a:lnTo>
                    <a:pt x="12626" y="5599"/>
                  </a:lnTo>
                  <a:cubicBezTo>
                    <a:pt x="12643" y="5839"/>
                    <a:pt x="12597" y="6084"/>
                    <a:pt x="12479" y="6300"/>
                  </a:cubicBezTo>
                  <a:lnTo>
                    <a:pt x="11813" y="7574"/>
                  </a:lnTo>
                  <a:cubicBezTo>
                    <a:pt x="11486" y="8194"/>
                    <a:pt x="11451" y="8924"/>
                    <a:pt x="11707" y="9572"/>
                  </a:cubicBezTo>
                  <a:lnTo>
                    <a:pt x="12030" y="10373"/>
                  </a:lnTo>
                  <a:cubicBezTo>
                    <a:pt x="12071" y="10479"/>
                    <a:pt x="12170" y="10543"/>
                    <a:pt x="12281" y="10543"/>
                  </a:cubicBezTo>
                  <a:cubicBezTo>
                    <a:pt x="12310" y="10543"/>
                    <a:pt x="12346" y="10537"/>
                    <a:pt x="12381" y="10525"/>
                  </a:cubicBezTo>
                  <a:cubicBezTo>
                    <a:pt x="12521" y="10473"/>
                    <a:pt x="12584" y="10314"/>
                    <a:pt x="12532" y="10174"/>
                  </a:cubicBezTo>
                  <a:lnTo>
                    <a:pt x="12211" y="9375"/>
                  </a:lnTo>
                  <a:cubicBezTo>
                    <a:pt x="12012" y="8871"/>
                    <a:pt x="12041" y="8304"/>
                    <a:pt x="12292" y="7825"/>
                  </a:cubicBezTo>
                  <a:lnTo>
                    <a:pt x="12958" y="6551"/>
                  </a:lnTo>
                  <a:cubicBezTo>
                    <a:pt x="13123" y="6241"/>
                    <a:pt x="13193" y="5896"/>
                    <a:pt x="13163" y="5552"/>
                  </a:cubicBezTo>
                  <a:lnTo>
                    <a:pt x="13069" y="4371"/>
                  </a:lnTo>
                  <a:cubicBezTo>
                    <a:pt x="13047" y="4067"/>
                    <a:pt x="12947" y="3757"/>
                    <a:pt x="12794" y="3495"/>
                  </a:cubicBezTo>
                  <a:lnTo>
                    <a:pt x="12521" y="3028"/>
                  </a:lnTo>
                  <a:cubicBezTo>
                    <a:pt x="12363" y="2758"/>
                    <a:pt x="12081" y="2605"/>
                    <a:pt x="11789" y="2605"/>
                  </a:cubicBezTo>
                  <a:cubicBezTo>
                    <a:pt x="11702" y="2605"/>
                    <a:pt x="11613" y="2619"/>
                    <a:pt x="11526" y="2648"/>
                  </a:cubicBezTo>
                  <a:lnTo>
                    <a:pt x="10831" y="811"/>
                  </a:lnTo>
                  <a:cubicBezTo>
                    <a:pt x="10749" y="601"/>
                    <a:pt x="10598" y="444"/>
                    <a:pt x="10393" y="350"/>
                  </a:cubicBezTo>
                  <a:cubicBezTo>
                    <a:pt x="10292" y="306"/>
                    <a:pt x="10183" y="284"/>
                    <a:pt x="10074" y="284"/>
                  </a:cubicBezTo>
                  <a:cubicBezTo>
                    <a:pt x="9969" y="284"/>
                    <a:pt x="9863" y="304"/>
                    <a:pt x="9762" y="344"/>
                  </a:cubicBezTo>
                  <a:cubicBezTo>
                    <a:pt x="9680" y="379"/>
                    <a:pt x="9603" y="426"/>
                    <a:pt x="9540" y="479"/>
                  </a:cubicBezTo>
                  <a:cubicBezTo>
                    <a:pt x="9404" y="183"/>
                    <a:pt x="9106" y="1"/>
                    <a:pt x="8791" y="1"/>
                  </a:cubicBezTo>
                  <a:cubicBezTo>
                    <a:pt x="8714" y="1"/>
                    <a:pt x="8635" y="11"/>
                    <a:pt x="8558" y="34"/>
                  </a:cubicBezTo>
                  <a:cubicBezTo>
                    <a:pt x="8341" y="105"/>
                    <a:pt x="8160" y="257"/>
                    <a:pt x="8060" y="455"/>
                  </a:cubicBezTo>
                  <a:cubicBezTo>
                    <a:pt x="8025" y="531"/>
                    <a:pt x="7997" y="614"/>
                    <a:pt x="7985" y="695"/>
                  </a:cubicBezTo>
                  <a:cubicBezTo>
                    <a:pt x="7959" y="693"/>
                    <a:pt x="7934" y="692"/>
                    <a:pt x="7909" y="692"/>
                  </a:cubicBezTo>
                  <a:cubicBezTo>
                    <a:pt x="7806" y="692"/>
                    <a:pt x="7702" y="710"/>
                    <a:pt x="7599" y="748"/>
                  </a:cubicBezTo>
                  <a:cubicBezTo>
                    <a:pt x="7202" y="911"/>
                    <a:pt x="6997" y="1356"/>
                    <a:pt x="7143" y="1758"/>
                  </a:cubicBezTo>
                  <a:lnTo>
                    <a:pt x="7248" y="2051"/>
                  </a:lnTo>
                  <a:cubicBezTo>
                    <a:pt x="7132" y="2122"/>
                    <a:pt x="7027" y="2214"/>
                    <a:pt x="6938" y="2319"/>
                  </a:cubicBezTo>
                  <a:cubicBezTo>
                    <a:pt x="6851" y="2214"/>
                    <a:pt x="6746" y="2122"/>
                    <a:pt x="6630" y="2051"/>
                  </a:cubicBezTo>
                  <a:lnTo>
                    <a:pt x="6735" y="1758"/>
                  </a:lnTo>
                  <a:cubicBezTo>
                    <a:pt x="6875" y="1356"/>
                    <a:pt x="6676" y="911"/>
                    <a:pt x="6279" y="748"/>
                  </a:cubicBezTo>
                  <a:cubicBezTo>
                    <a:pt x="6176" y="710"/>
                    <a:pt x="6072" y="692"/>
                    <a:pt x="5969" y="692"/>
                  </a:cubicBezTo>
                  <a:cubicBezTo>
                    <a:pt x="5944" y="692"/>
                    <a:pt x="5919" y="693"/>
                    <a:pt x="5893" y="695"/>
                  </a:cubicBezTo>
                  <a:cubicBezTo>
                    <a:pt x="5875" y="614"/>
                    <a:pt x="5851" y="531"/>
                    <a:pt x="5816" y="455"/>
                  </a:cubicBezTo>
                  <a:cubicBezTo>
                    <a:pt x="5718" y="257"/>
                    <a:pt x="5536" y="105"/>
                    <a:pt x="5320" y="34"/>
                  </a:cubicBezTo>
                  <a:cubicBezTo>
                    <a:pt x="5243" y="11"/>
                    <a:pt x="5164" y="1"/>
                    <a:pt x="50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" name="Google Shape;3265;p88">
              <a:extLst>
                <a:ext uri="{FF2B5EF4-FFF2-40B4-BE49-F238E27FC236}">
                  <a16:creationId xmlns:a16="http://schemas.microsoft.com/office/drawing/2014/main" id="{D4758332-EB6F-04E4-A580-CDAEF178A3F0}"/>
                </a:ext>
              </a:extLst>
            </p:cNvPr>
            <p:cNvSpPr/>
            <p:nvPr/>
          </p:nvSpPr>
          <p:spPr>
            <a:xfrm>
              <a:off x="1340100" y="1846000"/>
              <a:ext cx="13600" cy="13600"/>
            </a:xfrm>
            <a:custGeom>
              <a:avLst/>
              <a:gdLst/>
              <a:ahLst/>
              <a:cxnLst/>
              <a:rect l="l" t="t" r="r" b="b"/>
              <a:pathLst>
                <a:path w="544" h="544" extrusionOk="0">
                  <a:moveTo>
                    <a:pt x="275" y="1"/>
                  </a:moveTo>
                  <a:cubicBezTo>
                    <a:pt x="122" y="1"/>
                    <a:pt x="0" y="123"/>
                    <a:pt x="0" y="275"/>
                  </a:cubicBezTo>
                  <a:cubicBezTo>
                    <a:pt x="0" y="421"/>
                    <a:pt x="122" y="543"/>
                    <a:pt x="275" y="543"/>
                  </a:cubicBezTo>
                  <a:cubicBezTo>
                    <a:pt x="421" y="543"/>
                    <a:pt x="543" y="421"/>
                    <a:pt x="543" y="275"/>
                  </a:cubicBezTo>
                  <a:cubicBezTo>
                    <a:pt x="543" y="123"/>
                    <a:pt x="421" y="1"/>
                    <a:pt x="2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2" name="Google Shape;3266;p88">
            <a:extLst>
              <a:ext uri="{FF2B5EF4-FFF2-40B4-BE49-F238E27FC236}">
                <a16:creationId xmlns:a16="http://schemas.microsoft.com/office/drawing/2014/main" id="{45393CA3-9347-E34C-9841-399D761438C4}"/>
              </a:ext>
            </a:extLst>
          </p:cNvPr>
          <p:cNvGrpSpPr/>
          <p:nvPr/>
        </p:nvGrpSpPr>
        <p:grpSpPr>
          <a:xfrm flipH="1">
            <a:off x="1992788" y="2531177"/>
            <a:ext cx="626133" cy="623747"/>
            <a:chOff x="7825625" y="3252350"/>
            <a:chExt cx="347725" cy="346400"/>
          </a:xfrm>
          <a:solidFill>
            <a:srgbClr val="0F6050"/>
          </a:solidFill>
        </p:grpSpPr>
        <p:sp>
          <p:nvSpPr>
            <p:cNvPr id="13" name="Google Shape;3267;p88">
              <a:extLst>
                <a:ext uri="{FF2B5EF4-FFF2-40B4-BE49-F238E27FC236}">
                  <a16:creationId xmlns:a16="http://schemas.microsoft.com/office/drawing/2014/main" id="{77B0FD48-3DD3-3FC6-BF54-39B47A3F6845}"/>
                </a:ext>
              </a:extLst>
            </p:cNvPr>
            <p:cNvSpPr/>
            <p:nvPr/>
          </p:nvSpPr>
          <p:spPr>
            <a:xfrm>
              <a:off x="7825625" y="3252350"/>
              <a:ext cx="347725" cy="346400"/>
            </a:xfrm>
            <a:custGeom>
              <a:avLst/>
              <a:gdLst/>
              <a:ahLst/>
              <a:cxnLst/>
              <a:rect l="l" t="t" r="r" b="b"/>
              <a:pathLst>
                <a:path w="13909" h="13856" extrusionOk="0">
                  <a:moveTo>
                    <a:pt x="6954" y="1"/>
                  </a:moveTo>
                  <a:cubicBezTo>
                    <a:pt x="6882" y="1"/>
                    <a:pt x="6813" y="29"/>
                    <a:pt x="6762" y="80"/>
                  </a:cubicBezTo>
                  <a:lnTo>
                    <a:pt x="5681" y="1161"/>
                  </a:lnTo>
                  <a:cubicBezTo>
                    <a:pt x="5581" y="1255"/>
                    <a:pt x="5563" y="1412"/>
                    <a:pt x="5646" y="1518"/>
                  </a:cubicBezTo>
                  <a:cubicBezTo>
                    <a:pt x="5703" y="1590"/>
                    <a:pt x="5785" y="1627"/>
                    <a:pt x="5866" y="1627"/>
                  </a:cubicBezTo>
                  <a:cubicBezTo>
                    <a:pt x="5935" y="1627"/>
                    <a:pt x="6003" y="1600"/>
                    <a:pt x="6054" y="1547"/>
                  </a:cubicBezTo>
                  <a:lnTo>
                    <a:pt x="6954" y="653"/>
                  </a:lnTo>
                  <a:lnTo>
                    <a:pt x="8713" y="2412"/>
                  </a:lnTo>
                  <a:cubicBezTo>
                    <a:pt x="8761" y="2459"/>
                    <a:pt x="8831" y="2488"/>
                    <a:pt x="8901" y="2488"/>
                  </a:cubicBezTo>
                  <a:lnTo>
                    <a:pt x="11391" y="2488"/>
                  </a:lnTo>
                  <a:lnTo>
                    <a:pt x="11391" y="4978"/>
                  </a:lnTo>
                  <a:cubicBezTo>
                    <a:pt x="11391" y="5048"/>
                    <a:pt x="11419" y="5118"/>
                    <a:pt x="11467" y="5170"/>
                  </a:cubicBezTo>
                  <a:lnTo>
                    <a:pt x="13226" y="6923"/>
                  </a:lnTo>
                  <a:lnTo>
                    <a:pt x="11467" y="8684"/>
                  </a:lnTo>
                  <a:cubicBezTo>
                    <a:pt x="11419" y="8736"/>
                    <a:pt x="11391" y="8806"/>
                    <a:pt x="11391" y="8876"/>
                  </a:cubicBezTo>
                  <a:lnTo>
                    <a:pt x="11391" y="11366"/>
                  </a:lnTo>
                  <a:lnTo>
                    <a:pt x="8901" y="11366"/>
                  </a:lnTo>
                  <a:cubicBezTo>
                    <a:pt x="8831" y="11366"/>
                    <a:pt x="8761" y="11395"/>
                    <a:pt x="8708" y="11441"/>
                  </a:cubicBezTo>
                  <a:lnTo>
                    <a:pt x="6954" y="13200"/>
                  </a:lnTo>
                  <a:lnTo>
                    <a:pt x="5196" y="11441"/>
                  </a:lnTo>
                  <a:cubicBezTo>
                    <a:pt x="5142" y="11395"/>
                    <a:pt x="5072" y="11366"/>
                    <a:pt x="5002" y="11366"/>
                  </a:cubicBezTo>
                  <a:lnTo>
                    <a:pt x="2512" y="11366"/>
                  </a:lnTo>
                  <a:lnTo>
                    <a:pt x="2512" y="8876"/>
                  </a:lnTo>
                  <a:cubicBezTo>
                    <a:pt x="2512" y="8800"/>
                    <a:pt x="2484" y="8736"/>
                    <a:pt x="2437" y="8684"/>
                  </a:cubicBezTo>
                  <a:lnTo>
                    <a:pt x="678" y="6923"/>
                  </a:lnTo>
                  <a:lnTo>
                    <a:pt x="2437" y="5164"/>
                  </a:lnTo>
                  <a:cubicBezTo>
                    <a:pt x="2484" y="5118"/>
                    <a:pt x="2512" y="5048"/>
                    <a:pt x="2512" y="4978"/>
                  </a:cubicBezTo>
                  <a:lnTo>
                    <a:pt x="2512" y="2488"/>
                  </a:lnTo>
                  <a:lnTo>
                    <a:pt x="3775" y="2488"/>
                  </a:lnTo>
                  <a:cubicBezTo>
                    <a:pt x="3909" y="2488"/>
                    <a:pt x="4033" y="2394"/>
                    <a:pt x="4050" y="2260"/>
                  </a:cubicBezTo>
                  <a:cubicBezTo>
                    <a:pt x="4073" y="2091"/>
                    <a:pt x="3944" y="1951"/>
                    <a:pt x="3782" y="1951"/>
                  </a:cubicBezTo>
                  <a:lnTo>
                    <a:pt x="2244" y="1951"/>
                  </a:lnTo>
                  <a:cubicBezTo>
                    <a:pt x="2099" y="1951"/>
                    <a:pt x="1975" y="2067"/>
                    <a:pt x="1975" y="2219"/>
                  </a:cubicBezTo>
                  <a:lnTo>
                    <a:pt x="1975" y="4867"/>
                  </a:lnTo>
                  <a:lnTo>
                    <a:pt x="105" y="6737"/>
                  </a:lnTo>
                  <a:cubicBezTo>
                    <a:pt x="0" y="6842"/>
                    <a:pt x="0" y="7012"/>
                    <a:pt x="105" y="7117"/>
                  </a:cubicBezTo>
                  <a:lnTo>
                    <a:pt x="1975" y="8987"/>
                  </a:lnTo>
                  <a:lnTo>
                    <a:pt x="1975" y="11635"/>
                  </a:lnTo>
                  <a:cubicBezTo>
                    <a:pt x="1975" y="11786"/>
                    <a:pt x="2099" y="11903"/>
                    <a:pt x="2244" y="11903"/>
                  </a:cubicBezTo>
                  <a:lnTo>
                    <a:pt x="4891" y="11903"/>
                  </a:lnTo>
                  <a:lnTo>
                    <a:pt x="6762" y="13774"/>
                  </a:lnTo>
                  <a:cubicBezTo>
                    <a:pt x="6814" y="13826"/>
                    <a:pt x="6884" y="13855"/>
                    <a:pt x="6954" y="13855"/>
                  </a:cubicBezTo>
                  <a:cubicBezTo>
                    <a:pt x="7019" y="13855"/>
                    <a:pt x="7089" y="13826"/>
                    <a:pt x="7141" y="13774"/>
                  </a:cubicBezTo>
                  <a:lnTo>
                    <a:pt x="9012" y="11903"/>
                  </a:lnTo>
                  <a:lnTo>
                    <a:pt x="11659" y="11903"/>
                  </a:lnTo>
                  <a:cubicBezTo>
                    <a:pt x="11812" y="11903"/>
                    <a:pt x="11928" y="11786"/>
                    <a:pt x="11928" y="11635"/>
                  </a:cubicBezTo>
                  <a:lnTo>
                    <a:pt x="11928" y="8987"/>
                  </a:lnTo>
                  <a:lnTo>
                    <a:pt x="13798" y="7117"/>
                  </a:lnTo>
                  <a:cubicBezTo>
                    <a:pt x="13909" y="7012"/>
                    <a:pt x="13909" y="6842"/>
                    <a:pt x="13798" y="6737"/>
                  </a:cubicBezTo>
                  <a:lnTo>
                    <a:pt x="11928" y="4867"/>
                  </a:lnTo>
                  <a:lnTo>
                    <a:pt x="11928" y="2219"/>
                  </a:lnTo>
                  <a:cubicBezTo>
                    <a:pt x="11928" y="2067"/>
                    <a:pt x="11812" y="1951"/>
                    <a:pt x="11659" y="1951"/>
                  </a:cubicBezTo>
                  <a:lnTo>
                    <a:pt x="9018" y="1951"/>
                  </a:lnTo>
                  <a:lnTo>
                    <a:pt x="7148" y="80"/>
                  </a:lnTo>
                  <a:cubicBezTo>
                    <a:pt x="7130" y="63"/>
                    <a:pt x="7106" y="45"/>
                    <a:pt x="7084" y="34"/>
                  </a:cubicBezTo>
                  <a:cubicBezTo>
                    <a:pt x="7042" y="11"/>
                    <a:pt x="6997" y="1"/>
                    <a:pt x="6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4" name="Google Shape;3268;p88">
              <a:extLst>
                <a:ext uri="{FF2B5EF4-FFF2-40B4-BE49-F238E27FC236}">
                  <a16:creationId xmlns:a16="http://schemas.microsoft.com/office/drawing/2014/main" id="{433A309D-152D-3688-CE2F-98846E8E6E43}"/>
                </a:ext>
              </a:extLst>
            </p:cNvPr>
            <p:cNvSpPr/>
            <p:nvPr/>
          </p:nvSpPr>
          <p:spPr>
            <a:xfrm>
              <a:off x="7867700" y="3294450"/>
              <a:ext cx="263450" cy="262225"/>
            </a:xfrm>
            <a:custGeom>
              <a:avLst/>
              <a:gdLst/>
              <a:ahLst/>
              <a:cxnLst/>
              <a:rect l="l" t="t" r="r" b="b"/>
              <a:pathLst>
                <a:path w="10538" h="10489" extrusionOk="0">
                  <a:moveTo>
                    <a:pt x="5271" y="653"/>
                  </a:moveTo>
                  <a:lnTo>
                    <a:pt x="6534" y="1915"/>
                  </a:lnTo>
                  <a:cubicBezTo>
                    <a:pt x="6587" y="1967"/>
                    <a:pt x="6657" y="1996"/>
                    <a:pt x="6727" y="1996"/>
                  </a:cubicBezTo>
                  <a:lnTo>
                    <a:pt x="8516" y="1996"/>
                  </a:lnTo>
                  <a:lnTo>
                    <a:pt x="8516" y="3785"/>
                  </a:lnTo>
                  <a:cubicBezTo>
                    <a:pt x="8516" y="3855"/>
                    <a:pt x="8544" y="3925"/>
                    <a:pt x="8597" y="3977"/>
                  </a:cubicBezTo>
                  <a:lnTo>
                    <a:pt x="9860" y="5239"/>
                  </a:lnTo>
                  <a:lnTo>
                    <a:pt x="8597" y="6509"/>
                  </a:lnTo>
                  <a:cubicBezTo>
                    <a:pt x="8544" y="6561"/>
                    <a:pt x="8516" y="6625"/>
                    <a:pt x="8516" y="6701"/>
                  </a:cubicBezTo>
                  <a:lnTo>
                    <a:pt x="8516" y="8489"/>
                  </a:lnTo>
                  <a:lnTo>
                    <a:pt x="6727" y="8489"/>
                  </a:lnTo>
                  <a:cubicBezTo>
                    <a:pt x="6657" y="8489"/>
                    <a:pt x="6587" y="8519"/>
                    <a:pt x="6534" y="8571"/>
                  </a:cubicBezTo>
                  <a:lnTo>
                    <a:pt x="5271" y="9833"/>
                  </a:lnTo>
                  <a:lnTo>
                    <a:pt x="4003" y="8571"/>
                  </a:lnTo>
                  <a:cubicBezTo>
                    <a:pt x="3950" y="8519"/>
                    <a:pt x="3887" y="8489"/>
                    <a:pt x="3810" y="8489"/>
                  </a:cubicBezTo>
                  <a:lnTo>
                    <a:pt x="2022" y="8489"/>
                  </a:lnTo>
                  <a:lnTo>
                    <a:pt x="2022" y="6701"/>
                  </a:lnTo>
                  <a:cubicBezTo>
                    <a:pt x="2022" y="6625"/>
                    <a:pt x="1993" y="6561"/>
                    <a:pt x="1940" y="6509"/>
                  </a:cubicBezTo>
                  <a:lnTo>
                    <a:pt x="678" y="5239"/>
                  </a:lnTo>
                  <a:lnTo>
                    <a:pt x="1940" y="3977"/>
                  </a:lnTo>
                  <a:cubicBezTo>
                    <a:pt x="1993" y="3925"/>
                    <a:pt x="2022" y="3855"/>
                    <a:pt x="2022" y="3785"/>
                  </a:cubicBezTo>
                  <a:lnTo>
                    <a:pt x="2022" y="1996"/>
                  </a:lnTo>
                  <a:lnTo>
                    <a:pt x="3810" y="1996"/>
                  </a:lnTo>
                  <a:cubicBezTo>
                    <a:pt x="3887" y="1996"/>
                    <a:pt x="3950" y="1967"/>
                    <a:pt x="4003" y="1915"/>
                  </a:cubicBezTo>
                  <a:lnTo>
                    <a:pt x="5271" y="653"/>
                  </a:lnTo>
                  <a:close/>
                  <a:moveTo>
                    <a:pt x="5269" y="0"/>
                  </a:moveTo>
                  <a:cubicBezTo>
                    <a:pt x="5200" y="0"/>
                    <a:pt x="5132" y="26"/>
                    <a:pt x="5079" y="79"/>
                  </a:cubicBezTo>
                  <a:lnTo>
                    <a:pt x="3699" y="1452"/>
                  </a:lnTo>
                  <a:lnTo>
                    <a:pt x="1754" y="1452"/>
                  </a:lnTo>
                  <a:cubicBezTo>
                    <a:pt x="1601" y="1452"/>
                    <a:pt x="1479" y="1576"/>
                    <a:pt x="1479" y="1727"/>
                  </a:cubicBezTo>
                  <a:lnTo>
                    <a:pt x="1479" y="3674"/>
                  </a:lnTo>
                  <a:lnTo>
                    <a:pt x="106" y="5053"/>
                  </a:lnTo>
                  <a:cubicBezTo>
                    <a:pt x="0" y="5158"/>
                    <a:pt x="0" y="5328"/>
                    <a:pt x="106" y="5433"/>
                  </a:cubicBezTo>
                  <a:lnTo>
                    <a:pt x="1479" y="6812"/>
                  </a:lnTo>
                  <a:lnTo>
                    <a:pt x="1479" y="8759"/>
                  </a:lnTo>
                  <a:cubicBezTo>
                    <a:pt x="1479" y="8910"/>
                    <a:pt x="1601" y="9033"/>
                    <a:pt x="1754" y="9033"/>
                  </a:cubicBezTo>
                  <a:lnTo>
                    <a:pt x="3699" y="9033"/>
                  </a:lnTo>
                  <a:lnTo>
                    <a:pt x="5079" y="10407"/>
                  </a:lnTo>
                  <a:cubicBezTo>
                    <a:pt x="5131" y="10459"/>
                    <a:pt x="5201" y="10488"/>
                    <a:pt x="5271" y="10488"/>
                  </a:cubicBezTo>
                  <a:cubicBezTo>
                    <a:pt x="5336" y="10488"/>
                    <a:pt x="5406" y="10459"/>
                    <a:pt x="5458" y="10407"/>
                  </a:cubicBezTo>
                  <a:lnTo>
                    <a:pt x="6838" y="9033"/>
                  </a:lnTo>
                  <a:lnTo>
                    <a:pt x="8784" y="9033"/>
                  </a:lnTo>
                  <a:cubicBezTo>
                    <a:pt x="8937" y="9033"/>
                    <a:pt x="9059" y="8910"/>
                    <a:pt x="9059" y="8759"/>
                  </a:cubicBezTo>
                  <a:lnTo>
                    <a:pt x="9059" y="6812"/>
                  </a:lnTo>
                  <a:lnTo>
                    <a:pt x="10432" y="5433"/>
                  </a:lnTo>
                  <a:cubicBezTo>
                    <a:pt x="10537" y="5328"/>
                    <a:pt x="10537" y="5158"/>
                    <a:pt x="10432" y="5053"/>
                  </a:cubicBezTo>
                  <a:lnTo>
                    <a:pt x="9059" y="3674"/>
                  </a:lnTo>
                  <a:lnTo>
                    <a:pt x="9059" y="1727"/>
                  </a:lnTo>
                  <a:cubicBezTo>
                    <a:pt x="9059" y="1576"/>
                    <a:pt x="8937" y="1452"/>
                    <a:pt x="8784" y="1452"/>
                  </a:cubicBezTo>
                  <a:lnTo>
                    <a:pt x="6838" y="1452"/>
                  </a:lnTo>
                  <a:lnTo>
                    <a:pt x="5458" y="79"/>
                  </a:lnTo>
                  <a:cubicBezTo>
                    <a:pt x="5405" y="26"/>
                    <a:pt x="5337" y="0"/>
                    <a:pt x="526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5" name="Google Shape;3269;p88">
              <a:extLst>
                <a:ext uri="{FF2B5EF4-FFF2-40B4-BE49-F238E27FC236}">
                  <a16:creationId xmlns:a16="http://schemas.microsoft.com/office/drawing/2014/main" id="{08FF78B1-80DE-8E3F-D85D-979CD9B74B7A}"/>
                </a:ext>
              </a:extLst>
            </p:cNvPr>
            <p:cNvSpPr/>
            <p:nvPr/>
          </p:nvSpPr>
          <p:spPr>
            <a:xfrm>
              <a:off x="7928475" y="3355675"/>
              <a:ext cx="140425" cy="140075"/>
            </a:xfrm>
            <a:custGeom>
              <a:avLst/>
              <a:gdLst/>
              <a:ahLst/>
              <a:cxnLst/>
              <a:rect l="l" t="t" r="r" b="b"/>
              <a:pathLst>
                <a:path w="5617" h="5603" extrusionOk="0">
                  <a:moveTo>
                    <a:pt x="1578" y="850"/>
                  </a:moveTo>
                  <a:cubicBezTo>
                    <a:pt x="1462" y="1137"/>
                    <a:pt x="1403" y="1447"/>
                    <a:pt x="1403" y="1762"/>
                  </a:cubicBezTo>
                  <a:cubicBezTo>
                    <a:pt x="1403" y="3106"/>
                    <a:pt x="2495" y="4193"/>
                    <a:pt x="3841" y="4193"/>
                  </a:cubicBezTo>
                  <a:cubicBezTo>
                    <a:pt x="4156" y="4193"/>
                    <a:pt x="4459" y="4135"/>
                    <a:pt x="4745" y="4018"/>
                  </a:cubicBezTo>
                  <a:lnTo>
                    <a:pt x="4745" y="4018"/>
                  </a:lnTo>
                  <a:cubicBezTo>
                    <a:pt x="4618" y="4217"/>
                    <a:pt x="4454" y="4398"/>
                    <a:pt x="4273" y="4551"/>
                  </a:cubicBezTo>
                  <a:cubicBezTo>
                    <a:pt x="3863" y="4877"/>
                    <a:pt x="3355" y="5058"/>
                    <a:pt x="2829" y="5058"/>
                  </a:cubicBezTo>
                  <a:cubicBezTo>
                    <a:pt x="1567" y="5058"/>
                    <a:pt x="537" y="4036"/>
                    <a:pt x="537" y="2773"/>
                  </a:cubicBezTo>
                  <a:cubicBezTo>
                    <a:pt x="537" y="2247"/>
                    <a:pt x="720" y="1733"/>
                    <a:pt x="1052" y="1330"/>
                  </a:cubicBezTo>
                  <a:cubicBezTo>
                    <a:pt x="1198" y="1142"/>
                    <a:pt x="1379" y="985"/>
                    <a:pt x="1578" y="850"/>
                  </a:cubicBezTo>
                  <a:close/>
                  <a:moveTo>
                    <a:pt x="2273" y="1"/>
                  </a:moveTo>
                  <a:cubicBezTo>
                    <a:pt x="2252" y="1"/>
                    <a:pt x="2231" y="3"/>
                    <a:pt x="2209" y="9"/>
                  </a:cubicBezTo>
                  <a:cubicBezTo>
                    <a:pt x="1589" y="144"/>
                    <a:pt x="1028" y="494"/>
                    <a:pt x="631" y="991"/>
                  </a:cubicBezTo>
                  <a:cubicBezTo>
                    <a:pt x="222" y="1493"/>
                    <a:pt x="0" y="2124"/>
                    <a:pt x="0" y="2773"/>
                  </a:cubicBezTo>
                  <a:cubicBezTo>
                    <a:pt x="0" y="4333"/>
                    <a:pt x="1268" y="5603"/>
                    <a:pt x="2829" y="5603"/>
                  </a:cubicBezTo>
                  <a:cubicBezTo>
                    <a:pt x="3477" y="5603"/>
                    <a:pt x="4108" y="5380"/>
                    <a:pt x="4612" y="4971"/>
                  </a:cubicBezTo>
                  <a:cubicBezTo>
                    <a:pt x="5109" y="4567"/>
                    <a:pt x="5454" y="4006"/>
                    <a:pt x="5594" y="3386"/>
                  </a:cubicBezTo>
                  <a:cubicBezTo>
                    <a:pt x="5616" y="3276"/>
                    <a:pt x="5564" y="3154"/>
                    <a:pt x="5459" y="3095"/>
                  </a:cubicBezTo>
                  <a:cubicBezTo>
                    <a:pt x="5420" y="3071"/>
                    <a:pt x="5375" y="3060"/>
                    <a:pt x="5330" y="3060"/>
                  </a:cubicBezTo>
                  <a:cubicBezTo>
                    <a:pt x="5261" y="3060"/>
                    <a:pt x="5193" y="3086"/>
                    <a:pt x="5144" y="3135"/>
                  </a:cubicBezTo>
                  <a:cubicBezTo>
                    <a:pt x="4787" y="3469"/>
                    <a:pt x="4324" y="3656"/>
                    <a:pt x="3841" y="3656"/>
                  </a:cubicBezTo>
                  <a:cubicBezTo>
                    <a:pt x="2794" y="3656"/>
                    <a:pt x="1947" y="2809"/>
                    <a:pt x="1947" y="1762"/>
                  </a:cubicBezTo>
                  <a:cubicBezTo>
                    <a:pt x="1947" y="1277"/>
                    <a:pt x="2128" y="810"/>
                    <a:pt x="2466" y="459"/>
                  </a:cubicBezTo>
                  <a:cubicBezTo>
                    <a:pt x="2549" y="371"/>
                    <a:pt x="2560" y="243"/>
                    <a:pt x="2501" y="138"/>
                  </a:cubicBezTo>
                  <a:cubicBezTo>
                    <a:pt x="2454" y="52"/>
                    <a:pt x="2367" y="1"/>
                    <a:pt x="22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6" name="Google Shape;3270;p88">
              <a:extLst>
                <a:ext uri="{FF2B5EF4-FFF2-40B4-BE49-F238E27FC236}">
                  <a16:creationId xmlns:a16="http://schemas.microsoft.com/office/drawing/2014/main" id="{D744726C-6E7D-120B-EFF6-B3917523E3C7}"/>
                </a:ext>
              </a:extLst>
            </p:cNvPr>
            <p:cNvSpPr/>
            <p:nvPr/>
          </p:nvSpPr>
          <p:spPr>
            <a:xfrm>
              <a:off x="7995375" y="3355725"/>
              <a:ext cx="75425" cy="73550"/>
            </a:xfrm>
            <a:custGeom>
              <a:avLst/>
              <a:gdLst/>
              <a:ahLst/>
              <a:cxnLst/>
              <a:rect l="l" t="t" r="r" b="b"/>
              <a:pathLst>
                <a:path w="3017" h="2942" extrusionOk="0">
                  <a:moveTo>
                    <a:pt x="1807" y="802"/>
                  </a:moveTo>
                  <a:lnTo>
                    <a:pt x="1789" y="1105"/>
                  </a:lnTo>
                  <a:cubicBezTo>
                    <a:pt x="1783" y="1199"/>
                    <a:pt x="1818" y="1280"/>
                    <a:pt x="1888" y="1339"/>
                  </a:cubicBezTo>
                  <a:lnTo>
                    <a:pt x="2134" y="1533"/>
                  </a:lnTo>
                  <a:lnTo>
                    <a:pt x="1831" y="1609"/>
                  </a:lnTo>
                  <a:cubicBezTo>
                    <a:pt x="1748" y="1626"/>
                    <a:pt x="1678" y="1690"/>
                    <a:pt x="1643" y="1771"/>
                  </a:cubicBezTo>
                  <a:lnTo>
                    <a:pt x="1538" y="2065"/>
                  </a:lnTo>
                  <a:lnTo>
                    <a:pt x="1375" y="1801"/>
                  </a:lnTo>
                  <a:cubicBezTo>
                    <a:pt x="1327" y="1725"/>
                    <a:pt x="1246" y="1679"/>
                    <a:pt x="1152" y="1679"/>
                  </a:cubicBezTo>
                  <a:lnTo>
                    <a:pt x="849" y="1666"/>
                  </a:lnTo>
                  <a:lnTo>
                    <a:pt x="1041" y="1428"/>
                  </a:lnTo>
                  <a:cubicBezTo>
                    <a:pt x="1100" y="1358"/>
                    <a:pt x="1123" y="1264"/>
                    <a:pt x="1094" y="1182"/>
                  </a:cubicBezTo>
                  <a:lnTo>
                    <a:pt x="1012" y="884"/>
                  </a:lnTo>
                  <a:lnTo>
                    <a:pt x="1298" y="994"/>
                  </a:lnTo>
                  <a:cubicBezTo>
                    <a:pt x="1331" y="1008"/>
                    <a:pt x="1365" y="1015"/>
                    <a:pt x="1400" y="1015"/>
                  </a:cubicBezTo>
                  <a:cubicBezTo>
                    <a:pt x="1452" y="1015"/>
                    <a:pt x="1504" y="1000"/>
                    <a:pt x="1550" y="972"/>
                  </a:cubicBezTo>
                  <a:lnTo>
                    <a:pt x="1807" y="802"/>
                  </a:lnTo>
                  <a:close/>
                  <a:moveTo>
                    <a:pt x="2115" y="0"/>
                  </a:moveTo>
                  <a:cubicBezTo>
                    <a:pt x="2062" y="0"/>
                    <a:pt x="2009" y="16"/>
                    <a:pt x="1964" y="48"/>
                  </a:cubicBezTo>
                  <a:lnTo>
                    <a:pt x="1368" y="439"/>
                  </a:lnTo>
                  <a:lnTo>
                    <a:pt x="702" y="177"/>
                  </a:lnTo>
                  <a:cubicBezTo>
                    <a:pt x="671" y="165"/>
                    <a:pt x="637" y="159"/>
                    <a:pt x="604" y="159"/>
                  </a:cubicBezTo>
                  <a:cubicBezTo>
                    <a:pt x="538" y="159"/>
                    <a:pt x="472" y="182"/>
                    <a:pt x="421" y="228"/>
                  </a:cubicBezTo>
                  <a:cubicBezTo>
                    <a:pt x="345" y="299"/>
                    <a:pt x="316" y="404"/>
                    <a:pt x="340" y="503"/>
                  </a:cubicBezTo>
                  <a:lnTo>
                    <a:pt x="539" y="1194"/>
                  </a:lnTo>
                  <a:lnTo>
                    <a:pt x="78" y="1743"/>
                  </a:lnTo>
                  <a:cubicBezTo>
                    <a:pt x="13" y="1819"/>
                    <a:pt x="0" y="1930"/>
                    <a:pt x="42" y="2024"/>
                  </a:cubicBezTo>
                  <a:cubicBezTo>
                    <a:pt x="83" y="2116"/>
                    <a:pt x="176" y="2181"/>
                    <a:pt x="275" y="2181"/>
                  </a:cubicBezTo>
                  <a:lnTo>
                    <a:pt x="989" y="2210"/>
                  </a:lnTo>
                  <a:lnTo>
                    <a:pt x="1375" y="2818"/>
                  </a:lnTo>
                  <a:cubicBezTo>
                    <a:pt x="1421" y="2894"/>
                    <a:pt x="1508" y="2941"/>
                    <a:pt x="1602" y="2941"/>
                  </a:cubicBezTo>
                  <a:lnTo>
                    <a:pt x="1632" y="2941"/>
                  </a:lnTo>
                  <a:cubicBezTo>
                    <a:pt x="1731" y="2929"/>
                    <a:pt x="1818" y="2865"/>
                    <a:pt x="1853" y="2766"/>
                  </a:cubicBezTo>
                  <a:lnTo>
                    <a:pt x="2104" y="2094"/>
                  </a:lnTo>
                  <a:lnTo>
                    <a:pt x="2794" y="1919"/>
                  </a:lnTo>
                  <a:cubicBezTo>
                    <a:pt x="2894" y="1895"/>
                    <a:pt x="2975" y="1813"/>
                    <a:pt x="2994" y="1714"/>
                  </a:cubicBezTo>
                  <a:cubicBezTo>
                    <a:pt x="3016" y="1614"/>
                    <a:pt x="2975" y="1509"/>
                    <a:pt x="2900" y="1445"/>
                  </a:cubicBezTo>
                  <a:lnTo>
                    <a:pt x="2339" y="1000"/>
                  </a:lnTo>
                  <a:lnTo>
                    <a:pt x="2385" y="287"/>
                  </a:lnTo>
                  <a:cubicBezTo>
                    <a:pt x="2392" y="182"/>
                    <a:pt x="2339" y="88"/>
                    <a:pt x="2245" y="36"/>
                  </a:cubicBezTo>
                  <a:cubicBezTo>
                    <a:pt x="2205" y="12"/>
                    <a:pt x="2160" y="0"/>
                    <a:pt x="21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7" name="Google Shape;3271;p88">
              <a:extLst>
                <a:ext uri="{FF2B5EF4-FFF2-40B4-BE49-F238E27FC236}">
                  <a16:creationId xmlns:a16="http://schemas.microsoft.com/office/drawing/2014/main" id="{62FDE9F9-2F6F-98AA-8BDB-902CE9D47D95}"/>
                </a:ext>
              </a:extLst>
            </p:cNvPr>
            <p:cNvSpPr/>
            <p:nvPr/>
          </p:nvSpPr>
          <p:spPr>
            <a:xfrm>
              <a:off x="7944100" y="3301250"/>
              <a:ext cx="13450" cy="13600"/>
            </a:xfrm>
            <a:custGeom>
              <a:avLst/>
              <a:gdLst/>
              <a:ahLst/>
              <a:cxnLst/>
              <a:rect l="l" t="t" r="r" b="b"/>
              <a:pathLst>
                <a:path w="538" h="544" extrusionOk="0">
                  <a:moveTo>
                    <a:pt x="270" y="1"/>
                  </a:moveTo>
                  <a:cubicBezTo>
                    <a:pt x="123" y="1"/>
                    <a:pt x="1" y="123"/>
                    <a:pt x="1" y="275"/>
                  </a:cubicBezTo>
                  <a:cubicBezTo>
                    <a:pt x="1" y="421"/>
                    <a:pt x="123" y="543"/>
                    <a:pt x="270" y="543"/>
                  </a:cubicBezTo>
                  <a:cubicBezTo>
                    <a:pt x="421" y="543"/>
                    <a:pt x="538" y="421"/>
                    <a:pt x="538" y="275"/>
                  </a:cubicBezTo>
                  <a:cubicBezTo>
                    <a:pt x="538" y="123"/>
                    <a:pt x="421" y="1"/>
                    <a:pt x="2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18" name="Google Shape;3275;p88">
            <a:extLst>
              <a:ext uri="{FF2B5EF4-FFF2-40B4-BE49-F238E27FC236}">
                <a16:creationId xmlns:a16="http://schemas.microsoft.com/office/drawing/2014/main" id="{AB299ADC-091B-F98E-4CFE-3ECC63A8C947}"/>
              </a:ext>
            </a:extLst>
          </p:cNvPr>
          <p:cNvGrpSpPr/>
          <p:nvPr/>
        </p:nvGrpSpPr>
        <p:grpSpPr>
          <a:xfrm flipH="1">
            <a:off x="4645499" y="1599289"/>
            <a:ext cx="537810" cy="622846"/>
            <a:chOff x="7836275" y="1577825"/>
            <a:chExt cx="298675" cy="345900"/>
          </a:xfrm>
          <a:solidFill>
            <a:srgbClr val="0F6050"/>
          </a:solidFill>
        </p:grpSpPr>
        <p:sp>
          <p:nvSpPr>
            <p:cNvPr id="19" name="Google Shape;3276;p88">
              <a:extLst>
                <a:ext uri="{FF2B5EF4-FFF2-40B4-BE49-F238E27FC236}">
                  <a16:creationId xmlns:a16="http://schemas.microsoft.com/office/drawing/2014/main" id="{E28A14D0-F1AC-EB99-4DB8-DF9488D061D4}"/>
                </a:ext>
              </a:extLst>
            </p:cNvPr>
            <p:cNvSpPr/>
            <p:nvPr/>
          </p:nvSpPr>
          <p:spPr>
            <a:xfrm>
              <a:off x="7836275" y="1577825"/>
              <a:ext cx="298675" cy="345900"/>
            </a:xfrm>
            <a:custGeom>
              <a:avLst/>
              <a:gdLst/>
              <a:ahLst/>
              <a:cxnLst/>
              <a:rect l="l" t="t" r="r" b="b"/>
              <a:pathLst>
                <a:path w="11947" h="13836" extrusionOk="0">
                  <a:moveTo>
                    <a:pt x="2175" y="9670"/>
                  </a:moveTo>
                  <a:lnTo>
                    <a:pt x="2175" y="11996"/>
                  </a:lnTo>
                  <a:lnTo>
                    <a:pt x="982" y="11996"/>
                  </a:lnTo>
                  <a:lnTo>
                    <a:pt x="982" y="9670"/>
                  </a:lnTo>
                  <a:close/>
                  <a:moveTo>
                    <a:pt x="11046" y="9670"/>
                  </a:moveTo>
                  <a:lnTo>
                    <a:pt x="11046" y="11996"/>
                  </a:lnTo>
                  <a:lnTo>
                    <a:pt x="9860" y="11996"/>
                  </a:lnTo>
                  <a:lnTo>
                    <a:pt x="9860" y="9670"/>
                  </a:lnTo>
                  <a:close/>
                  <a:moveTo>
                    <a:pt x="6587" y="10967"/>
                  </a:moveTo>
                  <a:lnTo>
                    <a:pt x="6587" y="13293"/>
                  </a:lnTo>
                  <a:lnTo>
                    <a:pt x="5395" y="13293"/>
                  </a:lnTo>
                  <a:lnTo>
                    <a:pt x="5395" y="10967"/>
                  </a:lnTo>
                  <a:close/>
                  <a:moveTo>
                    <a:pt x="5073" y="0"/>
                  </a:moveTo>
                  <a:cubicBezTo>
                    <a:pt x="5052" y="0"/>
                    <a:pt x="5031" y="3"/>
                    <a:pt x="5009" y="9"/>
                  </a:cubicBezTo>
                  <a:cubicBezTo>
                    <a:pt x="3974" y="237"/>
                    <a:pt x="3033" y="821"/>
                    <a:pt x="2361" y="1645"/>
                  </a:cubicBezTo>
                  <a:cubicBezTo>
                    <a:pt x="1684" y="2481"/>
                    <a:pt x="1309" y="3539"/>
                    <a:pt x="1309" y="4620"/>
                  </a:cubicBezTo>
                  <a:lnTo>
                    <a:pt x="1309" y="9126"/>
                  </a:lnTo>
                  <a:lnTo>
                    <a:pt x="386" y="9126"/>
                  </a:lnTo>
                  <a:cubicBezTo>
                    <a:pt x="252" y="9126"/>
                    <a:pt x="130" y="9220"/>
                    <a:pt x="111" y="9354"/>
                  </a:cubicBezTo>
                  <a:cubicBezTo>
                    <a:pt x="88" y="9523"/>
                    <a:pt x="217" y="9670"/>
                    <a:pt x="381" y="9670"/>
                  </a:cubicBezTo>
                  <a:lnTo>
                    <a:pt x="445" y="9670"/>
                  </a:lnTo>
                  <a:lnTo>
                    <a:pt x="445" y="11996"/>
                  </a:lnTo>
                  <a:lnTo>
                    <a:pt x="305" y="11996"/>
                  </a:lnTo>
                  <a:cubicBezTo>
                    <a:pt x="263" y="11996"/>
                    <a:pt x="228" y="12012"/>
                    <a:pt x="205" y="12042"/>
                  </a:cubicBezTo>
                  <a:cubicBezTo>
                    <a:pt x="1" y="12270"/>
                    <a:pt x="158" y="12533"/>
                    <a:pt x="381" y="12533"/>
                  </a:cubicBezTo>
                  <a:lnTo>
                    <a:pt x="2852" y="12533"/>
                  </a:lnTo>
                  <a:cubicBezTo>
                    <a:pt x="2893" y="12533"/>
                    <a:pt x="2928" y="12516"/>
                    <a:pt x="2957" y="12486"/>
                  </a:cubicBezTo>
                  <a:cubicBezTo>
                    <a:pt x="3157" y="12258"/>
                    <a:pt x="2998" y="11996"/>
                    <a:pt x="2776" y="11996"/>
                  </a:cubicBezTo>
                  <a:lnTo>
                    <a:pt x="2717" y="11996"/>
                  </a:lnTo>
                  <a:lnTo>
                    <a:pt x="2717" y="9670"/>
                  </a:lnTo>
                  <a:lnTo>
                    <a:pt x="2771" y="9670"/>
                  </a:lnTo>
                  <a:cubicBezTo>
                    <a:pt x="2905" y="9670"/>
                    <a:pt x="3027" y="9570"/>
                    <a:pt x="3046" y="9436"/>
                  </a:cubicBezTo>
                  <a:cubicBezTo>
                    <a:pt x="3068" y="9272"/>
                    <a:pt x="2941" y="9126"/>
                    <a:pt x="2776" y="9126"/>
                  </a:cubicBezTo>
                  <a:lnTo>
                    <a:pt x="1848" y="9126"/>
                  </a:lnTo>
                  <a:lnTo>
                    <a:pt x="1848" y="6817"/>
                  </a:lnTo>
                  <a:cubicBezTo>
                    <a:pt x="2595" y="8232"/>
                    <a:pt x="4039" y="9225"/>
                    <a:pt x="5716" y="9342"/>
                  </a:cubicBezTo>
                  <a:lnTo>
                    <a:pt x="5716" y="10423"/>
                  </a:lnTo>
                  <a:lnTo>
                    <a:pt x="4799" y="10423"/>
                  </a:lnTo>
                  <a:cubicBezTo>
                    <a:pt x="4664" y="10423"/>
                    <a:pt x="4541" y="10523"/>
                    <a:pt x="4524" y="10657"/>
                  </a:cubicBezTo>
                  <a:cubicBezTo>
                    <a:pt x="4500" y="10820"/>
                    <a:pt x="4629" y="10967"/>
                    <a:pt x="4793" y="10967"/>
                  </a:cubicBezTo>
                  <a:lnTo>
                    <a:pt x="4851" y="10967"/>
                  </a:lnTo>
                  <a:lnTo>
                    <a:pt x="4851" y="13293"/>
                  </a:lnTo>
                  <a:lnTo>
                    <a:pt x="4716" y="13293"/>
                  </a:lnTo>
                  <a:cubicBezTo>
                    <a:pt x="4676" y="13293"/>
                    <a:pt x="4641" y="13310"/>
                    <a:pt x="4611" y="13339"/>
                  </a:cubicBezTo>
                  <a:cubicBezTo>
                    <a:pt x="4413" y="13568"/>
                    <a:pt x="4570" y="13836"/>
                    <a:pt x="4793" y="13836"/>
                  </a:cubicBezTo>
                  <a:lnTo>
                    <a:pt x="7265" y="13836"/>
                  </a:lnTo>
                  <a:cubicBezTo>
                    <a:pt x="7300" y="13836"/>
                    <a:pt x="7341" y="13819"/>
                    <a:pt x="7364" y="13784"/>
                  </a:cubicBezTo>
                  <a:cubicBezTo>
                    <a:pt x="7569" y="13555"/>
                    <a:pt x="7411" y="13293"/>
                    <a:pt x="7189" y="13293"/>
                  </a:cubicBezTo>
                  <a:lnTo>
                    <a:pt x="7125" y="13293"/>
                  </a:lnTo>
                  <a:lnTo>
                    <a:pt x="7125" y="10967"/>
                  </a:lnTo>
                  <a:lnTo>
                    <a:pt x="7184" y="10967"/>
                  </a:lnTo>
                  <a:cubicBezTo>
                    <a:pt x="7318" y="10967"/>
                    <a:pt x="7440" y="10868"/>
                    <a:pt x="7458" y="10733"/>
                  </a:cubicBezTo>
                  <a:cubicBezTo>
                    <a:pt x="7481" y="10569"/>
                    <a:pt x="7353" y="10423"/>
                    <a:pt x="7189" y="10423"/>
                  </a:cubicBezTo>
                  <a:lnTo>
                    <a:pt x="6259" y="10423"/>
                  </a:lnTo>
                  <a:lnTo>
                    <a:pt x="6259" y="9331"/>
                  </a:lnTo>
                  <a:cubicBezTo>
                    <a:pt x="7265" y="9284"/>
                    <a:pt x="8241" y="8915"/>
                    <a:pt x="9024" y="8279"/>
                  </a:cubicBezTo>
                  <a:cubicBezTo>
                    <a:pt x="9498" y="7893"/>
                    <a:pt x="9889" y="7426"/>
                    <a:pt x="10181" y="6900"/>
                  </a:cubicBezTo>
                  <a:lnTo>
                    <a:pt x="10181" y="9126"/>
                  </a:lnTo>
                  <a:lnTo>
                    <a:pt x="9264" y="9126"/>
                  </a:lnTo>
                  <a:cubicBezTo>
                    <a:pt x="9129" y="9126"/>
                    <a:pt x="9007" y="9220"/>
                    <a:pt x="8989" y="9354"/>
                  </a:cubicBezTo>
                  <a:cubicBezTo>
                    <a:pt x="8959" y="9523"/>
                    <a:pt x="9094" y="9670"/>
                    <a:pt x="9252" y="9670"/>
                  </a:cubicBezTo>
                  <a:lnTo>
                    <a:pt x="9317" y="9670"/>
                  </a:lnTo>
                  <a:lnTo>
                    <a:pt x="9317" y="11996"/>
                  </a:lnTo>
                  <a:lnTo>
                    <a:pt x="9264" y="11996"/>
                  </a:lnTo>
                  <a:cubicBezTo>
                    <a:pt x="9129" y="11996"/>
                    <a:pt x="9007" y="12090"/>
                    <a:pt x="8989" y="12223"/>
                  </a:cubicBezTo>
                  <a:cubicBezTo>
                    <a:pt x="8959" y="12393"/>
                    <a:pt x="9094" y="12533"/>
                    <a:pt x="9252" y="12533"/>
                  </a:cubicBezTo>
                  <a:lnTo>
                    <a:pt x="11631" y="12533"/>
                  </a:lnTo>
                  <a:cubicBezTo>
                    <a:pt x="11765" y="12533"/>
                    <a:pt x="11888" y="12440"/>
                    <a:pt x="11905" y="12306"/>
                  </a:cubicBezTo>
                  <a:cubicBezTo>
                    <a:pt x="11929" y="12136"/>
                    <a:pt x="11800" y="11996"/>
                    <a:pt x="11637" y="11996"/>
                  </a:cubicBezTo>
                  <a:lnTo>
                    <a:pt x="11589" y="11996"/>
                  </a:lnTo>
                  <a:lnTo>
                    <a:pt x="11589" y="9670"/>
                  </a:lnTo>
                  <a:lnTo>
                    <a:pt x="11643" y="9670"/>
                  </a:lnTo>
                  <a:cubicBezTo>
                    <a:pt x="11783" y="9670"/>
                    <a:pt x="11899" y="9570"/>
                    <a:pt x="11923" y="9436"/>
                  </a:cubicBezTo>
                  <a:cubicBezTo>
                    <a:pt x="11947" y="9272"/>
                    <a:pt x="11818" y="9126"/>
                    <a:pt x="11654" y="9126"/>
                  </a:cubicBezTo>
                  <a:lnTo>
                    <a:pt x="10725" y="9126"/>
                  </a:lnTo>
                  <a:lnTo>
                    <a:pt x="10725" y="5573"/>
                  </a:lnTo>
                  <a:cubicBezTo>
                    <a:pt x="10725" y="5438"/>
                    <a:pt x="10614" y="5327"/>
                    <a:pt x="10480" y="5327"/>
                  </a:cubicBezTo>
                  <a:lnTo>
                    <a:pt x="10439" y="5327"/>
                  </a:lnTo>
                  <a:cubicBezTo>
                    <a:pt x="10431" y="5327"/>
                    <a:pt x="10424" y="5327"/>
                    <a:pt x="10416" y="5327"/>
                  </a:cubicBezTo>
                  <a:cubicBezTo>
                    <a:pt x="10344" y="5327"/>
                    <a:pt x="10264" y="5350"/>
                    <a:pt x="10210" y="5403"/>
                  </a:cubicBezTo>
                  <a:cubicBezTo>
                    <a:pt x="9555" y="6023"/>
                    <a:pt x="8703" y="6361"/>
                    <a:pt x="7802" y="6361"/>
                  </a:cubicBezTo>
                  <a:cubicBezTo>
                    <a:pt x="7289" y="6361"/>
                    <a:pt x="6798" y="6256"/>
                    <a:pt x="6336" y="6040"/>
                  </a:cubicBezTo>
                  <a:cubicBezTo>
                    <a:pt x="6299" y="6024"/>
                    <a:pt x="6259" y="6016"/>
                    <a:pt x="6219" y="6016"/>
                  </a:cubicBezTo>
                  <a:cubicBezTo>
                    <a:pt x="6128" y="6016"/>
                    <a:pt x="6038" y="6057"/>
                    <a:pt x="5986" y="6134"/>
                  </a:cubicBezTo>
                  <a:cubicBezTo>
                    <a:pt x="5892" y="6274"/>
                    <a:pt x="5951" y="6461"/>
                    <a:pt x="6096" y="6531"/>
                  </a:cubicBezTo>
                  <a:cubicBezTo>
                    <a:pt x="6634" y="6776"/>
                    <a:pt x="7206" y="6905"/>
                    <a:pt x="7802" y="6905"/>
                  </a:cubicBezTo>
                  <a:cubicBezTo>
                    <a:pt x="8538" y="6905"/>
                    <a:pt x="9247" y="6706"/>
                    <a:pt x="9865" y="6339"/>
                  </a:cubicBezTo>
                  <a:lnTo>
                    <a:pt x="9865" y="6339"/>
                  </a:lnTo>
                  <a:cubicBezTo>
                    <a:pt x="9597" y="6935"/>
                    <a:pt x="9194" y="7461"/>
                    <a:pt x="8679" y="7875"/>
                  </a:cubicBezTo>
                  <a:cubicBezTo>
                    <a:pt x="7937" y="8478"/>
                    <a:pt x="7003" y="8810"/>
                    <a:pt x="6043" y="8810"/>
                  </a:cubicBezTo>
                  <a:cubicBezTo>
                    <a:pt x="3729" y="8810"/>
                    <a:pt x="1848" y="6935"/>
                    <a:pt x="1848" y="4620"/>
                  </a:cubicBezTo>
                  <a:cubicBezTo>
                    <a:pt x="1848" y="3667"/>
                    <a:pt x="2180" y="2727"/>
                    <a:pt x="2782" y="1983"/>
                  </a:cubicBezTo>
                  <a:cubicBezTo>
                    <a:pt x="3203" y="1476"/>
                    <a:pt x="3729" y="1066"/>
                    <a:pt x="4325" y="798"/>
                  </a:cubicBezTo>
                  <a:lnTo>
                    <a:pt x="4325" y="798"/>
                  </a:lnTo>
                  <a:cubicBezTo>
                    <a:pt x="3957" y="1417"/>
                    <a:pt x="3758" y="2131"/>
                    <a:pt x="3758" y="2867"/>
                  </a:cubicBezTo>
                  <a:cubicBezTo>
                    <a:pt x="3758" y="3521"/>
                    <a:pt x="3922" y="4176"/>
                    <a:pt x="4225" y="4754"/>
                  </a:cubicBezTo>
                  <a:cubicBezTo>
                    <a:pt x="4274" y="4847"/>
                    <a:pt x="4367" y="4898"/>
                    <a:pt x="4464" y="4898"/>
                  </a:cubicBezTo>
                  <a:cubicBezTo>
                    <a:pt x="4508" y="4898"/>
                    <a:pt x="4552" y="4888"/>
                    <a:pt x="4594" y="4866"/>
                  </a:cubicBezTo>
                  <a:cubicBezTo>
                    <a:pt x="4729" y="4796"/>
                    <a:pt x="4775" y="4632"/>
                    <a:pt x="4705" y="4503"/>
                  </a:cubicBezTo>
                  <a:cubicBezTo>
                    <a:pt x="4443" y="4000"/>
                    <a:pt x="4302" y="3434"/>
                    <a:pt x="4302" y="2867"/>
                  </a:cubicBezTo>
                  <a:cubicBezTo>
                    <a:pt x="4302" y="1967"/>
                    <a:pt x="4641" y="1107"/>
                    <a:pt x="5260" y="459"/>
                  </a:cubicBezTo>
                  <a:cubicBezTo>
                    <a:pt x="5342" y="370"/>
                    <a:pt x="5360" y="243"/>
                    <a:pt x="5301" y="138"/>
                  </a:cubicBezTo>
                  <a:cubicBezTo>
                    <a:pt x="5253" y="52"/>
                    <a:pt x="5167" y="0"/>
                    <a:pt x="5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" name="Google Shape;3277;p88">
              <a:extLst>
                <a:ext uri="{FF2B5EF4-FFF2-40B4-BE49-F238E27FC236}">
                  <a16:creationId xmlns:a16="http://schemas.microsoft.com/office/drawing/2014/main" id="{00C76555-D72D-DB79-9685-6E4026781036}"/>
                </a:ext>
              </a:extLst>
            </p:cNvPr>
            <p:cNvSpPr/>
            <p:nvPr/>
          </p:nvSpPr>
          <p:spPr>
            <a:xfrm>
              <a:off x="7959425" y="1710675"/>
              <a:ext cx="13500" cy="13625"/>
            </a:xfrm>
            <a:custGeom>
              <a:avLst/>
              <a:gdLst/>
              <a:ahLst/>
              <a:cxnLst/>
              <a:rect l="l" t="t" r="r" b="b"/>
              <a:pathLst>
                <a:path w="540" h="545" extrusionOk="0">
                  <a:moveTo>
                    <a:pt x="270" y="1"/>
                  </a:moveTo>
                  <a:cubicBezTo>
                    <a:pt x="118" y="1"/>
                    <a:pt x="1" y="124"/>
                    <a:pt x="1" y="276"/>
                  </a:cubicBezTo>
                  <a:cubicBezTo>
                    <a:pt x="1" y="422"/>
                    <a:pt x="118" y="545"/>
                    <a:pt x="270" y="545"/>
                  </a:cubicBezTo>
                  <a:cubicBezTo>
                    <a:pt x="421" y="545"/>
                    <a:pt x="539" y="422"/>
                    <a:pt x="539" y="276"/>
                  </a:cubicBezTo>
                  <a:cubicBezTo>
                    <a:pt x="539" y="124"/>
                    <a:pt x="421" y="1"/>
                    <a:pt x="2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1" name="Google Shape;3370;p88">
            <a:extLst>
              <a:ext uri="{FF2B5EF4-FFF2-40B4-BE49-F238E27FC236}">
                <a16:creationId xmlns:a16="http://schemas.microsoft.com/office/drawing/2014/main" id="{FEF75BB4-A895-3D42-1FEE-380830EF3290}"/>
              </a:ext>
            </a:extLst>
          </p:cNvPr>
          <p:cNvGrpSpPr/>
          <p:nvPr/>
        </p:nvGrpSpPr>
        <p:grpSpPr>
          <a:xfrm flipH="1">
            <a:off x="7006776" y="2531061"/>
            <a:ext cx="626223" cy="623342"/>
            <a:chOff x="4814725" y="2119650"/>
            <a:chExt cx="347775" cy="346175"/>
          </a:xfrm>
          <a:solidFill>
            <a:srgbClr val="0F6050"/>
          </a:solidFill>
        </p:grpSpPr>
        <p:sp>
          <p:nvSpPr>
            <p:cNvPr id="22" name="Google Shape;3371;p88">
              <a:extLst>
                <a:ext uri="{FF2B5EF4-FFF2-40B4-BE49-F238E27FC236}">
                  <a16:creationId xmlns:a16="http://schemas.microsoft.com/office/drawing/2014/main" id="{21100E4B-83B8-698D-3314-285DD3480B00}"/>
                </a:ext>
              </a:extLst>
            </p:cNvPr>
            <p:cNvSpPr/>
            <p:nvPr/>
          </p:nvSpPr>
          <p:spPr>
            <a:xfrm>
              <a:off x="4814725" y="2266350"/>
              <a:ext cx="347775" cy="199475"/>
            </a:xfrm>
            <a:custGeom>
              <a:avLst/>
              <a:gdLst/>
              <a:ahLst/>
              <a:cxnLst/>
              <a:rect l="l" t="t" r="r" b="b"/>
              <a:pathLst>
                <a:path w="13911" h="7979" extrusionOk="0">
                  <a:moveTo>
                    <a:pt x="9726" y="5845"/>
                  </a:moveTo>
                  <a:lnTo>
                    <a:pt x="9726" y="5845"/>
                  </a:lnTo>
                  <a:cubicBezTo>
                    <a:pt x="9691" y="5985"/>
                    <a:pt x="9673" y="6126"/>
                    <a:pt x="9673" y="6277"/>
                  </a:cubicBezTo>
                  <a:cubicBezTo>
                    <a:pt x="9673" y="6342"/>
                    <a:pt x="9678" y="6400"/>
                    <a:pt x="9684" y="6465"/>
                  </a:cubicBezTo>
                  <a:cubicBezTo>
                    <a:pt x="9481" y="6395"/>
                    <a:pt x="9263" y="6353"/>
                    <a:pt x="9047" y="6353"/>
                  </a:cubicBezTo>
                  <a:lnTo>
                    <a:pt x="8890" y="6353"/>
                  </a:lnTo>
                  <a:lnTo>
                    <a:pt x="8469" y="5869"/>
                  </a:lnTo>
                  <a:lnTo>
                    <a:pt x="9474" y="5869"/>
                  </a:lnTo>
                  <a:cubicBezTo>
                    <a:pt x="9562" y="5869"/>
                    <a:pt x="9643" y="5856"/>
                    <a:pt x="9726" y="5845"/>
                  </a:cubicBezTo>
                  <a:close/>
                  <a:moveTo>
                    <a:pt x="12174" y="5109"/>
                  </a:moveTo>
                  <a:cubicBezTo>
                    <a:pt x="12823" y="5109"/>
                    <a:pt x="13344" y="5635"/>
                    <a:pt x="13344" y="6277"/>
                  </a:cubicBezTo>
                  <a:cubicBezTo>
                    <a:pt x="13344" y="6698"/>
                    <a:pt x="13120" y="7067"/>
                    <a:pt x="12788" y="7271"/>
                  </a:cubicBezTo>
                  <a:lnTo>
                    <a:pt x="12046" y="5109"/>
                  </a:lnTo>
                  <a:close/>
                  <a:moveTo>
                    <a:pt x="1788" y="7218"/>
                  </a:moveTo>
                  <a:cubicBezTo>
                    <a:pt x="1824" y="7259"/>
                    <a:pt x="1871" y="7288"/>
                    <a:pt x="1923" y="7294"/>
                  </a:cubicBezTo>
                  <a:lnTo>
                    <a:pt x="2595" y="7434"/>
                  </a:lnTo>
                  <a:lnTo>
                    <a:pt x="1591" y="7434"/>
                  </a:lnTo>
                  <a:cubicBezTo>
                    <a:pt x="1608" y="7382"/>
                    <a:pt x="1619" y="7329"/>
                    <a:pt x="1619" y="7277"/>
                  </a:cubicBezTo>
                  <a:lnTo>
                    <a:pt x="1788" y="7218"/>
                  </a:lnTo>
                  <a:close/>
                  <a:moveTo>
                    <a:pt x="6886" y="7032"/>
                  </a:moveTo>
                  <a:lnTo>
                    <a:pt x="7353" y="7434"/>
                  </a:lnTo>
                  <a:lnTo>
                    <a:pt x="6517" y="7434"/>
                  </a:lnTo>
                  <a:cubicBezTo>
                    <a:pt x="6657" y="7318"/>
                    <a:pt x="6781" y="7183"/>
                    <a:pt x="6886" y="7032"/>
                  </a:cubicBezTo>
                  <a:close/>
                  <a:moveTo>
                    <a:pt x="9053" y="6897"/>
                  </a:moveTo>
                  <a:cubicBezTo>
                    <a:pt x="9468" y="6897"/>
                    <a:pt x="9859" y="7096"/>
                    <a:pt x="10099" y="7434"/>
                  </a:cubicBezTo>
                  <a:lnTo>
                    <a:pt x="8580" y="7434"/>
                  </a:lnTo>
                  <a:lnTo>
                    <a:pt x="8931" y="6897"/>
                  </a:lnTo>
                  <a:close/>
                  <a:moveTo>
                    <a:pt x="1147" y="5558"/>
                  </a:moveTo>
                  <a:cubicBezTo>
                    <a:pt x="1168" y="5558"/>
                    <a:pt x="1189" y="5560"/>
                    <a:pt x="1211" y="5564"/>
                  </a:cubicBezTo>
                  <a:lnTo>
                    <a:pt x="1713" y="5651"/>
                  </a:lnTo>
                  <a:lnTo>
                    <a:pt x="1713" y="6687"/>
                  </a:lnTo>
                  <a:lnTo>
                    <a:pt x="1268" y="6832"/>
                  </a:lnTo>
                  <a:cubicBezTo>
                    <a:pt x="1117" y="6879"/>
                    <a:pt x="1035" y="7037"/>
                    <a:pt x="1076" y="7189"/>
                  </a:cubicBezTo>
                  <a:cubicBezTo>
                    <a:pt x="1087" y="7248"/>
                    <a:pt x="1076" y="7312"/>
                    <a:pt x="1035" y="7364"/>
                  </a:cubicBezTo>
                  <a:cubicBezTo>
                    <a:pt x="997" y="7416"/>
                    <a:pt x="940" y="7445"/>
                    <a:pt x="880" y="7445"/>
                  </a:cubicBezTo>
                  <a:cubicBezTo>
                    <a:pt x="866" y="7445"/>
                    <a:pt x="851" y="7443"/>
                    <a:pt x="836" y="7440"/>
                  </a:cubicBezTo>
                  <a:cubicBezTo>
                    <a:pt x="784" y="7429"/>
                    <a:pt x="736" y="7399"/>
                    <a:pt x="707" y="7358"/>
                  </a:cubicBezTo>
                  <a:cubicBezTo>
                    <a:pt x="591" y="7194"/>
                    <a:pt x="550" y="6997"/>
                    <a:pt x="596" y="6797"/>
                  </a:cubicBezTo>
                  <a:lnTo>
                    <a:pt x="847" y="5792"/>
                  </a:lnTo>
                  <a:cubicBezTo>
                    <a:pt x="884" y="5655"/>
                    <a:pt x="1007" y="5558"/>
                    <a:pt x="1147" y="5558"/>
                  </a:cubicBezTo>
                  <a:close/>
                  <a:moveTo>
                    <a:pt x="11472" y="5109"/>
                  </a:moveTo>
                  <a:lnTo>
                    <a:pt x="12273" y="7440"/>
                  </a:lnTo>
                  <a:cubicBezTo>
                    <a:pt x="12238" y="7447"/>
                    <a:pt x="11374" y="7447"/>
                    <a:pt x="11374" y="7447"/>
                  </a:cubicBezTo>
                  <a:cubicBezTo>
                    <a:pt x="10708" y="7447"/>
                    <a:pt x="10169" y="6886"/>
                    <a:pt x="10204" y="6212"/>
                  </a:cubicBezTo>
                  <a:cubicBezTo>
                    <a:pt x="10239" y="5605"/>
                    <a:pt x="10784" y="5109"/>
                    <a:pt x="11391" y="5109"/>
                  </a:cubicBezTo>
                  <a:close/>
                  <a:moveTo>
                    <a:pt x="5787" y="1"/>
                  </a:moveTo>
                  <a:cubicBezTo>
                    <a:pt x="5661" y="1"/>
                    <a:pt x="5549" y="88"/>
                    <a:pt x="5518" y="216"/>
                  </a:cubicBezTo>
                  <a:cubicBezTo>
                    <a:pt x="5489" y="363"/>
                    <a:pt x="5581" y="509"/>
                    <a:pt x="5729" y="539"/>
                  </a:cubicBezTo>
                  <a:cubicBezTo>
                    <a:pt x="6903" y="777"/>
                    <a:pt x="7955" y="1373"/>
                    <a:pt x="8767" y="2250"/>
                  </a:cubicBezTo>
                  <a:lnTo>
                    <a:pt x="10158" y="3758"/>
                  </a:lnTo>
                  <a:cubicBezTo>
                    <a:pt x="10491" y="4121"/>
                    <a:pt x="10485" y="4682"/>
                    <a:pt x="10152" y="5038"/>
                  </a:cubicBezTo>
                  <a:cubicBezTo>
                    <a:pt x="9985" y="5216"/>
                    <a:pt x="9749" y="5325"/>
                    <a:pt x="9504" y="5325"/>
                  </a:cubicBezTo>
                  <a:cubicBezTo>
                    <a:pt x="9492" y="5325"/>
                    <a:pt x="9480" y="5325"/>
                    <a:pt x="9468" y="5325"/>
                  </a:cubicBezTo>
                  <a:lnTo>
                    <a:pt x="8013" y="5325"/>
                  </a:lnTo>
                  <a:lnTo>
                    <a:pt x="7785" y="5074"/>
                  </a:lnTo>
                  <a:lnTo>
                    <a:pt x="8580" y="4723"/>
                  </a:lnTo>
                  <a:cubicBezTo>
                    <a:pt x="8715" y="4658"/>
                    <a:pt x="8779" y="4501"/>
                    <a:pt x="8715" y="4367"/>
                  </a:cubicBezTo>
                  <a:cubicBezTo>
                    <a:pt x="8671" y="4263"/>
                    <a:pt x="8570" y="4204"/>
                    <a:pt x="8467" y="4204"/>
                  </a:cubicBezTo>
                  <a:cubicBezTo>
                    <a:pt x="8430" y="4204"/>
                    <a:pt x="8393" y="4211"/>
                    <a:pt x="8358" y="4226"/>
                  </a:cubicBezTo>
                  <a:lnTo>
                    <a:pt x="7229" y="4728"/>
                  </a:lnTo>
                  <a:cubicBezTo>
                    <a:pt x="7154" y="4764"/>
                    <a:pt x="7096" y="4834"/>
                    <a:pt x="7078" y="4922"/>
                  </a:cubicBezTo>
                  <a:cubicBezTo>
                    <a:pt x="7061" y="5003"/>
                    <a:pt x="7078" y="5090"/>
                    <a:pt x="7137" y="5155"/>
                  </a:cubicBezTo>
                  <a:lnTo>
                    <a:pt x="8434" y="6646"/>
                  </a:lnTo>
                  <a:lnTo>
                    <a:pt x="8013" y="7307"/>
                  </a:lnTo>
                  <a:lnTo>
                    <a:pt x="6546" y="6020"/>
                  </a:lnTo>
                  <a:cubicBezTo>
                    <a:pt x="6219" y="5734"/>
                    <a:pt x="6037" y="5308"/>
                    <a:pt x="6072" y="4869"/>
                  </a:cubicBezTo>
                  <a:cubicBezTo>
                    <a:pt x="6102" y="4448"/>
                    <a:pt x="6336" y="4051"/>
                    <a:pt x="6692" y="3817"/>
                  </a:cubicBezTo>
                  <a:lnTo>
                    <a:pt x="7657" y="3174"/>
                  </a:lnTo>
                  <a:cubicBezTo>
                    <a:pt x="7785" y="3092"/>
                    <a:pt x="7814" y="2929"/>
                    <a:pt x="7733" y="2800"/>
                  </a:cubicBezTo>
                  <a:cubicBezTo>
                    <a:pt x="7680" y="2723"/>
                    <a:pt x="7594" y="2680"/>
                    <a:pt x="7506" y="2680"/>
                  </a:cubicBezTo>
                  <a:cubicBezTo>
                    <a:pt x="7455" y="2680"/>
                    <a:pt x="7404" y="2694"/>
                    <a:pt x="7358" y="2724"/>
                  </a:cubicBezTo>
                  <a:lnTo>
                    <a:pt x="6395" y="3366"/>
                  </a:lnTo>
                  <a:cubicBezTo>
                    <a:pt x="6290" y="3431"/>
                    <a:pt x="6196" y="3507"/>
                    <a:pt x="6114" y="3590"/>
                  </a:cubicBezTo>
                  <a:lnTo>
                    <a:pt x="5441" y="2578"/>
                  </a:lnTo>
                  <a:cubicBezTo>
                    <a:pt x="5390" y="2500"/>
                    <a:pt x="5303" y="2458"/>
                    <a:pt x="5215" y="2458"/>
                  </a:cubicBezTo>
                  <a:cubicBezTo>
                    <a:pt x="5164" y="2458"/>
                    <a:pt x="5113" y="2472"/>
                    <a:pt x="5068" y="2502"/>
                  </a:cubicBezTo>
                  <a:cubicBezTo>
                    <a:pt x="4939" y="2589"/>
                    <a:pt x="4909" y="2754"/>
                    <a:pt x="4992" y="2881"/>
                  </a:cubicBezTo>
                  <a:lnTo>
                    <a:pt x="5764" y="4051"/>
                  </a:lnTo>
                  <a:cubicBezTo>
                    <a:pt x="5635" y="4291"/>
                    <a:pt x="5553" y="4553"/>
                    <a:pt x="5535" y="4834"/>
                  </a:cubicBezTo>
                  <a:cubicBezTo>
                    <a:pt x="5489" y="5435"/>
                    <a:pt x="5734" y="6032"/>
                    <a:pt x="6190" y="6430"/>
                  </a:cubicBezTo>
                  <a:lnTo>
                    <a:pt x="6476" y="6681"/>
                  </a:lnTo>
                  <a:cubicBezTo>
                    <a:pt x="6190" y="7127"/>
                    <a:pt x="5698" y="7392"/>
                    <a:pt x="5175" y="7392"/>
                  </a:cubicBezTo>
                  <a:cubicBezTo>
                    <a:pt x="5068" y="7392"/>
                    <a:pt x="4960" y="7381"/>
                    <a:pt x="4852" y="7358"/>
                  </a:cubicBezTo>
                  <a:lnTo>
                    <a:pt x="2250" y="6821"/>
                  </a:lnTo>
                  <a:lnTo>
                    <a:pt x="2250" y="5623"/>
                  </a:lnTo>
                  <a:lnTo>
                    <a:pt x="4740" y="5862"/>
                  </a:lnTo>
                  <a:cubicBezTo>
                    <a:pt x="4750" y="5863"/>
                    <a:pt x="4761" y="5864"/>
                    <a:pt x="4771" y="5864"/>
                  </a:cubicBezTo>
                  <a:cubicBezTo>
                    <a:pt x="4906" y="5864"/>
                    <a:pt x="5021" y="5759"/>
                    <a:pt x="5033" y="5623"/>
                  </a:cubicBezTo>
                  <a:cubicBezTo>
                    <a:pt x="5050" y="5470"/>
                    <a:pt x="4939" y="5343"/>
                    <a:pt x="4793" y="5325"/>
                  </a:cubicBezTo>
                  <a:lnTo>
                    <a:pt x="4057" y="5254"/>
                  </a:lnTo>
                  <a:lnTo>
                    <a:pt x="2911" y="3402"/>
                  </a:lnTo>
                  <a:cubicBezTo>
                    <a:pt x="2718" y="3092"/>
                    <a:pt x="2613" y="2730"/>
                    <a:pt x="2613" y="2368"/>
                  </a:cubicBezTo>
                  <a:cubicBezTo>
                    <a:pt x="2613" y="1683"/>
                    <a:pt x="2964" y="1065"/>
                    <a:pt x="3542" y="701"/>
                  </a:cubicBezTo>
                  <a:cubicBezTo>
                    <a:pt x="3660" y="631"/>
                    <a:pt x="3706" y="480"/>
                    <a:pt x="3647" y="351"/>
                  </a:cubicBezTo>
                  <a:cubicBezTo>
                    <a:pt x="3600" y="253"/>
                    <a:pt x="3503" y="200"/>
                    <a:pt x="3404" y="200"/>
                  </a:cubicBezTo>
                  <a:cubicBezTo>
                    <a:pt x="3355" y="200"/>
                    <a:pt x="3306" y="213"/>
                    <a:pt x="3261" y="240"/>
                  </a:cubicBezTo>
                  <a:cubicBezTo>
                    <a:pt x="2519" y="701"/>
                    <a:pt x="2075" y="1497"/>
                    <a:pt x="2075" y="2368"/>
                  </a:cubicBezTo>
                  <a:cubicBezTo>
                    <a:pt x="2075" y="2835"/>
                    <a:pt x="2204" y="3291"/>
                    <a:pt x="2449" y="3682"/>
                  </a:cubicBezTo>
                  <a:lnTo>
                    <a:pt x="3385" y="5190"/>
                  </a:lnTo>
                  <a:lnTo>
                    <a:pt x="2004" y="5055"/>
                  </a:lnTo>
                  <a:cubicBezTo>
                    <a:pt x="1996" y="5055"/>
                    <a:pt x="1988" y="5054"/>
                    <a:pt x="1980" y="5054"/>
                  </a:cubicBezTo>
                  <a:cubicBezTo>
                    <a:pt x="1918" y="5054"/>
                    <a:pt x="1858" y="5073"/>
                    <a:pt x="1812" y="5114"/>
                  </a:cubicBezTo>
                  <a:lnTo>
                    <a:pt x="1310" y="5020"/>
                  </a:lnTo>
                  <a:cubicBezTo>
                    <a:pt x="1258" y="5011"/>
                    <a:pt x="1205" y="5006"/>
                    <a:pt x="1154" y="5006"/>
                  </a:cubicBezTo>
                  <a:cubicBezTo>
                    <a:pt x="768" y="5006"/>
                    <a:pt x="420" y="5265"/>
                    <a:pt x="321" y="5651"/>
                  </a:cubicBezTo>
                  <a:lnTo>
                    <a:pt x="70" y="6657"/>
                  </a:lnTo>
                  <a:cubicBezTo>
                    <a:pt x="0" y="6938"/>
                    <a:pt x="35" y="7229"/>
                    <a:pt x="159" y="7482"/>
                  </a:cubicBezTo>
                  <a:cubicBezTo>
                    <a:pt x="76" y="7534"/>
                    <a:pt x="24" y="7628"/>
                    <a:pt x="35" y="7733"/>
                  </a:cubicBezTo>
                  <a:cubicBezTo>
                    <a:pt x="53" y="7873"/>
                    <a:pt x="175" y="7978"/>
                    <a:pt x="316" y="7978"/>
                  </a:cubicBezTo>
                  <a:lnTo>
                    <a:pt x="13606" y="7978"/>
                  </a:lnTo>
                  <a:cubicBezTo>
                    <a:pt x="13746" y="7978"/>
                    <a:pt x="13864" y="7879"/>
                    <a:pt x="13886" y="7744"/>
                  </a:cubicBezTo>
                  <a:cubicBezTo>
                    <a:pt x="13910" y="7580"/>
                    <a:pt x="13781" y="7434"/>
                    <a:pt x="13618" y="7434"/>
                  </a:cubicBezTo>
                  <a:lnTo>
                    <a:pt x="13419" y="7434"/>
                  </a:lnTo>
                  <a:cubicBezTo>
                    <a:pt x="13705" y="7137"/>
                    <a:pt x="13881" y="6733"/>
                    <a:pt x="13881" y="6290"/>
                  </a:cubicBezTo>
                  <a:cubicBezTo>
                    <a:pt x="13892" y="5343"/>
                    <a:pt x="13098" y="4564"/>
                    <a:pt x="12151" y="4564"/>
                  </a:cubicBezTo>
                  <a:lnTo>
                    <a:pt x="11374" y="4564"/>
                  </a:lnTo>
                  <a:cubicBezTo>
                    <a:pt x="11374" y="4564"/>
                    <a:pt x="11070" y="4588"/>
                    <a:pt x="10930" y="4623"/>
                  </a:cubicBezTo>
                  <a:cubicBezTo>
                    <a:pt x="10994" y="4191"/>
                    <a:pt x="10871" y="3735"/>
                    <a:pt x="10555" y="3396"/>
                  </a:cubicBezTo>
                  <a:lnTo>
                    <a:pt x="9165" y="1888"/>
                  </a:lnTo>
                  <a:cubicBezTo>
                    <a:pt x="8270" y="924"/>
                    <a:pt x="7124" y="275"/>
                    <a:pt x="5839" y="6"/>
                  </a:cubicBezTo>
                  <a:cubicBezTo>
                    <a:pt x="5822" y="2"/>
                    <a:pt x="5804" y="1"/>
                    <a:pt x="57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" name="Google Shape;3372;p88">
              <a:extLst>
                <a:ext uri="{FF2B5EF4-FFF2-40B4-BE49-F238E27FC236}">
                  <a16:creationId xmlns:a16="http://schemas.microsoft.com/office/drawing/2014/main" id="{BC9F59DC-4C69-4AB2-9930-269BF6AE630F}"/>
                </a:ext>
              </a:extLst>
            </p:cNvPr>
            <p:cNvSpPr/>
            <p:nvPr/>
          </p:nvSpPr>
          <p:spPr>
            <a:xfrm>
              <a:off x="5040025" y="2119650"/>
              <a:ext cx="122325" cy="121900"/>
            </a:xfrm>
            <a:custGeom>
              <a:avLst/>
              <a:gdLst/>
              <a:ahLst/>
              <a:cxnLst/>
              <a:rect l="l" t="t" r="r" b="b"/>
              <a:pathLst>
                <a:path w="4893" h="4876" extrusionOk="0">
                  <a:moveTo>
                    <a:pt x="1316" y="872"/>
                  </a:moveTo>
                  <a:lnTo>
                    <a:pt x="1316" y="872"/>
                  </a:lnTo>
                  <a:cubicBezTo>
                    <a:pt x="1246" y="1088"/>
                    <a:pt x="1205" y="1315"/>
                    <a:pt x="1205" y="1549"/>
                  </a:cubicBezTo>
                  <a:cubicBezTo>
                    <a:pt x="1205" y="2718"/>
                    <a:pt x="2157" y="3672"/>
                    <a:pt x="3331" y="3672"/>
                  </a:cubicBezTo>
                  <a:cubicBezTo>
                    <a:pt x="3560" y="3672"/>
                    <a:pt x="3787" y="3637"/>
                    <a:pt x="4003" y="3559"/>
                  </a:cubicBezTo>
                  <a:lnTo>
                    <a:pt x="4003" y="3559"/>
                  </a:lnTo>
                  <a:cubicBezTo>
                    <a:pt x="3911" y="3688"/>
                    <a:pt x="3800" y="3805"/>
                    <a:pt x="3676" y="3904"/>
                  </a:cubicBezTo>
                  <a:cubicBezTo>
                    <a:pt x="3331" y="4185"/>
                    <a:pt x="2911" y="4331"/>
                    <a:pt x="2467" y="4331"/>
                  </a:cubicBezTo>
                  <a:cubicBezTo>
                    <a:pt x="1403" y="4331"/>
                    <a:pt x="544" y="3472"/>
                    <a:pt x="544" y="2415"/>
                  </a:cubicBezTo>
                  <a:cubicBezTo>
                    <a:pt x="544" y="1965"/>
                    <a:pt x="690" y="1549"/>
                    <a:pt x="971" y="1204"/>
                  </a:cubicBezTo>
                  <a:cubicBezTo>
                    <a:pt x="1070" y="1077"/>
                    <a:pt x="1187" y="964"/>
                    <a:pt x="1316" y="872"/>
                  </a:cubicBezTo>
                  <a:close/>
                  <a:moveTo>
                    <a:pt x="1982" y="1"/>
                  </a:moveTo>
                  <a:cubicBezTo>
                    <a:pt x="1964" y="1"/>
                    <a:pt x="1946" y="3"/>
                    <a:pt x="1929" y="6"/>
                  </a:cubicBezTo>
                  <a:cubicBezTo>
                    <a:pt x="1392" y="130"/>
                    <a:pt x="901" y="433"/>
                    <a:pt x="550" y="859"/>
                  </a:cubicBezTo>
                  <a:cubicBezTo>
                    <a:pt x="199" y="1298"/>
                    <a:pt x="0" y="1848"/>
                    <a:pt x="0" y="2415"/>
                  </a:cubicBezTo>
                  <a:cubicBezTo>
                    <a:pt x="0" y="3770"/>
                    <a:pt x="1105" y="4875"/>
                    <a:pt x="2467" y="4875"/>
                  </a:cubicBezTo>
                  <a:cubicBezTo>
                    <a:pt x="3028" y="4875"/>
                    <a:pt x="3577" y="4681"/>
                    <a:pt x="4016" y="4325"/>
                  </a:cubicBezTo>
                  <a:cubicBezTo>
                    <a:pt x="4448" y="3975"/>
                    <a:pt x="4747" y="3489"/>
                    <a:pt x="4869" y="2952"/>
                  </a:cubicBezTo>
                  <a:cubicBezTo>
                    <a:pt x="4893" y="2836"/>
                    <a:pt x="4839" y="2712"/>
                    <a:pt x="4740" y="2655"/>
                  </a:cubicBezTo>
                  <a:cubicBezTo>
                    <a:pt x="4698" y="2631"/>
                    <a:pt x="4652" y="2620"/>
                    <a:pt x="4607" y="2620"/>
                  </a:cubicBezTo>
                  <a:cubicBezTo>
                    <a:pt x="4539" y="2620"/>
                    <a:pt x="4472" y="2646"/>
                    <a:pt x="4418" y="2695"/>
                  </a:cubicBezTo>
                  <a:cubicBezTo>
                    <a:pt x="4121" y="2976"/>
                    <a:pt x="3735" y="3127"/>
                    <a:pt x="3331" y="3127"/>
                  </a:cubicBezTo>
                  <a:cubicBezTo>
                    <a:pt x="2455" y="3127"/>
                    <a:pt x="1748" y="2420"/>
                    <a:pt x="1748" y="1549"/>
                  </a:cubicBezTo>
                  <a:cubicBezTo>
                    <a:pt x="1748" y="1140"/>
                    <a:pt x="1899" y="754"/>
                    <a:pt x="2180" y="457"/>
                  </a:cubicBezTo>
                  <a:cubicBezTo>
                    <a:pt x="2263" y="375"/>
                    <a:pt x="2279" y="241"/>
                    <a:pt x="2222" y="141"/>
                  </a:cubicBezTo>
                  <a:cubicBezTo>
                    <a:pt x="2172" y="53"/>
                    <a:pt x="2077" y="1"/>
                    <a:pt x="19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4" name="Google Shape;3373;p88">
              <a:extLst>
                <a:ext uri="{FF2B5EF4-FFF2-40B4-BE49-F238E27FC236}">
                  <a16:creationId xmlns:a16="http://schemas.microsoft.com/office/drawing/2014/main" id="{C292B9E1-BEE8-8950-6D14-AC28F3F5A167}"/>
                </a:ext>
              </a:extLst>
            </p:cNvPr>
            <p:cNvSpPr/>
            <p:nvPr/>
          </p:nvSpPr>
          <p:spPr>
            <a:xfrm>
              <a:off x="4922275" y="2263300"/>
              <a:ext cx="13575" cy="13450"/>
            </a:xfrm>
            <a:custGeom>
              <a:avLst/>
              <a:gdLst/>
              <a:ahLst/>
              <a:cxnLst/>
              <a:rect l="l" t="t" r="r" b="b"/>
              <a:pathLst>
                <a:path w="543" h="538" extrusionOk="0">
                  <a:moveTo>
                    <a:pt x="269" y="0"/>
                  </a:moveTo>
                  <a:cubicBezTo>
                    <a:pt x="122" y="0"/>
                    <a:pt x="0" y="122"/>
                    <a:pt x="0" y="268"/>
                  </a:cubicBezTo>
                  <a:cubicBezTo>
                    <a:pt x="0" y="421"/>
                    <a:pt x="122" y="537"/>
                    <a:pt x="269" y="537"/>
                  </a:cubicBezTo>
                  <a:cubicBezTo>
                    <a:pt x="421" y="537"/>
                    <a:pt x="543" y="421"/>
                    <a:pt x="543" y="268"/>
                  </a:cubicBezTo>
                  <a:cubicBezTo>
                    <a:pt x="543" y="122"/>
                    <a:pt x="421" y="0"/>
                    <a:pt x="26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5AA9C9A6-E8BC-8C25-7838-145C2B205352}"/>
              </a:ext>
            </a:extLst>
          </p:cNvPr>
          <p:cNvSpPr txBox="1"/>
          <p:nvPr/>
        </p:nvSpPr>
        <p:spPr>
          <a:xfrm>
            <a:off x="3788228" y="108860"/>
            <a:ext cx="4615543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0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موضوع خود را به صورت دقیق را وارد نمایید</a:t>
            </a:r>
            <a:endParaRPr lang="en-US" sz="4000" dirty="0"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E6D8017-BC9B-B620-B381-14C71AA31EC2}"/>
              </a:ext>
            </a:extLst>
          </p:cNvPr>
          <p:cNvSpPr txBox="1"/>
          <p:nvPr/>
        </p:nvSpPr>
        <p:spPr>
          <a:xfrm>
            <a:off x="9080436" y="2090563"/>
            <a:ext cx="2075478" cy="20197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32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fa-IR" sz="3200" dirty="0">
              <a:latin typeface="Kalameh" pitchFamily="2" charset="-78"/>
              <a:cs typeface="B Tehran" panose="00000400000000000000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14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79BA21B-950C-482C-E204-B5E1AC3AF968}"/>
              </a:ext>
            </a:extLst>
          </p:cNvPr>
          <p:cNvSpPr txBox="1"/>
          <p:nvPr/>
        </p:nvSpPr>
        <p:spPr>
          <a:xfrm>
            <a:off x="6300409" y="3061065"/>
            <a:ext cx="2075478" cy="20197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32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fa-IR" sz="3200" dirty="0">
              <a:latin typeface="Kalameh" pitchFamily="2" charset="-78"/>
              <a:cs typeface="B Tehran" panose="00000400000000000000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14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5BA8E5D-E3D8-D510-E25B-39FAEF5ABDED}"/>
              </a:ext>
            </a:extLst>
          </p:cNvPr>
          <p:cNvSpPr txBox="1"/>
          <p:nvPr/>
        </p:nvSpPr>
        <p:spPr>
          <a:xfrm>
            <a:off x="3923820" y="2090563"/>
            <a:ext cx="2075478" cy="20197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32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fa-IR" sz="3200" dirty="0">
              <a:latin typeface="Kalameh" pitchFamily="2" charset="-78"/>
              <a:cs typeface="B Tehran" panose="00000400000000000000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14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804EB6E-FC41-57C3-1DCF-F23E1832969E}"/>
              </a:ext>
            </a:extLst>
          </p:cNvPr>
          <p:cNvSpPr txBox="1"/>
          <p:nvPr/>
        </p:nvSpPr>
        <p:spPr>
          <a:xfrm>
            <a:off x="1275520" y="3061065"/>
            <a:ext cx="2075478" cy="20197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32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fa-IR" sz="3200" dirty="0">
              <a:latin typeface="Kalameh" pitchFamily="2" charset="-78"/>
              <a:cs typeface="B Tehran" panose="00000400000000000000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14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164959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EBAA582-A7ED-20CE-9AEA-9E4A27BAF3CD}"/>
              </a:ext>
            </a:extLst>
          </p:cNvPr>
          <p:cNvSpPr txBox="1"/>
          <p:nvPr/>
        </p:nvSpPr>
        <p:spPr>
          <a:xfrm>
            <a:off x="3265715" y="2754088"/>
            <a:ext cx="570411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8000" dirty="0">
                <a:latin typeface="IranNastaliq" panose="02020505000000020003" pitchFamily="18" charset="0"/>
                <a:cs typeface="IranNastaliq" panose="02020505000000020003" pitchFamily="18" charset="0"/>
              </a:rPr>
              <a:t>هجرت اجباری</a:t>
            </a:r>
            <a:endParaRPr lang="en-US" sz="8000" dirty="0"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7910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B84FAADF-3AA0-DD0B-553C-B7D4132BD37D}"/>
              </a:ext>
            </a:extLst>
          </p:cNvPr>
          <p:cNvGrpSpPr/>
          <p:nvPr/>
        </p:nvGrpSpPr>
        <p:grpSpPr>
          <a:xfrm flipH="1">
            <a:off x="4091604" y="1984318"/>
            <a:ext cx="5907805" cy="3439973"/>
            <a:chOff x="4175295" y="1305332"/>
            <a:chExt cx="5907805" cy="3439973"/>
          </a:xfrm>
        </p:grpSpPr>
        <p:cxnSp>
          <p:nvCxnSpPr>
            <p:cNvPr id="4" name="Google Shape;546;p34">
              <a:extLst>
                <a:ext uri="{FF2B5EF4-FFF2-40B4-BE49-F238E27FC236}">
                  <a16:creationId xmlns:a16="http://schemas.microsoft.com/office/drawing/2014/main" id="{8465C933-B3C2-5AFA-F8EA-44037CBE8A0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175295" y="1305332"/>
              <a:ext cx="5120145" cy="739622"/>
            </a:xfrm>
            <a:prstGeom prst="bentConnector3">
              <a:avLst>
                <a:gd name="adj1" fmla="val 50000"/>
              </a:avLst>
            </a:prstGeom>
            <a:noFill/>
            <a:ln w="28575" cap="flat" cmpd="sng">
              <a:solidFill>
                <a:srgbClr val="0F605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" name="Google Shape;546;p34">
              <a:extLst>
                <a:ext uri="{FF2B5EF4-FFF2-40B4-BE49-F238E27FC236}">
                  <a16:creationId xmlns:a16="http://schemas.microsoft.com/office/drawing/2014/main" id="{6B17C6B8-54E0-C009-32BF-1861C2F982E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803398" y="4264795"/>
              <a:ext cx="2279702" cy="480510"/>
            </a:xfrm>
            <a:prstGeom prst="bentConnector3">
              <a:avLst>
                <a:gd name="adj1" fmla="val 50000"/>
              </a:avLst>
            </a:prstGeom>
            <a:noFill/>
            <a:ln w="28575" cap="flat" cmpd="sng">
              <a:solidFill>
                <a:srgbClr val="0F605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" name="Google Shape;546;p34">
              <a:extLst>
                <a:ext uri="{FF2B5EF4-FFF2-40B4-BE49-F238E27FC236}">
                  <a16:creationId xmlns:a16="http://schemas.microsoft.com/office/drawing/2014/main" id="{1F6381E9-087C-A50D-C762-E9C1F4D50CA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5089695" y="3014239"/>
              <a:ext cx="4993404" cy="1"/>
            </a:xfrm>
            <a:prstGeom prst="bentConnector3">
              <a:avLst>
                <a:gd name="adj1" fmla="val 50000"/>
              </a:avLst>
            </a:prstGeom>
            <a:noFill/>
            <a:ln w="28575" cap="flat" cmpd="sng">
              <a:solidFill>
                <a:srgbClr val="0F6050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pic>
        <p:nvPicPr>
          <p:cNvPr id="20" name="Picture 19">
            <a:extLst>
              <a:ext uri="{FF2B5EF4-FFF2-40B4-BE49-F238E27FC236}">
                <a16:creationId xmlns:a16="http://schemas.microsoft.com/office/drawing/2014/main" id="{8A213044-4280-DB1E-25B9-C51641D96FA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24168" y="0"/>
            <a:ext cx="6972669" cy="6858000"/>
          </a:xfrm>
          <a:prstGeom prst="rect">
            <a:avLst/>
          </a:prstGeom>
        </p:spPr>
      </p:pic>
      <p:grpSp>
        <p:nvGrpSpPr>
          <p:cNvPr id="38" name="Group 37">
            <a:extLst>
              <a:ext uri="{FF2B5EF4-FFF2-40B4-BE49-F238E27FC236}">
                <a16:creationId xmlns:a16="http://schemas.microsoft.com/office/drawing/2014/main" id="{F8FFA941-8953-80A2-FEDF-5CE8FE46FCE8}"/>
              </a:ext>
            </a:extLst>
          </p:cNvPr>
          <p:cNvGrpSpPr/>
          <p:nvPr/>
        </p:nvGrpSpPr>
        <p:grpSpPr>
          <a:xfrm>
            <a:off x="3528866" y="3212748"/>
            <a:ext cx="928306" cy="928306"/>
            <a:chOff x="3528866" y="3212748"/>
            <a:chExt cx="928306" cy="928306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502A9E50-5DE6-5DB8-6E68-32D5647AD2E0}"/>
                </a:ext>
              </a:extLst>
            </p:cNvPr>
            <p:cNvGrpSpPr/>
            <p:nvPr/>
          </p:nvGrpSpPr>
          <p:grpSpPr>
            <a:xfrm flipH="1">
              <a:off x="3528866" y="3212748"/>
              <a:ext cx="928306" cy="928306"/>
              <a:chOff x="9973737" y="1743410"/>
              <a:chExt cx="1180419" cy="1180419"/>
            </a:xfrm>
          </p:grpSpPr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DC0082FE-2725-DF50-CF4B-A3A4AE3952F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973737" y="1743410"/>
                <a:ext cx="1180419" cy="1180419"/>
              </a:xfrm>
              <a:prstGeom prst="rect">
                <a:avLst/>
              </a:prstGeom>
            </p:spPr>
          </p:pic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F580A458-0064-7F8F-08F6-6ADE4D7F6B32}"/>
                  </a:ext>
                </a:extLst>
              </p:cNvPr>
              <p:cNvSpPr/>
              <p:nvPr/>
            </p:nvSpPr>
            <p:spPr>
              <a:xfrm flipH="1">
                <a:off x="10241020" y="2010693"/>
                <a:ext cx="645853" cy="645853"/>
              </a:xfrm>
              <a:prstGeom prst="ellipse">
                <a:avLst/>
              </a:prstGeom>
              <a:solidFill>
                <a:srgbClr val="EAEAEA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2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6" name="Google Shape;6426;p72">
              <a:extLst>
                <a:ext uri="{FF2B5EF4-FFF2-40B4-BE49-F238E27FC236}">
                  <a16:creationId xmlns:a16="http://schemas.microsoft.com/office/drawing/2014/main" id="{C8A79045-D000-A725-30A5-A1A8963C29D0}"/>
                </a:ext>
              </a:extLst>
            </p:cNvPr>
            <p:cNvGrpSpPr/>
            <p:nvPr/>
          </p:nvGrpSpPr>
          <p:grpSpPr>
            <a:xfrm>
              <a:off x="3859344" y="3542887"/>
              <a:ext cx="267349" cy="268028"/>
              <a:chOff x="-64044600" y="3360375"/>
              <a:chExt cx="315850" cy="316651"/>
            </a:xfrm>
            <a:solidFill>
              <a:srgbClr val="0F6050"/>
            </a:solidFill>
          </p:grpSpPr>
          <p:sp>
            <p:nvSpPr>
              <p:cNvPr id="17" name="Google Shape;6427;p72">
                <a:extLst>
                  <a:ext uri="{FF2B5EF4-FFF2-40B4-BE49-F238E27FC236}">
                    <a16:creationId xmlns:a16="http://schemas.microsoft.com/office/drawing/2014/main" id="{08FC2437-BFD2-66EA-FF2E-2BB3D376D399}"/>
                  </a:ext>
                </a:extLst>
              </p:cNvPr>
              <p:cNvSpPr/>
              <p:nvPr/>
            </p:nvSpPr>
            <p:spPr>
              <a:xfrm>
                <a:off x="-63980025" y="3532876"/>
                <a:ext cx="185900" cy="144150"/>
              </a:xfrm>
              <a:custGeom>
                <a:avLst/>
                <a:gdLst/>
                <a:ahLst/>
                <a:cxnLst/>
                <a:rect l="l" t="t" r="r" b="b"/>
                <a:pathLst>
                  <a:path w="7436" h="5766" extrusionOk="0">
                    <a:moveTo>
                      <a:pt x="410" y="0"/>
                    </a:moveTo>
                    <a:cubicBezTo>
                      <a:pt x="158" y="0"/>
                      <a:pt x="1" y="189"/>
                      <a:pt x="1" y="410"/>
                    </a:cubicBezTo>
                    <a:cubicBezTo>
                      <a:pt x="1" y="662"/>
                      <a:pt x="190" y="820"/>
                      <a:pt x="410" y="820"/>
                    </a:cubicBezTo>
                    <a:lnTo>
                      <a:pt x="883" y="820"/>
                    </a:lnTo>
                    <a:lnTo>
                      <a:pt x="1670" y="5419"/>
                    </a:lnTo>
                    <a:cubicBezTo>
                      <a:pt x="1702" y="5608"/>
                      <a:pt x="1859" y="5766"/>
                      <a:pt x="2048" y="5766"/>
                    </a:cubicBezTo>
                    <a:lnTo>
                      <a:pt x="5356" y="5766"/>
                    </a:lnTo>
                    <a:cubicBezTo>
                      <a:pt x="5545" y="5766"/>
                      <a:pt x="5766" y="5608"/>
                      <a:pt x="5766" y="5419"/>
                    </a:cubicBezTo>
                    <a:lnTo>
                      <a:pt x="6554" y="820"/>
                    </a:lnTo>
                    <a:lnTo>
                      <a:pt x="7026" y="820"/>
                    </a:lnTo>
                    <a:cubicBezTo>
                      <a:pt x="7247" y="820"/>
                      <a:pt x="7404" y="630"/>
                      <a:pt x="7404" y="410"/>
                    </a:cubicBezTo>
                    <a:cubicBezTo>
                      <a:pt x="7436" y="189"/>
                      <a:pt x="7247" y="0"/>
                      <a:pt x="702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8" name="Google Shape;6428;p72">
                <a:extLst>
                  <a:ext uri="{FF2B5EF4-FFF2-40B4-BE49-F238E27FC236}">
                    <a16:creationId xmlns:a16="http://schemas.microsoft.com/office/drawing/2014/main" id="{A99641B6-35EB-2827-C6C8-2BDB60360A39}"/>
                  </a:ext>
                </a:extLst>
              </p:cNvPr>
              <p:cNvSpPr/>
              <p:nvPr/>
            </p:nvSpPr>
            <p:spPr>
              <a:xfrm>
                <a:off x="-64044600" y="3360375"/>
                <a:ext cx="315850" cy="152825"/>
              </a:xfrm>
              <a:custGeom>
                <a:avLst/>
                <a:gdLst/>
                <a:ahLst/>
                <a:cxnLst/>
                <a:rect l="l" t="t" r="r" b="b"/>
                <a:pathLst>
                  <a:path w="12634" h="6113" extrusionOk="0">
                    <a:moveTo>
                      <a:pt x="378" y="1"/>
                    </a:moveTo>
                    <a:cubicBezTo>
                      <a:pt x="158" y="1"/>
                      <a:pt x="0" y="190"/>
                      <a:pt x="0" y="442"/>
                    </a:cubicBezTo>
                    <a:lnTo>
                      <a:pt x="0" y="5672"/>
                    </a:lnTo>
                    <a:cubicBezTo>
                      <a:pt x="0" y="5892"/>
                      <a:pt x="189" y="6113"/>
                      <a:pt x="378" y="6113"/>
                    </a:cubicBezTo>
                    <a:lnTo>
                      <a:pt x="3088" y="6113"/>
                    </a:lnTo>
                    <a:cubicBezTo>
                      <a:pt x="3245" y="5514"/>
                      <a:pt x="3560" y="4947"/>
                      <a:pt x="4001" y="4569"/>
                    </a:cubicBezTo>
                    <a:cubicBezTo>
                      <a:pt x="3875" y="4285"/>
                      <a:pt x="3812" y="3970"/>
                      <a:pt x="3812" y="3624"/>
                    </a:cubicBezTo>
                    <a:cubicBezTo>
                      <a:pt x="3812" y="2238"/>
                      <a:pt x="4915" y="1135"/>
                      <a:pt x="6301" y="1135"/>
                    </a:cubicBezTo>
                    <a:cubicBezTo>
                      <a:pt x="7656" y="1135"/>
                      <a:pt x="8759" y="2238"/>
                      <a:pt x="8759" y="3624"/>
                    </a:cubicBezTo>
                    <a:cubicBezTo>
                      <a:pt x="8759" y="3939"/>
                      <a:pt x="8696" y="4254"/>
                      <a:pt x="8570" y="4569"/>
                    </a:cubicBezTo>
                    <a:cubicBezTo>
                      <a:pt x="9011" y="5010"/>
                      <a:pt x="9326" y="5514"/>
                      <a:pt x="9483" y="6113"/>
                    </a:cubicBezTo>
                    <a:lnTo>
                      <a:pt x="12193" y="6113"/>
                    </a:lnTo>
                    <a:cubicBezTo>
                      <a:pt x="12445" y="6113"/>
                      <a:pt x="12602" y="5892"/>
                      <a:pt x="12602" y="5672"/>
                    </a:cubicBezTo>
                    <a:lnTo>
                      <a:pt x="12602" y="442"/>
                    </a:lnTo>
                    <a:cubicBezTo>
                      <a:pt x="12634" y="190"/>
                      <a:pt x="12445" y="1"/>
                      <a:pt x="1222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" name="Google Shape;6429;p72">
                <a:extLst>
                  <a:ext uri="{FF2B5EF4-FFF2-40B4-BE49-F238E27FC236}">
                    <a16:creationId xmlns:a16="http://schemas.microsoft.com/office/drawing/2014/main" id="{2B314CAE-85EF-B07B-FB55-19F047E126F4}"/>
                  </a:ext>
                </a:extLst>
              </p:cNvPr>
              <p:cNvSpPr/>
              <p:nvPr/>
            </p:nvSpPr>
            <p:spPr>
              <a:xfrm>
                <a:off x="-63945375" y="3408425"/>
                <a:ext cx="117375" cy="103200"/>
              </a:xfrm>
              <a:custGeom>
                <a:avLst/>
                <a:gdLst/>
                <a:ahLst/>
                <a:cxnLst/>
                <a:rect l="l" t="t" r="r" b="b"/>
                <a:pathLst>
                  <a:path w="4695" h="4128" extrusionOk="0">
                    <a:moveTo>
                      <a:pt x="2364" y="1"/>
                    </a:moveTo>
                    <a:cubicBezTo>
                      <a:pt x="1450" y="1"/>
                      <a:pt x="694" y="757"/>
                      <a:pt x="694" y="1670"/>
                    </a:cubicBezTo>
                    <a:cubicBezTo>
                      <a:pt x="694" y="2080"/>
                      <a:pt x="851" y="2489"/>
                      <a:pt x="1167" y="2805"/>
                    </a:cubicBezTo>
                    <a:cubicBezTo>
                      <a:pt x="599" y="3120"/>
                      <a:pt x="190" y="3592"/>
                      <a:pt x="1" y="4128"/>
                    </a:cubicBezTo>
                    <a:lnTo>
                      <a:pt x="4695" y="4128"/>
                    </a:lnTo>
                    <a:cubicBezTo>
                      <a:pt x="4475" y="3561"/>
                      <a:pt x="4065" y="3088"/>
                      <a:pt x="3529" y="2805"/>
                    </a:cubicBezTo>
                    <a:cubicBezTo>
                      <a:pt x="3813" y="2489"/>
                      <a:pt x="4002" y="2080"/>
                      <a:pt x="4002" y="1670"/>
                    </a:cubicBezTo>
                    <a:cubicBezTo>
                      <a:pt x="4002" y="757"/>
                      <a:pt x="3277" y="1"/>
                      <a:pt x="236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9E7E1DE5-86DD-67CA-1504-6B56D0B7E0D7}"/>
              </a:ext>
            </a:extLst>
          </p:cNvPr>
          <p:cNvGrpSpPr/>
          <p:nvPr/>
        </p:nvGrpSpPr>
        <p:grpSpPr>
          <a:xfrm>
            <a:off x="3639527" y="4943782"/>
            <a:ext cx="928306" cy="928306"/>
            <a:chOff x="3639527" y="4943782"/>
            <a:chExt cx="928306" cy="928306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FDE1F4B8-7E07-CB84-9715-AC4DDA820959}"/>
                </a:ext>
              </a:extLst>
            </p:cNvPr>
            <p:cNvGrpSpPr/>
            <p:nvPr/>
          </p:nvGrpSpPr>
          <p:grpSpPr>
            <a:xfrm flipH="1">
              <a:off x="3639527" y="4943782"/>
              <a:ext cx="928306" cy="928306"/>
              <a:chOff x="9973737" y="1743410"/>
              <a:chExt cx="1180419" cy="1180419"/>
            </a:xfrm>
          </p:grpSpPr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C09FF2A8-D35F-DF61-C492-2CE0A54D684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973737" y="1743410"/>
                <a:ext cx="1180419" cy="1180419"/>
              </a:xfrm>
              <a:prstGeom prst="rect">
                <a:avLst/>
              </a:prstGeom>
            </p:spPr>
          </p:pic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FD11449B-B193-BE18-7C88-AA0396655D55}"/>
                  </a:ext>
                </a:extLst>
              </p:cNvPr>
              <p:cNvSpPr/>
              <p:nvPr/>
            </p:nvSpPr>
            <p:spPr>
              <a:xfrm flipH="1">
                <a:off x="10241020" y="2010693"/>
                <a:ext cx="645853" cy="645853"/>
              </a:xfrm>
              <a:prstGeom prst="ellipse">
                <a:avLst/>
              </a:prstGeom>
              <a:solidFill>
                <a:srgbClr val="EAEAEA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2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1" name="Google Shape;6672;p72">
              <a:extLst>
                <a:ext uri="{FF2B5EF4-FFF2-40B4-BE49-F238E27FC236}">
                  <a16:creationId xmlns:a16="http://schemas.microsoft.com/office/drawing/2014/main" id="{09400E01-E785-2678-B00F-8310C6888B2B}"/>
                </a:ext>
              </a:extLst>
            </p:cNvPr>
            <p:cNvGrpSpPr/>
            <p:nvPr/>
          </p:nvGrpSpPr>
          <p:grpSpPr>
            <a:xfrm>
              <a:off x="3998301" y="5257822"/>
              <a:ext cx="256783" cy="255421"/>
              <a:chOff x="6168925" y="3936925"/>
              <a:chExt cx="296950" cy="295375"/>
            </a:xfrm>
            <a:solidFill>
              <a:srgbClr val="0F6050"/>
            </a:solidFill>
          </p:grpSpPr>
          <p:sp>
            <p:nvSpPr>
              <p:cNvPr id="22" name="Google Shape;6673;p72">
                <a:extLst>
                  <a:ext uri="{FF2B5EF4-FFF2-40B4-BE49-F238E27FC236}">
                    <a16:creationId xmlns:a16="http://schemas.microsoft.com/office/drawing/2014/main" id="{C743E224-D2F6-804D-4823-06FD98651407}"/>
                  </a:ext>
                </a:extLst>
              </p:cNvPr>
              <p:cNvSpPr/>
              <p:nvPr/>
            </p:nvSpPr>
            <p:spPr>
              <a:xfrm>
                <a:off x="6220900" y="4164550"/>
                <a:ext cx="18150" cy="18125"/>
              </a:xfrm>
              <a:custGeom>
                <a:avLst/>
                <a:gdLst/>
                <a:ahLst/>
                <a:cxnLst/>
                <a:rect l="l" t="t" r="r" b="b"/>
                <a:pathLst>
                  <a:path w="726" h="725" extrusionOk="0">
                    <a:moveTo>
                      <a:pt x="379" y="0"/>
                    </a:moveTo>
                    <a:cubicBezTo>
                      <a:pt x="158" y="0"/>
                      <a:pt x="1" y="158"/>
                      <a:pt x="1" y="347"/>
                    </a:cubicBezTo>
                    <a:cubicBezTo>
                      <a:pt x="1" y="567"/>
                      <a:pt x="158" y="725"/>
                      <a:pt x="379" y="725"/>
                    </a:cubicBezTo>
                    <a:cubicBezTo>
                      <a:pt x="568" y="725"/>
                      <a:pt x="725" y="567"/>
                      <a:pt x="725" y="347"/>
                    </a:cubicBezTo>
                    <a:cubicBezTo>
                      <a:pt x="725" y="158"/>
                      <a:pt x="568" y="0"/>
                      <a:pt x="37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" name="Google Shape;6674;p72">
                <a:extLst>
                  <a:ext uri="{FF2B5EF4-FFF2-40B4-BE49-F238E27FC236}">
                    <a16:creationId xmlns:a16="http://schemas.microsoft.com/office/drawing/2014/main" id="{A39FAEAF-C04D-8227-E621-67D2B9848AA5}"/>
                  </a:ext>
                </a:extLst>
              </p:cNvPr>
              <p:cNvSpPr/>
              <p:nvPr/>
            </p:nvSpPr>
            <p:spPr>
              <a:xfrm>
                <a:off x="6168925" y="3972375"/>
                <a:ext cx="227650" cy="259925"/>
              </a:xfrm>
              <a:custGeom>
                <a:avLst/>
                <a:gdLst/>
                <a:ahLst/>
                <a:cxnLst/>
                <a:rect l="l" t="t" r="r" b="b"/>
                <a:pathLst>
                  <a:path w="9106" h="10397" extrusionOk="0">
                    <a:moveTo>
                      <a:pt x="3115" y="2135"/>
                    </a:moveTo>
                    <a:cubicBezTo>
                      <a:pt x="3206" y="2135"/>
                      <a:pt x="3293" y="2158"/>
                      <a:pt x="3340" y="2205"/>
                    </a:cubicBezTo>
                    <a:cubicBezTo>
                      <a:pt x="3466" y="2331"/>
                      <a:pt x="3466" y="2583"/>
                      <a:pt x="3340" y="2678"/>
                    </a:cubicBezTo>
                    <a:lnTo>
                      <a:pt x="2930" y="3119"/>
                    </a:lnTo>
                    <a:lnTo>
                      <a:pt x="3340" y="3560"/>
                    </a:lnTo>
                    <a:cubicBezTo>
                      <a:pt x="3466" y="3686"/>
                      <a:pt x="3466" y="3907"/>
                      <a:pt x="3340" y="4033"/>
                    </a:cubicBezTo>
                    <a:cubicBezTo>
                      <a:pt x="3293" y="4096"/>
                      <a:pt x="3206" y="4127"/>
                      <a:pt x="3115" y="4127"/>
                    </a:cubicBezTo>
                    <a:cubicBezTo>
                      <a:pt x="3025" y="4127"/>
                      <a:pt x="2930" y="4096"/>
                      <a:pt x="2867" y="4033"/>
                    </a:cubicBezTo>
                    <a:lnTo>
                      <a:pt x="2458" y="3592"/>
                    </a:lnTo>
                    <a:lnTo>
                      <a:pt x="2017" y="4033"/>
                    </a:lnTo>
                    <a:cubicBezTo>
                      <a:pt x="1954" y="4096"/>
                      <a:pt x="1867" y="4127"/>
                      <a:pt x="1780" y="4127"/>
                    </a:cubicBezTo>
                    <a:cubicBezTo>
                      <a:pt x="1694" y="4127"/>
                      <a:pt x="1607" y="4096"/>
                      <a:pt x="1544" y="4033"/>
                    </a:cubicBezTo>
                    <a:cubicBezTo>
                      <a:pt x="1418" y="3907"/>
                      <a:pt x="1418" y="3686"/>
                      <a:pt x="1544" y="3560"/>
                    </a:cubicBezTo>
                    <a:lnTo>
                      <a:pt x="1985" y="3119"/>
                    </a:lnTo>
                    <a:lnTo>
                      <a:pt x="1544" y="2678"/>
                    </a:lnTo>
                    <a:cubicBezTo>
                      <a:pt x="1418" y="2583"/>
                      <a:pt x="1418" y="2331"/>
                      <a:pt x="1544" y="2205"/>
                    </a:cubicBezTo>
                    <a:cubicBezTo>
                      <a:pt x="1591" y="2158"/>
                      <a:pt x="1678" y="2135"/>
                      <a:pt x="1769" y="2135"/>
                    </a:cubicBezTo>
                    <a:cubicBezTo>
                      <a:pt x="1859" y="2135"/>
                      <a:pt x="1954" y="2158"/>
                      <a:pt x="2017" y="2205"/>
                    </a:cubicBezTo>
                    <a:lnTo>
                      <a:pt x="2458" y="2646"/>
                    </a:lnTo>
                    <a:lnTo>
                      <a:pt x="2867" y="2205"/>
                    </a:lnTo>
                    <a:cubicBezTo>
                      <a:pt x="2930" y="2158"/>
                      <a:pt x="3025" y="2135"/>
                      <a:pt x="3115" y="2135"/>
                    </a:cubicBezTo>
                    <a:close/>
                    <a:moveTo>
                      <a:pt x="6727" y="2079"/>
                    </a:moveTo>
                    <a:cubicBezTo>
                      <a:pt x="6813" y="2079"/>
                      <a:pt x="6900" y="2111"/>
                      <a:pt x="6963" y="2174"/>
                    </a:cubicBezTo>
                    <a:lnTo>
                      <a:pt x="7688" y="2898"/>
                    </a:lnTo>
                    <a:cubicBezTo>
                      <a:pt x="7719" y="2993"/>
                      <a:pt x="7719" y="3245"/>
                      <a:pt x="7593" y="3371"/>
                    </a:cubicBezTo>
                    <a:cubicBezTo>
                      <a:pt x="7546" y="3418"/>
                      <a:pt x="7459" y="3442"/>
                      <a:pt x="7369" y="3442"/>
                    </a:cubicBezTo>
                    <a:cubicBezTo>
                      <a:pt x="7278" y="3442"/>
                      <a:pt x="7183" y="3418"/>
                      <a:pt x="7120" y="3371"/>
                    </a:cubicBezTo>
                    <a:lnTo>
                      <a:pt x="7026" y="3245"/>
                    </a:lnTo>
                    <a:lnTo>
                      <a:pt x="7026" y="4505"/>
                    </a:lnTo>
                    <a:cubicBezTo>
                      <a:pt x="7026" y="5104"/>
                      <a:pt x="6553" y="5513"/>
                      <a:pt x="5986" y="5513"/>
                    </a:cubicBezTo>
                    <a:lnTo>
                      <a:pt x="3151" y="5513"/>
                    </a:lnTo>
                    <a:cubicBezTo>
                      <a:pt x="2962" y="5513"/>
                      <a:pt x="2804" y="5671"/>
                      <a:pt x="2804" y="5891"/>
                    </a:cubicBezTo>
                    <a:lnTo>
                      <a:pt x="2804" y="7026"/>
                    </a:lnTo>
                    <a:cubicBezTo>
                      <a:pt x="3182" y="7183"/>
                      <a:pt x="3497" y="7530"/>
                      <a:pt x="3497" y="8002"/>
                    </a:cubicBezTo>
                    <a:cubicBezTo>
                      <a:pt x="3497" y="8601"/>
                      <a:pt x="3025" y="9042"/>
                      <a:pt x="2489" y="9042"/>
                    </a:cubicBezTo>
                    <a:cubicBezTo>
                      <a:pt x="1922" y="9042"/>
                      <a:pt x="1450" y="8569"/>
                      <a:pt x="1450" y="8002"/>
                    </a:cubicBezTo>
                    <a:cubicBezTo>
                      <a:pt x="1450" y="7561"/>
                      <a:pt x="1733" y="7183"/>
                      <a:pt x="2174" y="7026"/>
                    </a:cubicBezTo>
                    <a:lnTo>
                      <a:pt x="2174" y="5891"/>
                    </a:lnTo>
                    <a:cubicBezTo>
                      <a:pt x="2174" y="5293"/>
                      <a:pt x="2647" y="4852"/>
                      <a:pt x="3182" y="4852"/>
                    </a:cubicBezTo>
                    <a:lnTo>
                      <a:pt x="6018" y="4852"/>
                    </a:lnTo>
                    <a:cubicBezTo>
                      <a:pt x="6207" y="4852"/>
                      <a:pt x="6364" y="4694"/>
                      <a:pt x="6364" y="4505"/>
                    </a:cubicBezTo>
                    <a:lnTo>
                      <a:pt x="6364" y="3245"/>
                    </a:lnTo>
                    <a:lnTo>
                      <a:pt x="6270" y="3371"/>
                    </a:lnTo>
                    <a:cubicBezTo>
                      <a:pt x="6207" y="3418"/>
                      <a:pt x="6120" y="3442"/>
                      <a:pt x="6034" y="3442"/>
                    </a:cubicBezTo>
                    <a:cubicBezTo>
                      <a:pt x="5947" y="3442"/>
                      <a:pt x="5860" y="3418"/>
                      <a:pt x="5797" y="3371"/>
                    </a:cubicBezTo>
                    <a:cubicBezTo>
                      <a:pt x="5671" y="3245"/>
                      <a:pt x="5671" y="2993"/>
                      <a:pt x="5797" y="2898"/>
                    </a:cubicBezTo>
                    <a:lnTo>
                      <a:pt x="6490" y="2174"/>
                    </a:lnTo>
                    <a:cubicBezTo>
                      <a:pt x="6553" y="2111"/>
                      <a:pt x="6640" y="2079"/>
                      <a:pt x="6727" y="2079"/>
                    </a:cubicBezTo>
                    <a:close/>
                    <a:moveTo>
                      <a:pt x="7369" y="7057"/>
                    </a:moveTo>
                    <a:cubicBezTo>
                      <a:pt x="7459" y="7057"/>
                      <a:pt x="7546" y="7089"/>
                      <a:pt x="7593" y="7152"/>
                    </a:cubicBezTo>
                    <a:cubicBezTo>
                      <a:pt x="7719" y="7246"/>
                      <a:pt x="7719" y="7498"/>
                      <a:pt x="7593" y="7624"/>
                    </a:cubicBezTo>
                    <a:lnTo>
                      <a:pt x="7183" y="8034"/>
                    </a:lnTo>
                    <a:lnTo>
                      <a:pt x="7593" y="8475"/>
                    </a:lnTo>
                    <a:cubicBezTo>
                      <a:pt x="7719" y="8601"/>
                      <a:pt x="7719" y="8821"/>
                      <a:pt x="7593" y="8947"/>
                    </a:cubicBezTo>
                    <a:cubicBezTo>
                      <a:pt x="7546" y="9010"/>
                      <a:pt x="7459" y="9042"/>
                      <a:pt x="7369" y="9042"/>
                    </a:cubicBezTo>
                    <a:cubicBezTo>
                      <a:pt x="7278" y="9042"/>
                      <a:pt x="7183" y="9010"/>
                      <a:pt x="7120" y="8947"/>
                    </a:cubicBezTo>
                    <a:lnTo>
                      <a:pt x="6711" y="8506"/>
                    </a:lnTo>
                    <a:lnTo>
                      <a:pt x="6270" y="8947"/>
                    </a:lnTo>
                    <a:cubicBezTo>
                      <a:pt x="6207" y="9010"/>
                      <a:pt x="6120" y="9042"/>
                      <a:pt x="6034" y="9042"/>
                    </a:cubicBezTo>
                    <a:cubicBezTo>
                      <a:pt x="5947" y="9042"/>
                      <a:pt x="5860" y="9010"/>
                      <a:pt x="5797" y="8947"/>
                    </a:cubicBezTo>
                    <a:cubicBezTo>
                      <a:pt x="5671" y="8821"/>
                      <a:pt x="5671" y="8601"/>
                      <a:pt x="5797" y="8475"/>
                    </a:cubicBezTo>
                    <a:lnTo>
                      <a:pt x="6207" y="8034"/>
                    </a:lnTo>
                    <a:lnTo>
                      <a:pt x="5797" y="7624"/>
                    </a:lnTo>
                    <a:cubicBezTo>
                      <a:pt x="5671" y="7498"/>
                      <a:pt x="5671" y="7246"/>
                      <a:pt x="5797" y="7152"/>
                    </a:cubicBezTo>
                    <a:cubicBezTo>
                      <a:pt x="5845" y="7089"/>
                      <a:pt x="5931" y="7057"/>
                      <a:pt x="6022" y="7057"/>
                    </a:cubicBezTo>
                    <a:cubicBezTo>
                      <a:pt x="6112" y="7057"/>
                      <a:pt x="6207" y="7089"/>
                      <a:pt x="6270" y="7152"/>
                    </a:cubicBezTo>
                    <a:lnTo>
                      <a:pt x="6711" y="7561"/>
                    </a:lnTo>
                    <a:lnTo>
                      <a:pt x="7120" y="7152"/>
                    </a:lnTo>
                    <a:cubicBezTo>
                      <a:pt x="7183" y="7089"/>
                      <a:pt x="7278" y="7057"/>
                      <a:pt x="7369" y="7057"/>
                    </a:cubicBezTo>
                    <a:close/>
                    <a:moveTo>
                      <a:pt x="1040" y="0"/>
                    </a:moveTo>
                    <a:cubicBezTo>
                      <a:pt x="441" y="0"/>
                      <a:pt x="0" y="473"/>
                      <a:pt x="0" y="1040"/>
                    </a:cubicBezTo>
                    <a:lnTo>
                      <a:pt x="0" y="9388"/>
                    </a:lnTo>
                    <a:cubicBezTo>
                      <a:pt x="0" y="9987"/>
                      <a:pt x="473" y="10397"/>
                      <a:pt x="1040" y="10397"/>
                    </a:cubicBezTo>
                    <a:lnTo>
                      <a:pt x="8003" y="10397"/>
                    </a:lnTo>
                    <a:cubicBezTo>
                      <a:pt x="8601" y="10397"/>
                      <a:pt x="9011" y="9924"/>
                      <a:pt x="9011" y="9388"/>
                    </a:cubicBezTo>
                    <a:lnTo>
                      <a:pt x="9011" y="1040"/>
                    </a:lnTo>
                    <a:cubicBezTo>
                      <a:pt x="9105" y="473"/>
                      <a:pt x="8633" y="0"/>
                      <a:pt x="8034" y="0"/>
                    </a:cubicBezTo>
                    <a:lnTo>
                      <a:pt x="7341" y="0"/>
                    </a:lnTo>
                    <a:cubicBezTo>
                      <a:pt x="7341" y="756"/>
                      <a:pt x="6711" y="1386"/>
                      <a:pt x="5955" y="1386"/>
                    </a:cubicBezTo>
                    <a:lnTo>
                      <a:pt x="3119" y="1386"/>
                    </a:lnTo>
                    <a:cubicBezTo>
                      <a:pt x="2363" y="1386"/>
                      <a:pt x="1733" y="756"/>
                      <a:pt x="173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" name="Google Shape;6675;p72">
                <a:extLst>
                  <a:ext uri="{FF2B5EF4-FFF2-40B4-BE49-F238E27FC236}">
                    <a16:creationId xmlns:a16="http://schemas.microsoft.com/office/drawing/2014/main" id="{63E798BE-CFA9-A15F-1EEA-660CDBD60595}"/>
                  </a:ext>
                </a:extLst>
              </p:cNvPr>
              <p:cNvSpPr/>
              <p:nvPr/>
            </p:nvSpPr>
            <p:spPr>
              <a:xfrm>
                <a:off x="6228775" y="3936925"/>
                <a:ext cx="106350" cy="53575"/>
              </a:xfrm>
              <a:custGeom>
                <a:avLst/>
                <a:gdLst/>
                <a:ahLst/>
                <a:cxnLst/>
                <a:rect l="l" t="t" r="r" b="b"/>
                <a:pathLst>
                  <a:path w="4254" h="2143" extrusionOk="0">
                    <a:moveTo>
                      <a:pt x="2143" y="0"/>
                    </a:moveTo>
                    <a:cubicBezTo>
                      <a:pt x="1860" y="0"/>
                      <a:pt x="1576" y="221"/>
                      <a:pt x="1450" y="473"/>
                    </a:cubicBezTo>
                    <a:lnTo>
                      <a:pt x="1387" y="725"/>
                    </a:lnTo>
                    <a:lnTo>
                      <a:pt x="725" y="725"/>
                    </a:lnTo>
                    <a:cubicBezTo>
                      <a:pt x="316" y="725"/>
                      <a:pt x="1" y="1040"/>
                      <a:pt x="1" y="1418"/>
                    </a:cubicBezTo>
                    <a:cubicBezTo>
                      <a:pt x="1" y="1828"/>
                      <a:pt x="316" y="2143"/>
                      <a:pt x="725" y="2143"/>
                    </a:cubicBezTo>
                    <a:lnTo>
                      <a:pt x="3561" y="2143"/>
                    </a:lnTo>
                    <a:cubicBezTo>
                      <a:pt x="3939" y="2143"/>
                      <a:pt x="4254" y="1828"/>
                      <a:pt x="4254" y="1418"/>
                    </a:cubicBezTo>
                    <a:cubicBezTo>
                      <a:pt x="4254" y="1040"/>
                      <a:pt x="3939" y="725"/>
                      <a:pt x="3561" y="725"/>
                    </a:cubicBezTo>
                    <a:lnTo>
                      <a:pt x="2868" y="725"/>
                    </a:lnTo>
                    <a:lnTo>
                      <a:pt x="2805" y="473"/>
                    </a:lnTo>
                    <a:cubicBezTo>
                      <a:pt x="2710" y="221"/>
                      <a:pt x="2458" y="0"/>
                      <a:pt x="214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" name="Google Shape;6676;p72">
                <a:extLst>
                  <a:ext uri="{FF2B5EF4-FFF2-40B4-BE49-F238E27FC236}">
                    <a16:creationId xmlns:a16="http://schemas.microsoft.com/office/drawing/2014/main" id="{DADFEE8C-2601-EBFA-2DC1-C8F4BE0C6E96}"/>
                  </a:ext>
                </a:extLst>
              </p:cNvPr>
              <p:cNvSpPr/>
              <p:nvPr/>
            </p:nvSpPr>
            <p:spPr>
              <a:xfrm>
                <a:off x="6412300" y="4059000"/>
                <a:ext cx="52000" cy="105575"/>
              </a:xfrm>
              <a:custGeom>
                <a:avLst/>
                <a:gdLst/>
                <a:ahLst/>
                <a:cxnLst/>
                <a:rect l="l" t="t" r="r" b="b"/>
                <a:pathLst>
                  <a:path w="2080" h="4223" extrusionOk="0">
                    <a:moveTo>
                      <a:pt x="0" y="1"/>
                    </a:moveTo>
                    <a:lnTo>
                      <a:pt x="0" y="4222"/>
                    </a:lnTo>
                    <a:lnTo>
                      <a:pt x="32" y="4222"/>
                    </a:lnTo>
                    <a:cubicBezTo>
                      <a:pt x="315" y="4002"/>
                      <a:pt x="662" y="3876"/>
                      <a:pt x="1072" y="3876"/>
                    </a:cubicBezTo>
                    <a:cubicBezTo>
                      <a:pt x="1450" y="3876"/>
                      <a:pt x="1796" y="4002"/>
                      <a:pt x="2080" y="4222"/>
                    </a:cubicBezTo>
                    <a:lnTo>
                      <a:pt x="2080" y="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" name="Google Shape;6677;p72">
                <a:extLst>
                  <a:ext uri="{FF2B5EF4-FFF2-40B4-BE49-F238E27FC236}">
                    <a16:creationId xmlns:a16="http://schemas.microsoft.com/office/drawing/2014/main" id="{60D1427B-1EE7-B97E-125A-F06E8C7C1A8D}"/>
                  </a:ext>
                </a:extLst>
              </p:cNvPr>
              <p:cNvSpPr/>
              <p:nvPr/>
            </p:nvSpPr>
            <p:spPr>
              <a:xfrm>
                <a:off x="6413875" y="4007025"/>
                <a:ext cx="52000" cy="34675"/>
              </a:xfrm>
              <a:custGeom>
                <a:avLst/>
                <a:gdLst/>
                <a:ahLst/>
                <a:cxnLst/>
                <a:rect l="l" t="t" r="r" b="b"/>
                <a:pathLst>
                  <a:path w="2080" h="1387" extrusionOk="0">
                    <a:moveTo>
                      <a:pt x="1040" y="0"/>
                    </a:moveTo>
                    <a:cubicBezTo>
                      <a:pt x="441" y="0"/>
                      <a:pt x="0" y="473"/>
                      <a:pt x="0" y="1040"/>
                    </a:cubicBezTo>
                    <a:lnTo>
                      <a:pt x="0" y="1386"/>
                    </a:lnTo>
                    <a:lnTo>
                      <a:pt x="2080" y="1386"/>
                    </a:lnTo>
                    <a:lnTo>
                      <a:pt x="2080" y="1040"/>
                    </a:lnTo>
                    <a:cubicBezTo>
                      <a:pt x="2048" y="473"/>
                      <a:pt x="1576" y="0"/>
                      <a:pt x="104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7" name="Google Shape;6678;p72">
                <a:extLst>
                  <a:ext uri="{FF2B5EF4-FFF2-40B4-BE49-F238E27FC236}">
                    <a16:creationId xmlns:a16="http://schemas.microsoft.com/office/drawing/2014/main" id="{F0CD1B39-BC28-35AA-96D2-C8E0BC0DD356}"/>
                  </a:ext>
                </a:extLst>
              </p:cNvPr>
              <p:cNvSpPr/>
              <p:nvPr/>
            </p:nvSpPr>
            <p:spPr>
              <a:xfrm>
                <a:off x="6417800" y="4173200"/>
                <a:ext cx="43350" cy="43350"/>
              </a:xfrm>
              <a:custGeom>
                <a:avLst/>
                <a:gdLst/>
                <a:ahLst/>
                <a:cxnLst/>
                <a:rect l="l" t="t" r="r" b="b"/>
                <a:pathLst>
                  <a:path w="1734" h="1734" extrusionOk="0">
                    <a:moveTo>
                      <a:pt x="883" y="1"/>
                    </a:moveTo>
                    <a:cubicBezTo>
                      <a:pt x="537" y="1"/>
                      <a:pt x="190" y="221"/>
                      <a:pt x="1" y="442"/>
                    </a:cubicBezTo>
                    <a:lnTo>
                      <a:pt x="568" y="1545"/>
                    </a:lnTo>
                    <a:cubicBezTo>
                      <a:pt x="600" y="1671"/>
                      <a:pt x="757" y="1734"/>
                      <a:pt x="883" y="1734"/>
                    </a:cubicBezTo>
                    <a:cubicBezTo>
                      <a:pt x="978" y="1734"/>
                      <a:pt x="1104" y="1671"/>
                      <a:pt x="1198" y="1545"/>
                    </a:cubicBezTo>
                    <a:lnTo>
                      <a:pt x="1734" y="442"/>
                    </a:lnTo>
                    <a:cubicBezTo>
                      <a:pt x="1545" y="158"/>
                      <a:pt x="1230" y="1"/>
                      <a:pt x="88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679BCC78-DBC1-7324-4C31-27CFC1C7528E}"/>
              </a:ext>
            </a:extLst>
          </p:cNvPr>
          <p:cNvGrpSpPr/>
          <p:nvPr/>
        </p:nvGrpSpPr>
        <p:grpSpPr>
          <a:xfrm>
            <a:off x="4151516" y="1514364"/>
            <a:ext cx="928306" cy="928306"/>
            <a:chOff x="4151516" y="1514364"/>
            <a:chExt cx="928306" cy="928306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CC64A2FF-CBBA-7713-B6AC-BDFDAC13F5AF}"/>
                </a:ext>
              </a:extLst>
            </p:cNvPr>
            <p:cNvGrpSpPr/>
            <p:nvPr/>
          </p:nvGrpSpPr>
          <p:grpSpPr>
            <a:xfrm flipH="1">
              <a:off x="4151516" y="1514364"/>
              <a:ext cx="928306" cy="928306"/>
              <a:chOff x="9973737" y="1743410"/>
              <a:chExt cx="1180419" cy="1180419"/>
            </a:xfrm>
          </p:grpSpPr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27D00BD9-E70C-F42D-7014-95138C34121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973737" y="1743410"/>
                <a:ext cx="1180419" cy="1180419"/>
              </a:xfrm>
              <a:prstGeom prst="rect">
                <a:avLst/>
              </a:prstGeom>
            </p:spPr>
          </p:pic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3B812FA4-E2A7-6A87-B928-834B96D2F925}"/>
                  </a:ext>
                </a:extLst>
              </p:cNvPr>
              <p:cNvSpPr/>
              <p:nvPr/>
            </p:nvSpPr>
            <p:spPr>
              <a:xfrm flipH="1">
                <a:off x="10241020" y="2010693"/>
                <a:ext cx="645853" cy="645853"/>
              </a:xfrm>
              <a:prstGeom prst="ellipse">
                <a:avLst/>
              </a:prstGeom>
              <a:solidFill>
                <a:srgbClr val="EAEAEA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2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8" name="Google Shape;6784;p72">
              <a:extLst>
                <a:ext uri="{FF2B5EF4-FFF2-40B4-BE49-F238E27FC236}">
                  <a16:creationId xmlns:a16="http://schemas.microsoft.com/office/drawing/2014/main" id="{85096AEF-4F20-A898-C8B0-E14787D3CC44}"/>
                </a:ext>
              </a:extLst>
            </p:cNvPr>
            <p:cNvGrpSpPr/>
            <p:nvPr/>
          </p:nvGrpSpPr>
          <p:grpSpPr>
            <a:xfrm>
              <a:off x="4503384" y="1837983"/>
              <a:ext cx="241132" cy="239770"/>
              <a:chOff x="5727850" y="3609275"/>
              <a:chExt cx="278850" cy="277275"/>
            </a:xfrm>
            <a:solidFill>
              <a:srgbClr val="0F6050"/>
            </a:solidFill>
          </p:grpSpPr>
          <p:sp>
            <p:nvSpPr>
              <p:cNvPr id="29" name="Google Shape;6785;p72">
                <a:extLst>
                  <a:ext uri="{FF2B5EF4-FFF2-40B4-BE49-F238E27FC236}">
                    <a16:creationId xmlns:a16="http://schemas.microsoft.com/office/drawing/2014/main" id="{5CC6CDF2-A93E-762D-57AE-CA59AC99C5B9}"/>
                  </a:ext>
                </a:extLst>
              </p:cNvPr>
              <p:cNvSpPr/>
              <p:nvPr/>
            </p:nvSpPr>
            <p:spPr>
              <a:xfrm>
                <a:off x="5884600" y="3765225"/>
                <a:ext cx="122100" cy="121325"/>
              </a:xfrm>
              <a:custGeom>
                <a:avLst/>
                <a:gdLst/>
                <a:ahLst/>
                <a:cxnLst/>
                <a:rect l="l" t="t" r="r" b="b"/>
                <a:pathLst>
                  <a:path w="4884" h="4853" extrusionOk="0">
                    <a:moveTo>
                      <a:pt x="2426" y="662"/>
                    </a:moveTo>
                    <a:cubicBezTo>
                      <a:pt x="2646" y="662"/>
                      <a:pt x="2804" y="819"/>
                      <a:pt x="2804" y="1008"/>
                    </a:cubicBezTo>
                    <a:cubicBezTo>
                      <a:pt x="2804" y="1197"/>
                      <a:pt x="2646" y="1355"/>
                      <a:pt x="2426" y="1355"/>
                    </a:cubicBezTo>
                    <a:cubicBezTo>
                      <a:pt x="2237" y="1355"/>
                      <a:pt x="2079" y="1197"/>
                      <a:pt x="2079" y="1008"/>
                    </a:cubicBezTo>
                    <a:cubicBezTo>
                      <a:pt x="2079" y="819"/>
                      <a:pt x="2237" y="662"/>
                      <a:pt x="2426" y="662"/>
                    </a:cubicBezTo>
                    <a:close/>
                    <a:moveTo>
                      <a:pt x="2426" y="1670"/>
                    </a:moveTo>
                    <a:cubicBezTo>
                      <a:pt x="2646" y="1670"/>
                      <a:pt x="2804" y="1828"/>
                      <a:pt x="2804" y="2048"/>
                    </a:cubicBezTo>
                    <a:lnTo>
                      <a:pt x="2804" y="3781"/>
                    </a:lnTo>
                    <a:cubicBezTo>
                      <a:pt x="2804" y="3970"/>
                      <a:pt x="2646" y="4127"/>
                      <a:pt x="2426" y="4127"/>
                    </a:cubicBezTo>
                    <a:cubicBezTo>
                      <a:pt x="2237" y="4127"/>
                      <a:pt x="2079" y="3970"/>
                      <a:pt x="2079" y="3781"/>
                    </a:cubicBezTo>
                    <a:lnTo>
                      <a:pt x="2079" y="2048"/>
                    </a:lnTo>
                    <a:cubicBezTo>
                      <a:pt x="2079" y="1828"/>
                      <a:pt x="2237" y="1670"/>
                      <a:pt x="2426" y="1670"/>
                    </a:cubicBezTo>
                    <a:close/>
                    <a:moveTo>
                      <a:pt x="2426" y="0"/>
                    </a:moveTo>
                    <a:cubicBezTo>
                      <a:pt x="1103" y="0"/>
                      <a:pt x="0" y="1103"/>
                      <a:pt x="0" y="2426"/>
                    </a:cubicBezTo>
                    <a:cubicBezTo>
                      <a:pt x="0" y="3749"/>
                      <a:pt x="1103" y="4852"/>
                      <a:pt x="2426" y="4852"/>
                    </a:cubicBezTo>
                    <a:cubicBezTo>
                      <a:pt x="3781" y="4852"/>
                      <a:pt x="4883" y="3749"/>
                      <a:pt x="4883" y="2426"/>
                    </a:cubicBezTo>
                    <a:cubicBezTo>
                      <a:pt x="4883" y="1040"/>
                      <a:pt x="3781" y="0"/>
                      <a:pt x="242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0" name="Google Shape;6786;p72">
                <a:extLst>
                  <a:ext uri="{FF2B5EF4-FFF2-40B4-BE49-F238E27FC236}">
                    <a16:creationId xmlns:a16="http://schemas.microsoft.com/office/drawing/2014/main" id="{ADB24960-F898-635A-CE79-FD4E3BC1200B}"/>
                  </a:ext>
                </a:extLst>
              </p:cNvPr>
              <p:cNvSpPr/>
              <p:nvPr/>
            </p:nvSpPr>
            <p:spPr>
              <a:xfrm>
                <a:off x="5727850" y="3669125"/>
                <a:ext cx="35475" cy="216625"/>
              </a:xfrm>
              <a:custGeom>
                <a:avLst/>
                <a:gdLst/>
                <a:ahLst/>
                <a:cxnLst/>
                <a:rect l="l" t="t" r="r" b="b"/>
                <a:pathLst>
                  <a:path w="1419" h="8665" extrusionOk="0">
                    <a:moveTo>
                      <a:pt x="32" y="1"/>
                    </a:moveTo>
                    <a:lnTo>
                      <a:pt x="32" y="7310"/>
                    </a:lnTo>
                    <a:cubicBezTo>
                      <a:pt x="1" y="8034"/>
                      <a:pt x="631" y="8665"/>
                      <a:pt x="1418" y="8665"/>
                    </a:cubicBezTo>
                    <a:lnTo>
                      <a:pt x="1418" y="347"/>
                    </a:lnTo>
                    <a:lnTo>
                      <a:pt x="1072" y="347"/>
                    </a:lnTo>
                    <a:cubicBezTo>
                      <a:pt x="662" y="347"/>
                      <a:pt x="316" y="253"/>
                      <a:pt x="3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1" name="Google Shape;6787;p72">
                <a:extLst>
                  <a:ext uri="{FF2B5EF4-FFF2-40B4-BE49-F238E27FC236}">
                    <a16:creationId xmlns:a16="http://schemas.microsoft.com/office/drawing/2014/main" id="{1E348C39-EBF4-293B-0063-6A4748474C25}"/>
                  </a:ext>
                </a:extLst>
              </p:cNvPr>
              <p:cNvSpPr/>
              <p:nvPr/>
            </p:nvSpPr>
            <p:spPr>
              <a:xfrm>
                <a:off x="5779825" y="3677800"/>
                <a:ext cx="174900" cy="207950"/>
              </a:xfrm>
              <a:custGeom>
                <a:avLst/>
                <a:gdLst/>
                <a:ahLst/>
                <a:cxnLst/>
                <a:rect l="l" t="t" r="r" b="b"/>
                <a:pathLst>
                  <a:path w="6996" h="8318" extrusionOk="0">
                    <a:moveTo>
                      <a:pt x="5262" y="693"/>
                    </a:moveTo>
                    <a:cubicBezTo>
                      <a:pt x="5451" y="693"/>
                      <a:pt x="5609" y="851"/>
                      <a:pt x="5609" y="1040"/>
                    </a:cubicBezTo>
                    <a:cubicBezTo>
                      <a:pt x="5609" y="1229"/>
                      <a:pt x="5451" y="1386"/>
                      <a:pt x="5262" y="1386"/>
                    </a:cubicBezTo>
                    <a:lnTo>
                      <a:pt x="1072" y="1386"/>
                    </a:lnTo>
                    <a:cubicBezTo>
                      <a:pt x="883" y="1386"/>
                      <a:pt x="726" y="1229"/>
                      <a:pt x="726" y="1040"/>
                    </a:cubicBezTo>
                    <a:cubicBezTo>
                      <a:pt x="726" y="851"/>
                      <a:pt x="883" y="693"/>
                      <a:pt x="1072" y="693"/>
                    </a:cubicBezTo>
                    <a:close/>
                    <a:moveTo>
                      <a:pt x="5262" y="2080"/>
                    </a:moveTo>
                    <a:cubicBezTo>
                      <a:pt x="5451" y="2080"/>
                      <a:pt x="5609" y="2237"/>
                      <a:pt x="5609" y="2426"/>
                    </a:cubicBezTo>
                    <a:cubicBezTo>
                      <a:pt x="5609" y="2615"/>
                      <a:pt x="5451" y="2773"/>
                      <a:pt x="5262" y="2773"/>
                    </a:cubicBezTo>
                    <a:lnTo>
                      <a:pt x="1072" y="2773"/>
                    </a:lnTo>
                    <a:cubicBezTo>
                      <a:pt x="883" y="2773"/>
                      <a:pt x="726" y="2615"/>
                      <a:pt x="726" y="2426"/>
                    </a:cubicBezTo>
                    <a:cubicBezTo>
                      <a:pt x="726" y="2237"/>
                      <a:pt x="883" y="2080"/>
                      <a:pt x="1072" y="2080"/>
                    </a:cubicBezTo>
                    <a:close/>
                    <a:moveTo>
                      <a:pt x="1" y="0"/>
                    </a:moveTo>
                    <a:lnTo>
                      <a:pt x="1" y="8318"/>
                    </a:lnTo>
                    <a:lnTo>
                      <a:pt x="4695" y="8318"/>
                    </a:lnTo>
                    <a:cubicBezTo>
                      <a:pt x="4002" y="7750"/>
                      <a:pt x="3498" y="6868"/>
                      <a:pt x="3498" y="5892"/>
                    </a:cubicBezTo>
                    <a:cubicBezTo>
                      <a:pt x="3498" y="5766"/>
                      <a:pt x="3561" y="5640"/>
                      <a:pt x="3561" y="5545"/>
                    </a:cubicBezTo>
                    <a:lnTo>
                      <a:pt x="1072" y="5545"/>
                    </a:lnTo>
                    <a:cubicBezTo>
                      <a:pt x="883" y="5545"/>
                      <a:pt x="726" y="5388"/>
                      <a:pt x="726" y="5167"/>
                    </a:cubicBezTo>
                    <a:lnTo>
                      <a:pt x="726" y="3812"/>
                    </a:lnTo>
                    <a:cubicBezTo>
                      <a:pt x="726" y="3592"/>
                      <a:pt x="883" y="3434"/>
                      <a:pt x="1072" y="3434"/>
                    </a:cubicBezTo>
                    <a:lnTo>
                      <a:pt x="4695" y="3434"/>
                    </a:lnTo>
                    <a:cubicBezTo>
                      <a:pt x="5199" y="3056"/>
                      <a:pt x="5861" y="2773"/>
                      <a:pt x="6617" y="2773"/>
                    </a:cubicBezTo>
                    <a:cubicBezTo>
                      <a:pt x="6743" y="2773"/>
                      <a:pt x="6869" y="2804"/>
                      <a:pt x="6995" y="2804"/>
                    </a:cubicBezTo>
                    <a:lnTo>
                      <a:pt x="699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2" name="Google Shape;6788;p72">
                <a:extLst>
                  <a:ext uri="{FF2B5EF4-FFF2-40B4-BE49-F238E27FC236}">
                    <a16:creationId xmlns:a16="http://schemas.microsoft.com/office/drawing/2014/main" id="{D2EAD7DE-619B-3005-6A6E-94B17B564628}"/>
                  </a:ext>
                </a:extLst>
              </p:cNvPr>
              <p:cNvSpPr/>
              <p:nvPr/>
            </p:nvSpPr>
            <p:spPr>
              <a:xfrm>
                <a:off x="5815275" y="3781750"/>
                <a:ext cx="66200" cy="17350"/>
              </a:xfrm>
              <a:custGeom>
                <a:avLst/>
                <a:gdLst/>
                <a:ahLst/>
                <a:cxnLst/>
                <a:rect l="l" t="t" r="r" b="b"/>
                <a:pathLst>
                  <a:path w="2648" h="694" extrusionOk="0">
                    <a:moveTo>
                      <a:pt x="1" y="1"/>
                    </a:moveTo>
                    <a:lnTo>
                      <a:pt x="1" y="694"/>
                    </a:lnTo>
                    <a:lnTo>
                      <a:pt x="2301" y="694"/>
                    </a:lnTo>
                    <a:cubicBezTo>
                      <a:pt x="2364" y="473"/>
                      <a:pt x="2490" y="221"/>
                      <a:pt x="264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3" name="Google Shape;6789;p72">
                <a:extLst>
                  <a:ext uri="{FF2B5EF4-FFF2-40B4-BE49-F238E27FC236}">
                    <a16:creationId xmlns:a16="http://schemas.microsoft.com/office/drawing/2014/main" id="{ACB1C0B5-5E31-AA9C-3BE0-261801FCE557}"/>
                  </a:ext>
                </a:extLst>
              </p:cNvPr>
              <p:cNvSpPr/>
              <p:nvPr/>
            </p:nvSpPr>
            <p:spPr>
              <a:xfrm>
                <a:off x="5727850" y="3609275"/>
                <a:ext cx="226075" cy="51225"/>
              </a:xfrm>
              <a:custGeom>
                <a:avLst/>
                <a:gdLst/>
                <a:ahLst/>
                <a:cxnLst/>
                <a:rect l="l" t="t" r="r" b="b"/>
                <a:pathLst>
                  <a:path w="9043" h="2049" extrusionOk="0">
                    <a:moveTo>
                      <a:pt x="1072" y="0"/>
                    </a:moveTo>
                    <a:cubicBezTo>
                      <a:pt x="473" y="0"/>
                      <a:pt x="32" y="473"/>
                      <a:pt x="32" y="1040"/>
                    </a:cubicBezTo>
                    <a:cubicBezTo>
                      <a:pt x="1" y="1576"/>
                      <a:pt x="473" y="2048"/>
                      <a:pt x="1072" y="2048"/>
                    </a:cubicBezTo>
                    <a:lnTo>
                      <a:pt x="9043" y="2048"/>
                    </a:lnTo>
                    <a:cubicBezTo>
                      <a:pt x="8475" y="2048"/>
                      <a:pt x="8034" y="1576"/>
                      <a:pt x="8034" y="1040"/>
                    </a:cubicBezTo>
                    <a:cubicBezTo>
                      <a:pt x="8034" y="441"/>
                      <a:pt x="8507" y="0"/>
                      <a:pt x="904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9E27F3F4-EA0F-900C-10D8-D7652F40E841}"/>
              </a:ext>
            </a:extLst>
          </p:cNvPr>
          <p:cNvSpPr txBox="1"/>
          <p:nvPr/>
        </p:nvSpPr>
        <p:spPr>
          <a:xfrm>
            <a:off x="914404" y="1707652"/>
            <a:ext cx="324118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dirty="0">
                <a:latin typeface="Kalameh" pitchFamily="2" charset="-78"/>
                <a:cs typeface="B Tehran" panose="00000400000000000000" pitchFamily="2" charset="-78"/>
              </a:rPr>
              <a:t>قالب پاورپوینت امام رضا (ع)</a:t>
            </a:r>
            <a:endParaRPr lang="en-US" sz="28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EFDBB75-075B-AEA4-A649-4D6A87D9CE35}"/>
              </a:ext>
            </a:extLst>
          </p:cNvPr>
          <p:cNvSpPr txBox="1"/>
          <p:nvPr/>
        </p:nvSpPr>
        <p:spPr>
          <a:xfrm>
            <a:off x="266190" y="3412371"/>
            <a:ext cx="324118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2400" dirty="0">
                <a:latin typeface="Kalameh" pitchFamily="2" charset="-78"/>
                <a:cs typeface="B Tehran" panose="00000400000000000000" pitchFamily="2" charset="-78"/>
              </a:rPr>
              <a:t>پژوهشگر: محمد جواد عزیزپناه</a:t>
            </a:r>
            <a:endParaRPr lang="en-US" sz="24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5C3D491-368F-F986-32A9-5F5E2FE64E96}"/>
              </a:ext>
            </a:extLst>
          </p:cNvPr>
          <p:cNvSpPr txBox="1"/>
          <p:nvPr/>
        </p:nvSpPr>
        <p:spPr>
          <a:xfrm>
            <a:off x="384608" y="5171628"/>
            <a:ext cx="324118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/>
            <a:r>
              <a:rPr lang="fa-IR" sz="2400" dirty="0">
                <a:latin typeface="Kalameh" pitchFamily="2" charset="-78"/>
                <a:cs typeface="B Tehran" panose="00000400000000000000" pitchFamily="2" charset="-78"/>
              </a:rPr>
              <a:t>تاریخ ارائه: بهار </a:t>
            </a:r>
            <a:r>
              <a:rPr lang="fa-IR" sz="2000" dirty="0">
                <a:latin typeface="Kalameh" pitchFamily="2" charset="-78"/>
                <a:cs typeface="B Tehran" panose="00000400000000000000" pitchFamily="2" charset="-78"/>
              </a:rPr>
              <a:t>.....................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8333926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61CD9EA-7705-00A6-1E79-4CBD210DD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3D512-38F5-4B0F-8403-F56AFC0CBD9B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FC33FB-36AA-B625-529F-1A0C0D1B19E3}"/>
              </a:ext>
            </a:extLst>
          </p:cNvPr>
          <p:cNvSpPr txBox="1"/>
          <p:nvPr/>
        </p:nvSpPr>
        <p:spPr>
          <a:xfrm>
            <a:off x="7960996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امــامت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45C1609-2AFA-970D-4935-AA98E648CFF2}"/>
              </a:ext>
            </a:extLst>
          </p:cNvPr>
          <p:cNvSpPr txBox="1"/>
          <p:nvPr/>
        </p:nvSpPr>
        <p:spPr>
          <a:xfrm>
            <a:off x="6552014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مخالفت با مامون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E1E2904-8F8E-0507-2C8E-5544B081CDC7}"/>
              </a:ext>
            </a:extLst>
          </p:cNvPr>
          <p:cNvSpPr txBox="1"/>
          <p:nvPr/>
        </p:nvSpPr>
        <p:spPr>
          <a:xfrm>
            <a:off x="9369978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ولــــادت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81B14E-9955-3F2C-8A2D-06A198BC9709}"/>
              </a:ext>
            </a:extLst>
          </p:cNvPr>
          <p:cNvSpPr txBox="1"/>
          <p:nvPr/>
        </p:nvSpPr>
        <p:spPr>
          <a:xfrm>
            <a:off x="2808991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پذیرش ولادت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EB9E6E-CE04-876E-4B43-FBBDF9351826}"/>
              </a:ext>
            </a:extLst>
          </p:cNvPr>
          <p:cNvSpPr txBox="1"/>
          <p:nvPr/>
        </p:nvSpPr>
        <p:spPr>
          <a:xfrm>
            <a:off x="1400009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شهادت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0D66164-3A74-3583-A038-1665A2A43763}"/>
              </a:ext>
            </a:extLst>
          </p:cNvPr>
          <p:cNvSpPr txBox="1"/>
          <p:nvPr/>
        </p:nvSpPr>
        <p:spPr>
          <a:xfrm>
            <a:off x="4217973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هجرت اجباری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E4F5260-6887-0792-0264-E95640BA5080}"/>
              </a:ext>
            </a:extLst>
          </p:cNvPr>
          <p:cNvSpPr txBox="1"/>
          <p:nvPr/>
        </p:nvSpPr>
        <p:spPr>
          <a:xfrm>
            <a:off x="3788228" y="108860"/>
            <a:ext cx="4615543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0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موضوع خود را به صورت دقیق را وارد نمایید</a:t>
            </a:r>
            <a:endParaRPr lang="en-US" sz="4000" dirty="0"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373A0EE-AEDA-365B-66A5-34D2EC627359}"/>
              </a:ext>
            </a:extLst>
          </p:cNvPr>
          <p:cNvSpPr txBox="1"/>
          <p:nvPr/>
        </p:nvSpPr>
        <p:spPr>
          <a:xfrm>
            <a:off x="718457" y="997674"/>
            <a:ext cx="10672595" cy="4570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24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400" dirty="0"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2400" dirty="0"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400" dirty="0"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2400" dirty="0"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400" dirty="0"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2400" dirty="0"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</a:p>
        </p:txBody>
      </p:sp>
    </p:spTree>
    <p:extLst>
      <p:ext uri="{BB962C8B-B14F-4D97-AF65-F5344CB8AC3E}">
        <p14:creationId xmlns:p14="http://schemas.microsoft.com/office/powerpoint/2010/main" val="19460437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EC37CB1-74C3-ACD0-010C-ECF0158B7A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3D512-38F5-4B0F-8403-F56AFC0CBD9B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554DB8-8391-B587-EA16-E4AA2D4E3681}"/>
              </a:ext>
            </a:extLst>
          </p:cNvPr>
          <p:cNvSpPr txBox="1"/>
          <p:nvPr/>
        </p:nvSpPr>
        <p:spPr>
          <a:xfrm>
            <a:off x="7960996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امــامت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B59B26-E659-A567-FD01-E2D8FF4E7F34}"/>
              </a:ext>
            </a:extLst>
          </p:cNvPr>
          <p:cNvSpPr txBox="1"/>
          <p:nvPr/>
        </p:nvSpPr>
        <p:spPr>
          <a:xfrm>
            <a:off x="6552014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مخالفت با مامون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718D80-B5E0-FC72-1C45-0EB073E4FFCD}"/>
              </a:ext>
            </a:extLst>
          </p:cNvPr>
          <p:cNvSpPr txBox="1"/>
          <p:nvPr/>
        </p:nvSpPr>
        <p:spPr>
          <a:xfrm>
            <a:off x="9369978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ولــــادت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799C28C-0446-15E3-7C15-73920EDB2A2A}"/>
              </a:ext>
            </a:extLst>
          </p:cNvPr>
          <p:cNvSpPr txBox="1"/>
          <p:nvPr/>
        </p:nvSpPr>
        <p:spPr>
          <a:xfrm>
            <a:off x="2808991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پذیرش ولادت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F03F833-26A0-6023-8C13-AADBFD18CB7E}"/>
              </a:ext>
            </a:extLst>
          </p:cNvPr>
          <p:cNvSpPr txBox="1"/>
          <p:nvPr/>
        </p:nvSpPr>
        <p:spPr>
          <a:xfrm>
            <a:off x="1400009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شهادت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016342-9324-F372-669C-9BF7049088C5}"/>
              </a:ext>
            </a:extLst>
          </p:cNvPr>
          <p:cNvSpPr txBox="1"/>
          <p:nvPr/>
        </p:nvSpPr>
        <p:spPr>
          <a:xfrm>
            <a:off x="4217973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هجرت اجباری</a:t>
            </a:r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15D98E4-12F2-BEC6-8609-D1F9B2C6496F}"/>
              </a:ext>
            </a:extLst>
          </p:cNvPr>
          <p:cNvGrpSpPr/>
          <p:nvPr/>
        </p:nvGrpSpPr>
        <p:grpSpPr>
          <a:xfrm>
            <a:off x="1248498" y="1279499"/>
            <a:ext cx="9695001" cy="4299002"/>
            <a:chOff x="330742" y="571088"/>
            <a:chExt cx="11177770" cy="4956498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79D4AB15-F130-DB52-F8B9-64670814165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330742" y="571088"/>
              <a:ext cx="4956498" cy="4956498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D1A46ED3-9D4B-81E7-D4EE-FA7E53D071B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6552014" y="571088"/>
              <a:ext cx="4956498" cy="4956498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81200635-40CB-ED5C-D09E-D18112485D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72077" y="1643266"/>
              <a:ext cx="2873829" cy="2812143"/>
            </a:xfrm>
            <a:prstGeom prst="roundRect">
              <a:avLst>
                <a:gd name="adj" fmla="val 50000"/>
              </a:avLst>
            </a:prstGeom>
            <a:ln w="57150">
              <a:solidFill>
                <a:schemeClr val="bg1"/>
              </a:solidFill>
            </a:ln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A4B7A915-1D5E-E026-20CC-65D7DA7871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93349" y="1643266"/>
              <a:ext cx="2873829" cy="2812143"/>
            </a:xfrm>
            <a:prstGeom prst="roundRect">
              <a:avLst>
                <a:gd name="adj" fmla="val 50000"/>
              </a:avLst>
            </a:prstGeom>
            <a:ln w="57150">
              <a:solidFill>
                <a:schemeClr val="bg1"/>
              </a:solidFill>
            </a:ln>
          </p:spPr>
        </p:pic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6638DCC9-C2EC-A16D-5FB2-9DCEC86ECA72}"/>
              </a:ext>
            </a:extLst>
          </p:cNvPr>
          <p:cNvSpPr txBox="1"/>
          <p:nvPr/>
        </p:nvSpPr>
        <p:spPr>
          <a:xfrm>
            <a:off x="3788228" y="108860"/>
            <a:ext cx="4615543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0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موضوع خود را به صورت دقیق را وارد نمایید</a:t>
            </a:r>
            <a:endParaRPr lang="en-US" sz="4000" dirty="0"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93939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EC37CB1-74C3-ACD0-010C-ECF0158B7A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3D512-38F5-4B0F-8403-F56AFC0CBD9B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554DB8-8391-B587-EA16-E4AA2D4E3681}"/>
              </a:ext>
            </a:extLst>
          </p:cNvPr>
          <p:cNvSpPr txBox="1"/>
          <p:nvPr/>
        </p:nvSpPr>
        <p:spPr>
          <a:xfrm>
            <a:off x="7960996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امــامت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B59B26-E659-A567-FD01-E2D8FF4E7F34}"/>
              </a:ext>
            </a:extLst>
          </p:cNvPr>
          <p:cNvSpPr txBox="1"/>
          <p:nvPr/>
        </p:nvSpPr>
        <p:spPr>
          <a:xfrm>
            <a:off x="6552014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مخالفت با مامون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718D80-B5E0-FC72-1C45-0EB073E4FFCD}"/>
              </a:ext>
            </a:extLst>
          </p:cNvPr>
          <p:cNvSpPr txBox="1"/>
          <p:nvPr/>
        </p:nvSpPr>
        <p:spPr>
          <a:xfrm>
            <a:off x="9369978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ولــــادت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799C28C-0446-15E3-7C15-73920EDB2A2A}"/>
              </a:ext>
            </a:extLst>
          </p:cNvPr>
          <p:cNvSpPr txBox="1"/>
          <p:nvPr/>
        </p:nvSpPr>
        <p:spPr>
          <a:xfrm>
            <a:off x="2808991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پذیرش ولادت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F03F833-26A0-6023-8C13-AADBFD18CB7E}"/>
              </a:ext>
            </a:extLst>
          </p:cNvPr>
          <p:cNvSpPr txBox="1"/>
          <p:nvPr/>
        </p:nvSpPr>
        <p:spPr>
          <a:xfrm>
            <a:off x="1400009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شهادت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016342-9324-F372-669C-9BF7049088C5}"/>
              </a:ext>
            </a:extLst>
          </p:cNvPr>
          <p:cNvSpPr txBox="1"/>
          <p:nvPr/>
        </p:nvSpPr>
        <p:spPr>
          <a:xfrm>
            <a:off x="4217973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هجرت اجباری</a:t>
            </a:r>
            <a:endParaRPr lang="en-US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4B867226-6DC2-22AA-8CB9-4BEC5152161B}"/>
              </a:ext>
            </a:extLst>
          </p:cNvPr>
          <p:cNvSpPr/>
          <p:nvPr/>
        </p:nvSpPr>
        <p:spPr>
          <a:xfrm>
            <a:off x="849555" y="1274829"/>
            <a:ext cx="3077726" cy="4133391"/>
          </a:xfrm>
          <a:prstGeom prst="roundRect">
            <a:avLst>
              <a:gd name="adj" fmla="val 9636"/>
            </a:avLst>
          </a:prstGeom>
          <a:solidFill>
            <a:schemeClr val="bg1">
              <a:lumMod val="95000"/>
              <a:alpha val="22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justLow" rtl="1"/>
            <a:endParaRPr lang="fa-IR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E9D0DFD0-803E-BD48-51BC-7816260F2402}"/>
              </a:ext>
            </a:extLst>
          </p:cNvPr>
          <p:cNvSpPr/>
          <p:nvPr/>
        </p:nvSpPr>
        <p:spPr>
          <a:xfrm>
            <a:off x="4624675" y="1274829"/>
            <a:ext cx="3077726" cy="4133391"/>
          </a:xfrm>
          <a:prstGeom prst="roundRect">
            <a:avLst>
              <a:gd name="adj" fmla="val 9636"/>
            </a:avLst>
          </a:prstGeom>
          <a:solidFill>
            <a:schemeClr val="bg1">
              <a:lumMod val="95000"/>
              <a:alpha val="22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justLow" rtl="1"/>
            <a:endParaRPr lang="fa-IR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977EC07-3A78-F32E-FC86-D05A1263325D}"/>
              </a:ext>
            </a:extLst>
          </p:cNvPr>
          <p:cNvSpPr/>
          <p:nvPr/>
        </p:nvSpPr>
        <p:spPr>
          <a:xfrm>
            <a:off x="8399795" y="1274829"/>
            <a:ext cx="3077726" cy="4133391"/>
          </a:xfrm>
          <a:prstGeom prst="roundRect">
            <a:avLst>
              <a:gd name="adj" fmla="val 9636"/>
            </a:avLst>
          </a:prstGeom>
          <a:solidFill>
            <a:schemeClr val="bg1">
              <a:lumMod val="95000"/>
              <a:alpha val="22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justLow" rtl="1"/>
            <a:endParaRPr lang="fa-IR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E2E1DCA-DF6B-A791-BD87-CB6E7681EB9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700002" y="2956263"/>
            <a:ext cx="1087307" cy="108730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BC3DE8C-4A6B-B8D2-F9DF-5D68C0843D0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443025" y="2956263"/>
            <a:ext cx="1087307" cy="108730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196EB94-CB8B-0051-F938-0215C34146C1}"/>
              </a:ext>
            </a:extLst>
          </p:cNvPr>
          <p:cNvSpPr txBox="1"/>
          <p:nvPr/>
        </p:nvSpPr>
        <p:spPr>
          <a:xfrm>
            <a:off x="3788228" y="108860"/>
            <a:ext cx="4615543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0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موضوع خود را به صورت دقیق را وارد نمایید</a:t>
            </a:r>
            <a:endParaRPr lang="en-US" sz="4000" dirty="0"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349A762-02AD-10B9-4D1A-E8DCDF6942D8}"/>
              </a:ext>
            </a:extLst>
          </p:cNvPr>
          <p:cNvSpPr txBox="1"/>
          <p:nvPr/>
        </p:nvSpPr>
        <p:spPr>
          <a:xfrm>
            <a:off x="8640926" y="1534369"/>
            <a:ext cx="2639373" cy="35932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44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fa-IR" sz="4400" dirty="0">
              <a:latin typeface="Kalameh" pitchFamily="2" charset="-78"/>
              <a:cs typeface="B Tehran" panose="00000400000000000000" pitchFamily="2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8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800" dirty="0"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1800" dirty="0"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دهید.</a:t>
            </a:r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BDEDF44-B722-D7FC-FEAA-F05041E164A7}"/>
              </a:ext>
            </a:extLst>
          </p:cNvPr>
          <p:cNvSpPr txBox="1"/>
          <p:nvPr/>
        </p:nvSpPr>
        <p:spPr>
          <a:xfrm>
            <a:off x="4865088" y="1534369"/>
            <a:ext cx="2639373" cy="35932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44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fa-IR" sz="4400" dirty="0">
              <a:latin typeface="Kalameh" pitchFamily="2" charset="-78"/>
              <a:cs typeface="B Tehran" panose="00000400000000000000" pitchFamily="2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8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800" dirty="0"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1800" dirty="0"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دهید.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63D4018-4F24-F710-4DFE-D99DE356AA02}"/>
              </a:ext>
            </a:extLst>
          </p:cNvPr>
          <p:cNvSpPr txBox="1"/>
          <p:nvPr/>
        </p:nvSpPr>
        <p:spPr>
          <a:xfrm>
            <a:off x="1037778" y="1534369"/>
            <a:ext cx="2639373" cy="35932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44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fa-IR" sz="4400" dirty="0">
              <a:latin typeface="Kalameh" pitchFamily="2" charset="-78"/>
              <a:cs typeface="B Tehran" panose="00000400000000000000" pitchFamily="2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8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800" dirty="0"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1800" dirty="0"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دهید.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71227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9" grpId="0"/>
      <p:bldP spid="10" grpId="0"/>
      <p:bldP spid="16" grpId="0"/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EC37CB1-74C3-ACD0-010C-ECF0158B7A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3D512-38F5-4B0F-8403-F56AFC0CBD9B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554DB8-8391-B587-EA16-E4AA2D4E3681}"/>
              </a:ext>
            </a:extLst>
          </p:cNvPr>
          <p:cNvSpPr txBox="1"/>
          <p:nvPr/>
        </p:nvSpPr>
        <p:spPr>
          <a:xfrm>
            <a:off x="7960996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امــامت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B59B26-E659-A567-FD01-E2D8FF4E7F34}"/>
              </a:ext>
            </a:extLst>
          </p:cNvPr>
          <p:cNvSpPr txBox="1"/>
          <p:nvPr/>
        </p:nvSpPr>
        <p:spPr>
          <a:xfrm>
            <a:off x="6552014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مخالفت با مامون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718D80-B5E0-FC72-1C45-0EB073E4FFCD}"/>
              </a:ext>
            </a:extLst>
          </p:cNvPr>
          <p:cNvSpPr txBox="1"/>
          <p:nvPr/>
        </p:nvSpPr>
        <p:spPr>
          <a:xfrm>
            <a:off x="9369978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ولــــادت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799C28C-0446-15E3-7C15-73920EDB2A2A}"/>
              </a:ext>
            </a:extLst>
          </p:cNvPr>
          <p:cNvSpPr txBox="1"/>
          <p:nvPr/>
        </p:nvSpPr>
        <p:spPr>
          <a:xfrm>
            <a:off x="2808991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پذیرش ولادت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F03F833-26A0-6023-8C13-AADBFD18CB7E}"/>
              </a:ext>
            </a:extLst>
          </p:cNvPr>
          <p:cNvSpPr txBox="1"/>
          <p:nvPr/>
        </p:nvSpPr>
        <p:spPr>
          <a:xfrm>
            <a:off x="1400009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شهادت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016342-9324-F372-669C-9BF7049088C5}"/>
              </a:ext>
            </a:extLst>
          </p:cNvPr>
          <p:cNvSpPr txBox="1"/>
          <p:nvPr/>
        </p:nvSpPr>
        <p:spPr>
          <a:xfrm>
            <a:off x="4217973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هجرت اجباری</a:t>
            </a:r>
            <a:endParaRPr lang="en-US" dirty="0"/>
          </a:p>
        </p:txBody>
      </p:sp>
      <p:sp>
        <p:nvSpPr>
          <p:cNvPr id="9" name="Graphic 2">
            <a:extLst>
              <a:ext uri="{FF2B5EF4-FFF2-40B4-BE49-F238E27FC236}">
                <a16:creationId xmlns:a16="http://schemas.microsoft.com/office/drawing/2014/main" id="{75C7D617-F3CF-8CDC-491E-E1ADA33418BC}"/>
              </a:ext>
            </a:extLst>
          </p:cNvPr>
          <p:cNvSpPr/>
          <p:nvPr/>
        </p:nvSpPr>
        <p:spPr>
          <a:xfrm rot="16200000" flipV="1">
            <a:off x="4609625" y="-2628883"/>
            <a:ext cx="2994058" cy="11735254"/>
          </a:xfrm>
          <a:custGeom>
            <a:avLst/>
            <a:gdLst>
              <a:gd name="connsiteX0" fmla="*/ 896340 w 1056816"/>
              <a:gd name="connsiteY0" fmla="*/ 2736648 h 2954951"/>
              <a:gd name="connsiteX1" fmla="*/ 878303 w 1056816"/>
              <a:gd name="connsiteY1" fmla="*/ 2736648 h 2954951"/>
              <a:gd name="connsiteX2" fmla="*/ 860048 w 1056816"/>
              <a:gd name="connsiteY2" fmla="*/ 2762039 h 2954951"/>
              <a:gd name="connsiteX3" fmla="*/ 860048 w 1056816"/>
              <a:gd name="connsiteY3" fmla="*/ 2861198 h 2954951"/>
              <a:gd name="connsiteX4" fmla="*/ 847310 w 1056816"/>
              <a:gd name="connsiteY4" fmla="*/ 2873926 h 2954951"/>
              <a:gd name="connsiteX5" fmla="*/ 751226 w 1056816"/>
              <a:gd name="connsiteY5" fmla="*/ 2873926 h 2954951"/>
              <a:gd name="connsiteX6" fmla="*/ 531746 w 1056816"/>
              <a:gd name="connsiteY6" fmla="*/ 2953522 h 2954951"/>
              <a:gd name="connsiteX7" fmla="*/ 528523 w 1056816"/>
              <a:gd name="connsiteY7" fmla="*/ 2953497 h 2954951"/>
              <a:gd name="connsiteX8" fmla="*/ 525071 w 1056816"/>
              <a:gd name="connsiteY8" fmla="*/ 2953522 h 2954951"/>
              <a:gd name="connsiteX9" fmla="*/ 305591 w 1056816"/>
              <a:gd name="connsiteY9" fmla="*/ 2873926 h 2954951"/>
              <a:gd name="connsiteX10" fmla="*/ 209506 w 1056816"/>
              <a:gd name="connsiteY10" fmla="*/ 2873926 h 2954951"/>
              <a:gd name="connsiteX11" fmla="*/ 196768 w 1056816"/>
              <a:gd name="connsiteY11" fmla="*/ 2861198 h 2954951"/>
              <a:gd name="connsiteX12" fmla="*/ 196768 w 1056816"/>
              <a:gd name="connsiteY12" fmla="*/ 2762027 h 2954951"/>
              <a:gd name="connsiteX13" fmla="*/ 178514 w 1056816"/>
              <a:gd name="connsiteY13" fmla="*/ 2736648 h 2954951"/>
              <a:gd name="connsiteX14" fmla="*/ 160476 w 1056816"/>
              <a:gd name="connsiteY14" fmla="*/ 2736648 h 2954951"/>
              <a:gd name="connsiteX15" fmla="*/ 0 w 1056816"/>
              <a:gd name="connsiteY15" fmla="*/ 2576308 h 2954951"/>
              <a:gd name="connsiteX16" fmla="*/ 0 w 1056816"/>
              <a:gd name="connsiteY16" fmla="*/ 375784 h 2954951"/>
              <a:gd name="connsiteX17" fmla="*/ 160476 w 1056816"/>
              <a:gd name="connsiteY17" fmla="*/ 215445 h 2954951"/>
              <a:gd name="connsiteX18" fmla="*/ 178514 w 1056816"/>
              <a:gd name="connsiteY18" fmla="*/ 215445 h 2954951"/>
              <a:gd name="connsiteX19" fmla="*/ 196768 w 1056816"/>
              <a:gd name="connsiteY19" fmla="*/ 190054 h 2954951"/>
              <a:gd name="connsiteX20" fmla="*/ 196768 w 1056816"/>
              <a:gd name="connsiteY20" fmla="*/ 90882 h 2954951"/>
              <a:gd name="connsiteX21" fmla="*/ 209506 w 1056816"/>
              <a:gd name="connsiteY21" fmla="*/ 78155 h 2954951"/>
              <a:gd name="connsiteX22" fmla="*/ 305603 w 1056816"/>
              <a:gd name="connsiteY22" fmla="*/ 78155 h 2954951"/>
              <a:gd name="connsiteX23" fmla="*/ 525071 w 1056816"/>
              <a:gd name="connsiteY23" fmla="*/ -1429 h 2954951"/>
              <a:gd name="connsiteX24" fmla="*/ 528408 w 1056816"/>
              <a:gd name="connsiteY24" fmla="*/ -1417 h 2954951"/>
              <a:gd name="connsiteX25" fmla="*/ 531746 w 1056816"/>
              <a:gd name="connsiteY25" fmla="*/ -1429 h 2954951"/>
              <a:gd name="connsiteX26" fmla="*/ 751200 w 1056816"/>
              <a:gd name="connsiteY26" fmla="*/ 78155 h 2954951"/>
              <a:gd name="connsiteX27" fmla="*/ 847310 w 1056816"/>
              <a:gd name="connsiteY27" fmla="*/ 78155 h 2954951"/>
              <a:gd name="connsiteX28" fmla="*/ 860048 w 1056816"/>
              <a:gd name="connsiteY28" fmla="*/ 90882 h 2954951"/>
              <a:gd name="connsiteX29" fmla="*/ 860048 w 1056816"/>
              <a:gd name="connsiteY29" fmla="*/ 190054 h 2954951"/>
              <a:gd name="connsiteX30" fmla="*/ 878303 w 1056816"/>
              <a:gd name="connsiteY30" fmla="*/ 215445 h 2954951"/>
              <a:gd name="connsiteX31" fmla="*/ 896340 w 1056816"/>
              <a:gd name="connsiteY31" fmla="*/ 215445 h 2954951"/>
              <a:gd name="connsiteX32" fmla="*/ 1056816 w 1056816"/>
              <a:gd name="connsiteY32" fmla="*/ 375784 h 2954951"/>
              <a:gd name="connsiteX33" fmla="*/ 1056816 w 1056816"/>
              <a:gd name="connsiteY33" fmla="*/ 2576308 h 2954951"/>
              <a:gd name="connsiteX34" fmla="*/ 896340 w 1056816"/>
              <a:gd name="connsiteY34" fmla="*/ 2736648 h 2954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056816" h="2954951">
                <a:moveTo>
                  <a:pt x="896340" y="2736648"/>
                </a:moveTo>
                <a:lnTo>
                  <a:pt x="878303" y="2736648"/>
                </a:lnTo>
                <a:cubicBezTo>
                  <a:pt x="872570" y="2745010"/>
                  <a:pt x="866545" y="2753372"/>
                  <a:pt x="860048" y="2762039"/>
                </a:cubicBezTo>
                <a:lnTo>
                  <a:pt x="860048" y="2861198"/>
                </a:lnTo>
                <a:cubicBezTo>
                  <a:pt x="860048" y="2868224"/>
                  <a:pt x="854342" y="2873926"/>
                  <a:pt x="847310" y="2873926"/>
                </a:cubicBezTo>
                <a:lnTo>
                  <a:pt x="751226" y="2873926"/>
                </a:lnTo>
                <a:cubicBezTo>
                  <a:pt x="682146" y="2926745"/>
                  <a:pt x="608328" y="2953522"/>
                  <a:pt x="531746" y="2953522"/>
                </a:cubicBezTo>
                <a:lnTo>
                  <a:pt x="528523" y="2953497"/>
                </a:lnTo>
                <a:lnTo>
                  <a:pt x="525071" y="2953522"/>
                </a:lnTo>
                <a:cubicBezTo>
                  <a:pt x="448488" y="2953522"/>
                  <a:pt x="374670" y="2926745"/>
                  <a:pt x="305591" y="2873926"/>
                </a:cubicBezTo>
                <a:lnTo>
                  <a:pt x="209506" y="2873926"/>
                </a:lnTo>
                <a:cubicBezTo>
                  <a:pt x="202474" y="2873926"/>
                  <a:pt x="196768" y="2868224"/>
                  <a:pt x="196768" y="2861198"/>
                </a:cubicBezTo>
                <a:lnTo>
                  <a:pt x="196768" y="2762027"/>
                </a:lnTo>
                <a:cubicBezTo>
                  <a:pt x="190220" y="2753321"/>
                  <a:pt x="184208" y="2744946"/>
                  <a:pt x="178514" y="2736648"/>
                </a:cubicBezTo>
                <a:lnTo>
                  <a:pt x="160476" y="2736648"/>
                </a:lnTo>
                <a:cubicBezTo>
                  <a:pt x="71984" y="2736648"/>
                  <a:pt x="0" y="2664726"/>
                  <a:pt x="0" y="2576308"/>
                </a:cubicBezTo>
                <a:lnTo>
                  <a:pt x="0" y="375784"/>
                </a:lnTo>
                <a:cubicBezTo>
                  <a:pt x="0" y="287367"/>
                  <a:pt x="71984" y="215445"/>
                  <a:pt x="160476" y="215445"/>
                </a:cubicBezTo>
                <a:lnTo>
                  <a:pt x="178514" y="215445"/>
                </a:lnTo>
                <a:cubicBezTo>
                  <a:pt x="184221" y="207121"/>
                  <a:pt x="190246" y="198747"/>
                  <a:pt x="196768" y="190054"/>
                </a:cubicBezTo>
                <a:lnTo>
                  <a:pt x="196768" y="90882"/>
                </a:lnTo>
                <a:cubicBezTo>
                  <a:pt x="196768" y="83857"/>
                  <a:pt x="202474" y="78155"/>
                  <a:pt x="209506" y="78155"/>
                </a:cubicBezTo>
                <a:lnTo>
                  <a:pt x="305603" y="78155"/>
                </a:lnTo>
                <a:cubicBezTo>
                  <a:pt x="374683" y="25337"/>
                  <a:pt x="448501" y="-1429"/>
                  <a:pt x="525071" y="-1429"/>
                </a:cubicBezTo>
                <a:lnTo>
                  <a:pt x="528408" y="-1417"/>
                </a:lnTo>
                <a:lnTo>
                  <a:pt x="531746" y="-1429"/>
                </a:lnTo>
                <a:cubicBezTo>
                  <a:pt x="608315" y="-1429"/>
                  <a:pt x="682121" y="25337"/>
                  <a:pt x="751200" y="78155"/>
                </a:cubicBezTo>
                <a:lnTo>
                  <a:pt x="847310" y="78155"/>
                </a:lnTo>
                <a:cubicBezTo>
                  <a:pt x="854342" y="78155"/>
                  <a:pt x="860048" y="83857"/>
                  <a:pt x="860048" y="90882"/>
                </a:cubicBezTo>
                <a:lnTo>
                  <a:pt x="860048" y="190054"/>
                </a:lnTo>
                <a:cubicBezTo>
                  <a:pt x="866571" y="198747"/>
                  <a:pt x="872596" y="207121"/>
                  <a:pt x="878303" y="215445"/>
                </a:cubicBezTo>
                <a:lnTo>
                  <a:pt x="896340" y="215445"/>
                </a:lnTo>
                <a:cubicBezTo>
                  <a:pt x="984832" y="215445"/>
                  <a:pt x="1056816" y="287367"/>
                  <a:pt x="1056816" y="375784"/>
                </a:cubicBezTo>
                <a:lnTo>
                  <a:pt x="1056816" y="2576308"/>
                </a:lnTo>
                <a:cubicBezTo>
                  <a:pt x="1056816" y="2664726"/>
                  <a:pt x="984832" y="2736648"/>
                  <a:pt x="896340" y="2736648"/>
                </a:cubicBezTo>
                <a:close/>
              </a:path>
            </a:pathLst>
          </a:custGeom>
          <a:noFill/>
          <a:ln w="22225" cap="flat">
            <a:solidFill>
              <a:schemeClr val="bg1"/>
            </a:solidFill>
            <a:prstDash val="solid"/>
            <a:miter/>
          </a:ln>
        </p:spPr>
        <p:txBody>
          <a:bodyPr rtlCol="1" anchor="ctr"/>
          <a:lstStyle/>
          <a:p>
            <a:endParaRPr lang="fa-IR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9AE2971-5560-B14B-59DE-6BB48F83082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922464" y="530402"/>
            <a:ext cx="2422624" cy="242262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4C2FE90-84DE-4022-36A7-5A22FE22043A}"/>
              </a:ext>
            </a:extLst>
          </p:cNvPr>
          <p:cNvSpPr txBox="1"/>
          <p:nvPr/>
        </p:nvSpPr>
        <p:spPr>
          <a:xfrm>
            <a:off x="770355" y="2811030"/>
            <a:ext cx="10672595" cy="1708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4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400" dirty="0"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2400" dirty="0"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</a:p>
        </p:txBody>
      </p:sp>
    </p:spTree>
    <p:extLst>
      <p:ext uri="{BB962C8B-B14F-4D97-AF65-F5344CB8AC3E}">
        <p14:creationId xmlns:p14="http://schemas.microsoft.com/office/powerpoint/2010/main" val="9916906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EBAA582-A7ED-20CE-9AEA-9E4A27BAF3CD}"/>
              </a:ext>
            </a:extLst>
          </p:cNvPr>
          <p:cNvSpPr txBox="1"/>
          <p:nvPr/>
        </p:nvSpPr>
        <p:spPr>
          <a:xfrm>
            <a:off x="3265715" y="2754088"/>
            <a:ext cx="570411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8000" dirty="0">
                <a:latin typeface="IranNastaliq" panose="02020505000000020003" pitchFamily="18" charset="0"/>
                <a:cs typeface="IranNastaliq" panose="02020505000000020003" pitchFamily="18" charset="0"/>
              </a:rPr>
              <a:t>پذیریش ولادت</a:t>
            </a:r>
            <a:endParaRPr lang="en-US" sz="8000" dirty="0"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4079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61CD9EA-7705-00A6-1E79-4CBD210DD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3D512-38F5-4B0F-8403-F56AFC0CBD9B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FC33FB-36AA-B625-529F-1A0C0D1B19E3}"/>
              </a:ext>
            </a:extLst>
          </p:cNvPr>
          <p:cNvSpPr txBox="1"/>
          <p:nvPr/>
        </p:nvSpPr>
        <p:spPr>
          <a:xfrm>
            <a:off x="7960996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امــامت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45C1609-2AFA-970D-4935-AA98E648CFF2}"/>
              </a:ext>
            </a:extLst>
          </p:cNvPr>
          <p:cNvSpPr txBox="1"/>
          <p:nvPr/>
        </p:nvSpPr>
        <p:spPr>
          <a:xfrm>
            <a:off x="6552014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مخالفت با مامون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E1E2904-8F8E-0507-2C8E-5544B081CDC7}"/>
              </a:ext>
            </a:extLst>
          </p:cNvPr>
          <p:cNvSpPr txBox="1"/>
          <p:nvPr/>
        </p:nvSpPr>
        <p:spPr>
          <a:xfrm>
            <a:off x="9369978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ولــــادت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81B14E-9955-3F2C-8A2D-06A198BC9709}"/>
              </a:ext>
            </a:extLst>
          </p:cNvPr>
          <p:cNvSpPr txBox="1"/>
          <p:nvPr/>
        </p:nvSpPr>
        <p:spPr>
          <a:xfrm>
            <a:off x="2808991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پذیرش ولادت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EB9E6E-CE04-876E-4B43-FBBDF9351826}"/>
              </a:ext>
            </a:extLst>
          </p:cNvPr>
          <p:cNvSpPr txBox="1"/>
          <p:nvPr/>
        </p:nvSpPr>
        <p:spPr>
          <a:xfrm>
            <a:off x="1400009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شهادت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0D66164-3A74-3583-A038-1665A2A43763}"/>
              </a:ext>
            </a:extLst>
          </p:cNvPr>
          <p:cNvSpPr txBox="1"/>
          <p:nvPr/>
        </p:nvSpPr>
        <p:spPr>
          <a:xfrm>
            <a:off x="4217973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هجرت اجباری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D68AF22-CE66-707D-9156-5F6049495E77}"/>
              </a:ext>
            </a:extLst>
          </p:cNvPr>
          <p:cNvSpPr txBox="1"/>
          <p:nvPr/>
        </p:nvSpPr>
        <p:spPr>
          <a:xfrm>
            <a:off x="3788228" y="108860"/>
            <a:ext cx="4615543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0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موضوع خود را به صورت دقیق را وارد نمایید</a:t>
            </a:r>
            <a:endParaRPr lang="en-US" sz="4000" dirty="0"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1F8F064-D053-4927-83AA-455AC6FA2CC8}"/>
              </a:ext>
            </a:extLst>
          </p:cNvPr>
          <p:cNvSpPr txBox="1"/>
          <p:nvPr/>
        </p:nvSpPr>
        <p:spPr>
          <a:xfrm>
            <a:off x="718457" y="997674"/>
            <a:ext cx="10672595" cy="4570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24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400" dirty="0"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2400" dirty="0"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400" dirty="0"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2400" dirty="0"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400" dirty="0"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2400" dirty="0"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</a:p>
        </p:txBody>
      </p:sp>
    </p:spTree>
    <p:extLst>
      <p:ext uri="{BB962C8B-B14F-4D97-AF65-F5344CB8AC3E}">
        <p14:creationId xmlns:p14="http://schemas.microsoft.com/office/powerpoint/2010/main" val="7766425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EC37CB1-74C3-ACD0-010C-ECF0158B7A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3D512-38F5-4B0F-8403-F56AFC0CBD9B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554DB8-8391-B587-EA16-E4AA2D4E3681}"/>
              </a:ext>
            </a:extLst>
          </p:cNvPr>
          <p:cNvSpPr txBox="1"/>
          <p:nvPr/>
        </p:nvSpPr>
        <p:spPr>
          <a:xfrm>
            <a:off x="7960996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امــامت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B59B26-E659-A567-FD01-E2D8FF4E7F34}"/>
              </a:ext>
            </a:extLst>
          </p:cNvPr>
          <p:cNvSpPr txBox="1"/>
          <p:nvPr/>
        </p:nvSpPr>
        <p:spPr>
          <a:xfrm>
            <a:off x="6552014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مخالفت با مامون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718D80-B5E0-FC72-1C45-0EB073E4FFCD}"/>
              </a:ext>
            </a:extLst>
          </p:cNvPr>
          <p:cNvSpPr txBox="1"/>
          <p:nvPr/>
        </p:nvSpPr>
        <p:spPr>
          <a:xfrm>
            <a:off x="9369978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ولــــادت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799C28C-0446-15E3-7C15-73920EDB2A2A}"/>
              </a:ext>
            </a:extLst>
          </p:cNvPr>
          <p:cNvSpPr txBox="1"/>
          <p:nvPr/>
        </p:nvSpPr>
        <p:spPr>
          <a:xfrm>
            <a:off x="2808991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پذیرش ولادت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F03F833-26A0-6023-8C13-AADBFD18CB7E}"/>
              </a:ext>
            </a:extLst>
          </p:cNvPr>
          <p:cNvSpPr txBox="1"/>
          <p:nvPr/>
        </p:nvSpPr>
        <p:spPr>
          <a:xfrm>
            <a:off x="1400009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شهادت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016342-9324-F372-669C-9BF7049088C5}"/>
              </a:ext>
            </a:extLst>
          </p:cNvPr>
          <p:cNvSpPr txBox="1"/>
          <p:nvPr/>
        </p:nvSpPr>
        <p:spPr>
          <a:xfrm>
            <a:off x="4217973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هجرت اجباری</a:t>
            </a:r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0C2B4B5-7B8B-13A8-0200-CFDAC4343AE2}"/>
              </a:ext>
            </a:extLst>
          </p:cNvPr>
          <p:cNvGrpSpPr/>
          <p:nvPr/>
        </p:nvGrpSpPr>
        <p:grpSpPr>
          <a:xfrm>
            <a:off x="1699392" y="328727"/>
            <a:ext cx="8793216" cy="5490041"/>
            <a:chOff x="1702308" y="685799"/>
            <a:chExt cx="8787384" cy="5486400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B21D9F4-D146-CE0A-79EB-A9BE04A9AEE7}"/>
                </a:ext>
              </a:extLst>
            </p:cNvPr>
            <p:cNvSpPr/>
            <p:nvPr/>
          </p:nvSpPr>
          <p:spPr>
            <a:xfrm flipV="1">
              <a:off x="1702308" y="685799"/>
              <a:ext cx="8787384" cy="5486400"/>
            </a:xfrm>
            <a:custGeom>
              <a:avLst/>
              <a:gdLst>
                <a:gd name="connsiteX0" fmla="*/ 3792932 w 7585876"/>
                <a:gd name="connsiteY0" fmla="*/ 4737206 h 4737206"/>
                <a:gd name="connsiteX1" fmla="*/ 3886670 w 7585876"/>
                <a:gd name="connsiteY1" fmla="*/ 4628170 h 4737206"/>
                <a:gd name="connsiteX2" fmla="*/ 4775010 w 7585876"/>
                <a:gd name="connsiteY2" fmla="*/ 4220520 h 4737206"/>
                <a:gd name="connsiteX3" fmla="*/ 5203559 w 7585876"/>
                <a:gd name="connsiteY3" fmla="*/ 4220520 h 4737206"/>
                <a:gd name="connsiteX4" fmla="*/ 5733745 w 7585876"/>
                <a:gd name="connsiteY4" fmla="*/ 3952492 h 4737206"/>
                <a:gd name="connsiteX5" fmla="*/ 5737861 w 7585876"/>
                <a:gd name="connsiteY5" fmla="*/ 3946907 h 4737206"/>
                <a:gd name="connsiteX6" fmla="*/ 6016473 w 7585876"/>
                <a:gd name="connsiteY6" fmla="*/ 3946895 h 4737206"/>
                <a:gd name="connsiteX7" fmla="*/ 6501168 w 7585876"/>
                <a:gd name="connsiteY7" fmla="*/ 3576280 h 4737206"/>
                <a:gd name="connsiteX8" fmla="*/ 6503632 w 7585876"/>
                <a:gd name="connsiteY8" fmla="*/ 3567230 h 4737206"/>
                <a:gd name="connsiteX9" fmla="*/ 6512954 w 7585876"/>
                <a:gd name="connsiteY9" fmla="*/ 3566228 h 4737206"/>
                <a:gd name="connsiteX10" fmla="*/ 6872808 w 7585876"/>
                <a:gd name="connsiteY10" fmla="*/ 3263158 h 4737206"/>
                <a:gd name="connsiteX11" fmla="*/ 6874879 w 7585876"/>
                <a:gd name="connsiteY11" fmla="*/ 3255949 h 4737206"/>
                <a:gd name="connsiteX12" fmla="*/ 6882067 w 7585876"/>
                <a:gd name="connsiteY12" fmla="*/ 3253792 h 4737206"/>
                <a:gd name="connsiteX13" fmla="*/ 7158686 w 7585876"/>
                <a:gd name="connsiteY13" fmla="*/ 2969684 h 4737206"/>
                <a:gd name="connsiteX14" fmla="*/ 7202437 w 7585876"/>
                <a:gd name="connsiteY14" fmla="*/ 2807316 h 4737206"/>
                <a:gd name="connsiteX15" fmla="*/ 7439915 w 7585876"/>
                <a:gd name="connsiteY15" fmla="*/ 2470005 h 4737206"/>
                <a:gd name="connsiteX16" fmla="*/ 7585876 w 7585876"/>
                <a:gd name="connsiteY16" fmla="*/ 2368597 h 4737206"/>
                <a:gd name="connsiteX17" fmla="*/ 7439915 w 7585876"/>
                <a:gd name="connsiteY17" fmla="*/ 2267175 h 4737206"/>
                <a:gd name="connsiteX18" fmla="*/ 7202437 w 7585876"/>
                <a:gd name="connsiteY18" fmla="*/ 1929888 h 4737206"/>
                <a:gd name="connsiteX19" fmla="*/ 7158686 w 7585876"/>
                <a:gd name="connsiteY19" fmla="*/ 1767522 h 4737206"/>
                <a:gd name="connsiteX20" fmla="*/ 6882067 w 7585876"/>
                <a:gd name="connsiteY20" fmla="*/ 1483401 h 4737206"/>
                <a:gd name="connsiteX21" fmla="*/ 6874879 w 7585876"/>
                <a:gd name="connsiteY21" fmla="*/ 1481243 h 4737206"/>
                <a:gd name="connsiteX22" fmla="*/ 6872808 w 7585876"/>
                <a:gd name="connsiteY22" fmla="*/ 1474034 h 4737206"/>
                <a:gd name="connsiteX23" fmla="*/ 6512954 w 7585876"/>
                <a:gd name="connsiteY23" fmla="*/ 1170978 h 4737206"/>
                <a:gd name="connsiteX24" fmla="*/ 6503632 w 7585876"/>
                <a:gd name="connsiteY24" fmla="*/ 1169975 h 4737206"/>
                <a:gd name="connsiteX25" fmla="*/ 6501168 w 7585876"/>
                <a:gd name="connsiteY25" fmla="*/ 1160926 h 4737206"/>
                <a:gd name="connsiteX26" fmla="*/ 6016473 w 7585876"/>
                <a:gd name="connsiteY26" fmla="*/ 790297 h 4737206"/>
                <a:gd name="connsiteX27" fmla="*/ 5737861 w 7585876"/>
                <a:gd name="connsiteY27" fmla="*/ 790297 h 4737206"/>
                <a:gd name="connsiteX28" fmla="*/ 5733745 w 7585876"/>
                <a:gd name="connsiteY28" fmla="*/ 784713 h 4737206"/>
                <a:gd name="connsiteX29" fmla="*/ 5203559 w 7585876"/>
                <a:gd name="connsiteY29" fmla="*/ 516673 h 4737206"/>
                <a:gd name="connsiteX30" fmla="*/ 4775010 w 7585876"/>
                <a:gd name="connsiteY30" fmla="*/ 516673 h 4737206"/>
                <a:gd name="connsiteX31" fmla="*/ 3886658 w 7585876"/>
                <a:gd name="connsiteY31" fmla="*/ 109010 h 4737206"/>
                <a:gd name="connsiteX32" fmla="*/ 3792932 w 7585876"/>
                <a:gd name="connsiteY32" fmla="*/ 0 h 4737206"/>
                <a:gd name="connsiteX33" fmla="*/ 3699180 w 7585876"/>
                <a:gd name="connsiteY33" fmla="*/ 109010 h 4737206"/>
                <a:gd name="connsiteX34" fmla="*/ 2810853 w 7585876"/>
                <a:gd name="connsiteY34" fmla="*/ 516673 h 4737206"/>
                <a:gd name="connsiteX35" fmla="*/ 2382304 w 7585876"/>
                <a:gd name="connsiteY35" fmla="*/ 516673 h 4737206"/>
                <a:gd name="connsiteX36" fmla="*/ 1852118 w 7585876"/>
                <a:gd name="connsiteY36" fmla="*/ 784713 h 4737206"/>
                <a:gd name="connsiteX37" fmla="*/ 1848003 w 7585876"/>
                <a:gd name="connsiteY37" fmla="*/ 790297 h 4737206"/>
                <a:gd name="connsiteX38" fmla="*/ 1569390 w 7585876"/>
                <a:gd name="connsiteY38" fmla="*/ 790297 h 4737206"/>
                <a:gd name="connsiteX39" fmla="*/ 1084695 w 7585876"/>
                <a:gd name="connsiteY39" fmla="*/ 1160926 h 4737206"/>
                <a:gd name="connsiteX40" fmla="*/ 1082244 w 7585876"/>
                <a:gd name="connsiteY40" fmla="*/ 1169975 h 4737206"/>
                <a:gd name="connsiteX41" fmla="*/ 1072909 w 7585876"/>
                <a:gd name="connsiteY41" fmla="*/ 1170978 h 4737206"/>
                <a:gd name="connsiteX42" fmla="*/ 713067 w 7585876"/>
                <a:gd name="connsiteY42" fmla="*/ 1474034 h 4737206"/>
                <a:gd name="connsiteX43" fmla="*/ 710997 w 7585876"/>
                <a:gd name="connsiteY43" fmla="*/ 1481243 h 4737206"/>
                <a:gd name="connsiteX44" fmla="*/ 703809 w 7585876"/>
                <a:gd name="connsiteY44" fmla="*/ 1483401 h 4737206"/>
                <a:gd name="connsiteX45" fmla="*/ 427177 w 7585876"/>
                <a:gd name="connsiteY45" fmla="*/ 1767534 h 4737206"/>
                <a:gd name="connsiteX46" fmla="*/ 383439 w 7585876"/>
                <a:gd name="connsiteY46" fmla="*/ 1929888 h 4737206"/>
                <a:gd name="connsiteX47" fmla="*/ 145961 w 7585876"/>
                <a:gd name="connsiteY47" fmla="*/ 2267175 h 4737206"/>
                <a:gd name="connsiteX48" fmla="*/ 0 w 7585876"/>
                <a:gd name="connsiteY48" fmla="*/ 2368597 h 4737206"/>
                <a:gd name="connsiteX49" fmla="*/ 145961 w 7585876"/>
                <a:gd name="connsiteY49" fmla="*/ 2470005 h 4737206"/>
                <a:gd name="connsiteX50" fmla="*/ 383439 w 7585876"/>
                <a:gd name="connsiteY50" fmla="*/ 2807316 h 4737206"/>
                <a:gd name="connsiteX51" fmla="*/ 427177 w 7585876"/>
                <a:gd name="connsiteY51" fmla="*/ 2969671 h 4737206"/>
                <a:gd name="connsiteX52" fmla="*/ 703809 w 7585876"/>
                <a:gd name="connsiteY52" fmla="*/ 3253792 h 4737206"/>
                <a:gd name="connsiteX53" fmla="*/ 710997 w 7585876"/>
                <a:gd name="connsiteY53" fmla="*/ 3255949 h 4737206"/>
                <a:gd name="connsiteX54" fmla="*/ 713067 w 7585876"/>
                <a:gd name="connsiteY54" fmla="*/ 3263171 h 4737206"/>
                <a:gd name="connsiteX55" fmla="*/ 1072909 w 7585876"/>
                <a:gd name="connsiteY55" fmla="*/ 3566228 h 4737206"/>
                <a:gd name="connsiteX56" fmla="*/ 1082244 w 7585876"/>
                <a:gd name="connsiteY56" fmla="*/ 3567230 h 4737206"/>
                <a:gd name="connsiteX57" fmla="*/ 1084695 w 7585876"/>
                <a:gd name="connsiteY57" fmla="*/ 3576280 h 4737206"/>
                <a:gd name="connsiteX58" fmla="*/ 1569390 w 7585876"/>
                <a:gd name="connsiteY58" fmla="*/ 3946895 h 4737206"/>
                <a:gd name="connsiteX59" fmla="*/ 1848003 w 7585876"/>
                <a:gd name="connsiteY59" fmla="*/ 3946895 h 4737206"/>
                <a:gd name="connsiteX60" fmla="*/ 1852118 w 7585876"/>
                <a:gd name="connsiteY60" fmla="*/ 3952492 h 4737206"/>
                <a:gd name="connsiteX61" fmla="*/ 2382304 w 7585876"/>
                <a:gd name="connsiteY61" fmla="*/ 4220520 h 4737206"/>
                <a:gd name="connsiteX62" fmla="*/ 2810853 w 7585876"/>
                <a:gd name="connsiteY62" fmla="*/ 4220520 h 4737206"/>
                <a:gd name="connsiteX63" fmla="*/ 3699180 w 7585876"/>
                <a:gd name="connsiteY63" fmla="*/ 4628170 h 4737206"/>
                <a:gd name="connsiteX64" fmla="*/ 3792932 w 7585876"/>
                <a:gd name="connsiteY64" fmla="*/ 4737206 h 4737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7585876" h="4737206">
                  <a:moveTo>
                    <a:pt x="3792932" y="4737206"/>
                  </a:moveTo>
                  <a:lnTo>
                    <a:pt x="3886670" y="4628170"/>
                  </a:lnTo>
                  <a:cubicBezTo>
                    <a:pt x="4109441" y="4369103"/>
                    <a:pt x="4433227" y="4220520"/>
                    <a:pt x="4775010" y="4220520"/>
                  </a:cubicBezTo>
                  <a:lnTo>
                    <a:pt x="5203559" y="4220520"/>
                  </a:lnTo>
                  <a:cubicBezTo>
                    <a:pt x="5411979" y="4220520"/>
                    <a:pt x="5610187" y="4120329"/>
                    <a:pt x="5733745" y="3952492"/>
                  </a:cubicBezTo>
                  <a:lnTo>
                    <a:pt x="5737861" y="3946907"/>
                  </a:lnTo>
                  <a:lnTo>
                    <a:pt x="6016473" y="3946895"/>
                  </a:lnTo>
                  <a:cubicBezTo>
                    <a:pt x="6242673" y="3946895"/>
                    <a:pt x="6441987" y="3794491"/>
                    <a:pt x="6501168" y="3576280"/>
                  </a:cubicBezTo>
                  <a:lnTo>
                    <a:pt x="6503632" y="3567230"/>
                  </a:lnTo>
                  <a:lnTo>
                    <a:pt x="6512954" y="3566228"/>
                  </a:lnTo>
                  <a:cubicBezTo>
                    <a:pt x="6681470" y="3548078"/>
                    <a:pt x="6826086" y="3426287"/>
                    <a:pt x="6872808" y="3263158"/>
                  </a:cubicBezTo>
                  <a:lnTo>
                    <a:pt x="6874879" y="3255949"/>
                  </a:lnTo>
                  <a:lnTo>
                    <a:pt x="6882067" y="3253792"/>
                  </a:lnTo>
                  <a:cubicBezTo>
                    <a:pt x="7016331" y="3213507"/>
                    <a:pt x="7122326" y="3104636"/>
                    <a:pt x="7158686" y="2969684"/>
                  </a:cubicBezTo>
                  <a:lnTo>
                    <a:pt x="7202437" y="2807316"/>
                  </a:lnTo>
                  <a:cubicBezTo>
                    <a:pt x="7239267" y="2670625"/>
                    <a:pt x="7323596" y="2550839"/>
                    <a:pt x="7439915" y="2470005"/>
                  </a:cubicBezTo>
                  <a:lnTo>
                    <a:pt x="7585876" y="2368597"/>
                  </a:lnTo>
                  <a:lnTo>
                    <a:pt x="7439915" y="2267175"/>
                  </a:lnTo>
                  <a:cubicBezTo>
                    <a:pt x="7323596" y="2186379"/>
                    <a:pt x="7239267" y="2066593"/>
                    <a:pt x="7202437" y="1929888"/>
                  </a:cubicBezTo>
                  <a:lnTo>
                    <a:pt x="7158686" y="1767522"/>
                  </a:lnTo>
                  <a:cubicBezTo>
                    <a:pt x="7122326" y="1632556"/>
                    <a:pt x="7016331" y="1523685"/>
                    <a:pt x="6882067" y="1483401"/>
                  </a:cubicBezTo>
                  <a:lnTo>
                    <a:pt x="6874879" y="1481243"/>
                  </a:lnTo>
                  <a:lnTo>
                    <a:pt x="6872808" y="1474034"/>
                  </a:lnTo>
                  <a:cubicBezTo>
                    <a:pt x="6826072" y="1310906"/>
                    <a:pt x="6681458" y="1189115"/>
                    <a:pt x="6512954" y="1170978"/>
                  </a:cubicBezTo>
                  <a:lnTo>
                    <a:pt x="6503632" y="1169975"/>
                  </a:lnTo>
                  <a:lnTo>
                    <a:pt x="6501168" y="1160926"/>
                  </a:lnTo>
                  <a:cubicBezTo>
                    <a:pt x="6441987" y="942701"/>
                    <a:pt x="6242673" y="790297"/>
                    <a:pt x="6016473" y="790297"/>
                  </a:cubicBezTo>
                  <a:lnTo>
                    <a:pt x="5737861" y="790297"/>
                  </a:lnTo>
                  <a:lnTo>
                    <a:pt x="5733745" y="784713"/>
                  </a:lnTo>
                  <a:cubicBezTo>
                    <a:pt x="5610187" y="616863"/>
                    <a:pt x="5411979" y="516673"/>
                    <a:pt x="5203559" y="516673"/>
                  </a:cubicBezTo>
                  <a:lnTo>
                    <a:pt x="4775010" y="516673"/>
                  </a:lnTo>
                  <a:cubicBezTo>
                    <a:pt x="4433227" y="516673"/>
                    <a:pt x="4109441" y="368089"/>
                    <a:pt x="3886658" y="109010"/>
                  </a:cubicBezTo>
                  <a:lnTo>
                    <a:pt x="3792932" y="0"/>
                  </a:lnTo>
                  <a:lnTo>
                    <a:pt x="3699180" y="109010"/>
                  </a:lnTo>
                  <a:cubicBezTo>
                    <a:pt x="3476435" y="368089"/>
                    <a:pt x="3152649" y="516673"/>
                    <a:pt x="2810853" y="516673"/>
                  </a:cubicBezTo>
                  <a:lnTo>
                    <a:pt x="2382304" y="516673"/>
                  </a:lnTo>
                  <a:cubicBezTo>
                    <a:pt x="2173885" y="516673"/>
                    <a:pt x="1975676" y="616863"/>
                    <a:pt x="1852118" y="784713"/>
                  </a:cubicBezTo>
                  <a:lnTo>
                    <a:pt x="1848003" y="790297"/>
                  </a:lnTo>
                  <a:lnTo>
                    <a:pt x="1569390" y="790297"/>
                  </a:lnTo>
                  <a:cubicBezTo>
                    <a:pt x="1343190" y="790297"/>
                    <a:pt x="1143877" y="942701"/>
                    <a:pt x="1084695" y="1160926"/>
                  </a:cubicBezTo>
                  <a:lnTo>
                    <a:pt x="1082244" y="1169975"/>
                  </a:lnTo>
                  <a:lnTo>
                    <a:pt x="1072909" y="1170978"/>
                  </a:lnTo>
                  <a:cubicBezTo>
                    <a:pt x="904380" y="1189153"/>
                    <a:pt x="759778" y="1310944"/>
                    <a:pt x="713067" y="1474034"/>
                  </a:cubicBezTo>
                  <a:lnTo>
                    <a:pt x="710997" y="1481243"/>
                  </a:lnTo>
                  <a:lnTo>
                    <a:pt x="703809" y="1483401"/>
                  </a:lnTo>
                  <a:cubicBezTo>
                    <a:pt x="569532" y="1523685"/>
                    <a:pt x="463538" y="1632556"/>
                    <a:pt x="427177" y="1767534"/>
                  </a:cubicBezTo>
                  <a:lnTo>
                    <a:pt x="383439" y="1929888"/>
                  </a:lnTo>
                  <a:cubicBezTo>
                    <a:pt x="346596" y="2066593"/>
                    <a:pt x="262268" y="2186379"/>
                    <a:pt x="145961" y="2267175"/>
                  </a:cubicBezTo>
                  <a:lnTo>
                    <a:pt x="0" y="2368597"/>
                  </a:lnTo>
                  <a:lnTo>
                    <a:pt x="145961" y="2470005"/>
                  </a:lnTo>
                  <a:cubicBezTo>
                    <a:pt x="262268" y="2550826"/>
                    <a:pt x="346596" y="2670612"/>
                    <a:pt x="383439" y="2807316"/>
                  </a:cubicBezTo>
                  <a:lnTo>
                    <a:pt x="427177" y="2969671"/>
                  </a:lnTo>
                  <a:cubicBezTo>
                    <a:pt x="463538" y="3104649"/>
                    <a:pt x="569532" y="3213520"/>
                    <a:pt x="703809" y="3253792"/>
                  </a:cubicBezTo>
                  <a:lnTo>
                    <a:pt x="710997" y="3255949"/>
                  </a:lnTo>
                  <a:lnTo>
                    <a:pt x="713067" y="3263171"/>
                  </a:lnTo>
                  <a:cubicBezTo>
                    <a:pt x="759778" y="3426274"/>
                    <a:pt x="904393" y="3548065"/>
                    <a:pt x="1072909" y="3566228"/>
                  </a:cubicBezTo>
                  <a:lnTo>
                    <a:pt x="1082244" y="3567230"/>
                  </a:lnTo>
                  <a:lnTo>
                    <a:pt x="1084695" y="3576280"/>
                  </a:lnTo>
                  <a:cubicBezTo>
                    <a:pt x="1143877" y="3794491"/>
                    <a:pt x="1343190" y="3946895"/>
                    <a:pt x="1569390" y="3946895"/>
                  </a:cubicBezTo>
                  <a:lnTo>
                    <a:pt x="1848003" y="3946895"/>
                  </a:lnTo>
                  <a:lnTo>
                    <a:pt x="1852118" y="3952492"/>
                  </a:lnTo>
                  <a:cubicBezTo>
                    <a:pt x="1975689" y="4120329"/>
                    <a:pt x="2173885" y="4220520"/>
                    <a:pt x="2382304" y="4220520"/>
                  </a:cubicBezTo>
                  <a:lnTo>
                    <a:pt x="2810853" y="4220520"/>
                  </a:lnTo>
                  <a:cubicBezTo>
                    <a:pt x="3152649" y="4220520"/>
                    <a:pt x="3476435" y="4369103"/>
                    <a:pt x="3699180" y="4628170"/>
                  </a:cubicBezTo>
                  <a:lnTo>
                    <a:pt x="3792932" y="4737206"/>
                  </a:lnTo>
                  <a:close/>
                </a:path>
              </a:pathLst>
            </a:custGeom>
            <a:solidFill>
              <a:schemeClr val="bg1">
                <a:lumMod val="95000"/>
                <a:alpha val="22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justLow" rtl="1"/>
              <a:endParaRPr lang="fa-IR">
                <a:solidFill>
                  <a:schemeClr val="lt1"/>
                </a:solidFill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7E24A15F-0CE9-AB81-623C-A33E563679B3}"/>
                </a:ext>
              </a:extLst>
            </p:cNvPr>
            <p:cNvSpPr/>
            <p:nvPr/>
          </p:nvSpPr>
          <p:spPr>
            <a:xfrm flipV="1">
              <a:off x="1839468" y="822959"/>
              <a:ext cx="8513064" cy="5212080"/>
            </a:xfrm>
            <a:custGeom>
              <a:avLst/>
              <a:gdLst>
                <a:gd name="connsiteX0" fmla="*/ 3792932 w 7585876"/>
                <a:gd name="connsiteY0" fmla="*/ 4737206 h 4737206"/>
                <a:gd name="connsiteX1" fmla="*/ 3886670 w 7585876"/>
                <a:gd name="connsiteY1" fmla="*/ 4628170 h 4737206"/>
                <a:gd name="connsiteX2" fmla="*/ 4775010 w 7585876"/>
                <a:gd name="connsiteY2" fmla="*/ 4220520 h 4737206"/>
                <a:gd name="connsiteX3" fmla="*/ 5203559 w 7585876"/>
                <a:gd name="connsiteY3" fmla="*/ 4220520 h 4737206"/>
                <a:gd name="connsiteX4" fmla="*/ 5733745 w 7585876"/>
                <a:gd name="connsiteY4" fmla="*/ 3952492 h 4737206"/>
                <a:gd name="connsiteX5" fmla="*/ 5737861 w 7585876"/>
                <a:gd name="connsiteY5" fmla="*/ 3946907 h 4737206"/>
                <a:gd name="connsiteX6" fmla="*/ 6016473 w 7585876"/>
                <a:gd name="connsiteY6" fmla="*/ 3946895 h 4737206"/>
                <a:gd name="connsiteX7" fmla="*/ 6501168 w 7585876"/>
                <a:gd name="connsiteY7" fmla="*/ 3576280 h 4737206"/>
                <a:gd name="connsiteX8" fmla="*/ 6503632 w 7585876"/>
                <a:gd name="connsiteY8" fmla="*/ 3567230 h 4737206"/>
                <a:gd name="connsiteX9" fmla="*/ 6512954 w 7585876"/>
                <a:gd name="connsiteY9" fmla="*/ 3566228 h 4737206"/>
                <a:gd name="connsiteX10" fmla="*/ 6872808 w 7585876"/>
                <a:gd name="connsiteY10" fmla="*/ 3263158 h 4737206"/>
                <a:gd name="connsiteX11" fmla="*/ 6874879 w 7585876"/>
                <a:gd name="connsiteY11" fmla="*/ 3255949 h 4737206"/>
                <a:gd name="connsiteX12" fmla="*/ 6882067 w 7585876"/>
                <a:gd name="connsiteY12" fmla="*/ 3253792 h 4737206"/>
                <a:gd name="connsiteX13" fmla="*/ 7158686 w 7585876"/>
                <a:gd name="connsiteY13" fmla="*/ 2969684 h 4737206"/>
                <a:gd name="connsiteX14" fmla="*/ 7202437 w 7585876"/>
                <a:gd name="connsiteY14" fmla="*/ 2807316 h 4737206"/>
                <a:gd name="connsiteX15" fmla="*/ 7439915 w 7585876"/>
                <a:gd name="connsiteY15" fmla="*/ 2470005 h 4737206"/>
                <a:gd name="connsiteX16" fmla="*/ 7585876 w 7585876"/>
                <a:gd name="connsiteY16" fmla="*/ 2368597 h 4737206"/>
                <a:gd name="connsiteX17" fmla="*/ 7439915 w 7585876"/>
                <a:gd name="connsiteY17" fmla="*/ 2267175 h 4737206"/>
                <a:gd name="connsiteX18" fmla="*/ 7202437 w 7585876"/>
                <a:gd name="connsiteY18" fmla="*/ 1929888 h 4737206"/>
                <a:gd name="connsiteX19" fmla="*/ 7158686 w 7585876"/>
                <a:gd name="connsiteY19" fmla="*/ 1767522 h 4737206"/>
                <a:gd name="connsiteX20" fmla="*/ 6882067 w 7585876"/>
                <a:gd name="connsiteY20" fmla="*/ 1483401 h 4737206"/>
                <a:gd name="connsiteX21" fmla="*/ 6874879 w 7585876"/>
                <a:gd name="connsiteY21" fmla="*/ 1481243 h 4737206"/>
                <a:gd name="connsiteX22" fmla="*/ 6872808 w 7585876"/>
                <a:gd name="connsiteY22" fmla="*/ 1474034 h 4737206"/>
                <a:gd name="connsiteX23" fmla="*/ 6512954 w 7585876"/>
                <a:gd name="connsiteY23" fmla="*/ 1170978 h 4737206"/>
                <a:gd name="connsiteX24" fmla="*/ 6503632 w 7585876"/>
                <a:gd name="connsiteY24" fmla="*/ 1169975 h 4737206"/>
                <a:gd name="connsiteX25" fmla="*/ 6501168 w 7585876"/>
                <a:gd name="connsiteY25" fmla="*/ 1160926 h 4737206"/>
                <a:gd name="connsiteX26" fmla="*/ 6016473 w 7585876"/>
                <a:gd name="connsiteY26" fmla="*/ 790297 h 4737206"/>
                <a:gd name="connsiteX27" fmla="*/ 5737861 w 7585876"/>
                <a:gd name="connsiteY27" fmla="*/ 790297 h 4737206"/>
                <a:gd name="connsiteX28" fmla="*/ 5733745 w 7585876"/>
                <a:gd name="connsiteY28" fmla="*/ 784713 h 4737206"/>
                <a:gd name="connsiteX29" fmla="*/ 5203559 w 7585876"/>
                <a:gd name="connsiteY29" fmla="*/ 516673 h 4737206"/>
                <a:gd name="connsiteX30" fmla="*/ 4775010 w 7585876"/>
                <a:gd name="connsiteY30" fmla="*/ 516673 h 4737206"/>
                <a:gd name="connsiteX31" fmla="*/ 3886658 w 7585876"/>
                <a:gd name="connsiteY31" fmla="*/ 109010 h 4737206"/>
                <a:gd name="connsiteX32" fmla="*/ 3792932 w 7585876"/>
                <a:gd name="connsiteY32" fmla="*/ 0 h 4737206"/>
                <a:gd name="connsiteX33" fmla="*/ 3699180 w 7585876"/>
                <a:gd name="connsiteY33" fmla="*/ 109010 h 4737206"/>
                <a:gd name="connsiteX34" fmla="*/ 2810853 w 7585876"/>
                <a:gd name="connsiteY34" fmla="*/ 516673 h 4737206"/>
                <a:gd name="connsiteX35" fmla="*/ 2382304 w 7585876"/>
                <a:gd name="connsiteY35" fmla="*/ 516673 h 4737206"/>
                <a:gd name="connsiteX36" fmla="*/ 1852118 w 7585876"/>
                <a:gd name="connsiteY36" fmla="*/ 784713 h 4737206"/>
                <a:gd name="connsiteX37" fmla="*/ 1848003 w 7585876"/>
                <a:gd name="connsiteY37" fmla="*/ 790297 h 4737206"/>
                <a:gd name="connsiteX38" fmla="*/ 1569390 w 7585876"/>
                <a:gd name="connsiteY38" fmla="*/ 790297 h 4737206"/>
                <a:gd name="connsiteX39" fmla="*/ 1084695 w 7585876"/>
                <a:gd name="connsiteY39" fmla="*/ 1160926 h 4737206"/>
                <a:gd name="connsiteX40" fmla="*/ 1082244 w 7585876"/>
                <a:gd name="connsiteY40" fmla="*/ 1169975 h 4737206"/>
                <a:gd name="connsiteX41" fmla="*/ 1072909 w 7585876"/>
                <a:gd name="connsiteY41" fmla="*/ 1170978 h 4737206"/>
                <a:gd name="connsiteX42" fmla="*/ 713067 w 7585876"/>
                <a:gd name="connsiteY42" fmla="*/ 1474034 h 4737206"/>
                <a:gd name="connsiteX43" fmla="*/ 710997 w 7585876"/>
                <a:gd name="connsiteY43" fmla="*/ 1481243 h 4737206"/>
                <a:gd name="connsiteX44" fmla="*/ 703809 w 7585876"/>
                <a:gd name="connsiteY44" fmla="*/ 1483401 h 4737206"/>
                <a:gd name="connsiteX45" fmla="*/ 427177 w 7585876"/>
                <a:gd name="connsiteY45" fmla="*/ 1767534 h 4737206"/>
                <a:gd name="connsiteX46" fmla="*/ 383439 w 7585876"/>
                <a:gd name="connsiteY46" fmla="*/ 1929888 h 4737206"/>
                <a:gd name="connsiteX47" fmla="*/ 145961 w 7585876"/>
                <a:gd name="connsiteY47" fmla="*/ 2267175 h 4737206"/>
                <a:gd name="connsiteX48" fmla="*/ 0 w 7585876"/>
                <a:gd name="connsiteY48" fmla="*/ 2368597 h 4737206"/>
                <a:gd name="connsiteX49" fmla="*/ 145961 w 7585876"/>
                <a:gd name="connsiteY49" fmla="*/ 2470005 h 4737206"/>
                <a:gd name="connsiteX50" fmla="*/ 383439 w 7585876"/>
                <a:gd name="connsiteY50" fmla="*/ 2807316 h 4737206"/>
                <a:gd name="connsiteX51" fmla="*/ 427177 w 7585876"/>
                <a:gd name="connsiteY51" fmla="*/ 2969671 h 4737206"/>
                <a:gd name="connsiteX52" fmla="*/ 703809 w 7585876"/>
                <a:gd name="connsiteY52" fmla="*/ 3253792 h 4737206"/>
                <a:gd name="connsiteX53" fmla="*/ 710997 w 7585876"/>
                <a:gd name="connsiteY53" fmla="*/ 3255949 h 4737206"/>
                <a:gd name="connsiteX54" fmla="*/ 713067 w 7585876"/>
                <a:gd name="connsiteY54" fmla="*/ 3263171 h 4737206"/>
                <a:gd name="connsiteX55" fmla="*/ 1072909 w 7585876"/>
                <a:gd name="connsiteY55" fmla="*/ 3566228 h 4737206"/>
                <a:gd name="connsiteX56" fmla="*/ 1082244 w 7585876"/>
                <a:gd name="connsiteY56" fmla="*/ 3567230 h 4737206"/>
                <a:gd name="connsiteX57" fmla="*/ 1084695 w 7585876"/>
                <a:gd name="connsiteY57" fmla="*/ 3576280 h 4737206"/>
                <a:gd name="connsiteX58" fmla="*/ 1569390 w 7585876"/>
                <a:gd name="connsiteY58" fmla="*/ 3946895 h 4737206"/>
                <a:gd name="connsiteX59" fmla="*/ 1848003 w 7585876"/>
                <a:gd name="connsiteY59" fmla="*/ 3946895 h 4737206"/>
                <a:gd name="connsiteX60" fmla="*/ 1852118 w 7585876"/>
                <a:gd name="connsiteY60" fmla="*/ 3952492 h 4737206"/>
                <a:gd name="connsiteX61" fmla="*/ 2382304 w 7585876"/>
                <a:gd name="connsiteY61" fmla="*/ 4220520 h 4737206"/>
                <a:gd name="connsiteX62" fmla="*/ 2810853 w 7585876"/>
                <a:gd name="connsiteY62" fmla="*/ 4220520 h 4737206"/>
                <a:gd name="connsiteX63" fmla="*/ 3699180 w 7585876"/>
                <a:gd name="connsiteY63" fmla="*/ 4628170 h 4737206"/>
                <a:gd name="connsiteX64" fmla="*/ 3792932 w 7585876"/>
                <a:gd name="connsiteY64" fmla="*/ 4737206 h 4737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7585876" h="4737206">
                  <a:moveTo>
                    <a:pt x="3792932" y="4737206"/>
                  </a:moveTo>
                  <a:lnTo>
                    <a:pt x="3886670" y="4628170"/>
                  </a:lnTo>
                  <a:cubicBezTo>
                    <a:pt x="4109441" y="4369103"/>
                    <a:pt x="4433227" y="4220520"/>
                    <a:pt x="4775010" y="4220520"/>
                  </a:cubicBezTo>
                  <a:lnTo>
                    <a:pt x="5203559" y="4220520"/>
                  </a:lnTo>
                  <a:cubicBezTo>
                    <a:pt x="5411979" y="4220520"/>
                    <a:pt x="5610187" y="4120329"/>
                    <a:pt x="5733745" y="3952492"/>
                  </a:cubicBezTo>
                  <a:lnTo>
                    <a:pt x="5737861" y="3946907"/>
                  </a:lnTo>
                  <a:lnTo>
                    <a:pt x="6016473" y="3946895"/>
                  </a:lnTo>
                  <a:cubicBezTo>
                    <a:pt x="6242673" y="3946895"/>
                    <a:pt x="6441987" y="3794491"/>
                    <a:pt x="6501168" y="3576280"/>
                  </a:cubicBezTo>
                  <a:lnTo>
                    <a:pt x="6503632" y="3567230"/>
                  </a:lnTo>
                  <a:lnTo>
                    <a:pt x="6512954" y="3566228"/>
                  </a:lnTo>
                  <a:cubicBezTo>
                    <a:pt x="6681470" y="3548078"/>
                    <a:pt x="6826086" y="3426287"/>
                    <a:pt x="6872808" y="3263158"/>
                  </a:cubicBezTo>
                  <a:lnTo>
                    <a:pt x="6874879" y="3255949"/>
                  </a:lnTo>
                  <a:lnTo>
                    <a:pt x="6882067" y="3253792"/>
                  </a:lnTo>
                  <a:cubicBezTo>
                    <a:pt x="7016331" y="3213507"/>
                    <a:pt x="7122326" y="3104636"/>
                    <a:pt x="7158686" y="2969684"/>
                  </a:cubicBezTo>
                  <a:lnTo>
                    <a:pt x="7202437" y="2807316"/>
                  </a:lnTo>
                  <a:cubicBezTo>
                    <a:pt x="7239267" y="2670625"/>
                    <a:pt x="7323596" y="2550839"/>
                    <a:pt x="7439915" y="2470005"/>
                  </a:cubicBezTo>
                  <a:lnTo>
                    <a:pt x="7585876" y="2368597"/>
                  </a:lnTo>
                  <a:lnTo>
                    <a:pt x="7439915" y="2267175"/>
                  </a:lnTo>
                  <a:cubicBezTo>
                    <a:pt x="7323596" y="2186379"/>
                    <a:pt x="7239267" y="2066593"/>
                    <a:pt x="7202437" y="1929888"/>
                  </a:cubicBezTo>
                  <a:lnTo>
                    <a:pt x="7158686" y="1767522"/>
                  </a:lnTo>
                  <a:cubicBezTo>
                    <a:pt x="7122326" y="1632556"/>
                    <a:pt x="7016331" y="1523685"/>
                    <a:pt x="6882067" y="1483401"/>
                  </a:cubicBezTo>
                  <a:lnTo>
                    <a:pt x="6874879" y="1481243"/>
                  </a:lnTo>
                  <a:lnTo>
                    <a:pt x="6872808" y="1474034"/>
                  </a:lnTo>
                  <a:cubicBezTo>
                    <a:pt x="6826072" y="1310906"/>
                    <a:pt x="6681458" y="1189115"/>
                    <a:pt x="6512954" y="1170978"/>
                  </a:cubicBezTo>
                  <a:lnTo>
                    <a:pt x="6503632" y="1169975"/>
                  </a:lnTo>
                  <a:lnTo>
                    <a:pt x="6501168" y="1160926"/>
                  </a:lnTo>
                  <a:cubicBezTo>
                    <a:pt x="6441987" y="942701"/>
                    <a:pt x="6242673" y="790297"/>
                    <a:pt x="6016473" y="790297"/>
                  </a:cubicBezTo>
                  <a:lnTo>
                    <a:pt x="5737861" y="790297"/>
                  </a:lnTo>
                  <a:lnTo>
                    <a:pt x="5733745" y="784713"/>
                  </a:lnTo>
                  <a:cubicBezTo>
                    <a:pt x="5610187" y="616863"/>
                    <a:pt x="5411979" y="516673"/>
                    <a:pt x="5203559" y="516673"/>
                  </a:cubicBezTo>
                  <a:lnTo>
                    <a:pt x="4775010" y="516673"/>
                  </a:lnTo>
                  <a:cubicBezTo>
                    <a:pt x="4433227" y="516673"/>
                    <a:pt x="4109441" y="368089"/>
                    <a:pt x="3886658" y="109010"/>
                  </a:cubicBezTo>
                  <a:lnTo>
                    <a:pt x="3792932" y="0"/>
                  </a:lnTo>
                  <a:lnTo>
                    <a:pt x="3699180" y="109010"/>
                  </a:lnTo>
                  <a:cubicBezTo>
                    <a:pt x="3476435" y="368089"/>
                    <a:pt x="3152649" y="516673"/>
                    <a:pt x="2810853" y="516673"/>
                  </a:cubicBezTo>
                  <a:lnTo>
                    <a:pt x="2382304" y="516673"/>
                  </a:lnTo>
                  <a:cubicBezTo>
                    <a:pt x="2173885" y="516673"/>
                    <a:pt x="1975676" y="616863"/>
                    <a:pt x="1852118" y="784713"/>
                  </a:cubicBezTo>
                  <a:lnTo>
                    <a:pt x="1848003" y="790297"/>
                  </a:lnTo>
                  <a:lnTo>
                    <a:pt x="1569390" y="790297"/>
                  </a:lnTo>
                  <a:cubicBezTo>
                    <a:pt x="1343190" y="790297"/>
                    <a:pt x="1143877" y="942701"/>
                    <a:pt x="1084695" y="1160926"/>
                  </a:cubicBezTo>
                  <a:lnTo>
                    <a:pt x="1082244" y="1169975"/>
                  </a:lnTo>
                  <a:lnTo>
                    <a:pt x="1072909" y="1170978"/>
                  </a:lnTo>
                  <a:cubicBezTo>
                    <a:pt x="904380" y="1189153"/>
                    <a:pt x="759778" y="1310944"/>
                    <a:pt x="713067" y="1474034"/>
                  </a:cubicBezTo>
                  <a:lnTo>
                    <a:pt x="710997" y="1481243"/>
                  </a:lnTo>
                  <a:lnTo>
                    <a:pt x="703809" y="1483401"/>
                  </a:lnTo>
                  <a:cubicBezTo>
                    <a:pt x="569532" y="1523685"/>
                    <a:pt x="463538" y="1632556"/>
                    <a:pt x="427177" y="1767534"/>
                  </a:cubicBezTo>
                  <a:lnTo>
                    <a:pt x="383439" y="1929888"/>
                  </a:lnTo>
                  <a:cubicBezTo>
                    <a:pt x="346596" y="2066593"/>
                    <a:pt x="262268" y="2186379"/>
                    <a:pt x="145961" y="2267175"/>
                  </a:cubicBezTo>
                  <a:lnTo>
                    <a:pt x="0" y="2368597"/>
                  </a:lnTo>
                  <a:lnTo>
                    <a:pt x="145961" y="2470005"/>
                  </a:lnTo>
                  <a:cubicBezTo>
                    <a:pt x="262268" y="2550826"/>
                    <a:pt x="346596" y="2670612"/>
                    <a:pt x="383439" y="2807316"/>
                  </a:cubicBezTo>
                  <a:lnTo>
                    <a:pt x="427177" y="2969671"/>
                  </a:lnTo>
                  <a:cubicBezTo>
                    <a:pt x="463538" y="3104649"/>
                    <a:pt x="569532" y="3213520"/>
                    <a:pt x="703809" y="3253792"/>
                  </a:cubicBezTo>
                  <a:lnTo>
                    <a:pt x="710997" y="3255949"/>
                  </a:lnTo>
                  <a:lnTo>
                    <a:pt x="713067" y="3263171"/>
                  </a:lnTo>
                  <a:cubicBezTo>
                    <a:pt x="759778" y="3426274"/>
                    <a:pt x="904393" y="3548065"/>
                    <a:pt x="1072909" y="3566228"/>
                  </a:cubicBezTo>
                  <a:lnTo>
                    <a:pt x="1082244" y="3567230"/>
                  </a:lnTo>
                  <a:lnTo>
                    <a:pt x="1084695" y="3576280"/>
                  </a:lnTo>
                  <a:cubicBezTo>
                    <a:pt x="1143877" y="3794491"/>
                    <a:pt x="1343190" y="3946895"/>
                    <a:pt x="1569390" y="3946895"/>
                  </a:cubicBezTo>
                  <a:lnTo>
                    <a:pt x="1848003" y="3946895"/>
                  </a:lnTo>
                  <a:lnTo>
                    <a:pt x="1852118" y="3952492"/>
                  </a:lnTo>
                  <a:cubicBezTo>
                    <a:pt x="1975689" y="4120329"/>
                    <a:pt x="2173885" y="4220520"/>
                    <a:pt x="2382304" y="4220520"/>
                  </a:cubicBezTo>
                  <a:lnTo>
                    <a:pt x="2810853" y="4220520"/>
                  </a:lnTo>
                  <a:cubicBezTo>
                    <a:pt x="3152649" y="4220520"/>
                    <a:pt x="3476435" y="4369103"/>
                    <a:pt x="3699180" y="4628170"/>
                  </a:cubicBezTo>
                  <a:lnTo>
                    <a:pt x="3792932" y="4737206"/>
                  </a:lnTo>
                  <a:close/>
                </a:path>
              </a:pathLst>
            </a:cu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justLow" rtl="1"/>
              <a:endParaRPr lang="fa-IR" dirty="0">
                <a:solidFill>
                  <a:schemeClr val="lt1"/>
                </a:solidFill>
              </a:endParaRPr>
            </a:p>
          </p:txBody>
        </p:sp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F6559290-CEEF-F107-B1D3-E405312A874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502002" y="2127892"/>
            <a:ext cx="1891710" cy="189171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E4EB469-76B5-BC58-70AD-4BECA52BB5C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90788" y="2127892"/>
            <a:ext cx="1891710" cy="189171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80AE859-B0F7-4B66-CDA0-3669EE59127A}"/>
              </a:ext>
            </a:extLst>
          </p:cNvPr>
          <p:cNvSpPr txBox="1"/>
          <p:nvPr/>
        </p:nvSpPr>
        <p:spPr>
          <a:xfrm>
            <a:off x="2883144" y="1869997"/>
            <a:ext cx="6518212" cy="2954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4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400" dirty="0"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2400" dirty="0"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D1E629F-4AE4-088A-E1E8-98528EEEB8E6}"/>
              </a:ext>
            </a:extLst>
          </p:cNvPr>
          <p:cNvSpPr txBox="1"/>
          <p:nvPr/>
        </p:nvSpPr>
        <p:spPr>
          <a:xfrm>
            <a:off x="3788228" y="1129791"/>
            <a:ext cx="4615543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36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موضوع خود را به صورت دقیق را وارد نمایید</a:t>
            </a:r>
            <a:endParaRPr lang="en-US" sz="3600" dirty="0"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26231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EC37CB1-74C3-ACD0-010C-ECF0158B7A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3D512-38F5-4B0F-8403-F56AFC0CBD9B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554DB8-8391-B587-EA16-E4AA2D4E3681}"/>
              </a:ext>
            </a:extLst>
          </p:cNvPr>
          <p:cNvSpPr txBox="1"/>
          <p:nvPr/>
        </p:nvSpPr>
        <p:spPr>
          <a:xfrm>
            <a:off x="7960996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امــامت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B59B26-E659-A567-FD01-E2D8FF4E7F34}"/>
              </a:ext>
            </a:extLst>
          </p:cNvPr>
          <p:cNvSpPr txBox="1"/>
          <p:nvPr/>
        </p:nvSpPr>
        <p:spPr>
          <a:xfrm>
            <a:off x="6552014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مخالفت با مامون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718D80-B5E0-FC72-1C45-0EB073E4FFCD}"/>
              </a:ext>
            </a:extLst>
          </p:cNvPr>
          <p:cNvSpPr txBox="1"/>
          <p:nvPr/>
        </p:nvSpPr>
        <p:spPr>
          <a:xfrm>
            <a:off x="9369978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ولــــادت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799C28C-0446-15E3-7C15-73920EDB2A2A}"/>
              </a:ext>
            </a:extLst>
          </p:cNvPr>
          <p:cNvSpPr txBox="1"/>
          <p:nvPr/>
        </p:nvSpPr>
        <p:spPr>
          <a:xfrm>
            <a:off x="2808991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پذیرش ولادت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F03F833-26A0-6023-8C13-AADBFD18CB7E}"/>
              </a:ext>
            </a:extLst>
          </p:cNvPr>
          <p:cNvSpPr txBox="1"/>
          <p:nvPr/>
        </p:nvSpPr>
        <p:spPr>
          <a:xfrm>
            <a:off x="1400009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شهادت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016342-9324-F372-669C-9BF7049088C5}"/>
              </a:ext>
            </a:extLst>
          </p:cNvPr>
          <p:cNvSpPr txBox="1"/>
          <p:nvPr/>
        </p:nvSpPr>
        <p:spPr>
          <a:xfrm>
            <a:off x="4217973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هجرت اجباری</a:t>
            </a:r>
            <a:endParaRPr lang="en-US" dirty="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D89DC2C-A887-09FC-AD0F-9B9960E69991}"/>
              </a:ext>
            </a:extLst>
          </p:cNvPr>
          <p:cNvGrpSpPr/>
          <p:nvPr/>
        </p:nvGrpSpPr>
        <p:grpSpPr>
          <a:xfrm>
            <a:off x="6951460" y="1295401"/>
            <a:ext cx="4882837" cy="1170782"/>
            <a:chOff x="6951460" y="1295401"/>
            <a:chExt cx="4882837" cy="1170782"/>
          </a:xfrm>
        </p:grpSpPr>
        <p:sp>
          <p:nvSpPr>
            <p:cNvPr id="9" name="Graphic 2">
              <a:extLst>
                <a:ext uri="{FF2B5EF4-FFF2-40B4-BE49-F238E27FC236}">
                  <a16:creationId xmlns:a16="http://schemas.microsoft.com/office/drawing/2014/main" id="{925616E7-D813-1B22-FD64-57E445A9A210}"/>
                </a:ext>
              </a:extLst>
            </p:cNvPr>
            <p:cNvSpPr/>
            <p:nvPr/>
          </p:nvSpPr>
          <p:spPr>
            <a:xfrm rot="16200000" flipV="1">
              <a:off x="8606981" y="-360120"/>
              <a:ext cx="1134107" cy="4445149"/>
            </a:xfrm>
            <a:custGeom>
              <a:avLst/>
              <a:gdLst>
                <a:gd name="connsiteX0" fmla="*/ 896340 w 1056816"/>
                <a:gd name="connsiteY0" fmla="*/ 2736648 h 2954951"/>
                <a:gd name="connsiteX1" fmla="*/ 878303 w 1056816"/>
                <a:gd name="connsiteY1" fmla="*/ 2736648 h 2954951"/>
                <a:gd name="connsiteX2" fmla="*/ 860048 w 1056816"/>
                <a:gd name="connsiteY2" fmla="*/ 2762039 h 2954951"/>
                <a:gd name="connsiteX3" fmla="*/ 860048 w 1056816"/>
                <a:gd name="connsiteY3" fmla="*/ 2861198 h 2954951"/>
                <a:gd name="connsiteX4" fmla="*/ 847310 w 1056816"/>
                <a:gd name="connsiteY4" fmla="*/ 2873926 h 2954951"/>
                <a:gd name="connsiteX5" fmla="*/ 751226 w 1056816"/>
                <a:gd name="connsiteY5" fmla="*/ 2873926 h 2954951"/>
                <a:gd name="connsiteX6" fmla="*/ 531746 w 1056816"/>
                <a:gd name="connsiteY6" fmla="*/ 2953522 h 2954951"/>
                <a:gd name="connsiteX7" fmla="*/ 528523 w 1056816"/>
                <a:gd name="connsiteY7" fmla="*/ 2953497 h 2954951"/>
                <a:gd name="connsiteX8" fmla="*/ 525071 w 1056816"/>
                <a:gd name="connsiteY8" fmla="*/ 2953522 h 2954951"/>
                <a:gd name="connsiteX9" fmla="*/ 305591 w 1056816"/>
                <a:gd name="connsiteY9" fmla="*/ 2873926 h 2954951"/>
                <a:gd name="connsiteX10" fmla="*/ 209506 w 1056816"/>
                <a:gd name="connsiteY10" fmla="*/ 2873926 h 2954951"/>
                <a:gd name="connsiteX11" fmla="*/ 196768 w 1056816"/>
                <a:gd name="connsiteY11" fmla="*/ 2861198 h 2954951"/>
                <a:gd name="connsiteX12" fmla="*/ 196768 w 1056816"/>
                <a:gd name="connsiteY12" fmla="*/ 2762027 h 2954951"/>
                <a:gd name="connsiteX13" fmla="*/ 178514 w 1056816"/>
                <a:gd name="connsiteY13" fmla="*/ 2736648 h 2954951"/>
                <a:gd name="connsiteX14" fmla="*/ 160476 w 1056816"/>
                <a:gd name="connsiteY14" fmla="*/ 2736648 h 2954951"/>
                <a:gd name="connsiteX15" fmla="*/ 0 w 1056816"/>
                <a:gd name="connsiteY15" fmla="*/ 2576308 h 2954951"/>
                <a:gd name="connsiteX16" fmla="*/ 0 w 1056816"/>
                <a:gd name="connsiteY16" fmla="*/ 375784 h 2954951"/>
                <a:gd name="connsiteX17" fmla="*/ 160476 w 1056816"/>
                <a:gd name="connsiteY17" fmla="*/ 215445 h 2954951"/>
                <a:gd name="connsiteX18" fmla="*/ 178514 w 1056816"/>
                <a:gd name="connsiteY18" fmla="*/ 215445 h 2954951"/>
                <a:gd name="connsiteX19" fmla="*/ 196768 w 1056816"/>
                <a:gd name="connsiteY19" fmla="*/ 190054 h 2954951"/>
                <a:gd name="connsiteX20" fmla="*/ 196768 w 1056816"/>
                <a:gd name="connsiteY20" fmla="*/ 90882 h 2954951"/>
                <a:gd name="connsiteX21" fmla="*/ 209506 w 1056816"/>
                <a:gd name="connsiteY21" fmla="*/ 78155 h 2954951"/>
                <a:gd name="connsiteX22" fmla="*/ 305603 w 1056816"/>
                <a:gd name="connsiteY22" fmla="*/ 78155 h 2954951"/>
                <a:gd name="connsiteX23" fmla="*/ 525071 w 1056816"/>
                <a:gd name="connsiteY23" fmla="*/ -1429 h 2954951"/>
                <a:gd name="connsiteX24" fmla="*/ 528408 w 1056816"/>
                <a:gd name="connsiteY24" fmla="*/ -1417 h 2954951"/>
                <a:gd name="connsiteX25" fmla="*/ 531746 w 1056816"/>
                <a:gd name="connsiteY25" fmla="*/ -1429 h 2954951"/>
                <a:gd name="connsiteX26" fmla="*/ 751200 w 1056816"/>
                <a:gd name="connsiteY26" fmla="*/ 78155 h 2954951"/>
                <a:gd name="connsiteX27" fmla="*/ 847310 w 1056816"/>
                <a:gd name="connsiteY27" fmla="*/ 78155 h 2954951"/>
                <a:gd name="connsiteX28" fmla="*/ 860048 w 1056816"/>
                <a:gd name="connsiteY28" fmla="*/ 90882 h 2954951"/>
                <a:gd name="connsiteX29" fmla="*/ 860048 w 1056816"/>
                <a:gd name="connsiteY29" fmla="*/ 190054 h 2954951"/>
                <a:gd name="connsiteX30" fmla="*/ 878303 w 1056816"/>
                <a:gd name="connsiteY30" fmla="*/ 215445 h 2954951"/>
                <a:gd name="connsiteX31" fmla="*/ 896340 w 1056816"/>
                <a:gd name="connsiteY31" fmla="*/ 215445 h 2954951"/>
                <a:gd name="connsiteX32" fmla="*/ 1056816 w 1056816"/>
                <a:gd name="connsiteY32" fmla="*/ 375784 h 2954951"/>
                <a:gd name="connsiteX33" fmla="*/ 1056816 w 1056816"/>
                <a:gd name="connsiteY33" fmla="*/ 2576308 h 2954951"/>
                <a:gd name="connsiteX34" fmla="*/ 896340 w 1056816"/>
                <a:gd name="connsiteY34" fmla="*/ 2736648 h 2954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056816" h="2954951">
                  <a:moveTo>
                    <a:pt x="896340" y="2736648"/>
                  </a:moveTo>
                  <a:lnTo>
                    <a:pt x="878303" y="2736648"/>
                  </a:lnTo>
                  <a:cubicBezTo>
                    <a:pt x="872570" y="2745010"/>
                    <a:pt x="866545" y="2753372"/>
                    <a:pt x="860048" y="2762039"/>
                  </a:cubicBezTo>
                  <a:lnTo>
                    <a:pt x="860048" y="2861198"/>
                  </a:lnTo>
                  <a:cubicBezTo>
                    <a:pt x="860048" y="2868224"/>
                    <a:pt x="854342" y="2873926"/>
                    <a:pt x="847310" y="2873926"/>
                  </a:cubicBezTo>
                  <a:lnTo>
                    <a:pt x="751226" y="2873926"/>
                  </a:lnTo>
                  <a:cubicBezTo>
                    <a:pt x="682146" y="2926745"/>
                    <a:pt x="608328" y="2953522"/>
                    <a:pt x="531746" y="2953522"/>
                  </a:cubicBezTo>
                  <a:lnTo>
                    <a:pt x="528523" y="2953497"/>
                  </a:lnTo>
                  <a:lnTo>
                    <a:pt x="525071" y="2953522"/>
                  </a:lnTo>
                  <a:cubicBezTo>
                    <a:pt x="448488" y="2953522"/>
                    <a:pt x="374670" y="2926745"/>
                    <a:pt x="305591" y="2873926"/>
                  </a:cubicBezTo>
                  <a:lnTo>
                    <a:pt x="209506" y="2873926"/>
                  </a:lnTo>
                  <a:cubicBezTo>
                    <a:pt x="202474" y="2873926"/>
                    <a:pt x="196768" y="2868224"/>
                    <a:pt x="196768" y="2861198"/>
                  </a:cubicBezTo>
                  <a:lnTo>
                    <a:pt x="196768" y="2762027"/>
                  </a:lnTo>
                  <a:cubicBezTo>
                    <a:pt x="190220" y="2753321"/>
                    <a:pt x="184208" y="2744946"/>
                    <a:pt x="178514" y="2736648"/>
                  </a:cubicBezTo>
                  <a:lnTo>
                    <a:pt x="160476" y="2736648"/>
                  </a:lnTo>
                  <a:cubicBezTo>
                    <a:pt x="71984" y="2736648"/>
                    <a:pt x="0" y="2664726"/>
                    <a:pt x="0" y="2576308"/>
                  </a:cubicBezTo>
                  <a:lnTo>
                    <a:pt x="0" y="375784"/>
                  </a:lnTo>
                  <a:cubicBezTo>
                    <a:pt x="0" y="287367"/>
                    <a:pt x="71984" y="215445"/>
                    <a:pt x="160476" y="215445"/>
                  </a:cubicBezTo>
                  <a:lnTo>
                    <a:pt x="178514" y="215445"/>
                  </a:lnTo>
                  <a:cubicBezTo>
                    <a:pt x="184221" y="207121"/>
                    <a:pt x="190246" y="198747"/>
                    <a:pt x="196768" y="190054"/>
                  </a:cubicBezTo>
                  <a:lnTo>
                    <a:pt x="196768" y="90882"/>
                  </a:lnTo>
                  <a:cubicBezTo>
                    <a:pt x="196768" y="83857"/>
                    <a:pt x="202474" y="78155"/>
                    <a:pt x="209506" y="78155"/>
                  </a:cubicBezTo>
                  <a:lnTo>
                    <a:pt x="305603" y="78155"/>
                  </a:lnTo>
                  <a:cubicBezTo>
                    <a:pt x="374683" y="25337"/>
                    <a:pt x="448501" y="-1429"/>
                    <a:pt x="525071" y="-1429"/>
                  </a:cubicBezTo>
                  <a:lnTo>
                    <a:pt x="528408" y="-1417"/>
                  </a:lnTo>
                  <a:lnTo>
                    <a:pt x="531746" y="-1429"/>
                  </a:lnTo>
                  <a:cubicBezTo>
                    <a:pt x="608315" y="-1429"/>
                    <a:pt x="682121" y="25337"/>
                    <a:pt x="751200" y="78155"/>
                  </a:cubicBezTo>
                  <a:lnTo>
                    <a:pt x="847310" y="78155"/>
                  </a:lnTo>
                  <a:cubicBezTo>
                    <a:pt x="854342" y="78155"/>
                    <a:pt x="860048" y="83857"/>
                    <a:pt x="860048" y="90882"/>
                  </a:cubicBezTo>
                  <a:lnTo>
                    <a:pt x="860048" y="190054"/>
                  </a:lnTo>
                  <a:cubicBezTo>
                    <a:pt x="866571" y="198747"/>
                    <a:pt x="872596" y="207121"/>
                    <a:pt x="878303" y="215445"/>
                  </a:cubicBezTo>
                  <a:lnTo>
                    <a:pt x="896340" y="215445"/>
                  </a:lnTo>
                  <a:cubicBezTo>
                    <a:pt x="984832" y="215445"/>
                    <a:pt x="1056816" y="287367"/>
                    <a:pt x="1056816" y="375784"/>
                  </a:cubicBezTo>
                  <a:lnTo>
                    <a:pt x="1056816" y="2576308"/>
                  </a:lnTo>
                  <a:cubicBezTo>
                    <a:pt x="1056816" y="2664726"/>
                    <a:pt x="984832" y="2736648"/>
                    <a:pt x="896340" y="2736648"/>
                  </a:cubicBezTo>
                  <a:close/>
                </a:path>
              </a:pathLst>
            </a:custGeom>
            <a:noFill/>
            <a:ln w="22225" cap="flat">
              <a:solidFill>
                <a:schemeClr val="bg1"/>
              </a:solidFill>
              <a:prstDash val="solid"/>
              <a:miter/>
            </a:ln>
          </p:spPr>
          <p:txBody>
            <a:bodyPr rtlCol="1" anchor="ctr"/>
            <a:lstStyle/>
            <a:p>
              <a:endParaRPr lang="fa-IR" dirty="0"/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D121BD97-54B0-1AB8-1819-11A770250F2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10677765" y="1309651"/>
              <a:ext cx="1156532" cy="1156532"/>
            </a:xfrm>
            <a:prstGeom prst="rect">
              <a:avLst/>
            </a:prstGeom>
          </p:spPr>
        </p:pic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0031DC52-808D-4E9C-C6EB-6162F5D7D79A}"/>
              </a:ext>
            </a:extLst>
          </p:cNvPr>
          <p:cNvGrpSpPr/>
          <p:nvPr/>
        </p:nvGrpSpPr>
        <p:grpSpPr>
          <a:xfrm>
            <a:off x="5065407" y="2836484"/>
            <a:ext cx="4882837" cy="1170782"/>
            <a:chOff x="5065407" y="2836484"/>
            <a:chExt cx="4882837" cy="1170782"/>
          </a:xfrm>
        </p:grpSpPr>
        <p:sp>
          <p:nvSpPr>
            <p:cNvPr id="11" name="Graphic 2">
              <a:extLst>
                <a:ext uri="{FF2B5EF4-FFF2-40B4-BE49-F238E27FC236}">
                  <a16:creationId xmlns:a16="http://schemas.microsoft.com/office/drawing/2014/main" id="{18BC08AF-44DB-4BDF-A537-816A7E999F36}"/>
                </a:ext>
              </a:extLst>
            </p:cNvPr>
            <p:cNvSpPr/>
            <p:nvPr/>
          </p:nvSpPr>
          <p:spPr>
            <a:xfrm rot="16200000" flipV="1">
              <a:off x="6720928" y="1180963"/>
              <a:ext cx="1134107" cy="4445149"/>
            </a:xfrm>
            <a:custGeom>
              <a:avLst/>
              <a:gdLst>
                <a:gd name="connsiteX0" fmla="*/ 896340 w 1056816"/>
                <a:gd name="connsiteY0" fmla="*/ 2736648 h 2954951"/>
                <a:gd name="connsiteX1" fmla="*/ 878303 w 1056816"/>
                <a:gd name="connsiteY1" fmla="*/ 2736648 h 2954951"/>
                <a:gd name="connsiteX2" fmla="*/ 860048 w 1056816"/>
                <a:gd name="connsiteY2" fmla="*/ 2762039 h 2954951"/>
                <a:gd name="connsiteX3" fmla="*/ 860048 w 1056816"/>
                <a:gd name="connsiteY3" fmla="*/ 2861198 h 2954951"/>
                <a:gd name="connsiteX4" fmla="*/ 847310 w 1056816"/>
                <a:gd name="connsiteY4" fmla="*/ 2873926 h 2954951"/>
                <a:gd name="connsiteX5" fmla="*/ 751226 w 1056816"/>
                <a:gd name="connsiteY5" fmla="*/ 2873926 h 2954951"/>
                <a:gd name="connsiteX6" fmla="*/ 531746 w 1056816"/>
                <a:gd name="connsiteY6" fmla="*/ 2953522 h 2954951"/>
                <a:gd name="connsiteX7" fmla="*/ 528523 w 1056816"/>
                <a:gd name="connsiteY7" fmla="*/ 2953497 h 2954951"/>
                <a:gd name="connsiteX8" fmla="*/ 525071 w 1056816"/>
                <a:gd name="connsiteY8" fmla="*/ 2953522 h 2954951"/>
                <a:gd name="connsiteX9" fmla="*/ 305591 w 1056816"/>
                <a:gd name="connsiteY9" fmla="*/ 2873926 h 2954951"/>
                <a:gd name="connsiteX10" fmla="*/ 209506 w 1056816"/>
                <a:gd name="connsiteY10" fmla="*/ 2873926 h 2954951"/>
                <a:gd name="connsiteX11" fmla="*/ 196768 w 1056816"/>
                <a:gd name="connsiteY11" fmla="*/ 2861198 h 2954951"/>
                <a:gd name="connsiteX12" fmla="*/ 196768 w 1056816"/>
                <a:gd name="connsiteY12" fmla="*/ 2762027 h 2954951"/>
                <a:gd name="connsiteX13" fmla="*/ 178514 w 1056816"/>
                <a:gd name="connsiteY13" fmla="*/ 2736648 h 2954951"/>
                <a:gd name="connsiteX14" fmla="*/ 160476 w 1056816"/>
                <a:gd name="connsiteY14" fmla="*/ 2736648 h 2954951"/>
                <a:gd name="connsiteX15" fmla="*/ 0 w 1056816"/>
                <a:gd name="connsiteY15" fmla="*/ 2576308 h 2954951"/>
                <a:gd name="connsiteX16" fmla="*/ 0 w 1056816"/>
                <a:gd name="connsiteY16" fmla="*/ 375784 h 2954951"/>
                <a:gd name="connsiteX17" fmla="*/ 160476 w 1056816"/>
                <a:gd name="connsiteY17" fmla="*/ 215445 h 2954951"/>
                <a:gd name="connsiteX18" fmla="*/ 178514 w 1056816"/>
                <a:gd name="connsiteY18" fmla="*/ 215445 h 2954951"/>
                <a:gd name="connsiteX19" fmla="*/ 196768 w 1056816"/>
                <a:gd name="connsiteY19" fmla="*/ 190054 h 2954951"/>
                <a:gd name="connsiteX20" fmla="*/ 196768 w 1056816"/>
                <a:gd name="connsiteY20" fmla="*/ 90882 h 2954951"/>
                <a:gd name="connsiteX21" fmla="*/ 209506 w 1056816"/>
                <a:gd name="connsiteY21" fmla="*/ 78155 h 2954951"/>
                <a:gd name="connsiteX22" fmla="*/ 305603 w 1056816"/>
                <a:gd name="connsiteY22" fmla="*/ 78155 h 2954951"/>
                <a:gd name="connsiteX23" fmla="*/ 525071 w 1056816"/>
                <a:gd name="connsiteY23" fmla="*/ -1429 h 2954951"/>
                <a:gd name="connsiteX24" fmla="*/ 528408 w 1056816"/>
                <a:gd name="connsiteY24" fmla="*/ -1417 h 2954951"/>
                <a:gd name="connsiteX25" fmla="*/ 531746 w 1056816"/>
                <a:gd name="connsiteY25" fmla="*/ -1429 h 2954951"/>
                <a:gd name="connsiteX26" fmla="*/ 751200 w 1056816"/>
                <a:gd name="connsiteY26" fmla="*/ 78155 h 2954951"/>
                <a:gd name="connsiteX27" fmla="*/ 847310 w 1056816"/>
                <a:gd name="connsiteY27" fmla="*/ 78155 h 2954951"/>
                <a:gd name="connsiteX28" fmla="*/ 860048 w 1056816"/>
                <a:gd name="connsiteY28" fmla="*/ 90882 h 2954951"/>
                <a:gd name="connsiteX29" fmla="*/ 860048 w 1056816"/>
                <a:gd name="connsiteY29" fmla="*/ 190054 h 2954951"/>
                <a:gd name="connsiteX30" fmla="*/ 878303 w 1056816"/>
                <a:gd name="connsiteY30" fmla="*/ 215445 h 2954951"/>
                <a:gd name="connsiteX31" fmla="*/ 896340 w 1056816"/>
                <a:gd name="connsiteY31" fmla="*/ 215445 h 2954951"/>
                <a:gd name="connsiteX32" fmla="*/ 1056816 w 1056816"/>
                <a:gd name="connsiteY32" fmla="*/ 375784 h 2954951"/>
                <a:gd name="connsiteX33" fmla="*/ 1056816 w 1056816"/>
                <a:gd name="connsiteY33" fmla="*/ 2576308 h 2954951"/>
                <a:gd name="connsiteX34" fmla="*/ 896340 w 1056816"/>
                <a:gd name="connsiteY34" fmla="*/ 2736648 h 2954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056816" h="2954951">
                  <a:moveTo>
                    <a:pt x="896340" y="2736648"/>
                  </a:moveTo>
                  <a:lnTo>
                    <a:pt x="878303" y="2736648"/>
                  </a:lnTo>
                  <a:cubicBezTo>
                    <a:pt x="872570" y="2745010"/>
                    <a:pt x="866545" y="2753372"/>
                    <a:pt x="860048" y="2762039"/>
                  </a:cubicBezTo>
                  <a:lnTo>
                    <a:pt x="860048" y="2861198"/>
                  </a:lnTo>
                  <a:cubicBezTo>
                    <a:pt x="860048" y="2868224"/>
                    <a:pt x="854342" y="2873926"/>
                    <a:pt x="847310" y="2873926"/>
                  </a:cubicBezTo>
                  <a:lnTo>
                    <a:pt x="751226" y="2873926"/>
                  </a:lnTo>
                  <a:cubicBezTo>
                    <a:pt x="682146" y="2926745"/>
                    <a:pt x="608328" y="2953522"/>
                    <a:pt x="531746" y="2953522"/>
                  </a:cubicBezTo>
                  <a:lnTo>
                    <a:pt x="528523" y="2953497"/>
                  </a:lnTo>
                  <a:lnTo>
                    <a:pt x="525071" y="2953522"/>
                  </a:lnTo>
                  <a:cubicBezTo>
                    <a:pt x="448488" y="2953522"/>
                    <a:pt x="374670" y="2926745"/>
                    <a:pt x="305591" y="2873926"/>
                  </a:cubicBezTo>
                  <a:lnTo>
                    <a:pt x="209506" y="2873926"/>
                  </a:lnTo>
                  <a:cubicBezTo>
                    <a:pt x="202474" y="2873926"/>
                    <a:pt x="196768" y="2868224"/>
                    <a:pt x="196768" y="2861198"/>
                  </a:cubicBezTo>
                  <a:lnTo>
                    <a:pt x="196768" y="2762027"/>
                  </a:lnTo>
                  <a:cubicBezTo>
                    <a:pt x="190220" y="2753321"/>
                    <a:pt x="184208" y="2744946"/>
                    <a:pt x="178514" y="2736648"/>
                  </a:cubicBezTo>
                  <a:lnTo>
                    <a:pt x="160476" y="2736648"/>
                  </a:lnTo>
                  <a:cubicBezTo>
                    <a:pt x="71984" y="2736648"/>
                    <a:pt x="0" y="2664726"/>
                    <a:pt x="0" y="2576308"/>
                  </a:cubicBezTo>
                  <a:lnTo>
                    <a:pt x="0" y="375784"/>
                  </a:lnTo>
                  <a:cubicBezTo>
                    <a:pt x="0" y="287367"/>
                    <a:pt x="71984" y="215445"/>
                    <a:pt x="160476" y="215445"/>
                  </a:cubicBezTo>
                  <a:lnTo>
                    <a:pt x="178514" y="215445"/>
                  </a:lnTo>
                  <a:cubicBezTo>
                    <a:pt x="184221" y="207121"/>
                    <a:pt x="190246" y="198747"/>
                    <a:pt x="196768" y="190054"/>
                  </a:cubicBezTo>
                  <a:lnTo>
                    <a:pt x="196768" y="90882"/>
                  </a:lnTo>
                  <a:cubicBezTo>
                    <a:pt x="196768" y="83857"/>
                    <a:pt x="202474" y="78155"/>
                    <a:pt x="209506" y="78155"/>
                  </a:cubicBezTo>
                  <a:lnTo>
                    <a:pt x="305603" y="78155"/>
                  </a:lnTo>
                  <a:cubicBezTo>
                    <a:pt x="374683" y="25337"/>
                    <a:pt x="448501" y="-1429"/>
                    <a:pt x="525071" y="-1429"/>
                  </a:cubicBezTo>
                  <a:lnTo>
                    <a:pt x="528408" y="-1417"/>
                  </a:lnTo>
                  <a:lnTo>
                    <a:pt x="531746" y="-1429"/>
                  </a:lnTo>
                  <a:cubicBezTo>
                    <a:pt x="608315" y="-1429"/>
                    <a:pt x="682121" y="25337"/>
                    <a:pt x="751200" y="78155"/>
                  </a:cubicBezTo>
                  <a:lnTo>
                    <a:pt x="847310" y="78155"/>
                  </a:lnTo>
                  <a:cubicBezTo>
                    <a:pt x="854342" y="78155"/>
                    <a:pt x="860048" y="83857"/>
                    <a:pt x="860048" y="90882"/>
                  </a:cubicBezTo>
                  <a:lnTo>
                    <a:pt x="860048" y="190054"/>
                  </a:lnTo>
                  <a:cubicBezTo>
                    <a:pt x="866571" y="198747"/>
                    <a:pt x="872596" y="207121"/>
                    <a:pt x="878303" y="215445"/>
                  </a:cubicBezTo>
                  <a:lnTo>
                    <a:pt x="896340" y="215445"/>
                  </a:lnTo>
                  <a:cubicBezTo>
                    <a:pt x="984832" y="215445"/>
                    <a:pt x="1056816" y="287367"/>
                    <a:pt x="1056816" y="375784"/>
                  </a:cubicBezTo>
                  <a:lnTo>
                    <a:pt x="1056816" y="2576308"/>
                  </a:lnTo>
                  <a:cubicBezTo>
                    <a:pt x="1056816" y="2664726"/>
                    <a:pt x="984832" y="2736648"/>
                    <a:pt x="896340" y="2736648"/>
                  </a:cubicBezTo>
                  <a:close/>
                </a:path>
              </a:pathLst>
            </a:custGeom>
            <a:noFill/>
            <a:ln w="22225" cap="flat">
              <a:solidFill>
                <a:schemeClr val="bg1"/>
              </a:solidFill>
              <a:prstDash val="solid"/>
              <a:miter/>
            </a:ln>
          </p:spPr>
          <p:txBody>
            <a:bodyPr rtlCol="1" anchor="ctr"/>
            <a:lstStyle/>
            <a:p>
              <a:endParaRPr lang="fa-IR" dirty="0"/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70D7917A-A33E-C4DB-C173-EDA1F544616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8791712" y="2850734"/>
              <a:ext cx="1156532" cy="1156532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5301DF4-F7EB-AE7C-B601-9A80229DD921}"/>
              </a:ext>
            </a:extLst>
          </p:cNvPr>
          <p:cNvGrpSpPr/>
          <p:nvPr/>
        </p:nvGrpSpPr>
        <p:grpSpPr>
          <a:xfrm>
            <a:off x="1585918" y="4363316"/>
            <a:ext cx="4882837" cy="1170782"/>
            <a:chOff x="1585918" y="4363316"/>
            <a:chExt cx="4882837" cy="1170782"/>
          </a:xfrm>
        </p:grpSpPr>
        <p:sp>
          <p:nvSpPr>
            <p:cNvPr id="13" name="Graphic 2">
              <a:extLst>
                <a:ext uri="{FF2B5EF4-FFF2-40B4-BE49-F238E27FC236}">
                  <a16:creationId xmlns:a16="http://schemas.microsoft.com/office/drawing/2014/main" id="{8D6129DA-144A-DBA1-687C-54935FB7F57A}"/>
                </a:ext>
              </a:extLst>
            </p:cNvPr>
            <p:cNvSpPr/>
            <p:nvPr/>
          </p:nvSpPr>
          <p:spPr>
            <a:xfrm rot="16200000" flipV="1">
              <a:off x="3241439" y="2707795"/>
              <a:ext cx="1134107" cy="4445149"/>
            </a:xfrm>
            <a:custGeom>
              <a:avLst/>
              <a:gdLst>
                <a:gd name="connsiteX0" fmla="*/ 896340 w 1056816"/>
                <a:gd name="connsiteY0" fmla="*/ 2736648 h 2954951"/>
                <a:gd name="connsiteX1" fmla="*/ 878303 w 1056816"/>
                <a:gd name="connsiteY1" fmla="*/ 2736648 h 2954951"/>
                <a:gd name="connsiteX2" fmla="*/ 860048 w 1056816"/>
                <a:gd name="connsiteY2" fmla="*/ 2762039 h 2954951"/>
                <a:gd name="connsiteX3" fmla="*/ 860048 w 1056816"/>
                <a:gd name="connsiteY3" fmla="*/ 2861198 h 2954951"/>
                <a:gd name="connsiteX4" fmla="*/ 847310 w 1056816"/>
                <a:gd name="connsiteY4" fmla="*/ 2873926 h 2954951"/>
                <a:gd name="connsiteX5" fmla="*/ 751226 w 1056816"/>
                <a:gd name="connsiteY5" fmla="*/ 2873926 h 2954951"/>
                <a:gd name="connsiteX6" fmla="*/ 531746 w 1056816"/>
                <a:gd name="connsiteY6" fmla="*/ 2953522 h 2954951"/>
                <a:gd name="connsiteX7" fmla="*/ 528523 w 1056816"/>
                <a:gd name="connsiteY7" fmla="*/ 2953497 h 2954951"/>
                <a:gd name="connsiteX8" fmla="*/ 525071 w 1056816"/>
                <a:gd name="connsiteY8" fmla="*/ 2953522 h 2954951"/>
                <a:gd name="connsiteX9" fmla="*/ 305591 w 1056816"/>
                <a:gd name="connsiteY9" fmla="*/ 2873926 h 2954951"/>
                <a:gd name="connsiteX10" fmla="*/ 209506 w 1056816"/>
                <a:gd name="connsiteY10" fmla="*/ 2873926 h 2954951"/>
                <a:gd name="connsiteX11" fmla="*/ 196768 w 1056816"/>
                <a:gd name="connsiteY11" fmla="*/ 2861198 h 2954951"/>
                <a:gd name="connsiteX12" fmla="*/ 196768 w 1056816"/>
                <a:gd name="connsiteY12" fmla="*/ 2762027 h 2954951"/>
                <a:gd name="connsiteX13" fmla="*/ 178514 w 1056816"/>
                <a:gd name="connsiteY13" fmla="*/ 2736648 h 2954951"/>
                <a:gd name="connsiteX14" fmla="*/ 160476 w 1056816"/>
                <a:gd name="connsiteY14" fmla="*/ 2736648 h 2954951"/>
                <a:gd name="connsiteX15" fmla="*/ 0 w 1056816"/>
                <a:gd name="connsiteY15" fmla="*/ 2576308 h 2954951"/>
                <a:gd name="connsiteX16" fmla="*/ 0 w 1056816"/>
                <a:gd name="connsiteY16" fmla="*/ 375784 h 2954951"/>
                <a:gd name="connsiteX17" fmla="*/ 160476 w 1056816"/>
                <a:gd name="connsiteY17" fmla="*/ 215445 h 2954951"/>
                <a:gd name="connsiteX18" fmla="*/ 178514 w 1056816"/>
                <a:gd name="connsiteY18" fmla="*/ 215445 h 2954951"/>
                <a:gd name="connsiteX19" fmla="*/ 196768 w 1056816"/>
                <a:gd name="connsiteY19" fmla="*/ 190054 h 2954951"/>
                <a:gd name="connsiteX20" fmla="*/ 196768 w 1056816"/>
                <a:gd name="connsiteY20" fmla="*/ 90882 h 2954951"/>
                <a:gd name="connsiteX21" fmla="*/ 209506 w 1056816"/>
                <a:gd name="connsiteY21" fmla="*/ 78155 h 2954951"/>
                <a:gd name="connsiteX22" fmla="*/ 305603 w 1056816"/>
                <a:gd name="connsiteY22" fmla="*/ 78155 h 2954951"/>
                <a:gd name="connsiteX23" fmla="*/ 525071 w 1056816"/>
                <a:gd name="connsiteY23" fmla="*/ -1429 h 2954951"/>
                <a:gd name="connsiteX24" fmla="*/ 528408 w 1056816"/>
                <a:gd name="connsiteY24" fmla="*/ -1417 h 2954951"/>
                <a:gd name="connsiteX25" fmla="*/ 531746 w 1056816"/>
                <a:gd name="connsiteY25" fmla="*/ -1429 h 2954951"/>
                <a:gd name="connsiteX26" fmla="*/ 751200 w 1056816"/>
                <a:gd name="connsiteY26" fmla="*/ 78155 h 2954951"/>
                <a:gd name="connsiteX27" fmla="*/ 847310 w 1056816"/>
                <a:gd name="connsiteY27" fmla="*/ 78155 h 2954951"/>
                <a:gd name="connsiteX28" fmla="*/ 860048 w 1056816"/>
                <a:gd name="connsiteY28" fmla="*/ 90882 h 2954951"/>
                <a:gd name="connsiteX29" fmla="*/ 860048 w 1056816"/>
                <a:gd name="connsiteY29" fmla="*/ 190054 h 2954951"/>
                <a:gd name="connsiteX30" fmla="*/ 878303 w 1056816"/>
                <a:gd name="connsiteY30" fmla="*/ 215445 h 2954951"/>
                <a:gd name="connsiteX31" fmla="*/ 896340 w 1056816"/>
                <a:gd name="connsiteY31" fmla="*/ 215445 h 2954951"/>
                <a:gd name="connsiteX32" fmla="*/ 1056816 w 1056816"/>
                <a:gd name="connsiteY32" fmla="*/ 375784 h 2954951"/>
                <a:gd name="connsiteX33" fmla="*/ 1056816 w 1056816"/>
                <a:gd name="connsiteY33" fmla="*/ 2576308 h 2954951"/>
                <a:gd name="connsiteX34" fmla="*/ 896340 w 1056816"/>
                <a:gd name="connsiteY34" fmla="*/ 2736648 h 2954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056816" h="2954951">
                  <a:moveTo>
                    <a:pt x="896340" y="2736648"/>
                  </a:moveTo>
                  <a:lnTo>
                    <a:pt x="878303" y="2736648"/>
                  </a:lnTo>
                  <a:cubicBezTo>
                    <a:pt x="872570" y="2745010"/>
                    <a:pt x="866545" y="2753372"/>
                    <a:pt x="860048" y="2762039"/>
                  </a:cubicBezTo>
                  <a:lnTo>
                    <a:pt x="860048" y="2861198"/>
                  </a:lnTo>
                  <a:cubicBezTo>
                    <a:pt x="860048" y="2868224"/>
                    <a:pt x="854342" y="2873926"/>
                    <a:pt x="847310" y="2873926"/>
                  </a:cubicBezTo>
                  <a:lnTo>
                    <a:pt x="751226" y="2873926"/>
                  </a:lnTo>
                  <a:cubicBezTo>
                    <a:pt x="682146" y="2926745"/>
                    <a:pt x="608328" y="2953522"/>
                    <a:pt x="531746" y="2953522"/>
                  </a:cubicBezTo>
                  <a:lnTo>
                    <a:pt x="528523" y="2953497"/>
                  </a:lnTo>
                  <a:lnTo>
                    <a:pt x="525071" y="2953522"/>
                  </a:lnTo>
                  <a:cubicBezTo>
                    <a:pt x="448488" y="2953522"/>
                    <a:pt x="374670" y="2926745"/>
                    <a:pt x="305591" y="2873926"/>
                  </a:cubicBezTo>
                  <a:lnTo>
                    <a:pt x="209506" y="2873926"/>
                  </a:lnTo>
                  <a:cubicBezTo>
                    <a:pt x="202474" y="2873926"/>
                    <a:pt x="196768" y="2868224"/>
                    <a:pt x="196768" y="2861198"/>
                  </a:cubicBezTo>
                  <a:lnTo>
                    <a:pt x="196768" y="2762027"/>
                  </a:lnTo>
                  <a:cubicBezTo>
                    <a:pt x="190220" y="2753321"/>
                    <a:pt x="184208" y="2744946"/>
                    <a:pt x="178514" y="2736648"/>
                  </a:cubicBezTo>
                  <a:lnTo>
                    <a:pt x="160476" y="2736648"/>
                  </a:lnTo>
                  <a:cubicBezTo>
                    <a:pt x="71984" y="2736648"/>
                    <a:pt x="0" y="2664726"/>
                    <a:pt x="0" y="2576308"/>
                  </a:cubicBezTo>
                  <a:lnTo>
                    <a:pt x="0" y="375784"/>
                  </a:lnTo>
                  <a:cubicBezTo>
                    <a:pt x="0" y="287367"/>
                    <a:pt x="71984" y="215445"/>
                    <a:pt x="160476" y="215445"/>
                  </a:cubicBezTo>
                  <a:lnTo>
                    <a:pt x="178514" y="215445"/>
                  </a:lnTo>
                  <a:cubicBezTo>
                    <a:pt x="184221" y="207121"/>
                    <a:pt x="190246" y="198747"/>
                    <a:pt x="196768" y="190054"/>
                  </a:cubicBezTo>
                  <a:lnTo>
                    <a:pt x="196768" y="90882"/>
                  </a:lnTo>
                  <a:cubicBezTo>
                    <a:pt x="196768" y="83857"/>
                    <a:pt x="202474" y="78155"/>
                    <a:pt x="209506" y="78155"/>
                  </a:cubicBezTo>
                  <a:lnTo>
                    <a:pt x="305603" y="78155"/>
                  </a:lnTo>
                  <a:cubicBezTo>
                    <a:pt x="374683" y="25337"/>
                    <a:pt x="448501" y="-1429"/>
                    <a:pt x="525071" y="-1429"/>
                  </a:cubicBezTo>
                  <a:lnTo>
                    <a:pt x="528408" y="-1417"/>
                  </a:lnTo>
                  <a:lnTo>
                    <a:pt x="531746" y="-1429"/>
                  </a:lnTo>
                  <a:cubicBezTo>
                    <a:pt x="608315" y="-1429"/>
                    <a:pt x="682121" y="25337"/>
                    <a:pt x="751200" y="78155"/>
                  </a:cubicBezTo>
                  <a:lnTo>
                    <a:pt x="847310" y="78155"/>
                  </a:lnTo>
                  <a:cubicBezTo>
                    <a:pt x="854342" y="78155"/>
                    <a:pt x="860048" y="83857"/>
                    <a:pt x="860048" y="90882"/>
                  </a:cubicBezTo>
                  <a:lnTo>
                    <a:pt x="860048" y="190054"/>
                  </a:lnTo>
                  <a:cubicBezTo>
                    <a:pt x="866571" y="198747"/>
                    <a:pt x="872596" y="207121"/>
                    <a:pt x="878303" y="215445"/>
                  </a:cubicBezTo>
                  <a:lnTo>
                    <a:pt x="896340" y="215445"/>
                  </a:lnTo>
                  <a:cubicBezTo>
                    <a:pt x="984832" y="215445"/>
                    <a:pt x="1056816" y="287367"/>
                    <a:pt x="1056816" y="375784"/>
                  </a:cubicBezTo>
                  <a:lnTo>
                    <a:pt x="1056816" y="2576308"/>
                  </a:lnTo>
                  <a:cubicBezTo>
                    <a:pt x="1056816" y="2664726"/>
                    <a:pt x="984832" y="2736648"/>
                    <a:pt x="896340" y="2736648"/>
                  </a:cubicBezTo>
                  <a:close/>
                </a:path>
              </a:pathLst>
            </a:custGeom>
            <a:noFill/>
            <a:ln w="22225" cap="flat">
              <a:solidFill>
                <a:schemeClr val="bg1"/>
              </a:solidFill>
              <a:prstDash val="solid"/>
              <a:miter/>
            </a:ln>
          </p:spPr>
          <p:txBody>
            <a:bodyPr rtlCol="1" anchor="ctr"/>
            <a:lstStyle/>
            <a:p>
              <a:endParaRPr lang="fa-IR" dirty="0"/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A0C44EB2-5CD5-1AB6-B6DA-E1868072AD0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5312223" y="4377566"/>
              <a:ext cx="1156532" cy="1156532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8158288-DE1B-B675-6A89-75A5003715B6}"/>
              </a:ext>
            </a:extLst>
          </p:cNvPr>
          <p:cNvGrpSpPr/>
          <p:nvPr/>
        </p:nvGrpSpPr>
        <p:grpSpPr>
          <a:xfrm>
            <a:off x="227651" y="176631"/>
            <a:ext cx="3990322" cy="3990322"/>
            <a:chOff x="330742" y="571088"/>
            <a:chExt cx="4956498" cy="4956498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910771B6-D7F2-FA64-ACF9-ACEA0DA1DB2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330742" y="571088"/>
              <a:ext cx="4956498" cy="4956498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F06F4711-EF85-6F48-9329-1CBBC4DBB9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72077" y="1643266"/>
              <a:ext cx="2873829" cy="2812143"/>
            </a:xfrm>
            <a:prstGeom prst="roundRect">
              <a:avLst>
                <a:gd name="adj" fmla="val 50000"/>
              </a:avLst>
            </a:prstGeom>
            <a:ln w="57150">
              <a:solidFill>
                <a:schemeClr val="bg1"/>
              </a:solidFill>
            </a:ln>
          </p:spPr>
        </p:pic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A0800DC6-1F27-7C24-9A3A-28EBF5A2068D}"/>
              </a:ext>
            </a:extLst>
          </p:cNvPr>
          <p:cNvSpPr txBox="1"/>
          <p:nvPr/>
        </p:nvSpPr>
        <p:spPr>
          <a:xfrm>
            <a:off x="7531448" y="1196605"/>
            <a:ext cx="3133817" cy="1269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8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fa-IR" sz="2800" dirty="0">
              <a:latin typeface="Kalameh" pitchFamily="2" charset="-78"/>
              <a:cs typeface="B Tehran" panose="00000400000000000000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12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743FF44-6704-E15C-71A3-59CB5DEBF08C}"/>
              </a:ext>
            </a:extLst>
          </p:cNvPr>
          <p:cNvSpPr txBox="1"/>
          <p:nvPr/>
        </p:nvSpPr>
        <p:spPr>
          <a:xfrm>
            <a:off x="5657895" y="2701013"/>
            <a:ext cx="3133817" cy="1269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8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fa-IR" sz="2800" dirty="0">
              <a:latin typeface="Kalameh" pitchFamily="2" charset="-78"/>
              <a:cs typeface="B Tehran" panose="00000400000000000000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12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995852E-CE41-FD48-E175-0AD0E775FDF1}"/>
              </a:ext>
            </a:extLst>
          </p:cNvPr>
          <p:cNvSpPr txBox="1"/>
          <p:nvPr/>
        </p:nvSpPr>
        <p:spPr>
          <a:xfrm>
            <a:off x="2196178" y="4255480"/>
            <a:ext cx="3133817" cy="12695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8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fa-IR" sz="2800" dirty="0">
              <a:latin typeface="Kalameh" pitchFamily="2" charset="-78"/>
              <a:cs typeface="B Tehran" panose="00000400000000000000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12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0845821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EBAA582-A7ED-20CE-9AEA-9E4A27BAF3CD}"/>
              </a:ext>
            </a:extLst>
          </p:cNvPr>
          <p:cNvSpPr txBox="1"/>
          <p:nvPr/>
        </p:nvSpPr>
        <p:spPr>
          <a:xfrm>
            <a:off x="3265715" y="2754088"/>
            <a:ext cx="570411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8000" dirty="0">
                <a:latin typeface="IranNastaliq" panose="02020505000000020003" pitchFamily="18" charset="0"/>
                <a:cs typeface="IranNastaliq" panose="02020505000000020003" pitchFamily="18" charset="0"/>
              </a:rPr>
              <a:t>شهادت</a:t>
            </a:r>
            <a:endParaRPr lang="en-US" sz="8000" dirty="0"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8716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61CD9EA-7705-00A6-1E79-4CBD210DD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3D512-38F5-4B0F-8403-F56AFC0CBD9B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FC33FB-36AA-B625-529F-1A0C0D1B19E3}"/>
              </a:ext>
            </a:extLst>
          </p:cNvPr>
          <p:cNvSpPr txBox="1"/>
          <p:nvPr/>
        </p:nvSpPr>
        <p:spPr>
          <a:xfrm>
            <a:off x="7960996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امــامت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45C1609-2AFA-970D-4935-AA98E648CFF2}"/>
              </a:ext>
            </a:extLst>
          </p:cNvPr>
          <p:cNvSpPr txBox="1"/>
          <p:nvPr/>
        </p:nvSpPr>
        <p:spPr>
          <a:xfrm>
            <a:off x="6552014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مخالفت با مامون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E1E2904-8F8E-0507-2C8E-5544B081CDC7}"/>
              </a:ext>
            </a:extLst>
          </p:cNvPr>
          <p:cNvSpPr txBox="1"/>
          <p:nvPr/>
        </p:nvSpPr>
        <p:spPr>
          <a:xfrm>
            <a:off x="9369978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ولــــادت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81B14E-9955-3F2C-8A2D-06A198BC9709}"/>
              </a:ext>
            </a:extLst>
          </p:cNvPr>
          <p:cNvSpPr txBox="1"/>
          <p:nvPr/>
        </p:nvSpPr>
        <p:spPr>
          <a:xfrm>
            <a:off x="2808991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پذیرش ولادت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EB9E6E-CE04-876E-4B43-FBBDF9351826}"/>
              </a:ext>
            </a:extLst>
          </p:cNvPr>
          <p:cNvSpPr txBox="1"/>
          <p:nvPr/>
        </p:nvSpPr>
        <p:spPr>
          <a:xfrm>
            <a:off x="1400009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شهادت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0D66164-3A74-3583-A038-1665A2A43763}"/>
              </a:ext>
            </a:extLst>
          </p:cNvPr>
          <p:cNvSpPr txBox="1"/>
          <p:nvPr/>
        </p:nvSpPr>
        <p:spPr>
          <a:xfrm>
            <a:off x="4217973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هجرت اجباری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59C8030-819F-462C-C055-9EFB9AE9D09D}"/>
              </a:ext>
            </a:extLst>
          </p:cNvPr>
          <p:cNvSpPr txBox="1"/>
          <p:nvPr/>
        </p:nvSpPr>
        <p:spPr>
          <a:xfrm>
            <a:off x="3788228" y="108860"/>
            <a:ext cx="4615543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0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موضوع خود را به صورت دقیق را وارد نمایید</a:t>
            </a:r>
            <a:endParaRPr lang="en-US" sz="4000" dirty="0"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BC07FDB-9301-23CE-03C7-C965AAE9FD3B}"/>
              </a:ext>
            </a:extLst>
          </p:cNvPr>
          <p:cNvSpPr txBox="1"/>
          <p:nvPr/>
        </p:nvSpPr>
        <p:spPr>
          <a:xfrm>
            <a:off x="850486" y="997674"/>
            <a:ext cx="10540566" cy="4570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24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400" dirty="0"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2400" dirty="0"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400" dirty="0"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2400" dirty="0"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400" dirty="0"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2400" dirty="0"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</a:p>
        </p:txBody>
      </p:sp>
    </p:spTree>
    <p:extLst>
      <p:ext uri="{BB962C8B-B14F-4D97-AF65-F5344CB8AC3E}">
        <p14:creationId xmlns:p14="http://schemas.microsoft.com/office/powerpoint/2010/main" val="5086414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D35A764-AEA3-EF87-C31D-92A38022BA3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8117" y="2081720"/>
            <a:ext cx="2875765" cy="181907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52588EF-E2AF-5107-4DF3-78FC53B6651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8568" y="615820"/>
            <a:ext cx="7249644" cy="5490322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B466889D-DD5F-B6AD-E4A4-BF39727BF87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6609" y="5900589"/>
            <a:ext cx="6673562" cy="683181"/>
          </a:xfrm>
          <a:prstGeom prst="rect">
            <a:avLst/>
          </a:prstGeom>
        </p:spPr>
      </p:pic>
      <p:sp>
        <p:nvSpPr>
          <p:cNvPr id="30" name="Block Arc 29">
            <a:extLst>
              <a:ext uri="{FF2B5EF4-FFF2-40B4-BE49-F238E27FC236}">
                <a16:creationId xmlns:a16="http://schemas.microsoft.com/office/drawing/2014/main" id="{611D92B6-0A53-981A-36B9-A6B839CCE6D2}"/>
              </a:ext>
            </a:extLst>
          </p:cNvPr>
          <p:cNvSpPr/>
          <p:nvPr/>
        </p:nvSpPr>
        <p:spPr>
          <a:xfrm>
            <a:off x="3163612" y="615820"/>
            <a:ext cx="5864773" cy="5864773"/>
          </a:xfrm>
          <a:prstGeom prst="blockArc">
            <a:avLst>
              <a:gd name="adj1" fmla="val 9370301"/>
              <a:gd name="adj2" fmla="val 1523208"/>
              <a:gd name="adj3" fmla="val 467"/>
            </a:avLst>
          </a:prstGeom>
          <a:solidFill>
            <a:srgbClr val="0F6050"/>
          </a:solidFill>
          <a:ln>
            <a:solidFill>
              <a:srgbClr val="0F6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BA8DA31B-39A3-285F-3256-204A686E03C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0059" y="3084225"/>
            <a:ext cx="939143" cy="1159445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E881ACF8-EC87-9D50-DAAD-B0B65A4057D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523439" y="2081720"/>
            <a:ext cx="655487" cy="809249"/>
          </a:xfrm>
          <a:prstGeom prst="rect">
            <a:avLst/>
          </a:prstGeom>
        </p:spPr>
      </p:pic>
      <p:grpSp>
        <p:nvGrpSpPr>
          <p:cNvPr id="47" name="Group 46">
            <a:extLst>
              <a:ext uri="{FF2B5EF4-FFF2-40B4-BE49-F238E27FC236}">
                <a16:creationId xmlns:a16="http://schemas.microsoft.com/office/drawing/2014/main" id="{0C46461A-B5A8-39A9-D549-093FF321A1B0}"/>
              </a:ext>
            </a:extLst>
          </p:cNvPr>
          <p:cNvGrpSpPr/>
          <p:nvPr/>
        </p:nvGrpSpPr>
        <p:grpSpPr>
          <a:xfrm>
            <a:off x="8450900" y="1375317"/>
            <a:ext cx="1632199" cy="3439972"/>
            <a:chOff x="8450900" y="1305332"/>
            <a:chExt cx="1632199" cy="3439972"/>
          </a:xfrm>
        </p:grpSpPr>
        <p:cxnSp>
          <p:nvCxnSpPr>
            <p:cNvPr id="38" name="Google Shape;546;p34">
              <a:extLst>
                <a:ext uri="{FF2B5EF4-FFF2-40B4-BE49-F238E27FC236}">
                  <a16:creationId xmlns:a16="http://schemas.microsoft.com/office/drawing/2014/main" id="{C8C394BB-1796-0C39-3482-41DBFB5D4C88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8450900" y="1305332"/>
              <a:ext cx="844540" cy="507348"/>
            </a:xfrm>
            <a:prstGeom prst="bentConnector3">
              <a:avLst>
                <a:gd name="adj1" fmla="val 50000"/>
              </a:avLst>
            </a:prstGeom>
            <a:noFill/>
            <a:ln w="28575" cap="flat" cmpd="sng">
              <a:solidFill>
                <a:srgbClr val="0F605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0" name="Google Shape;546;p34">
              <a:extLst>
                <a:ext uri="{FF2B5EF4-FFF2-40B4-BE49-F238E27FC236}">
                  <a16:creationId xmlns:a16="http://schemas.microsoft.com/office/drawing/2014/main" id="{B7CBE454-1F09-ADE1-C729-0AE3E4AF2319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8896932" y="4305417"/>
              <a:ext cx="1186167" cy="439887"/>
            </a:xfrm>
            <a:prstGeom prst="bentConnector3">
              <a:avLst>
                <a:gd name="adj1" fmla="val 50000"/>
              </a:avLst>
            </a:prstGeom>
            <a:noFill/>
            <a:ln w="28575" cap="flat" cmpd="sng">
              <a:solidFill>
                <a:srgbClr val="0F605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3" name="Google Shape;546;p34">
              <a:extLst>
                <a:ext uri="{FF2B5EF4-FFF2-40B4-BE49-F238E27FC236}">
                  <a16:creationId xmlns:a16="http://schemas.microsoft.com/office/drawing/2014/main" id="{B4DF4A81-F06F-C03A-3DE7-6FD8F4FBC7AC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8949209" y="3014241"/>
              <a:ext cx="1133890" cy="1"/>
            </a:xfrm>
            <a:prstGeom prst="bentConnector3">
              <a:avLst>
                <a:gd name="adj1" fmla="val 50000"/>
              </a:avLst>
            </a:prstGeom>
            <a:noFill/>
            <a:ln w="28575" cap="flat" cmpd="sng">
              <a:solidFill>
                <a:srgbClr val="0F6050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38E31901-6C09-F76C-BDBB-DF93B1A810BF}"/>
              </a:ext>
            </a:extLst>
          </p:cNvPr>
          <p:cNvGrpSpPr/>
          <p:nvPr/>
        </p:nvGrpSpPr>
        <p:grpSpPr>
          <a:xfrm flipH="1">
            <a:off x="2070297" y="1375317"/>
            <a:ext cx="1632199" cy="3439972"/>
            <a:chOff x="8450900" y="1305332"/>
            <a:chExt cx="1632199" cy="3439972"/>
          </a:xfrm>
        </p:grpSpPr>
        <p:cxnSp>
          <p:nvCxnSpPr>
            <p:cNvPr id="49" name="Google Shape;546;p34">
              <a:extLst>
                <a:ext uri="{FF2B5EF4-FFF2-40B4-BE49-F238E27FC236}">
                  <a16:creationId xmlns:a16="http://schemas.microsoft.com/office/drawing/2014/main" id="{09C04B29-5C03-7FB3-B0CA-1066A9BFAEB6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8450900" y="1305332"/>
              <a:ext cx="844540" cy="507348"/>
            </a:xfrm>
            <a:prstGeom prst="bentConnector3">
              <a:avLst>
                <a:gd name="adj1" fmla="val 50000"/>
              </a:avLst>
            </a:prstGeom>
            <a:noFill/>
            <a:ln w="28575" cap="flat" cmpd="sng">
              <a:solidFill>
                <a:srgbClr val="0F605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0" name="Google Shape;546;p34">
              <a:extLst>
                <a:ext uri="{FF2B5EF4-FFF2-40B4-BE49-F238E27FC236}">
                  <a16:creationId xmlns:a16="http://schemas.microsoft.com/office/drawing/2014/main" id="{ED3D2ABB-3678-8803-9E63-6C5EA1BE41F7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8896932" y="4305417"/>
              <a:ext cx="1186167" cy="439887"/>
            </a:xfrm>
            <a:prstGeom prst="bentConnector3">
              <a:avLst>
                <a:gd name="adj1" fmla="val 50000"/>
              </a:avLst>
            </a:prstGeom>
            <a:noFill/>
            <a:ln w="28575" cap="flat" cmpd="sng">
              <a:solidFill>
                <a:srgbClr val="0F6050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1" name="Google Shape;546;p34">
              <a:extLst>
                <a:ext uri="{FF2B5EF4-FFF2-40B4-BE49-F238E27FC236}">
                  <a16:creationId xmlns:a16="http://schemas.microsoft.com/office/drawing/2014/main" id="{AB585E09-1861-3A76-5F76-2D6989331B29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8949209" y="3014241"/>
              <a:ext cx="1133890" cy="1"/>
            </a:xfrm>
            <a:prstGeom prst="bentConnector3">
              <a:avLst>
                <a:gd name="adj1" fmla="val 50000"/>
              </a:avLst>
            </a:prstGeom>
            <a:noFill/>
            <a:ln w="28575" cap="flat" cmpd="sng">
              <a:solidFill>
                <a:srgbClr val="0F6050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396E651-B129-5616-D6C7-6D293BE852BB}"/>
              </a:ext>
            </a:extLst>
          </p:cNvPr>
          <p:cNvSpPr/>
          <p:nvPr/>
        </p:nvSpPr>
        <p:spPr>
          <a:xfrm>
            <a:off x="3853526" y="6034915"/>
            <a:ext cx="4597374" cy="414528"/>
          </a:xfrm>
          <a:prstGeom prst="roundRect">
            <a:avLst>
              <a:gd name="adj" fmla="val 50000"/>
            </a:avLst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5A17BFA-7C6B-54ED-75E7-C85A71531DC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706" y="136188"/>
            <a:ext cx="620193" cy="62581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423B58C-9E34-0334-7898-6829725F548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16897" y="6136537"/>
            <a:ext cx="620193" cy="625812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308BEB52-2079-94A1-22C2-73C206CC8A9E}"/>
              </a:ext>
            </a:extLst>
          </p:cNvPr>
          <p:cNvGrpSpPr/>
          <p:nvPr/>
        </p:nvGrpSpPr>
        <p:grpSpPr>
          <a:xfrm flipH="1">
            <a:off x="11445977" y="136189"/>
            <a:ext cx="625812" cy="6623351"/>
            <a:chOff x="1733832" y="390053"/>
            <a:chExt cx="625812" cy="6623351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4B3F279F-7CB8-1145-2AEA-71423FCD1FC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739450" y="390053"/>
              <a:ext cx="620193" cy="625812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1F8DD363-4D2B-790D-412E-E57958784DE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1736641" y="6390402"/>
              <a:ext cx="620193" cy="625812"/>
            </a:xfrm>
            <a:prstGeom prst="rect">
              <a:avLst/>
            </a:prstGeom>
          </p:spPr>
        </p:pic>
      </p:grpSp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5" name="Section Zoom 4">
                <a:extLst>
                  <a:ext uri="{FF2B5EF4-FFF2-40B4-BE49-F238E27FC236}">
                    <a16:creationId xmlns:a16="http://schemas.microsoft.com/office/drawing/2014/main" id="{7FCF4914-C301-0D0C-14E5-2C01FAAAE6CD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044083757"/>
                  </p:ext>
                </p:extLst>
              </p:nvPr>
            </p:nvGraphicFramePr>
            <p:xfrm>
              <a:off x="8887142" y="1143133"/>
              <a:ext cx="2553750" cy="496360"/>
            </p:xfrm>
            <a:graphic>
              <a:graphicData uri="http://schemas.microsoft.com/office/powerpoint/2016/sectionzoom">
                <psez:sectionZm>
                  <psez:sectionZmObj sectionId="{392BDF16-B3C7-4D4F-81C6-B1C19CE7A32E}">
                    <psez:zmPr id="{A8571B02-1226-4B76-AA10-273991AF5787}" imageType="cover" transitionDur="1000">
                      <p166:blipFill xmlns:p166="http://schemas.microsoft.com/office/powerpoint/2016/6/main">
                        <a:blip r:embed="rId9" cstate="screen">
                          <a:extLst>
                            <a:ext uri="{28A0092B-C50C-407E-A947-70E740481C1C}">
                              <a14:useLocalDpi xmlns:a14="http://schemas.microsoft.com/office/drawing/2010/main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553750" cy="496360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5" name="Section Zoom 4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id="{7FCF4914-C301-0D0C-14E5-2C01FAAAE6C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887142" y="1143133"/>
                <a:ext cx="2553750" cy="496360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12" name="Section Zoom 11">
                <a:extLst>
                  <a:ext uri="{FF2B5EF4-FFF2-40B4-BE49-F238E27FC236}">
                    <a16:creationId xmlns:a16="http://schemas.microsoft.com/office/drawing/2014/main" id="{C8B9925D-168E-146F-08F8-3AE413606154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641611461"/>
                  </p:ext>
                </p:extLst>
              </p:nvPr>
            </p:nvGraphicFramePr>
            <p:xfrm>
              <a:off x="9154642" y="2842243"/>
              <a:ext cx="2473710" cy="480803"/>
            </p:xfrm>
            <a:graphic>
              <a:graphicData uri="http://schemas.microsoft.com/office/powerpoint/2016/sectionzoom">
                <psez:sectionZm>
                  <psez:sectionZmObj sectionId="{9F18C3EF-F8DC-4AF7-A015-98C45308893C}">
                    <psez:zmPr id="{2EBBD377-2669-407E-90AF-BB6F3040EF64}" imageType="cover" transitionDur="1000">
                      <p166:blipFill xmlns:p166="http://schemas.microsoft.com/office/powerpoint/2016/6/main">
                        <a:blip r:embed="rId12" cstate="screen">
                          <a:extLst>
                            <a:ext uri="{28A0092B-C50C-407E-A947-70E740481C1C}">
                              <a14:useLocalDpi xmlns:a14="http://schemas.microsoft.com/office/drawing/2010/main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473710" cy="480803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12" name="Section Zoom 11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id="{C8B9925D-168E-146F-08F8-3AE41360615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154642" y="2842243"/>
                <a:ext cx="2473710" cy="480803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15" name="Section Zoom 14">
                <a:extLst>
                  <a:ext uri="{FF2B5EF4-FFF2-40B4-BE49-F238E27FC236}">
                    <a16:creationId xmlns:a16="http://schemas.microsoft.com/office/drawing/2014/main" id="{E4E18754-B463-4E65-CD9B-BD8FE3B16C3D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586327056"/>
                  </p:ext>
                </p:extLst>
              </p:nvPr>
            </p:nvGraphicFramePr>
            <p:xfrm>
              <a:off x="9488112" y="4589754"/>
              <a:ext cx="2473710" cy="480803"/>
            </p:xfrm>
            <a:graphic>
              <a:graphicData uri="http://schemas.microsoft.com/office/powerpoint/2016/sectionzoom">
                <psez:sectionZm>
                  <psez:sectionZmObj sectionId="{9BA2011B-2956-4DFF-B81B-8ABF97152DB4}">
                    <psez:zmPr id="{A9DC8707-E7C2-4849-9115-2E385134883C}" imageType="cover" transitionDur="1000">
                      <p166:blipFill xmlns:p166="http://schemas.microsoft.com/office/powerpoint/2016/6/main">
                        <a:blip r:embed="rId15" cstate="screen">
                          <a:extLst>
                            <a:ext uri="{28A0092B-C50C-407E-A947-70E740481C1C}">
                              <a14:useLocalDpi xmlns:a14="http://schemas.microsoft.com/office/drawing/2010/main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473710" cy="480803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15" name="Section Zoom 14">
                <a:hlinkClick r:id="rId16" action="ppaction://hlinksldjump"/>
                <a:extLst>
                  <a:ext uri="{FF2B5EF4-FFF2-40B4-BE49-F238E27FC236}">
                    <a16:creationId xmlns:a16="http://schemas.microsoft.com/office/drawing/2014/main" id="{E4E18754-B463-4E65-CD9B-BD8FE3B16C3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488112" y="4589754"/>
                <a:ext cx="2473710" cy="480803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17" name="Section Zoom 16">
                <a:extLst>
                  <a:ext uri="{FF2B5EF4-FFF2-40B4-BE49-F238E27FC236}">
                    <a16:creationId xmlns:a16="http://schemas.microsoft.com/office/drawing/2014/main" id="{041EA450-404D-85C4-4A75-A3DECB8B99E9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930117544"/>
                  </p:ext>
                </p:extLst>
              </p:nvPr>
            </p:nvGraphicFramePr>
            <p:xfrm>
              <a:off x="599586" y="1150452"/>
              <a:ext cx="2473710" cy="480803"/>
            </p:xfrm>
            <a:graphic>
              <a:graphicData uri="http://schemas.microsoft.com/office/powerpoint/2016/sectionzoom">
                <psez:sectionZm>
                  <psez:sectionZmObj sectionId="{CE471CEE-96DA-4C79-B6B9-5D04E30DB2D5}">
                    <psez:zmPr id="{B2A8C5E7-6AEE-4734-9747-FB6C12B5E190}" imageType="cover" transitionDur="1000">
                      <p166:blipFill xmlns:p166="http://schemas.microsoft.com/office/powerpoint/2016/6/main">
                        <a:blip r:embed="rId18" cstate="screen">
                          <a:extLst>
                            <a:ext uri="{28A0092B-C50C-407E-A947-70E740481C1C}">
                              <a14:useLocalDpi xmlns:a14="http://schemas.microsoft.com/office/drawing/2010/main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473710" cy="480803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17" name="Section Zoom 16">
                <a:hlinkClick r:id="rId19" action="ppaction://hlinksldjump"/>
                <a:extLst>
                  <a:ext uri="{FF2B5EF4-FFF2-40B4-BE49-F238E27FC236}">
                    <a16:creationId xmlns:a16="http://schemas.microsoft.com/office/drawing/2014/main" id="{041EA450-404D-85C4-4A75-A3DECB8B99E9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9586" y="1150452"/>
                <a:ext cx="2473710" cy="480803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19" name="Section Zoom 18">
                <a:extLst>
                  <a:ext uri="{FF2B5EF4-FFF2-40B4-BE49-F238E27FC236}">
                    <a16:creationId xmlns:a16="http://schemas.microsoft.com/office/drawing/2014/main" id="{908B11FE-28B3-EAC7-0E47-62DBAC3457DF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034802681"/>
                  </p:ext>
                </p:extLst>
              </p:nvPr>
            </p:nvGraphicFramePr>
            <p:xfrm>
              <a:off x="392907" y="2857586"/>
              <a:ext cx="2473710" cy="480803"/>
            </p:xfrm>
            <a:graphic>
              <a:graphicData uri="http://schemas.microsoft.com/office/powerpoint/2016/sectionzoom">
                <psez:sectionZm>
                  <psez:sectionZmObj sectionId="{DFE15EE4-49DA-49E9-8C3E-105951361698}">
                    <psez:zmPr id="{CB7596C9-8C23-4EE6-9731-250CD9CBC219}" imageType="cover" transitionDur="1000">
                      <p166:blipFill xmlns:p166="http://schemas.microsoft.com/office/powerpoint/2016/6/main">
                        <a:blip r:embed="rId21" cstate="screen">
                          <a:extLst>
                            <a:ext uri="{28A0092B-C50C-407E-A947-70E740481C1C}">
                              <a14:useLocalDpi xmlns:a14="http://schemas.microsoft.com/office/drawing/2010/main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473710" cy="480803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19" name="Section Zoom 18">
                <a:hlinkClick r:id="rId22" action="ppaction://hlinksldjump"/>
                <a:extLst>
                  <a:ext uri="{FF2B5EF4-FFF2-40B4-BE49-F238E27FC236}">
                    <a16:creationId xmlns:a16="http://schemas.microsoft.com/office/drawing/2014/main" id="{908B11FE-28B3-EAC7-0E47-62DBAC3457DF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2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2907" y="2857586"/>
                <a:ext cx="2473710" cy="480803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21" name="Section Zoom 20">
                <a:extLst>
                  <a:ext uri="{FF2B5EF4-FFF2-40B4-BE49-F238E27FC236}">
                    <a16:creationId xmlns:a16="http://schemas.microsoft.com/office/drawing/2014/main" id="{96FA0B9C-709E-B331-A2E0-82BF1935D85E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798843202"/>
                  </p:ext>
                </p:extLst>
              </p:nvPr>
            </p:nvGraphicFramePr>
            <p:xfrm>
              <a:off x="157495" y="4590267"/>
              <a:ext cx="2473710" cy="480803"/>
            </p:xfrm>
            <a:graphic>
              <a:graphicData uri="http://schemas.microsoft.com/office/powerpoint/2016/sectionzoom">
                <psez:sectionZm>
                  <psez:sectionZmObj sectionId="{BE8A57BC-F605-4627-BBE3-7194EE5944A3}">
                    <psez:zmPr id="{285B7A1A-4110-4101-8014-0489AE7D5734}" imageType="cover" transitionDur="1000">
                      <p166:blipFill xmlns:p166="http://schemas.microsoft.com/office/powerpoint/2016/6/main">
                        <a:blip r:embed="rId24" cstate="screen">
                          <a:extLst>
                            <a:ext uri="{28A0092B-C50C-407E-A947-70E740481C1C}">
                              <a14:useLocalDpi xmlns:a14="http://schemas.microsoft.com/office/drawing/2010/main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473710" cy="480803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21" name="Section Zoom 20">
                <a:hlinkClick r:id="rId25" action="ppaction://hlinksldjump"/>
                <a:extLst>
                  <a:ext uri="{FF2B5EF4-FFF2-40B4-BE49-F238E27FC236}">
                    <a16:creationId xmlns:a16="http://schemas.microsoft.com/office/drawing/2014/main" id="{96FA0B9C-709E-B331-A2E0-82BF1935D85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2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7495" y="4590267"/>
                <a:ext cx="2473710" cy="480803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p:sp>
        <p:nvSpPr>
          <p:cNvPr id="24" name="TextBox 23">
            <a:extLst>
              <a:ext uri="{FF2B5EF4-FFF2-40B4-BE49-F238E27FC236}">
                <a16:creationId xmlns:a16="http://schemas.microsoft.com/office/drawing/2014/main" id="{1A98135A-17E9-8DD2-A4E5-71B8A1A3696B}"/>
              </a:ext>
            </a:extLst>
          </p:cNvPr>
          <p:cNvSpPr txBox="1"/>
          <p:nvPr/>
        </p:nvSpPr>
        <p:spPr>
          <a:xfrm>
            <a:off x="3478138" y="5976748"/>
            <a:ext cx="53325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3200" dirty="0">
                <a:latin typeface="IranNastaliq" panose="02020505000000020003" pitchFamily="18" charset="0"/>
                <a:cs typeface="IranNastaliq" panose="02020505000000020003" pitchFamily="18" charset="0"/>
              </a:rPr>
              <a:t>فهرست مطالب ارائه</a:t>
            </a:r>
            <a:endParaRPr lang="en-US" sz="3200" dirty="0"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04013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EC37CB1-74C3-ACD0-010C-ECF0158B7A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3D512-38F5-4B0F-8403-F56AFC0CBD9B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554DB8-8391-B587-EA16-E4AA2D4E3681}"/>
              </a:ext>
            </a:extLst>
          </p:cNvPr>
          <p:cNvSpPr txBox="1"/>
          <p:nvPr/>
        </p:nvSpPr>
        <p:spPr>
          <a:xfrm>
            <a:off x="7960996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امــامت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B59B26-E659-A567-FD01-E2D8FF4E7F34}"/>
              </a:ext>
            </a:extLst>
          </p:cNvPr>
          <p:cNvSpPr txBox="1"/>
          <p:nvPr/>
        </p:nvSpPr>
        <p:spPr>
          <a:xfrm>
            <a:off x="6552014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مخالفت با مامون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718D80-B5E0-FC72-1C45-0EB073E4FFCD}"/>
              </a:ext>
            </a:extLst>
          </p:cNvPr>
          <p:cNvSpPr txBox="1"/>
          <p:nvPr/>
        </p:nvSpPr>
        <p:spPr>
          <a:xfrm>
            <a:off x="9369978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ولــــادت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799C28C-0446-15E3-7C15-73920EDB2A2A}"/>
              </a:ext>
            </a:extLst>
          </p:cNvPr>
          <p:cNvSpPr txBox="1"/>
          <p:nvPr/>
        </p:nvSpPr>
        <p:spPr>
          <a:xfrm>
            <a:off x="2808991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پذیرش ولادت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F03F833-26A0-6023-8C13-AADBFD18CB7E}"/>
              </a:ext>
            </a:extLst>
          </p:cNvPr>
          <p:cNvSpPr txBox="1"/>
          <p:nvPr/>
        </p:nvSpPr>
        <p:spPr>
          <a:xfrm>
            <a:off x="1400009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شهادت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016342-9324-F372-669C-9BF7049088C5}"/>
              </a:ext>
            </a:extLst>
          </p:cNvPr>
          <p:cNvSpPr txBox="1"/>
          <p:nvPr/>
        </p:nvSpPr>
        <p:spPr>
          <a:xfrm>
            <a:off x="4217973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هجرت اجباری</a:t>
            </a:r>
            <a:endParaRPr lang="en-US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3692EB5A-D860-7FBA-14F3-BBC21F69902F}"/>
              </a:ext>
            </a:extLst>
          </p:cNvPr>
          <p:cNvGrpSpPr/>
          <p:nvPr/>
        </p:nvGrpSpPr>
        <p:grpSpPr>
          <a:xfrm>
            <a:off x="620259" y="328727"/>
            <a:ext cx="10880445" cy="2623423"/>
            <a:chOff x="313652" y="809729"/>
            <a:chExt cx="12955219" cy="3123679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A0C2B4B5-7B8B-13A8-0200-CFDAC4343AE2}"/>
                </a:ext>
              </a:extLst>
            </p:cNvPr>
            <p:cNvGrpSpPr/>
            <p:nvPr/>
          </p:nvGrpSpPr>
          <p:grpSpPr>
            <a:xfrm>
              <a:off x="313652" y="1251168"/>
              <a:ext cx="4296055" cy="2682240"/>
              <a:chOff x="1702308" y="685799"/>
              <a:chExt cx="8787384" cy="5486400"/>
            </a:xfrm>
          </p:grpSpPr>
          <p:sp>
            <p:nvSpPr>
              <p:cNvPr id="10" name="Freeform: Shape 9">
                <a:extLst>
                  <a:ext uri="{FF2B5EF4-FFF2-40B4-BE49-F238E27FC236}">
                    <a16:creationId xmlns:a16="http://schemas.microsoft.com/office/drawing/2014/main" id="{9B21D9F4-D146-CE0A-79EB-A9BE04A9AEE7}"/>
                  </a:ext>
                </a:extLst>
              </p:cNvPr>
              <p:cNvSpPr/>
              <p:nvPr/>
            </p:nvSpPr>
            <p:spPr>
              <a:xfrm flipV="1">
                <a:off x="1702308" y="685799"/>
                <a:ext cx="8787384" cy="5486400"/>
              </a:xfrm>
              <a:custGeom>
                <a:avLst/>
                <a:gdLst>
                  <a:gd name="connsiteX0" fmla="*/ 3792932 w 7585876"/>
                  <a:gd name="connsiteY0" fmla="*/ 4737206 h 4737206"/>
                  <a:gd name="connsiteX1" fmla="*/ 3886670 w 7585876"/>
                  <a:gd name="connsiteY1" fmla="*/ 4628170 h 4737206"/>
                  <a:gd name="connsiteX2" fmla="*/ 4775010 w 7585876"/>
                  <a:gd name="connsiteY2" fmla="*/ 4220520 h 4737206"/>
                  <a:gd name="connsiteX3" fmla="*/ 5203559 w 7585876"/>
                  <a:gd name="connsiteY3" fmla="*/ 4220520 h 4737206"/>
                  <a:gd name="connsiteX4" fmla="*/ 5733745 w 7585876"/>
                  <a:gd name="connsiteY4" fmla="*/ 3952492 h 4737206"/>
                  <a:gd name="connsiteX5" fmla="*/ 5737861 w 7585876"/>
                  <a:gd name="connsiteY5" fmla="*/ 3946907 h 4737206"/>
                  <a:gd name="connsiteX6" fmla="*/ 6016473 w 7585876"/>
                  <a:gd name="connsiteY6" fmla="*/ 3946895 h 4737206"/>
                  <a:gd name="connsiteX7" fmla="*/ 6501168 w 7585876"/>
                  <a:gd name="connsiteY7" fmla="*/ 3576280 h 4737206"/>
                  <a:gd name="connsiteX8" fmla="*/ 6503632 w 7585876"/>
                  <a:gd name="connsiteY8" fmla="*/ 3567230 h 4737206"/>
                  <a:gd name="connsiteX9" fmla="*/ 6512954 w 7585876"/>
                  <a:gd name="connsiteY9" fmla="*/ 3566228 h 4737206"/>
                  <a:gd name="connsiteX10" fmla="*/ 6872808 w 7585876"/>
                  <a:gd name="connsiteY10" fmla="*/ 3263158 h 4737206"/>
                  <a:gd name="connsiteX11" fmla="*/ 6874879 w 7585876"/>
                  <a:gd name="connsiteY11" fmla="*/ 3255949 h 4737206"/>
                  <a:gd name="connsiteX12" fmla="*/ 6882067 w 7585876"/>
                  <a:gd name="connsiteY12" fmla="*/ 3253792 h 4737206"/>
                  <a:gd name="connsiteX13" fmla="*/ 7158686 w 7585876"/>
                  <a:gd name="connsiteY13" fmla="*/ 2969684 h 4737206"/>
                  <a:gd name="connsiteX14" fmla="*/ 7202437 w 7585876"/>
                  <a:gd name="connsiteY14" fmla="*/ 2807316 h 4737206"/>
                  <a:gd name="connsiteX15" fmla="*/ 7439915 w 7585876"/>
                  <a:gd name="connsiteY15" fmla="*/ 2470005 h 4737206"/>
                  <a:gd name="connsiteX16" fmla="*/ 7585876 w 7585876"/>
                  <a:gd name="connsiteY16" fmla="*/ 2368597 h 4737206"/>
                  <a:gd name="connsiteX17" fmla="*/ 7439915 w 7585876"/>
                  <a:gd name="connsiteY17" fmla="*/ 2267175 h 4737206"/>
                  <a:gd name="connsiteX18" fmla="*/ 7202437 w 7585876"/>
                  <a:gd name="connsiteY18" fmla="*/ 1929888 h 4737206"/>
                  <a:gd name="connsiteX19" fmla="*/ 7158686 w 7585876"/>
                  <a:gd name="connsiteY19" fmla="*/ 1767522 h 4737206"/>
                  <a:gd name="connsiteX20" fmla="*/ 6882067 w 7585876"/>
                  <a:gd name="connsiteY20" fmla="*/ 1483401 h 4737206"/>
                  <a:gd name="connsiteX21" fmla="*/ 6874879 w 7585876"/>
                  <a:gd name="connsiteY21" fmla="*/ 1481243 h 4737206"/>
                  <a:gd name="connsiteX22" fmla="*/ 6872808 w 7585876"/>
                  <a:gd name="connsiteY22" fmla="*/ 1474034 h 4737206"/>
                  <a:gd name="connsiteX23" fmla="*/ 6512954 w 7585876"/>
                  <a:gd name="connsiteY23" fmla="*/ 1170978 h 4737206"/>
                  <a:gd name="connsiteX24" fmla="*/ 6503632 w 7585876"/>
                  <a:gd name="connsiteY24" fmla="*/ 1169975 h 4737206"/>
                  <a:gd name="connsiteX25" fmla="*/ 6501168 w 7585876"/>
                  <a:gd name="connsiteY25" fmla="*/ 1160926 h 4737206"/>
                  <a:gd name="connsiteX26" fmla="*/ 6016473 w 7585876"/>
                  <a:gd name="connsiteY26" fmla="*/ 790297 h 4737206"/>
                  <a:gd name="connsiteX27" fmla="*/ 5737861 w 7585876"/>
                  <a:gd name="connsiteY27" fmla="*/ 790297 h 4737206"/>
                  <a:gd name="connsiteX28" fmla="*/ 5733745 w 7585876"/>
                  <a:gd name="connsiteY28" fmla="*/ 784713 h 4737206"/>
                  <a:gd name="connsiteX29" fmla="*/ 5203559 w 7585876"/>
                  <a:gd name="connsiteY29" fmla="*/ 516673 h 4737206"/>
                  <a:gd name="connsiteX30" fmla="*/ 4775010 w 7585876"/>
                  <a:gd name="connsiteY30" fmla="*/ 516673 h 4737206"/>
                  <a:gd name="connsiteX31" fmla="*/ 3886658 w 7585876"/>
                  <a:gd name="connsiteY31" fmla="*/ 109010 h 4737206"/>
                  <a:gd name="connsiteX32" fmla="*/ 3792932 w 7585876"/>
                  <a:gd name="connsiteY32" fmla="*/ 0 h 4737206"/>
                  <a:gd name="connsiteX33" fmla="*/ 3699180 w 7585876"/>
                  <a:gd name="connsiteY33" fmla="*/ 109010 h 4737206"/>
                  <a:gd name="connsiteX34" fmla="*/ 2810853 w 7585876"/>
                  <a:gd name="connsiteY34" fmla="*/ 516673 h 4737206"/>
                  <a:gd name="connsiteX35" fmla="*/ 2382304 w 7585876"/>
                  <a:gd name="connsiteY35" fmla="*/ 516673 h 4737206"/>
                  <a:gd name="connsiteX36" fmla="*/ 1852118 w 7585876"/>
                  <a:gd name="connsiteY36" fmla="*/ 784713 h 4737206"/>
                  <a:gd name="connsiteX37" fmla="*/ 1848003 w 7585876"/>
                  <a:gd name="connsiteY37" fmla="*/ 790297 h 4737206"/>
                  <a:gd name="connsiteX38" fmla="*/ 1569390 w 7585876"/>
                  <a:gd name="connsiteY38" fmla="*/ 790297 h 4737206"/>
                  <a:gd name="connsiteX39" fmla="*/ 1084695 w 7585876"/>
                  <a:gd name="connsiteY39" fmla="*/ 1160926 h 4737206"/>
                  <a:gd name="connsiteX40" fmla="*/ 1082244 w 7585876"/>
                  <a:gd name="connsiteY40" fmla="*/ 1169975 h 4737206"/>
                  <a:gd name="connsiteX41" fmla="*/ 1072909 w 7585876"/>
                  <a:gd name="connsiteY41" fmla="*/ 1170978 h 4737206"/>
                  <a:gd name="connsiteX42" fmla="*/ 713067 w 7585876"/>
                  <a:gd name="connsiteY42" fmla="*/ 1474034 h 4737206"/>
                  <a:gd name="connsiteX43" fmla="*/ 710997 w 7585876"/>
                  <a:gd name="connsiteY43" fmla="*/ 1481243 h 4737206"/>
                  <a:gd name="connsiteX44" fmla="*/ 703809 w 7585876"/>
                  <a:gd name="connsiteY44" fmla="*/ 1483401 h 4737206"/>
                  <a:gd name="connsiteX45" fmla="*/ 427177 w 7585876"/>
                  <a:gd name="connsiteY45" fmla="*/ 1767534 h 4737206"/>
                  <a:gd name="connsiteX46" fmla="*/ 383439 w 7585876"/>
                  <a:gd name="connsiteY46" fmla="*/ 1929888 h 4737206"/>
                  <a:gd name="connsiteX47" fmla="*/ 145961 w 7585876"/>
                  <a:gd name="connsiteY47" fmla="*/ 2267175 h 4737206"/>
                  <a:gd name="connsiteX48" fmla="*/ 0 w 7585876"/>
                  <a:gd name="connsiteY48" fmla="*/ 2368597 h 4737206"/>
                  <a:gd name="connsiteX49" fmla="*/ 145961 w 7585876"/>
                  <a:gd name="connsiteY49" fmla="*/ 2470005 h 4737206"/>
                  <a:gd name="connsiteX50" fmla="*/ 383439 w 7585876"/>
                  <a:gd name="connsiteY50" fmla="*/ 2807316 h 4737206"/>
                  <a:gd name="connsiteX51" fmla="*/ 427177 w 7585876"/>
                  <a:gd name="connsiteY51" fmla="*/ 2969671 h 4737206"/>
                  <a:gd name="connsiteX52" fmla="*/ 703809 w 7585876"/>
                  <a:gd name="connsiteY52" fmla="*/ 3253792 h 4737206"/>
                  <a:gd name="connsiteX53" fmla="*/ 710997 w 7585876"/>
                  <a:gd name="connsiteY53" fmla="*/ 3255949 h 4737206"/>
                  <a:gd name="connsiteX54" fmla="*/ 713067 w 7585876"/>
                  <a:gd name="connsiteY54" fmla="*/ 3263171 h 4737206"/>
                  <a:gd name="connsiteX55" fmla="*/ 1072909 w 7585876"/>
                  <a:gd name="connsiteY55" fmla="*/ 3566228 h 4737206"/>
                  <a:gd name="connsiteX56" fmla="*/ 1082244 w 7585876"/>
                  <a:gd name="connsiteY56" fmla="*/ 3567230 h 4737206"/>
                  <a:gd name="connsiteX57" fmla="*/ 1084695 w 7585876"/>
                  <a:gd name="connsiteY57" fmla="*/ 3576280 h 4737206"/>
                  <a:gd name="connsiteX58" fmla="*/ 1569390 w 7585876"/>
                  <a:gd name="connsiteY58" fmla="*/ 3946895 h 4737206"/>
                  <a:gd name="connsiteX59" fmla="*/ 1848003 w 7585876"/>
                  <a:gd name="connsiteY59" fmla="*/ 3946895 h 4737206"/>
                  <a:gd name="connsiteX60" fmla="*/ 1852118 w 7585876"/>
                  <a:gd name="connsiteY60" fmla="*/ 3952492 h 4737206"/>
                  <a:gd name="connsiteX61" fmla="*/ 2382304 w 7585876"/>
                  <a:gd name="connsiteY61" fmla="*/ 4220520 h 4737206"/>
                  <a:gd name="connsiteX62" fmla="*/ 2810853 w 7585876"/>
                  <a:gd name="connsiteY62" fmla="*/ 4220520 h 4737206"/>
                  <a:gd name="connsiteX63" fmla="*/ 3699180 w 7585876"/>
                  <a:gd name="connsiteY63" fmla="*/ 4628170 h 4737206"/>
                  <a:gd name="connsiteX64" fmla="*/ 3792932 w 7585876"/>
                  <a:gd name="connsiteY64" fmla="*/ 4737206 h 4737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7585876" h="4737206">
                    <a:moveTo>
                      <a:pt x="3792932" y="4737206"/>
                    </a:moveTo>
                    <a:lnTo>
                      <a:pt x="3886670" y="4628170"/>
                    </a:lnTo>
                    <a:cubicBezTo>
                      <a:pt x="4109441" y="4369103"/>
                      <a:pt x="4433227" y="4220520"/>
                      <a:pt x="4775010" y="4220520"/>
                    </a:cubicBezTo>
                    <a:lnTo>
                      <a:pt x="5203559" y="4220520"/>
                    </a:lnTo>
                    <a:cubicBezTo>
                      <a:pt x="5411979" y="4220520"/>
                      <a:pt x="5610187" y="4120329"/>
                      <a:pt x="5733745" y="3952492"/>
                    </a:cubicBezTo>
                    <a:lnTo>
                      <a:pt x="5737861" y="3946907"/>
                    </a:lnTo>
                    <a:lnTo>
                      <a:pt x="6016473" y="3946895"/>
                    </a:lnTo>
                    <a:cubicBezTo>
                      <a:pt x="6242673" y="3946895"/>
                      <a:pt x="6441987" y="3794491"/>
                      <a:pt x="6501168" y="3576280"/>
                    </a:cubicBezTo>
                    <a:lnTo>
                      <a:pt x="6503632" y="3567230"/>
                    </a:lnTo>
                    <a:lnTo>
                      <a:pt x="6512954" y="3566228"/>
                    </a:lnTo>
                    <a:cubicBezTo>
                      <a:pt x="6681470" y="3548078"/>
                      <a:pt x="6826086" y="3426287"/>
                      <a:pt x="6872808" y="3263158"/>
                    </a:cubicBezTo>
                    <a:lnTo>
                      <a:pt x="6874879" y="3255949"/>
                    </a:lnTo>
                    <a:lnTo>
                      <a:pt x="6882067" y="3253792"/>
                    </a:lnTo>
                    <a:cubicBezTo>
                      <a:pt x="7016331" y="3213507"/>
                      <a:pt x="7122326" y="3104636"/>
                      <a:pt x="7158686" y="2969684"/>
                    </a:cubicBezTo>
                    <a:lnTo>
                      <a:pt x="7202437" y="2807316"/>
                    </a:lnTo>
                    <a:cubicBezTo>
                      <a:pt x="7239267" y="2670625"/>
                      <a:pt x="7323596" y="2550839"/>
                      <a:pt x="7439915" y="2470005"/>
                    </a:cubicBezTo>
                    <a:lnTo>
                      <a:pt x="7585876" y="2368597"/>
                    </a:lnTo>
                    <a:lnTo>
                      <a:pt x="7439915" y="2267175"/>
                    </a:lnTo>
                    <a:cubicBezTo>
                      <a:pt x="7323596" y="2186379"/>
                      <a:pt x="7239267" y="2066593"/>
                      <a:pt x="7202437" y="1929888"/>
                    </a:cubicBezTo>
                    <a:lnTo>
                      <a:pt x="7158686" y="1767522"/>
                    </a:lnTo>
                    <a:cubicBezTo>
                      <a:pt x="7122326" y="1632556"/>
                      <a:pt x="7016331" y="1523685"/>
                      <a:pt x="6882067" y="1483401"/>
                    </a:cubicBezTo>
                    <a:lnTo>
                      <a:pt x="6874879" y="1481243"/>
                    </a:lnTo>
                    <a:lnTo>
                      <a:pt x="6872808" y="1474034"/>
                    </a:lnTo>
                    <a:cubicBezTo>
                      <a:pt x="6826072" y="1310906"/>
                      <a:pt x="6681458" y="1189115"/>
                      <a:pt x="6512954" y="1170978"/>
                    </a:cubicBezTo>
                    <a:lnTo>
                      <a:pt x="6503632" y="1169975"/>
                    </a:lnTo>
                    <a:lnTo>
                      <a:pt x="6501168" y="1160926"/>
                    </a:lnTo>
                    <a:cubicBezTo>
                      <a:pt x="6441987" y="942701"/>
                      <a:pt x="6242673" y="790297"/>
                      <a:pt x="6016473" y="790297"/>
                    </a:cubicBezTo>
                    <a:lnTo>
                      <a:pt x="5737861" y="790297"/>
                    </a:lnTo>
                    <a:lnTo>
                      <a:pt x="5733745" y="784713"/>
                    </a:lnTo>
                    <a:cubicBezTo>
                      <a:pt x="5610187" y="616863"/>
                      <a:pt x="5411979" y="516673"/>
                      <a:pt x="5203559" y="516673"/>
                    </a:cubicBezTo>
                    <a:lnTo>
                      <a:pt x="4775010" y="516673"/>
                    </a:lnTo>
                    <a:cubicBezTo>
                      <a:pt x="4433227" y="516673"/>
                      <a:pt x="4109441" y="368089"/>
                      <a:pt x="3886658" y="109010"/>
                    </a:cubicBezTo>
                    <a:lnTo>
                      <a:pt x="3792932" y="0"/>
                    </a:lnTo>
                    <a:lnTo>
                      <a:pt x="3699180" y="109010"/>
                    </a:lnTo>
                    <a:cubicBezTo>
                      <a:pt x="3476435" y="368089"/>
                      <a:pt x="3152649" y="516673"/>
                      <a:pt x="2810853" y="516673"/>
                    </a:cubicBezTo>
                    <a:lnTo>
                      <a:pt x="2382304" y="516673"/>
                    </a:lnTo>
                    <a:cubicBezTo>
                      <a:pt x="2173885" y="516673"/>
                      <a:pt x="1975676" y="616863"/>
                      <a:pt x="1852118" y="784713"/>
                    </a:cubicBezTo>
                    <a:lnTo>
                      <a:pt x="1848003" y="790297"/>
                    </a:lnTo>
                    <a:lnTo>
                      <a:pt x="1569390" y="790297"/>
                    </a:lnTo>
                    <a:cubicBezTo>
                      <a:pt x="1343190" y="790297"/>
                      <a:pt x="1143877" y="942701"/>
                      <a:pt x="1084695" y="1160926"/>
                    </a:cubicBezTo>
                    <a:lnTo>
                      <a:pt x="1082244" y="1169975"/>
                    </a:lnTo>
                    <a:lnTo>
                      <a:pt x="1072909" y="1170978"/>
                    </a:lnTo>
                    <a:cubicBezTo>
                      <a:pt x="904380" y="1189153"/>
                      <a:pt x="759778" y="1310944"/>
                      <a:pt x="713067" y="1474034"/>
                    </a:cubicBezTo>
                    <a:lnTo>
                      <a:pt x="710997" y="1481243"/>
                    </a:lnTo>
                    <a:lnTo>
                      <a:pt x="703809" y="1483401"/>
                    </a:lnTo>
                    <a:cubicBezTo>
                      <a:pt x="569532" y="1523685"/>
                      <a:pt x="463538" y="1632556"/>
                      <a:pt x="427177" y="1767534"/>
                    </a:cubicBezTo>
                    <a:lnTo>
                      <a:pt x="383439" y="1929888"/>
                    </a:lnTo>
                    <a:cubicBezTo>
                      <a:pt x="346596" y="2066593"/>
                      <a:pt x="262268" y="2186379"/>
                      <a:pt x="145961" y="2267175"/>
                    </a:cubicBezTo>
                    <a:lnTo>
                      <a:pt x="0" y="2368597"/>
                    </a:lnTo>
                    <a:lnTo>
                      <a:pt x="145961" y="2470005"/>
                    </a:lnTo>
                    <a:cubicBezTo>
                      <a:pt x="262268" y="2550826"/>
                      <a:pt x="346596" y="2670612"/>
                      <a:pt x="383439" y="2807316"/>
                    </a:cubicBezTo>
                    <a:lnTo>
                      <a:pt x="427177" y="2969671"/>
                    </a:lnTo>
                    <a:cubicBezTo>
                      <a:pt x="463538" y="3104649"/>
                      <a:pt x="569532" y="3213520"/>
                      <a:pt x="703809" y="3253792"/>
                    </a:cubicBezTo>
                    <a:lnTo>
                      <a:pt x="710997" y="3255949"/>
                    </a:lnTo>
                    <a:lnTo>
                      <a:pt x="713067" y="3263171"/>
                    </a:lnTo>
                    <a:cubicBezTo>
                      <a:pt x="759778" y="3426274"/>
                      <a:pt x="904393" y="3548065"/>
                      <a:pt x="1072909" y="3566228"/>
                    </a:cubicBezTo>
                    <a:lnTo>
                      <a:pt x="1082244" y="3567230"/>
                    </a:lnTo>
                    <a:lnTo>
                      <a:pt x="1084695" y="3576280"/>
                    </a:lnTo>
                    <a:cubicBezTo>
                      <a:pt x="1143877" y="3794491"/>
                      <a:pt x="1343190" y="3946895"/>
                      <a:pt x="1569390" y="3946895"/>
                    </a:cubicBezTo>
                    <a:lnTo>
                      <a:pt x="1848003" y="3946895"/>
                    </a:lnTo>
                    <a:lnTo>
                      <a:pt x="1852118" y="3952492"/>
                    </a:lnTo>
                    <a:cubicBezTo>
                      <a:pt x="1975689" y="4120329"/>
                      <a:pt x="2173885" y="4220520"/>
                      <a:pt x="2382304" y="4220520"/>
                    </a:cubicBezTo>
                    <a:lnTo>
                      <a:pt x="2810853" y="4220520"/>
                    </a:lnTo>
                    <a:cubicBezTo>
                      <a:pt x="3152649" y="4220520"/>
                      <a:pt x="3476435" y="4369103"/>
                      <a:pt x="3699180" y="4628170"/>
                    </a:cubicBezTo>
                    <a:lnTo>
                      <a:pt x="3792932" y="4737206"/>
                    </a:lnTo>
                    <a:close/>
                  </a:path>
                </a:pathLst>
              </a:custGeom>
              <a:solidFill>
                <a:schemeClr val="bg1">
                  <a:lumMod val="95000"/>
                  <a:alpha val="2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justLow" rtl="1"/>
                <a:endParaRPr lang="fa-IR">
                  <a:solidFill>
                    <a:schemeClr val="lt1"/>
                  </a:solidFill>
                </a:endParaRPr>
              </a:p>
            </p:txBody>
          </p:sp>
          <p:sp>
            <p:nvSpPr>
              <p:cNvPr id="11" name="Freeform: Shape 10">
                <a:extLst>
                  <a:ext uri="{FF2B5EF4-FFF2-40B4-BE49-F238E27FC236}">
                    <a16:creationId xmlns:a16="http://schemas.microsoft.com/office/drawing/2014/main" id="{7E24A15F-0CE9-AB81-623C-A33E563679B3}"/>
                  </a:ext>
                </a:extLst>
              </p:cNvPr>
              <p:cNvSpPr/>
              <p:nvPr/>
            </p:nvSpPr>
            <p:spPr>
              <a:xfrm flipV="1">
                <a:off x="1839468" y="822959"/>
                <a:ext cx="8513064" cy="5212080"/>
              </a:xfrm>
              <a:custGeom>
                <a:avLst/>
                <a:gdLst>
                  <a:gd name="connsiteX0" fmla="*/ 3792932 w 7585876"/>
                  <a:gd name="connsiteY0" fmla="*/ 4737206 h 4737206"/>
                  <a:gd name="connsiteX1" fmla="*/ 3886670 w 7585876"/>
                  <a:gd name="connsiteY1" fmla="*/ 4628170 h 4737206"/>
                  <a:gd name="connsiteX2" fmla="*/ 4775010 w 7585876"/>
                  <a:gd name="connsiteY2" fmla="*/ 4220520 h 4737206"/>
                  <a:gd name="connsiteX3" fmla="*/ 5203559 w 7585876"/>
                  <a:gd name="connsiteY3" fmla="*/ 4220520 h 4737206"/>
                  <a:gd name="connsiteX4" fmla="*/ 5733745 w 7585876"/>
                  <a:gd name="connsiteY4" fmla="*/ 3952492 h 4737206"/>
                  <a:gd name="connsiteX5" fmla="*/ 5737861 w 7585876"/>
                  <a:gd name="connsiteY5" fmla="*/ 3946907 h 4737206"/>
                  <a:gd name="connsiteX6" fmla="*/ 6016473 w 7585876"/>
                  <a:gd name="connsiteY6" fmla="*/ 3946895 h 4737206"/>
                  <a:gd name="connsiteX7" fmla="*/ 6501168 w 7585876"/>
                  <a:gd name="connsiteY7" fmla="*/ 3576280 h 4737206"/>
                  <a:gd name="connsiteX8" fmla="*/ 6503632 w 7585876"/>
                  <a:gd name="connsiteY8" fmla="*/ 3567230 h 4737206"/>
                  <a:gd name="connsiteX9" fmla="*/ 6512954 w 7585876"/>
                  <a:gd name="connsiteY9" fmla="*/ 3566228 h 4737206"/>
                  <a:gd name="connsiteX10" fmla="*/ 6872808 w 7585876"/>
                  <a:gd name="connsiteY10" fmla="*/ 3263158 h 4737206"/>
                  <a:gd name="connsiteX11" fmla="*/ 6874879 w 7585876"/>
                  <a:gd name="connsiteY11" fmla="*/ 3255949 h 4737206"/>
                  <a:gd name="connsiteX12" fmla="*/ 6882067 w 7585876"/>
                  <a:gd name="connsiteY12" fmla="*/ 3253792 h 4737206"/>
                  <a:gd name="connsiteX13" fmla="*/ 7158686 w 7585876"/>
                  <a:gd name="connsiteY13" fmla="*/ 2969684 h 4737206"/>
                  <a:gd name="connsiteX14" fmla="*/ 7202437 w 7585876"/>
                  <a:gd name="connsiteY14" fmla="*/ 2807316 h 4737206"/>
                  <a:gd name="connsiteX15" fmla="*/ 7439915 w 7585876"/>
                  <a:gd name="connsiteY15" fmla="*/ 2470005 h 4737206"/>
                  <a:gd name="connsiteX16" fmla="*/ 7585876 w 7585876"/>
                  <a:gd name="connsiteY16" fmla="*/ 2368597 h 4737206"/>
                  <a:gd name="connsiteX17" fmla="*/ 7439915 w 7585876"/>
                  <a:gd name="connsiteY17" fmla="*/ 2267175 h 4737206"/>
                  <a:gd name="connsiteX18" fmla="*/ 7202437 w 7585876"/>
                  <a:gd name="connsiteY18" fmla="*/ 1929888 h 4737206"/>
                  <a:gd name="connsiteX19" fmla="*/ 7158686 w 7585876"/>
                  <a:gd name="connsiteY19" fmla="*/ 1767522 h 4737206"/>
                  <a:gd name="connsiteX20" fmla="*/ 6882067 w 7585876"/>
                  <a:gd name="connsiteY20" fmla="*/ 1483401 h 4737206"/>
                  <a:gd name="connsiteX21" fmla="*/ 6874879 w 7585876"/>
                  <a:gd name="connsiteY21" fmla="*/ 1481243 h 4737206"/>
                  <a:gd name="connsiteX22" fmla="*/ 6872808 w 7585876"/>
                  <a:gd name="connsiteY22" fmla="*/ 1474034 h 4737206"/>
                  <a:gd name="connsiteX23" fmla="*/ 6512954 w 7585876"/>
                  <a:gd name="connsiteY23" fmla="*/ 1170978 h 4737206"/>
                  <a:gd name="connsiteX24" fmla="*/ 6503632 w 7585876"/>
                  <a:gd name="connsiteY24" fmla="*/ 1169975 h 4737206"/>
                  <a:gd name="connsiteX25" fmla="*/ 6501168 w 7585876"/>
                  <a:gd name="connsiteY25" fmla="*/ 1160926 h 4737206"/>
                  <a:gd name="connsiteX26" fmla="*/ 6016473 w 7585876"/>
                  <a:gd name="connsiteY26" fmla="*/ 790297 h 4737206"/>
                  <a:gd name="connsiteX27" fmla="*/ 5737861 w 7585876"/>
                  <a:gd name="connsiteY27" fmla="*/ 790297 h 4737206"/>
                  <a:gd name="connsiteX28" fmla="*/ 5733745 w 7585876"/>
                  <a:gd name="connsiteY28" fmla="*/ 784713 h 4737206"/>
                  <a:gd name="connsiteX29" fmla="*/ 5203559 w 7585876"/>
                  <a:gd name="connsiteY29" fmla="*/ 516673 h 4737206"/>
                  <a:gd name="connsiteX30" fmla="*/ 4775010 w 7585876"/>
                  <a:gd name="connsiteY30" fmla="*/ 516673 h 4737206"/>
                  <a:gd name="connsiteX31" fmla="*/ 3886658 w 7585876"/>
                  <a:gd name="connsiteY31" fmla="*/ 109010 h 4737206"/>
                  <a:gd name="connsiteX32" fmla="*/ 3792932 w 7585876"/>
                  <a:gd name="connsiteY32" fmla="*/ 0 h 4737206"/>
                  <a:gd name="connsiteX33" fmla="*/ 3699180 w 7585876"/>
                  <a:gd name="connsiteY33" fmla="*/ 109010 h 4737206"/>
                  <a:gd name="connsiteX34" fmla="*/ 2810853 w 7585876"/>
                  <a:gd name="connsiteY34" fmla="*/ 516673 h 4737206"/>
                  <a:gd name="connsiteX35" fmla="*/ 2382304 w 7585876"/>
                  <a:gd name="connsiteY35" fmla="*/ 516673 h 4737206"/>
                  <a:gd name="connsiteX36" fmla="*/ 1852118 w 7585876"/>
                  <a:gd name="connsiteY36" fmla="*/ 784713 h 4737206"/>
                  <a:gd name="connsiteX37" fmla="*/ 1848003 w 7585876"/>
                  <a:gd name="connsiteY37" fmla="*/ 790297 h 4737206"/>
                  <a:gd name="connsiteX38" fmla="*/ 1569390 w 7585876"/>
                  <a:gd name="connsiteY38" fmla="*/ 790297 h 4737206"/>
                  <a:gd name="connsiteX39" fmla="*/ 1084695 w 7585876"/>
                  <a:gd name="connsiteY39" fmla="*/ 1160926 h 4737206"/>
                  <a:gd name="connsiteX40" fmla="*/ 1082244 w 7585876"/>
                  <a:gd name="connsiteY40" fmla="*/ 1169975 h 4737206"/>
                  <a:gd name="connsiteX41" fmla="*/ 1072909 w 7585876"/>
                  <a:gd name="connsiteY41" fmla="*/ 1170978 h 4737206"/>
                  <a:gd name="connsiteX42" fmla="*/ 713067 w 7585876"/>
                  <a:gd name="connsiteY42" fmla="*/ 1474034 h 4737206"/>
                  <a:gd name="connsiteX43" fmla="*/ 710997 w 7585876"/>
                  <a:gd name="connsiteY43" fmla="*/ 1481243 h 4737206"/>
                  <a:gd name="connsiteX44" fmla="*/ 703809 w 7585876"/>
                  <a:gd name="connsiteY44" fmla="*/ 1483401 h 4737206"/>
                  <a:gd name="connsiteX45" fmla="*/ 427177 w 7585876"/>
                  <a:gd name="connsiteY45" fmla="*/ 1767534 h 4737206"/>
                  <a:gd name="connsiteX46" fmla="*/ 383439 w 7585876"/>
                  <a:gd name="connsiteY46" fmla="*/ 1929888 h 4737206"/>
                  <a:gd name="connsiteX47" fmla="*/ 145961 w 7585876"/>
                  <a:gd name="connsiteY47" fmla="*/ 2267175 h 4737206"/>
                  <a:gd name="connsiteX48" fmla="*/ 0 w 7585876"/>
                  <a:gd name="connsiteY48" fmla="*/ 2368597 h 4737206"/>
                  <a:gd name="connsiteX49" fmla="*/ 145961 w 7585876"/>
                  <a:gd name="connsiteY49" fmla="*/ 2470005 h 4737206"/>
                  <a:gd name="connsiteX50" fmla="*/ 383439 w 7585876"/>
                  <a:gd name="connsiteY50" fmla="*/ 2807316 h 4737206"/>
                  <a:gd name="connsiteX51" fmla="*/ 427177 w 7585876"/>
                  <a:gd name="connsiteY51" fmla="*/ 2969671 h 4737206"/>
                  <a:gd name="connsiteX52" fmla="*/ 703809 w 7585876"/>
                  <a:gd name="connsiteY52" fmla="*/ 3253792 h 4737206"/>
                  <a:gd name="connsiteX53" fmla="*/ 710997 w 7585876"/>
                  <a:gd name="connsiteY53" fmla="*/ 3255949 h 4737206"/>
                  <a:gd name="connsiteX54" fmla="*/ 713067 w 7585876"/>
                  <a:gd name="connsiteY54" fmla="*/ 3263171 h 4737206"/>
                  <a:gd name="connsiteX55" fmla="*/ 1072909 w 7585876"/>
                  <a:gd name="connsiteY55" fmla="*/ 3566228 h 4737206"/>
                  <a:gd name="connsiteX56" fmla="*/ 1082244 w 7585876"/>
                  <a:gd name="connsiteY56" fmla="*/ 3567230 h 4737206"/>
                  <a:gd name="connsiteX57" fmla="*/ 1084695 w 7585876"/>
                  <a:gd name="connsiteY57" fmla="*/ 3576280 h 4737206"/>
                  <a:gd name="connsiteX58" fmla="*/ 1569390 w 7585876"/>
                  <a:gd name="connsiteY58" fmla="*/ 3946895 h 4737206"/>
                  <a:gd name="connsiteX59" fmla="*/ 1848003 w 7585876"/>
                  <a:gd name="connsiteY59" fmla="*/ 3946895 h 4737206"/>
                  <a:gd name="connsiteX60" fmla="*/ 1852118 w 7585876"/>
                  <a:gd name="connsiteY60" fmla="*/ 3952492 h 4737206"/>
                  <a:gd name="connsiteX61" fmla="*/ 2382304 w 7585876"/>
                  <a:gd name="connsiteY61" fmla="*/ 4220520 h 4737206"/>
                  <a:gd name="connsiteX62" fmla="*/ 2810853 w 7585876"/>
                  <a:gd name="connsiteY62" fmla="*/ 4220520 h 4737206"/>
                  <a:gd name="connsiteX63" fmla="*/ 3699180 w 7585876"/>
                  <a:gd name="connsiteY63" fmla="*/ 4628170 h 4737206"/>
                  <a:gd name="connsiteX64" fmla="*/ 3792932 w 7585876"/>
                  <a:gd name="connsiteY64" fmla="*/ 4737206 h 4737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7585876" h="4737206">
                    <a:moveTo>
                      <a:pt x="3792932" y="4737206"/>
                    </a:moveTo>
                    <a:lnTo>
                      <a:pt x="3886670" y="4628170"/>
                    </a:lnTo>
                    <a:cubicBezTo>
                      <a:pt x="4109441" y="4369103"/>
                      <a:pt x="4433227" y="4220520"/>
                      <a:pt x="4775010" y="4220520"/>
                    </a:cubicBezTo>
                    <a:lnTo>
                      <a:pt x="5203559" y="4220520"/>
                    </a:lnTo>
                    <a:cubicBezTo>
                      <a:pt x="5411979" y="4220520"/>
                      <a:pt x="5610187" y="4120329"/>
                      <a:pt x="5733745" y="3952492"/>
                    </a:cubicBezTo>
                    <a:lnTo>
                      <a:pt x="5737861" y="3946907"/>
                    </a:lnTo>
                    <a:lnTo>
                      <a:pt x="6016473" y="3946895"/>
                    </a:lnTo>
                    <a:cubicBezTo>
                      <a:pt x="6242673" y="3946895"/>
                      <a:pt x="6441987" y="3794491"/>
                      <a:pt x="6501168" y="3576280"/>
                    </a:cubicBezTo>
                    <a:lnTo>
                      <a:pt x="6503632" y="3567230"/>
                    </a:lnTo>
                    <a:lnTo>
                      <a:pt x="6512954" y="3566228"/>
                    </a:lnTo>
                    <a:cubicBezTo>
                      <a:pt x="6681470" y="3548078"/>
                      <a:pt x="6826086" y="3426287"/>
                      <a:pt x="6872808" y="3263158"/>
                    </a:cubicBezTo>
                    <a:lnTo>
                      <a:pt x="6874879" y="3255949"/>
                    </a:lnTo>
                    <a:lnTo>
                      <a:pt x="6882067" y="3253792"/>
                    </a:lnTo>
                    <a:cubicBezTo>
                      <a:pt x="7016331" y="3213507"/>
                      <a:pt x="7122326" y="3104636"/>
                      <a:pt x="7158686" y="2969684"/>
                    </a:cubicBezTo>
                    <a:lnTo>
                      <a:pt x="7202437" y="2807316"/>
                    </a:lnTo>
                    <a:cubicBezTo>
                      <a:pt x="7239267" y="2670625"/>
                      <a:pt x="7323596" y="2550839"/>
                      <a:pt x="7439915" y="2470005"/>
                    </a:cubicBezTo>
                    <a:lnTo>
                      <a:pt x="7585876" y="2368597"/>
                    </a:lnTo>
                    <a:lnTo>
                      <a:pt x="7439915" y="2267175"/>
                    </a:lnTo>
                    <a:cubicBezTo>
                      <a:pt x="7323596" y="2186379"/>
                      <a:pt x="7239267" y="2066593"/>
                      <a:pt x="7202437" y="1929888"/>
                    </a:cubicBezTo>
                    <a:lnTo>
                      <a:pt x="7158686" y="1767522"/>
                    </a:lnTo>
                    <a:cubicBezTo>
                      <a:pt x="7122326" y="1632556"/>
                      <a:pt x="7016331" y="1523685"/>
                      <a:pt x="6882067" y="1483401"/>
                    </a:cubicBezTo>
                    <a:lnTo>
                      <a:pt x="6874879" y="1481243"/>
                    </a:lnTo>
                    <a:lnTo>
                      <a:pt x="6872808" y="1474034"/>
                    </a:lnTo>
                    <a:cubicBezTo>
                      <a:pt x="6826072" y="1310906"/>
                      <a:pt x="6681458" y="1189115"/>
                      <a:pt x="6512954" y="1170978"/>
                    </a:cubicBezTo>
                    <a:lnTo>
                      <a:pt x="6503632" y="1169975"/>
                    </a:lnTo>
                    <a:lnTo>
                      <a:pt x="6501168" y="1160926"/>
                    </a:lnTo>
                    <a:cubicBezTo>
                      <a:pt x="6441987" y="942701"/>
                      <a:pt x="6242673" y="790297"/>
                      <a:pt x="6016473" y="790297"/>
                    </a:cubicBezTo>
                    <a:lnTo>
                      <a:pt x="5737861" y="790297"/>
                    </a:lnTo>
                    <a:lnTo>
                      <a:pt x="5733745" y="784713"/>
                    </a:lnTo>
                    <a:cubicBezTo>
                      <a:pt x="5610187" y="616863"/>
                      <a:pt x="5411979" y="516673"/>
                      <a:pt x="5203559" y="516673"/>
                    </a:cubicBezTo>
                    <a:lnTo>
                      <a:pt x="4775010" y="516673"/>
                    </a:lnTo>
                    <a:cubicBezTo>
                      <a:pt x="4433227" y="516673"/>
                      <a:pt x="4109441" y="368089"/>
                      <a:pt x="3886658" y="109010"/>
                    </a:cubicBezTo>
                    <a:lnTo>
                      <a:pt x="3792932" y="0"/>
                    </a:lnTo>
                    <a:lnTo>
                      <a:pt x="3699180" y="109010"/>
                    </a:lnTo>
                    <a:cubicBezTo>
                      <a:pt x="3476435" y="368089"/>
                      <a:pt x="3152649" y="516673"/>
                      <a:pt x="2810853" y="516673"/>
                    </a:cubicBezTo>
                    <a:lnTo>
                      <a:pt x="2382304" y="516673"/>
                    </a:lnTo>
                    <a:cubicBezTo>
                      <a:pt x="2173885" y="516673"/>
                      <a:pt x="1975676" y="616863"/>
                      <a:pt x="1852118" y="784713"/>
                    </a:cubicBezTo>
                    <a:lnTo>
                      <a:pt x="1848003" y="790297"/>
                    </a:lnTo>
                    <a:lnTo>
                      <a:pt x="1569390" y="790297"/>
                    </a:lnTo>
                    <a:cubicBezTo>
                      <a:pt x="1343190" y="790297"/>
                      <a:pt x="1143877" y="942701"/>
                      <a:pt x="1084695" y="1160926"/>
                    </a:cubicBezTo>
                    <a:lnTo>
                      <a:pt x="1082244" y="1169975"/>
                    </a:lnTo>
                    <a:lnTo>
                      <a:pt x="1072909" y="1170978"/>
                    </a:lnTo>
                    <a:cubicBezTo>
                      <a:pt x="904380" y="1189153"/>
                      <a:pt x="759778" y="1310944"/>
                      <a:pt x="713067" y="1474034"/>
                    </a:cubicBezTo>
                    <a:lnTo>
                      <a:pt x="710997" y="1481243"/>
                    </a:lnTo>
                    <a:lnTo>
                      <a:pt x="703809" y="1483401"/>
                    </a:lnTo>
                    <a:cubicBezTo>
                      <a:pt x="569532" y="1523685"/>
                      <a:pt x="463538" y="1632556"/>
                      <a:pt x="427177" y="1767534"/>
                    </a:cubicBezTo>
                    <a:lnTo>
                      <a:pt x="383439" y="1929888"/>
                    </a:lnTo>
                    <a:cubicBezTo>
                      <a:pt x="346596" y="2066593"/>
                      <a:pt x="262268" y="2186379"/>
                      <a:pt x="145961" y="2267175"/>
                    </a:cubicBezTo>
                    <a:lnTo>
                      <a:pt x="0" y="2368597"/>
                    </a:lnTo>
                    <a:lnTo>
                      <a:pt x="145961" y="2470005"/>
                    </a:lnTo>
                    <a:cubicBezTo>
                      <a:pt x="262268" y="2550826"/>
                      <a:pt x="346596" y="2670612"/>
                      <a:pt x="383439" y="2807316"/>
                    </a:cubicBezTo>
                    <a:lnTo>
                      <a:pt x="427177" y="2969671"/>
                    </a:lnTo>
                    <a:cubicBezTo>
                      <a:pt x="463538" y="3104649"/>
                      <a:pt x="569532" y="3213520"/>
                      <a:pt x="703809" y="3253792"/>
                    </a:cubicBezTo>
                    <a:lnTo>
                      <a:pt x="710997" y="3255949"/>
                    </a:lnTo>
                    <a:lnTo>
                      <a:pt x="713067" y="3263171"/>
                    </a:lnTo>
                    <a:cubicBezTo>
                      <a:pt x="759778" y="3426274"/>
                      <a:pt x="904393" y="3548065"/>
                      <a:pt x="1072909" y="3566228"/>
                    </a:cubicBezTo>
                    <a:lnTo>
                      <a:pt x="1082244" y="3567230"/>
                    </a:lnTo>
                    <a:lnTo>
                      <a:pt x="1084695" y="3576280"/>
                    </a:lnTo>
                    <a:cubicBezTo>
                      <a:pt x="1143877" y="3794491"/>
                      <a:pt x="1343190" y="3946895"/>
                      <a:pt x="1569390" y="3946895"/>
                    </a:cubicBezTo>
                    <a:lnTo>
                      <a:pt x="1848003" y="3946895"/>
                    </a:lnTo>
                    <a:lnTo>
                      <a:pt x="1852118" y="3952492"/>
                    </a:lnTo>
                    <a:cubicBezTo>
                      <a:pt x="1975689" y="4120329"/>
                      <a:pt x="2173885" y="4220520"/>
                      <a:pt x="2382304" y="4220520"/>
                    </a:cubicBezTo>
                    <a:lnTo>
                      <a:pt x="2810853" y="4220520"/>
                    </a:lnTo>
                    <a:cubicBezTo>
                      <a:pt x="3152649" y="4220520"/>
                      <a:pt x="3476435" y="4369103"/>
                      <a:pt x="3699180" y="4628170"/>
                    </a:cubicBezTo>
                    <a:lnTo>
                      <a:pt x="3792932" y="4737206"/>
                    </a:lnTo>
                    <a:close/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justLow" rtl="1"/>
                <a:endParaRPr lang="fa-IR" dirty="0">
                  <a:solidFill>
                    <a:schemeClr val="lt1"/>
                  </a:solidFill>
                </a:endParaRPr>
              </a:p>
            </p:txBody>
          </p:sp>
        </p:grp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AE4EB469-76B5-BC58-70AD-4BECA52BB5C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1870124" y="809729"/>
              <a:ext cx="1183109" cy="1183109"/>
            </a:xfrm>
            <a:prstGeom prst="rect">
              <a:avLst/>
            </a:prstGeom>
          </p:spPr>
        </p:pic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93AA1C13-E3B2-FD54-2D27-1EAB1007344D}"/>
                </a:ext>
              </a:extLst>
            </p:cNvPr>
            <p:cNvGrpSpPr/>
            <p:nvPr/>
          </p:nvGrpSpPr>
          <p:grpSpPr>
            <a:xfrm>
              <a:off x="4676763" y="1251168"/>
              <a:ext cx="4296055" cy="2682240"/>
              <a:chOff x="1702308" y="685799"/>
              <a:chExt cx="8787384" cy="5486400"/>
            </a:xfrm>
          </p:grpSpPr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43D8A7E5-ACDA-F65B-2915-B09EEC3E9367}"/>
                  </a:ext>
                </a:extLst>
              </p:cNvPr>
              <p:cNvSpPr/>
              <p:nvPr/>
            </p:nvSpPr>
            <p:spPr>
              <a:xfrm flipV="1">
                <a:off x="1702308" y="685799"/>
                <a:ext cx="8787384" cy="5486400"/>
              </a:xfrm>
              <a:custGeom>
                <a:avLst/>
                <a:gdLst>
                  <a:gd name="connsiteX0" fmla="*/ 3792932 w 7585876"/>
                  <a:gd name="connsiteY0" fmla="*/ 4737206 h 4737206"/>
                  <a:gd name="connsiteX1" fmla="*/ 3886670 w 7585876"/>
                  <a:gd name="connsiteY1" fmla="*/ 4628170 h 4737206"/>
                  <a:gd name="connsiteX2" fmla="*/ 4775010 w 7585876"/>
                  <a:gd name="connsiteY2" fmla="*/ 4220520 h 4737206"/>
                  <a:gd name="connsiteX3" fmla="*/ 5203559 w 7585876"/>
                  <a:gd name="connsiteY3" fmla="*/ 4220520 h 4737206"/>
                  <a:gd name="connsiteX4" fmla="*/ 5733745 w 7585876"/>
                  <a:gd name="connsiteY4" fmla="*/ 3952492 h 4737206"/>
                  <a:gd name="connsiteX5" fmla="*/ 5737861 w 7585876"/>
                  <a:gd name="connsiteY5" fmla="*/ 3946907 h 4737206"/>
                  <a:gd name="connsiteX6" fmla="*/ 6016473 w 7585876"/>
                  <a:gd name="connsiteY6" fmla="*/ 3946895 h 4737206"/>
                  <a:gd name="connsiteX7" fmla="*/ 6501168 w 7585876"/>
                  <a:gd name="connsiteY7" fmla="*/ 3576280 h 4737206"/>
                  <a:gd name="connsiteX8" fmla="*/ 6503632 w 7585876"/>
                  <a:gd name="connsiteY8" fmla="*/ 3567230 h 4737206"/>
                  <a:gd name="connsiteX9" fmla="*/ 6512954 w 7585876"/>
                  <a:gd name="connsiteY9" fmla="*/ 3566228 h 4737206"/>
                  <a:gd name="connsiteX10" fmla="*/ 6872808 w 7585876"/>
                  <a:gd name="connsiteY10" fmla="*/ 3263158 h 4737206"/>
                  <a:gd name="connsiteX11" fmla="*/ 6874879 w 7585876"/>
                  <a:gd name="connsiteY11" fmla="*/ 3255949 h 4737206"/>
                  <a:gd name="connsiteX12" fmla="*/ 6882067 w 7585876"/>
                  <a:gd name="connsiteY12" fmla="*/ 3253792 h 4737206"/>
                  <a:gd name="connsiteX13" fmla="*/ 7158686 w 7585876"/>
                  <a:gd name="connsiteY13" fmla="*/ 2969684 h 4737206"/>
                  <a:gd name="connsiteX14" fmla="*/ 7202437 w 7585876"/>
                  <a:gd name="connsiteY14" fmla="*/ 2807316 h 4737206"/>
                  <a:gd name="connsiteX15" fmla="*/ 7439915 w 7585876"/>
                  <a:gd name="connsiteY15" fmla="*/ 2470005 h 4737206"/>
                  <a:gd name="connsiteX16" fmla="*/ 7585876 w 7585876"/>
                  <a:gd name="connsiteY16" fmla="*/ 2368597 h 4737206"/>
                  <a:gd name="connsiteX17" fmla="*/ 7439915 w 7585876"/>
                  <a:gd name="connsiteY17" fmla="*/ 2267175 h 4737206"/>
                  <a:gd name="connsiteX18" fmla="*/ 7202437 w 7585876"/>
                  <a:gd name="connsiteY18" fmla="*/ 1929888 h 4737206"/>
                  <a:gd name="connsiteX19" fmla="*/ 7158686 w 7585876"/>
                  <a:gd name="connsiteY19" fmla="*/ 1767522 h 4737206"/>
                  <a:gd name="connsiteX20" fmla="*/ 6882067 w 7585876"/>
                  <a:gd name="connsiteY20" fmla="*/ 1483401 h 4737206"/>
                  <a:gd name="connsiteX21" fmla="*/ 6874879 w 7585876"/>
                  <a:gd name="connsiteY21" fmla="*/ 1481243 h 4737206"/>
                  <a:gd name="connsiteX22" fmla="*/ 6872808 w 7585876"/>
                  <a:gd name="connsiteY22" fmla="*/ 1474034 h 4737206"/>
                  <a:gd name="connsiteX23" fmla="*/ 6512954 w 7585876"/>
                  <a:gd name="connsiteY23" fmla="*/ 1170978 h 4737206"/>
                  <a:gd name="connsiteX24" fmla="*/ 6503632 w 7585876"/>
                  <a:gd name="connsiteY24" fmla="*/ 1169975 h 4737206"/>
                  <a:gd name="connsiteX25" fmla="*/ 6501168 w 7585876"/>
                  <a:gd name="connsiteY25" fmla="*/ 1160926 h 4737206"/>
                  <a:gd name="connsiteX26" fmla="*/ 6016473 w 7585876"/>
                  <a:gd name="connsiteY26" fmla="*/ 790297 h 4737206"/>
                  <a:gd name="connsiteX27" fmla="*/ 5737861 w 7585876"/>
                  <a:gd name="connsiteY27" fmla="*/ 790297 h 4737206"/>
                  <a:gd name="connsiteX28" fmla="*/ 5733745 w 7585876"/>
                  <a:gd name="connsiteY28" fmla="*/ 784713 h 4737206"/>
                  <a:gd name="connsiteX29" fmla="*/ 5203559 w 7585876"/>
                  <a:gd name="connsiteY29" fmla="*/ 516673 h 4737206"/>
                  <a:gd name="connsiteX30" fmla="*/ 4775010 w 7585876"/>
                  <a:gd name="connsiteY30" fmla="*/ 516673 h 4737206"/>
                  <a:gd name="connsiteX31" fmla="*/ 3886658 w 7585876"/>
                  <a:gd name="connsiteY31" fmla="*/ 109010 h 4737206"/>
                  <a:gd name="connsiteX32" fmla="*/ 3792932 w 7585876"/>
                  <a:gd name="connsiteY32" fmla="*/ 0 h 4737206"/>
                  <a:gd name="connsiteX33" fmla="*/ 3699180 w 7585876"/>
                  <a:gd name="connsiteY33" fmla="*/ 109010 h 4737206"/>
                  <a:gd name="connsiteX34" fmla="*/ 2810853 w 7585876"/>
                  <a:gd name="connsiteY34" fmla="*/ 516673 h 4737206"/>
                  <a:gd name="connsiteX35" fmla="*/ 2382304 w 7585876"/>
                  <a:gd name="connsiteY35" fmla="*/ 516673 h 4737206"/>
                  <a:gd name="connsiteX36" fmla="*/ 1852118 w 7585876"/>
                  <a:gd name="connsiteY36" fmla="*/ 784713 h 4737206"/>
                  <a:gd name="connsiteX37" fmla="*/ 1848003 w 7585876"/>
                  <a:gd name="connsiteY37" fmla="*/ 790297 h 4737206"/>
                  <a:gd name="connsiteX38" fmla="*/ 1569390 w 7585876"/>
                  <a:gd name="connsiteY38" fmla="*/ 790297 h 4737206"/>
                  <a:gd name="connsiteX39" fmla="*/ 1084695 w 7585876"/>
                  <a:gd name="connsiteY39" fmla="*/ 1160926 h 4737206"/>
                  <a:gd name="connsiteX40" fmla="*/ 1082244 w 7585876"/>
                  <a:gd name="connsiteY40" fmla="*/ 1169975 h 4737206"/>
                  <a:gd name="connsiteX41" fmla="*/ 1072909 w 7585876"/>
                  <a:gd name="connsiteY41" fmla="*/ 1170978 h 4737206"/>
                  <a:gd name="connsiteX42" fmla="*/ 713067 w 7585876"/>
                  <a:gd name="connsiteY42" fmla="*/ 1474034 h 4737206"/>
                  <a:gd name="connsiteX43" fmla="*/ 710997 w 7585876"/>
                  <a:gd name="connsiteY43" fmla="*/ 1481243 h 4737206"/>
                  <a:gd name="connsiteX44" fmla="*/ 703809 w 7585876"/>
                  <a:gd name="connsiteY44" fmla="*/ 1483401 h 4737206"/>
                  <a:gd name="connsiteX45" fmla="*/ 427177 w 7585876"/>
                  <a:gd name="connsiteY45" fmla="*/ 1767534 h 4737206"/>
                  <a:gd name="connsiteX46" fmla="*/ 383439 w 7585876"/>
                  <a:gd name="connsiteY46" fmla="*/ 1929888 h 4737206"/>
                  <a:gd name="connsiteX47" fmla="*/ 145961 w 7585876"/>
                  <a:gd name="connsiteY47" fmla="*/ 2267175 h 4737206"/>
                  <a:gd name="connsiteX48" fmla="*/ 0 w 7585876"/>
                  <a:gd name="connsiteY48" fmla="*/ 2368597 h 4737206"/>
                  <a:gd name="connsiteX49" fmla="*/ 145961 w 7585876"/>
                  <a:gd name="connsiteY49" fmla="*/ 2470005 h 4737206"/>
                  <a:gd name="connsiteX50" fmla="*/ 383439 w 7585876"/>
                  <a:gd name="connsiteY50" fmla="*/ 2807316 h 4737206"/>
                  <a:gd name="connsiteX51" fmla="*/ 427177 w 7585876"/>
                  <a:gd name="connsiteY51" fmla="*/ 2969671 h 4737206"/>
                  <a:gd name="connsiteX52" fmla="*/ 703809 w 7585876"/>
                  <a:gd name="connsiteY52" fmla="*/ 3253792 h 4737206"/>
                  <a:gd name="connsiteX53" fmla="*/ 710997 w 7585876"/>
                  <a:gd name="connsiteY53" fmla="*/ 3255949 h 4737206"/>
                  <a:gd name="connsiteX54" fmla="*/ 713067 w 7585876"/>
                  <a:gd name="connsiteY54" fmla="*/ 3263171 h 4737206"/>
                  <a:gd name="connsiteX55" fmla="*/ 1072909 w 7585876"/>
                  <a:gd name="connsiteY55" fmla="*/ 3566228 h 4737206"/>
                  <a:gd name="connsiteX56" fmla="*/ 1082244 w 7585876"/>
                  <a:gd name="connsiteY56" fmla="*/ 3567230 h 4737206"/>
                  <a:gd name="connsiteX57" fmla="*/ 1084695 w 7585876"/>
                  <a:gd name="connsiteY57" fmla="*/ 3576280 h 4737206"/>
                  <a:gd name="connsiteX58" fmla="*/ 1569390 w 7585876"/>
                  <a:gd name="connsiteY58" fmla="*/ 3946895 h 4737206"/>
                  <a:gd name="connsiteX59" fmla="*/ 1848003 w 7585876"/>
                  <a:gd name="connsiteY59" fmla="*/ 3946895 h 4737206"/>
                  <a:gd name="connsiteX60" fmla="*/ 1852118 w 7585876"/>
                  <a:gd name="connsiteY60" fmla="*/ 3952492 h 4737206"/>
                  <a:gd name="connsiteX61" fmla="*/ 2382304 w 7585876"/>
                  <a:gd name="connsiteY61" fmla="*/ 4220520 h 4737206"/>
                  <a:gd name="connsiteX62" fmla="*/ 2810853 w 7585876"/>
                  <a:gd name="connsiteY62" fmla="*/ 4220520 h 4737206"/>
                  <a:gd name="connsiteX63" fmla="*/ 3699180 w 7585876"/>
                  <a:gd name="connsiteY63" fmla="*/ 4628170 h 4737206"/>
                  <a:gd name="connsiteX64" fmla="*/ 3792932 w 7585876"/>
                  <a:gd name="connsiteY64" fmla="*/ 4737206 h 4737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7585876" h="4737206">
                    <a:moveTo>
                      <a:pt x="3792932" y="4737206"/>
                    </a:moveTo>
                    <a:lnTo>
                      <a:pt x="3886670" y="4628170"/>
                    </a:lnTo>
                    <a:cubicBezTo>
                      <a:pt x="4109441" y="4369103"/>
                      <a:pt x="4433227" y="4220520"/>
                      <a:pt x="4775010" y="4220520"/>
                    </a:cubicBezTo>
                    <a:lnTo>
                      <a:pt x="5203559" y="4220520"/>
                    </a:lnTo>
                    <a:cubicBezTo>
                      <a:pt x="5411979" y="4220520"/>
                      <a:pt x="5610187" y="4120329"/>
                      <a:pt x="5733745" y="3952492"/>
                    </a:cubicBezTo>
                    <a:lnTo>
                      <a:pt x="5737861" y="3946907"/>
                    </a:lnTo>
                    <a:lnTo>
                      <a:pt x="6016473" y="3946895"/>
                    </a:lnTo>
                    <a:cubicBezTo>
                      <a:pt x="6242673" y="3946895"/>
                      <a:pt x="6441987" y="3794491"/>
                      <a:pt x="6501168" y="3576280"/>
                    </a:cubicBezTo>
                    <a:lnTo>
                      <a:pt x="6503632" y="3567230"/>
                    </a:lnTo>
                    <a:lnTo>
                      <a:pt x="6512954" y="3566228"/>
                    </a:lnTo>
                    <a:cubicBezTo>
                      <a:pt x="6681470" y="3548078"/>
                      <a:pt x="6826086" y="3426287"/>
                      <a:pt x="6872808" y="3263158"/>
                    </a:cubicBezTo>
                    <a:lnTo>
                      <a:pt x="6874879" y="3255949"/>
                    </a:lnTo>
                    <a:lnTo>
                      <a:pt x="6882067" y="3253792"/>
                    </a:lnTo>
                    <a:cubicBezTo>
                      <a:pt x="7016331" y="3213507"/>
                      <a:pt x="7122326" y="3104636"/>
                      <a:pt x="7158686" y="2969684"/>
                    </a:cubicBezTo>
                    <a:lnTo>
                      <a:pt x="7202437" y="2807316"/>
                    </a:lnTo>
                    <a:cubicBezTo>
                      <a:pt x="7239267" y="2670625"/>
                      <a:pt x="7323596" y="2550839"/>
                      <a:pt x="7439915" y="2470005"/>
                    </a:cubicBezTo>
                    <a:lnTo>
                      <a:pt x="7585876" y="2368597"/>
                    </a:lnTo>
                    <a:lnTo>
                      <a:pt x="7439915" y="2267175"/>
                    </a:lnTo>
                    <a:cubicBezTo>
                      <a:pt x="7323596" y="2186379"/>
                      <a:pt x="7239267" y="2066593"/>
                      <a:pt x="7202437" y="1929888"/>
                    </a:cubicBezTo>
                    <a:lnTo>
                      <a:pt x="7158686" y="1767522"/>
                    </a:lnTo>
                    <a:cubicBezTo>
                      <a:pt x="7122326" y="1632556"/>
                      <a:pt x="7016331" y="1523685"/>
                      <a:pt x="6882067" y="1483401"/>
                    </a:cubicBezTo>
                    <a:lnTo>
                      <a:pt x="6874879" y="1481243"/>
                    </a:lnTo>
                    <a:lnTo>
                      <a:pt x="6872808" y="1474034"/>
                    </a:lnTo>
                    <a:cubicBezTo>
                      <a:pt x="6826072" y="1310906"/>
                      <a:pt x="6681458" y="1189115"/>
                      <a:pt x="6512954" y="1170978"/>
                    </a:cubicBezTo>
                    <a:lnTo>
                      <a:pt x="6503632" y="1169975"/>
                    </a:lnTo>
                    <a:lnTo>
                      <a:pt x="6501168" y="1160926"/>
                    </a:lnTo>
                    <a:cubicBezTo>
                      <a:pt x="6441987" y="942701"/>
                      <a:pt x="6242673" y="790297"/>
                      <a:pt x="6016473" y="790297"/>
                    </a:cubicBezTo>
                    <a:lnTo>
                      <a:pt x="5737861" y="790297"/>
                    </a:lnTo>
                    <a:lnTo>
                      <a:pt x="5733745" y="784713"/>
                    </a:lnTo>
                    <a:cubicBezTo>
                      <a:pt x="5610187" y="616863"/>
                      <a:pt x="5411979" y="516673"/>
                      <a:pt x="5203559" y="516673"/>
                    </a:cubicBezTo>
                    <a:lnTo>
                      <a:pt x="4775010" y="516673"/>
                    </a:lnTo>
                    <a:cubicBezTo>
                      <a:pt x="4433227" y="516673"/>
                      <a:pt x="4109441" y="368089"/>
                      <a:pt x="3886658" y="109010"/>
                    </a:cubicBezTo>
                    <a:lnTo>
                      <a:pt x="3792932" y="0"/>
                    </a:lnTo>
                    <a:lnTo>
                      <a:pt x="3699180" y="109010"/>
                    </a:lnTo>
                    <a:cubicBezTo>
                      <a:pt x="3476435" y="368089"/>
                      <a:pt x="3152649" y="516673"/>
                      <a:pt x="2810853" y="516673"/>
                    </a:cubicBezTo>
                    <a:lnTo>
                      <a:pt x="2382304" y="516673"/>
                    </a:lnTo>
                    <a:cubicBezTo>
                      <a:pt x="2173885" y="516673"/>
                      <a:pt x="1975676" y="616863"/>
                      <a:pt x="1852118" y="784713"/>
                    </a:cubicBezTo>
                    <a:lnTo>
                      <a:pt x="1848003" y="790297"/>
                    </a:lnTo>
                    <a:lnTo>
                      <a:pt x="1569390" y="790297"/>
                    </a:lnTo>
                    <a:cubicBezTo>
                      <a:pt x="1343190" y="790297"/>
                      <a:pt x="1143877" y="942701"/>
                      <a:pt x="1084695" y="1160926"/>
                    </a:cubicBezTo>
                    <a:lnTo>
                      <a:pt x="1082244" y="1169975"/>
                    </a:lnTo>
                    <a:lnTo>
                      <a:pt x="1072909" y="1170978"/>
                    </a:lnTo>
                    <a:cubicBezTo>
                      <a:pt x="904380" y="1189153"/>
                      <a:pt x="759778" y="1310944"/>
                      <a:pt x="713067" y="1474034"/>
                    </a:cubicBezTo>
                    <a:lnTo>
                      <a:pt x="710997" y="1481243"/>
                    </a:lnTo>
                    <a:lnTo>
                      <a:pt x="703809" y="1483401"/>
                    </a:lnTo>
                    <a:cubicBezTo>
                      <a:pt x="569532" y="1523685"/>
                      <a:pt x="463538" y="1632556"/>
                      <a:pt x="427177" y="1767534"/>
                    </a:cubicBezTo>
                    <a:lnTo>
                      <a:pt x="383439" y="1929888"/>
                    </a:lnTo>
                    <a:cubicBezTo>
                      <a:pt x="346596" y="2066593"/>
                      <a:pt x="262268" y="2186379"/>
                      <a:pt x="145961" y="2267175"/>
                    </a:cubicBezTo>
                    <a:lnTo>
                      <a:pt x="0" y="2368597"/>
                    </a:lnTo>
                    <a:lnTo>
                      <a:pt x="145961" y="2470005"/>
                    </a:lnTo>
                    <a:cubicBezTo>
                      <a:pt x="262268" y="2550826"/>
                      <a:pt x="346596" y="2670612"/>
                      <a:pt x="383439" y="2807316"/>
                    </a:cubicBezTo>
                    <a:lnTo>
                      <a:pt x="427177" y="2969671"/>
                    </a:lnTo>
                    <a:cubicBezTo>
                      <a:pt x="463538" y="3104649"/>
                      <a:pt x="569532" y="3213520"/>
                      <a:pt x="703809" y="3253792"/>
                    </a:cubicBezTo>
                    <a:lnTo>
                      <a:pt x="710997" y="3255949"/>
                    </a:lnTo>
                    <a:lnTo>
                      <a:pt x="713067" y="3263171"/>
                    </a:lnTo>
                    <a:cubicBezTo>
                      <a:pt x="759778" y="3426274"/>
                      <a:pt x="904393" y="3548065"/>
                      <a:pt x="1072909" y="3566228"/>
                    </a:cubicBezTo>
                    <a:lnTo>
                      <a:pt x="1082244" y="3567230"/>
                    </a:lnTo>
                    <a:lnTo>
                      <a:pt x="1084695" y="3576280"/>
                    </a:lnTo>
                    <a:cubicBezTo>
                      <a:pt x="1143877" y="3794491"/>
                      <a:pt x="1343190" y="3946895"/>
                      <a:pt x="1569390" y="3946895"/>
                    </a:cubicBezTo>
                    <a:lnTo>
                      <a:pt x="1848003" y="3946895"/>
                    </a:lnTo>
                    <a:lnTo>
                      <a:pt x="1852118" y="3952492"/>
                    </a:lnTo>
                    <a:cubicBezTo>
                      <a:pt x="1975689" y="4120329"/>
                      <a:pt x="2173885" y="4220520"/>
                      <a:pt x="2382304" y="4220520"/>
                    </a:cubicBezTo>
                    <a:lnTo>
                      <a:pt x="2810853" y="4220520"/>
                    </a:lnTo>
                    <a:cubicBezTo>
                      <a:pt x="3152649" y="4220520"/>
                      <a:pt x="3476435" y="4369103"/>
                      <a:pt x="3699180" y="4628170"/>
                    </a:cubicBezTo>
                    <a:lnTo>
                      <a:pt x="3792932" y="4737206"/>
                    </a:lnTo>
                    <a:close/>
                  </a:path>
                </a:pathLst>
              </a:custGeom>
              <a:solidFill>
                <a:schemeClr val="bg1">
                  <a:lumMod val="95000"/>
                  <a:alpha val="2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justLow" rtl="1"/>
                <a:endParaRPr lang="fa-IR">
                  <a:solidFill>
                    <a:schemeClr val="lt1"/>
                  </a:solidFill>
                </a:endParaRPr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4E19473F-1ED4-34F4-9631-08E3C2A97CD1}"/>
                  </a:ext>
                </a:extLst>
              </p:cNvPr>
              <p:cNvSpPr/>
              <p:nvPr/>
            </p:nvSpPr>
            <p:spPr>
              <a:xfrm flipV="1">
                <a:off x="1839468" y="822959"/>
                <a:ext cx="8513064" cy="5212080"/>
              </a:xfrm>
              <a:custGeom>
                <a:avLst/>
                <a:gdLst>
                  <a:gd name="connsiteX0" fmla="*/ 3792932 w 7585876"/>
                  <a:gd name="connsiteY0" fmla="*/ 4737206 h 4737206"/>
                  <a:gd name="connsiteX1" fmla="*/ 3886670 w 7585876"/>
                  <a:gd name="connsiteY1" fmla="*/ 4628170 h 4737206"/>
                  <a:gd name="connsiteX2" fmla="*/ 4775010 w 7585876"/>
                  <a:gd name="connsiteY2" fmla="*/ 4220520 h 4737206"/>
                  <a:gd name="connsiteX3" fmla="*/ 5203559 w 7585876"/>
                  <a:gd name="connsiteY3" fmla="*/ 4220520 h 4737206"/>
                  <a:gd name="connsiteX4" fmla="*/ 5733745 w 7585876"/>
                  <a:gd name="connsiteY4" fmla="*/ 3952492 h 4737206"/>
                  <a:gd name="connsiteX5" fmla="*/ 5737861 w 7585876"/>
                  <a:gd name="connsiteY5" fmla="*/ 3946907 h 4737206"/>
                  <a:gd name="connsiteX6" fmla="*/ 6016473 w 7585876"/>
                  <a:gd name="connsiteY6" fmla="*/ 3946895 h 4737206"/>
                  <a:gd name="connsiteX7" fmla="*/ 6501168 w 7585876"/>
                  <a:gd name="connsiteY7" fmla="*/ 3576280 h 4737206"/>
                  <a:gd name="connsiteX8" fmla="*/ 6503632 w 7585876"/>
                  <a:gd name="connsiteY8" fmla="*/ 3567230 h 4737206"/>
                  <a:gd name="connsiteX9" fmla="*/ 6512954 w 7585876"/>
                  <a:gd name="connsiteY9" fmla="*/ 3566228 h 4737206"/>
                  <a:gd name="connsiteX10" fmla="*/ 6872808 w 7585876"/>
                  <a:gd name="connsiteY10" fmla="*/ 3263158 h 4737206"/>
                  <a:gd name="connsiteX11" fmla="*/ 6874879 w 7585876"/>
                  <a:gd name="connsiteY11" fmla="*/ 3255949 h 4737206"/>
                  <a:gd name="connsiteX12" fmla="*/ 6882067 w 7585876"/>
                  <a:gd name="connsiteY12" fmla="*/ 3253792 h 4737206"/>
                  <a:gd name="connsiteX13" fmla="*/ 7158686 w 7585876"/>
                  <a:gd name="connsiteY13" fmla="*/ 2969684 h 4737206"/>
                  <a:gd name="connsiteX14" fmla="*/ 7202437 w 7585876"/>
                  <a:gd name="connsiteY14" fmla="*/ 2807316 h 4737206"/>
                  <a:gd name="connsiteX15" fmla="*/ 7439915 w 7585876"/>
                  <a:gd name="connsiteY15" fmla="*/ 2470005 h 4737206"/>
                  <a:gd name="connsiteX16" fmla="*/ 7585876 w 7585876"/>
                  <a:gd name="connsiteY16" fmla="*/ 2368597 h 4737206"/>
                  <a:gd name="connsiteX17" fmla="*/ 7439915 w 7585876"/>
                  <a:gd name="connsiteY17" fmla="*/ 2267175 h 4737206"/>
                  <a:gd name="connsiteX18" fmla="*/ 7202437 w 7585876"/>
                  <a:gd name="connsiteY18" fmla="*/ 1929888 h 4737206"/>
                  <a:gd name="connsiteX19" fmla="*/ 7158686 w 7585876"/>
                  <a:gd name="connsiteY19" fmla="*/ 1767522 h 4737206"/>
                  <a:gd name="connsiteX20" fmla="*/ 6882067 w 7585876"/>
                  <a:gd name="connsiteY20" fmla="*/ 1483401 h 4737206"/>
                  <a:gd name="connsiteX21" fmla="*/ 6874879 w 7585876"/>
                  <a:gd name="connsiteY21" fmla="*/ 1481243 h 4737206"/>
                  <a:gd name="connsiteX22" fmla="*/ 6872808 w 7585876"/>
                  <a:gd name="connsiteY22" fmla="*/ 1474034 h 4737206"/>
                  <a:gd name="connsiteX23" fmla="*/ 6512954 w 7585876"/>
                  <a:gd name="connsiteY23" fmla="*/ 1170978 h 4737206"/>
                  <a:gd name="connsiteX24" fmla="*/ 6503632 w 7585876"/>
                  <a:gd name="connsiteY24" fmla="*/ 1169975 h 4737206"/>
                  <a:gd name="connsiteX25" fmla="*/ 6501168 w 7585876"/>
                  <a:gd name="connsiteY25" fmla="*/ 1160926 h 4737206"/>
                  <a:gd name="connsiteX26" fmla="*/ 6016473 w 7585876"/>
                  <a:gd name="connsiteY26" fmla="*/ 790297 h 4737206"/>
                  <a:gd name="connsiteX27" fmla="*/ 5737861 w 7585876"/>
                  <a:gd name="connsiteY27" fmla="*/ 790297 h 4737206"/>
                  <a:gd name="connsiteX28" fmla="*/ 5733745 w 7585876"/>
                  <a:gd name="connsiteY28" fmla="*/ 784713 h 4737206"/>
                  <a:gd name="connsiteX29" fmla="*/ 5203559 w 7585876"/>
                  <a:gd name="connsiteY29" fmla="*/ 516673 h 4737206"/>
                  <a:gd name="connsiteX30" fmla="*/ 4775010 w 7585876"/>
                  <a:gd name="connsiteY30" fmla="*/ 516673 h 4737206"/>
                  <a:gd name="connsiteX31" fmla="*/ 3886658 w 7585876"/>
                  <a:gd name="connsiteY31" fmla="*/ 109010 h 4737206"/>
                  <a:gd name="connsiteX32" fmla="*/ 3792932 w 7585876"/>
                  <a:gd name="connsiteY32" fmla="*/ 0 h 4737206"/>
                  <a:gd name="connsiteX33" fmla="*/ 3699180 w 7585876"/>
                  <a:gd name="connsiteY33" fmla="*/ 109010 h 4737206"/>
                  <a:gd name="connsiteX34" fmla="*/ 2810853 w 7585876"/>
                  <a:gd name="connsiteY34" fmla="*/ 516673 h 4737206"/>
                  <a:gd name="connsiteX35" fmla="*/ 2382304 w 7585876"/>
                  <a:gd name="connsiteY35" fmla="*/ 516673 h 4737206"/>
                  <a:gd name="connsiteX36" fmla="*/ 1852118 w 7585876"/>
                  <a:gd name="connsiteY36" fmla="*/ 784713 h 4737206"/>
                  <a:gd name="connsiteX37" fmla="*/ 1848003 w 7585876"/>
                  <a:gd name="connsiteY37" fmla="*/ 790297 h 4737206"/>
                  <a:gd name="connsiteX38" fmla="*/ 1569390 w 7585876"/>
                  <a:gd name="connsiteY38" fmla="*/ 790297 h 4737206"/>
                  <a:gd name="connsiteX39" fmla="*/ 1084695 w 7585876"/>
                  <a:gd name="connsiteY39" fmla="*/ 1160926 h 4737206"/>
                  <a:gd name="connsiteX40" fmla="*/ 1082244 w 7585876"/>
                  <a:gd name="connsiteY40" fmla="*/ 1169975 h 4737206"/>
                  <a:gd name="connsiteX41" fmla="*/ 1072909 w 7585876"/>
                  <a:gd name="connsiteY41" fmla="*/ 1170978 h 4737206"/>
                  <a:gd name="connsiteX42" fmla="*/ 713067 w 7585876"/>
                  <a:gd name="connsiteY42" fmla="*/ 1474034 h 4737206"/>
                  <a:gd name="connsiteX43" fmla="*/ 710997 w 7585876"/>
                  <a:gd name="connsiteY43" fmla="*/ 1481243 h 4737206"/>
                  <a:gd name="connsiteX44" fmla="*/ 703809 w 7585876"/>
                  <a:gd name="connsiteY44" fmla="*/ 1483401 h 4737206"/>
                  <a:gd name="connsiteX45" fmla="*/ 427177 w 7585876"/>
                  <a:gd name="connsiteY45" fmla="*/ 1767534 h 4737206"/>
                  <a:gd name="connsiteX46" fmla="*/ 383439 w 7585876"/>
                  <a:gd name="connsiteY46" fmla="*/ 1929888 h 4737206"/>
                  <a:gd name="connsiteX47" fmla="*/ 145961 w 7585876"/>
                  <a:gd name="connsiteY47" fmla="*/ 2267175 h 4737206"/>
                  <a:gd name="connsiteX48" fmla="*/ 0 w 7585876"/>
                  <a:gd name="connsiteY48" fmla="*/ 2368597 h 4737206"/>
                  <a:gd name="connsiteX49" fmla="*/ 145961 w 7585876"/>
                  <a:gd name="connsiteY49" fmla="*/ 2470005 h 4737206"/>
                  <a:gd name="connsiteX50" fmla="*/ 383439 w 7585876"/>
                  <a:gd name="connsiteY50" fmla="*/ 2807316 h 4737206"/>
                  <a:gd name="connsiteX51" fmla="*/ 427177 w 7585876"/>
                  <a:gd name="connsiteY51" fmla="*/ 2969671 h 4737206"/>
                  <a:gd name="connsiteX52" fmla="*/ 703809 w 7585876"/>
                  <a:gd name="connsiteY52" fmla="*/ 3253792 h 4737206"/>
                  <a:gd name="connsiteX53" fmla="*/ 710997 w 7585876"/>
                  <a:gd name="connsiteY53" fmla="*/ 3255949 h 4737206"/>
                  <a:gd name="connsiteX54" fmla="*/ 713067 w 7585876"/>
                  <a:gd name="connsiteY54" fmla="*/ 3263171 h 4737206"/>
                  <a:gd name="connsiteX55" fmla="*/ 1072909 w 7585876"/>
                  <a:gd name="connsiteY55" fmla="*/ 3566228 h 4737206"/>
                  <a:gd name="connsiteX56" fmla="*/ 1082244 w 7585876"/>
                  <a:gd name="connsiteY56" fmla="*/ 3567230 h 4737206"/>
                  <a:gd name="connsiteX57" fmla="*/ 1084695 w 7585876"/>
                  <a:gd name="connsiteY57" fmla="*/ 3576280 h 4737206"/>
                  <a:gd name="connsiteX58" fmla="*/ 1569390 w 7585876"/>
                  <a:gd name="connsiteY58" fmla="*/ 3946895 h 4737206"/>
                  <a:gd name="connsiteX59" fmla="*/ 1848003 w 7585876"/>
                  <a:gd name="connsiteY59" fmla="*/ 3946895 h 4737206"/>
                  <a:gd name="connsiteX60" fmla="*/ 1852118 w 7585876"/>
                  <a:gd name="connsiteY60" fmla="*/ 3952492 h 4737206"/>
                  <a:gd name="connsiteX61" fmla="*/ 2382304 w 7585876"/>
                  <a:gd name="connsiteY61" fmla="*/ 4220520 h 4737206"/>
                  <a:gd name="connsiteX62" fmla="*/ 2810853 w 7585876"/>
                  <a:gd name="connsiteY62" fmla="*/ 4220520 h 4737206"/>
                  <a:gd name="connsiteX63" fmla="*/ 3699180 w 7585876"/>
                  <a:gd name="connsiteY63" fmla="*/ 4628170 h 4737206"/>
                  <a:gd name="connsiteX64" fmla="*/ 3792932 w 7585876"/>
                  <a:gd name="connsiteY64" fmla="*/ 4737206 h 4737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7585876" h="4737206">
                    <a:moveTo>
                      <a:pt x="3792932" y="4737206"/>
                    </a:moveTo>
                    <a:lnTo>
                      <a:pt x="3886670" y="4628170"/>
                    </a:lnTo>
                    <a:cubicBezTo>
                      <a:pt x="4109441" y="4369103"/>
                      <a:pt x="4433227" y="4220520"/>
                      <a:pt x="4775010" y="4220520"/>
                    </a:cubicBezTo>
                    <a:lnTo>
                      <a:pt x="5203559" y="4220520"/>
                    </a:lnTo>
                    <a:cubicBezTo>
                      <a:pt x="5411979" y="4220520"/>
                      <a:pt x="5610187" y="4120329"/>
                      <a:pt x="5733745" y="3952492"/>
                    </a:cubicBezTo>
                    <a:lnTo>
                      <a:pt x="5737861" y="3946907"/>
                    </a:lnTo>
                    <a:lnTo>
                      <a:pt x="6016473" y="3946895"/>
                    </a:lnTo>
                    <a:cubicBezTo>
                      <a:pt x="6242673" y="3946895"/>
                      <a:pt x="6441987" y="3794491"/>
                      <a:pt x="6501168" y="3576280"/>
                    </a:cubicBezTo>
                    <a:lnTo>
                      <a:pt x="6503632" y="3567230"/>
                    </a:lnTo>
                    <a:lnTo>
                      <a:pt x="6512954" y="3566228"/>
                    </a:lnTo>
                    <a:cubicBezTo>
                      <a:pt x="6681470" y="3548078"/>
                      <a:pt x="6826086" y="3426287"/>
                      <a:pt x="6872808" y="3263158"/>
                    </a:cubicBezTo>
                    <a:lnTo>
                      <a:pt x="6874879" y="3255949"/>
                    </a:lnTo>
                    <a:lnTo>
                      <a:pt x="6882067" y="3253792"/>
                    </a:lnTo>
                    <a:cubicBezTo>
                      <a:pt x="7016331" y="3213507"/>
                      <a:pt x="7122326" y="3104636"/>
                      <a:pt x="7158686" y="2969684"/>
                    </a:cubicBezTo>
                    <a:lnTo>
                      <a:pt x="7202437" y="2807316"/>
                    </a:lnTo>
                    <a:cubicBezTo>
                      <a:pt x="7239267" y="2670625"/>
                      <a:pt x="7323596" y="2550839"/>
                      <a:pt x="7439915" y="2470005"/>
                    </a:cubicBezTo>
                    <a:lnTo>
                      <a:pt x="7585876" y="2368597"/>
                    </a:lnTo>
                    <a:lnTo>
                      <a:pt x="7439915" y="2267175"/>
                    </a:lnTo>
                    <a:cubicBezTo>
                      <a:pt x="7323596" y="2186379"/>
                      <a:pt x="7239267" y="2066593"/>
                      <a:pt x="7202437" y="1929888"/>
                    </a:cubicBezTo>
                    <a:lnTo>
                      <a:pt x="7158686" y="1767522"/>
                    </a:lnTo>
                    <a:cubicBezTo>
                      <a:pt x="7122326" y="1632556"/>
                      <a:pt x="7016331" y="1523685"/>
                      <a:pt x="6882067" y="1483401"/>
                    </a:cubicBezTo>
                    <a:lnTo>
                      <a:pt x="6874879" y="1481243"/>
                    </a:lnTo>
                    <a:lnTo>
                      <a:pt x="6872808" y="1474034"/>
                    </a:lnTo>
                    <a:cubicBezTo>
                      <a:pt x="6826072" y="1310906"/>
                      <a:pt x="6681458" y="1189115"/>
                      <a:pt x="6512954" y="1170978"/>
                    </a:cubicBezTo>
                    <a:lnTo>
                      <a:pt x="6503632" y="1169975"/>
                    </a:lnTo>
                    <a:lnTo>
                      <a:pt x="6501168" y="1160926"/>
                    </a:lnTo>
                    <a:cubicBezTo>
                      <a:pt x="6441987" y="942701"/>
                      <a:pt x="6242673" y="790297"/>
                      <a:pt x="6016473" y="790297"/>
                    </a:cubicBezTo>
                    <a:lnTo>
                      <a:pt x="5737861" y="790297"/>
                    </a:lnTo>
                    <a:lnTo>
                      <a:pt x="5733745" y="784713"/>
                    </a:lnTo>
                    <a:cubicBezTo>
                      <a:pt x="5610187" y="616863"/>
                      <a:pt x="5411979" y="516673"/>
                      <a:pt x="5203559" y="516673"/>
                    </a:cubicBezTo>
                    <a:lnTo>
                      <a:pt x="4775010" y="516673"/>
                    </a:lnTo>
                    <a:cubicBezTo>
                      <a:pt x="4433227" y="516673"/>
                      <a:pt x="4109441" y="368089"/>
                      <a:pt x="3886658" y="109010"/>
                    </a:cubicBezTo>
                    <a:lnTo>
                      <a:pt x="3792932" y="0"/>
                    </a:lnTo>
                    <a:lnTo>
                      <a:pt x="3699180" y="109010"/>
                    </a:lnTo>
                    <a:cubicBezTo>
                      <a:pt x="3476435" y="368089"/>
                      <a:pt x="3152649" y="516673"/>
                      <a:pt x="2810853" y="516673"/>
                    </a:cubicBezTo>
                    <a:lnTo>
                      <a:pt x="2382304" y="516673"/>
                    </a:lnTo>
                    <a:cubicBezTo>
                      <a:pt x="2173885" y="516673"/>
                      <a:pt x="1975676" y="616863"/>
                      <a:pt x="1852118" y="784713"/>
                    </a:cubicBezTo>
                    <a:lnTo>
                      <a:pt x="1848003" y="790297"/>
                    </a:lnTo>
                    <a:lnTo>
                      <a:pt x="1569390" y="790297"/>
                    </a:lnTo>
                    <a:cubicBezTo>
                      <a:pt x="1343190" y="790297"/>
                      <a:pt x="1143877" y="942701"/>
                      <a:pt x="1084695" y="1160926"/>
                    </a:cubicBezTo>
                    <a:lnTo>
                      <a:pt x="1082244" y="1169975"/>
                    </a:lnTo>
                    <a:lnTo>
                      <a:pt x="1072909" y="1170978"/>
                    </a:lnTo>
                    <a:cubicBezTo>
                      <a:pt x="904380" y="1189153"/>
                      <a:pt x="759778" y="1310944"/>
                      <a:pt x="713067" y="1474034"/>
                    </a:cubicBezTo>
                    <a:lnTo>
                      <a:pt x="710997" y="1481243"/>
                    </a:lnTo>
                    <a:lnTo>
                      <a:pt x="703809" y="1483401"/>
                    </a:lnTo>
                    <a:cubicBezTo>
                      <a:pt x="569532" y="1523685"/>
                      <a:pt x="463538" y="1632556"/>
                      <a:pt x="427177" y="1767534"/>
                    </a:cubicBezTo>
                    <a:lnTo>
                      <a:pt x="383439" y="1929888"/>
                    </a:lnTo>
                    <a:cubicBezTo>
                      <a:pt x="346596" y="2066593"/>
                      <a:pt x="262268" y="2186379"/>
                      <a:pt x="145961" y="2267175"/>
                    </a:cubicBezTo>
                    <a:lnTo>
                      <a:pt x="0" y="2368597"/>
                    </a:lnTo>
                    <a:lnTo>
                      <a:pt x="145961" y="2470005"/>
                    </a:lnTo>
                    <a:cubicBezTo>
                      <a:pt x="262268" y="2550826"/>
                      <a:pt x="346596" y="2670612"/>
                      <a:pt x="383439" y="2807316"/>
                    </a:cubicBezTo>
                    <a:lnTo>
                      <a:pt x="427177" y="2969671"/>
                    </a:lnTo>
                    <a:cubicBezTo>
                      <a:pt x="463538" y="3104649"/>
                      <a:pt x="569532" y="3213520"/>
                      <a:pt x="703809" y="3253792"/>
                    </a:cubicBezTo>
                    <a:lnTo>
                      <a:pt x="710997" y="3255949"/>
                    </a:lnTo>
                    <a:lnTo>
                      <a:pt x="713067" y="3263171"/>
                    </a:lnTo>
                    <a:cubicBezTo>
                      <a:pt x="759778" y="3426274"/>
                      <a:pt x="904393" y="3548065"/>
                      <a:pt x="1072909" y="3566228"/>
                    </a:cubicBezTo>
                    <a:lnTo>
                      <a:pt x="1082244" y="3567230"/>
                    </a:lnTo>
                    <a:lnTo>
                      <a:pt x="1084695" y="3576280"/>
                    </a:lnTo>
                    <a:cubicBezTo>
                      <a:pt x="1143877" y="3794491"/>
                      <a:pt x="1343190" y="3946895"/>
                      <a:pt x="1569390" y="3946895"/>
                    </a:cubicBezTo>
                    <a:lnTo>
                      <a:pt x="1848003" y="3946895"/>
                    </a:lnTo>
                    <a:lnTo>
                      <a:pt x="1852118" y="3952492"/>
                    </a:lnTo>
                    <a:cubicBezTo>
                      <a:pt x="1975689" y="4120329"/>
                      <a:pt x="2173885" y="4220520"/>
                      <a:pt x="2382304" y="4220520"/>
                    </a:cubicBezTo>
                    <a:lnTo>
                      <a:pt x="2810853" y="4220520"/>
                    </a:lnTo>
                    <a:cubicBezTo>
                      <a:pt x="3152649" y="4220520"/>
                      <a:pt x="3476435" y="4369103"/>
                      <a:pt x="3699180" y="4628170"/>
                    </a:cubicBezTo>
                    <a:lnTo>
                      <a:pt x="3792932" y="4737206"/>
                    </a:lnTo>
                    <a:close/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justLow" rtl="1"/>
                <a:endParaRPr lang="fa-IR" dirty="0">
                  <a:solidFill>
                    <a:schemeClr val="lt1"/>
                  </a:solidFill>
                </a:endParaRPr>
              </a:p>
            </p:txBody>
          </p:sp>
        </p:grp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683DB21D-3222-6CE1-7B53-4AF888AD9C5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6233235" y="809729"/>
              <a:ext cx="1183109" cy="1183109"/>
            </a:xfrm>
            <a:prstGeom prst="rect">
              <a:avLst/>
            </a:prstGeom>
          </p:spPr>
        </p:pic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193478E2-44B8-3BBB-CC87-50986E990D38}"/>
                </a:ext>
              </a:extLst>
            </p:cNvPr>
            <p:cNvGrpSpPr/>
            <p:nvPr/>
          </p:nvGrpSpPr>
          <p:grpSpPr>
            <a:xfrm>
              <a:off x="8972816" y="1251168"/>
              <a:ext cx="4296055" cy="2682240"/>
              <a:chOff x="1702308" y="685799"/>
              <a:chExt cx="8787384" cy="5486400"/>
            </a:xfrm>
          </p:grpSpPr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9C08EC83-1267-AFA3-37D0-BB83B4AA4AD0}"/>
                  </a:ext>
                </a:extLst>
              </p:cNvPr>
              <p:cNvSpPr/>
              <p:nvPr/>
            </p:nvSpPr>
            <p:spPr>
              <a:xfrm flipV="1">
                <a:off x="1702308" y="685799"/>
                <a:ext cx="8787384" cy="5486400"/>
              </a:xfrm>
              <a:custGeom>
                <a:avLst/>
                <a:gdLst>
                  <a:gd name="connsiteX0" fmla="*/ 3792932 w 7585876"/>
                  <a:gd name="connsiteY0" fmla="*/ 4737206 h 4737206"/>
                  <a:gd name="connsiteX1" fmla="*/ 3886670 w 7585876"/>
                  <a:gd name="connsiteY1" fmla="*/ 4628170 h 4737206"/>
                  <a:gd name="connsiteX2" fmla="*/ 4775010 w 7585876"/>
                  <a:gd name="connsiteY2" fmla="*/ 4220520 h 4737206"/>
                  <a:gd name="connsiteX3" fmla="*/ 5203559 w 7585876"/>
                  <a:gd name="connsiteY3" fmla="*/ 4220520 h 4737206"/>
                  <a:gd name="connsiteX4" fmla="*/ 5733745 w 7585876"/>
                  <a:gd name="connsiteY4" fmla="*/ 3952492 h 4737206"/>
                  <a:gd name="connsiteX5" fmla="*/ 5737861 w 7585876"/>
                  <a:gd name="connsiteY5" fmla="*/ 3946907 h 4737206"/>
                  <a:gd name="connsiteX6" fmla="*/ 6016473 w 7585876"/>
                  <a:gd name="connsiteY6" fmla="*/ 3946895 h 4737206"/>
                  <a:gd name="connsiteX7" fmla="*/ 6501168 w 7585876"/>
                  <a:gd name="connsiteY7" fmla="*/ 3576280 h 4737206"/>
                  <a:gd name="connsiteX8" fmla="*/ 6503632 w 7585876"/>
                  <a:gd name="connsiteY8" fmla="*/ 3567230 h 4737206"/>
                  <a:gd name="connsiteX9" fmla="*/ 6512954 w 7585876"/>
                  <a:gd name="connsiteY9" fmla="*/ 3566228 h 4737206"/>
                  <a:gd name="connsiteX10" fmla="*/ 6872808 w 7585876"/>
                  <a:gd name="connsiteY10" fmla="*/ 3263158 h 4737206"/>
                  <a:gd name="connsiteX11" fmla="*/ 6874879 w 7585876"/>
                  <a:gd name="connsiteY11" fmla="*/ 3255949 h 4737206"/>
                  <a:gd name="connsiteX12" fmla="*/ 6882067 w 7585876"/>
                  <a:gd name="connsiteY12" fmla="*/ 3253792 h 4737206"/>
                  <a:gd name="connsiteX13" fmla="*/ 7158686 w 7585876"/>
                  <a:gd name="connsiteY13" fmla="*/ 2969684 h 4737206"/>
                  <a:gd name="connsiteX14" fmla="*/ 7202437 w 7585876"/>
                  <a:gd name="connsiteY14" fmla="*/ 2807316 h 4737206"/>
                  <a:gd name="connsiteX15" fmla="*/ 7439915 w 7585876"/>
                  <a:gd name="connsiteY15" fmla="*/ 2470005 h 4737206"/>
                  <a:gd name="connsiteX16" fmla="*/ 7585876 w 7585876"/>
                  <a:gd name="connsiteY16" fmla="*/ 2368597 h 4737206"/>
                  <a:gd name="connsiteX17" fmla="*/ 7439915 w 7585876"/>
                  <a:gd name="connsiteY17" fmla="*/ 2267175 h 4737206"/>
                  <a:gd name="connsiteX18" fmla="*/ 7202437 w 7585876"/>
                  <a:gd name="connsiteY18" fmla="*/ 1929888 h 4737206"/>
                  <a:gd name="connsiteX19" fmla="*/ 7158686 w 7585876"/>
                  <a:gd name="connsiteY19" fmla="*/ 1767522 h 4737206"/>
                  <a:gd name="connsiteX20" fmla="*/ 6882067 w 7585876"/>
                  <a:gd name="connsiteY20" fmla="*/ 1483401 h 4737206"/>
                  <a:gd name="connsiteX21" fmla="*/ 6874879 w 7585876"/>
                  <a:gd name="connsiteY21" fmla="*/ 1481243 h 4737206"/>
                  <a:gd name="connsiteX22" fmla="*/ 6872808 w 7585876"/>
                  <a:gd name="connsiteY22" fmla="*/ 1474034 h 4737206"/>
                  <a:gd name="connsiteX23" fmla="*/ 6512954 w 7585876"/>
                  <a:gd name="connsiteY23" fmla="*/ 1170978 h 4737206"/>
                  <a:gd name="connsiteX24" fmla="*/ 6503632 w 7585876"/>
                  <a:gd name="connsiteY24" fmla="*/ 1169975 h 4737206"/>
                  <a:gd name="connsiteX25" fmla="*/ 6501168 w 7585876"/>
                  <a:gd name="connsiteY25" fmla="*/ 1160926 h 4737206"/>
                  <a:gd name="connsiteX26" fmla="*/ 6016473 w 7585876"/>
                  <a:gd name="connsiteY26" fmla="*/ 790297 h 4737206"/>
                  <a:gd name="connsiteX27" fmla="*/ 5737861 w 7585876"/>
                  <a:gd name="connsiteY27" fmla="*/ 790297 h 4737206"/>
                  <a:gd name="connsiteX28" fmla="*/ 5733745 w 7585876"/>
                  <a:gd name="connsiteY28" fmla="*/ 784713 h 4737206"/>
                  <a:gd name="connsiteX29" fmla="*/ 5203559 w 7585876"/>
                  <a:gd name="connsiteY29" fmla="*/ 516673 h 4737206"/>
                  <a:gd name="connsiteX30" fmla="*/ 4775010 w 7585876"/>
                  <a:gd name="connsiteY30" fmla="*/ 516673 h 4737206"/>
                  <a:gd name="connsiteX31" fmla="*/ 3886658 w 7585876"/>
                  <a:gd name="connsiteY31" fmla="*/ 109010 h 4737206"/>
                  <a:gd name="connsiteX32" fmla="*/ 3792932 w 7585876"/>
                  <a:gd name="connsiteY32" fmla="*/ 0 h 4737206"/>
                  <a:gd name="connsiteX33" fmla="*/ 3699180 w 7585876"/>
                  <a:gd name="connsiteY33" fmla="*/ 109010 h 4737206"/>
                  <a:gd name="connsiteX34" fmla="*/ 2810853 w 7585876"/>
                  <a:gd name="connsiteY34" fmla="*/ 516673 h 4737206"/>
                  <a:gd name="connsiteX35" fmla="*/ 2382304 w 7585876"/>
                  <a:gd name="connsiteY35" fmla="*/ 516673 h 4737206"/>
                  <a:gd name="connsiteX36" fmla="*/ 1852118 w 7585876"/>
                  <a:gd name="connsiteY36" fmla="*/ 784713 h 4737206"/>
                  <a:gd name="connsiteX37" fmla="*/ 1848003 w 7585876"/>
                  <a:gd name="connsiteY37" fmla="*/ 790297 h 4737206"/>
                  <a:gd name="connsiteX38" fmla="*/ 1569390 w 7585876"/>
                  <a:gd name="connsiteY38" fmla="*/ 790297 h 4737206"/>
                  <a:gd name="connsiteX39" fmla="*/ 1084695 w 7585876"/>
                  <a:gd name="connsiteY39" fmla="*/ 1160926 h 4737206"/>
                  <a:gd name="connsiteX40" fmla="*/ 1082244 w 7585876"/>
                  <a:gd name="connsiteY40" fmla="*/ 1169975 h 4737206"/>
                  <a:gd name="connsiteX41" fmla="*/ 1072909 w 7585876"/>
                  <a:gd name="connsiteY41" fmla="*/ 1170978 h 4737206"/>
                  <a:gd name="connsiteX42" fmla="*/ 713067 w 7585876"/>
                  <a:gd name="connsiteY42" fmla="*/ 1474034 h 4737206"/>
                  <a:gd name="connsiteX43" fmla="*/ 710997 w 7585876"/>
                  <a:gd name="connsiteY43" fmla="*/ 1481243 h 4737206"/>
                  <a:gd name="connsiteX44" fmla="*/ 703809 w 7585876"/>
                  <a:gd name="connsiteY44" fmla="*/ 1483401 h 4737206"/>
                  <a:gd name="connsiteX45" fmla="*/ 427177 w 7585876"/>
                  <a:gd name="connsiteY45" fmla="*/ 1767534 h 4737206"/>
                  <a:gd name="connsiteX46" fmla="*/ 383439 w 7585876"/>
                  <a:gd name="connsiteY46" fmla="*/ 1929888 h 4737206"/>
                  <a:gd name="connsiteX47" fmla="*/ 145961 w 7585876"/>
                  <a:gd name="connsiteY47" fmla="*/ 2267175 h 4737206"/>
                  <a:gd name="connsiteX48" fmla="*/ 0 w 7585876"/>
                  <a:gd name="connsiteY48" fmla="*/ 2368597 h 4737206"/>
                  <a:gd name="connsiteX49" fmla="*/ 145961 w 7585876"/>
                  <a:gd name="connsiteY49" fmla="*/ 2470005 h 4737206"/>
                  <a:gd name="connsiteX50" fmla="*/ 383439 w 7585876"/>
                  <a:gd name="connsiteY50" fmla="*/ 2807316 h 4737206"/>
                  <a:gd name="connsiteX51" fmla="*/ 427177 w 7585876"/>
                  <a:gd name="connsiteY51" fmla="*/ 2969671 h 4737206"/>
                  <a:gd name="connsiteX52" fmla="*/ 703809 w 7585876"/>
                  <a:gd name="connsiteY52" fmla="*/ 3253792 h 4737206"/>
                  <a:gd name="connsiteX53" fmla="*/ 710997 w 7585876"/>
                  <a:gd name="connsiteY53" fmla="*/ 3255949 h 4737206"/>
                  <a:gd name="connsiteX54" fmla="*/ 713067 w 7585876"/>
                  <a:gd name="connsiteY54" fmla="*/ 3263171 h 4737206"/>
                  <a:gd name="connsiteX55" fmla="*/ 1072909 w 7585876"/>
                  <a:gd name="connsiteY55" fmla="*/ 3566228 h 4737206"/>
                  <a:gd name="connsiteX56" fmla="*/ 1082244 w 7585876"/>
                  <a:gd name="connsiteY56" fmla="*/ 3567230 h 4737206"/>
                  <a:gd name="connsiteX57" fmla="*/ 1084695 w 7585876"/>
                  <a:gd name="connsiteY57" fmla="*/ 3576280 h 4737206"/>
                  <a:gd name="connsiteX58" fmla="*/ 1569390 w 7585876"/>
                  <a:gd name="connsiteY58" fmla="*/ 3946895 h 4737206"/>
                  <a:gd name="connsiteX59" fmla="*/ 1848003 w 7585876"/>
                  <a:gd name="connsiteY59" fmla="*/ 3946895 h 4737206"/>
                  <a:gd name="connsiteX60" fmla="*/ 1852118 w 7585876"/>
                  <a:gd name="connsiteY60" fmla="*/ 3952492 h 4737206"/>
                  <a:gd name="connsiteX61" fmla="*/ 2382304 w 7585876"/>
                  <a:gd name="connsiteY61" fmla="*/ 4220520 h 4737206"/>
                  <a:gd name="connsiteX62" fmla="*/ 2810853 w 7585876"/>
                  <a:gd name="connsiteY62" fmla="*/ 4220520 h 4737206"/>
                  <a:gd name="connsiteX63" fmla="*/ 3699180 w 7585876"/>
                  <a:gd name="connsiteY63" fmla="*/ 4628170 h 4737206"/>
                  <a:gd name="connsiteX64" fmla="*/ 3792932 w 7585876"/>
                  <a:gd name="connsiteY64" fmla="*/ 4737206 h 4737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7585876" h="4737206">
                    <a:moveTo>
                      <a:pt x="3792932" y="4737206"/>
                    </a:moveTo>
                    <a:lnTo>
                      <a:pt x="3886670" y="4628170"/>
                    </a:lnTo>
                    <a:cubicBezTo>
                      <a:pt x="4109441" y="4369103"/>
                      <a:pt x="4433227" y="4220520"/>
                      <a:pt x="4775010" y="4220520"/>
                    </a:cubicBezTo>
                    <a:lnTo>
                      <a:pt x="5203559" y="4220520"/>
                    </a:lnTo>
                    <a:cubicBezTo>
                      <a:pt x="5411979" y="4220520"/>
                      <a:pt x="5610187" y="4120329"/>
                      <a:pt x="5733745" y="3952492"/>
                    </a:cubicBezTo>
                    <a:lnTo>
                      <a:pt x="5737861" y="3946907"/>
                    </a:lnTo>
                    <a:lnTo>
                      <a:pt x="6016473" y="3946895"/>
                    </a:lnTo>
                    <a:cubicBezTo>
                      <a:pt x="6242673" y="3946895"/>
                      <a:pt x="6441987" y="3794491"/>
                      <a:pt x="6501168" y="3576280"/>
                    </a:cubicBezTo>
                    <a:lnTo>
                      <a:pt x="6503632" y="3567230"/>
                    </a:lnTo>
                    <a:lnTo>
                      <a:pt x="6512954" y="3566228"/>
                    </a:lnTo>
                    <a:cubicBezTo>
                      <a:pt x="6681470" y="3548078"/>
                      <a:pt x="6826086" y="3426287"/>
                      <a:pt x="6872808" y="3263158"/>
                    </a:cubicBezTo>
                    <a:lnTo>
                      <a:pt x="6874879" y="3255949"/>
                    </a:lnTo>
                    <a:lnTo>
                      <a:pt x="6882067" y="3253792"/>
                    </a:lnTo>
                    <a:cubicBezTo>
                      <a:pt x="7016331" y="3213507"/>
                      <a:pt x="7122326" y="3104636"/>
                      <a:pt x="7158686" y="2969684"/>
                    </a:cubicBezTo>
                    <a:lnTo>
                      <a:pt x="7202437" y="2807316"/>
                    </a:lnTo>
                    <a:cubicBezTo>
                      <a:pt x="7239267" y="2670625"/>
                      <a:pt x="7323596" y="2550839"/>
                      <a:pt x="7439915" y="2470005"/>
                    </a:cubicBezTo>
                    <a:lnTo>
                      <a:pt x="7585876" y="2368597"/>
                    </a:lnTo>
                    <a:lnTo>
                      <a:pt x="7439915" y="2267175"/>
                    </a:lnTo>
                    <a:cubicBezTo>
                      <a:pt x="7323596" y="2186379"/>
                      <a:pt x="7239267" y="2066593"/>
                      <a:pt x="7202437" y="1929888"/>
                    </a:cubicBezTo>
                    <a:lnTo>
                      <a:pt x="7158686" y="1767522"/>
                    </a:lnTo>
                    <a:cubicBezTo>
                      <a:pt x="7122326" y="1632556"/>
                      <a:pt x="7016331" y="1523685"/>
                      <a:pt x="6882067" y="1483401"/>
                    </a:cubicBezTo>
                    <a:lnTo>
                      <a:pt x="6874879" y="1481243"/>
                    </a:lnTo>
                    <a:lnTo>
                      <a:pt x="6872808" y="1474034"/>
                    </a:lnTo>
                    <a:cubicBezTo>
                      <a:pt x="6826072" y="1310906"/>
                      <a:pt x="6681458" y="1189115"/>
                      <a:pt x="6512954" y="1170978"/>
                    </a:cubicBezTo>
                    <a:lnTo>
                      <a:pt x="6503632" y="1169975"/>
                    </a:lnTo>
                    <a:lnTo>
                      <a:pt x="6501168" y="1160926"/>
                    </a:lnTo>
                    <a:cubicBezTo>
                      <a:pt x="6441987" y="942701"/>
                      <a:pt x="6242673" y="790297"/>
                      <a:pt x="6016473" y="790297"/>
                    </a:cubicBezTo>
                    <a:lnTo>
                      <a:pt x="5737861" y="790297"/>
                    </a:lnTo>
                    <a:lnTo>
                      <a:pt x="5733745" y="784713"/>
                    </a:lnTo>
                    <a:cubicBezTo>
                      <a:pt x="5610187" y="616863"/>
                      <a:pt x="5411979" y="516673"/>
                      <a:pt x="5203559" y="516673"/>
                    </a:cubicBezTo>
                    <a:lnTo>
                      <a:pt x="4775010" y="516673"/>
                    </a:lnTo>
                    <a:cubicBezTo>
                      <a:pt x="4433227" y="516673"/>
                      <a:pt x="4109441" y="368089"/>
                      <a:pt x="3886658" y="109010"/>
                    </a:cubicBezTo>
                    <a:lnTo>
                      <a:pt x="3792932" y="0"/>
                    </a:lnTo>
                    <a:lnTo>
                      <a:pt x="3699180" y="109010"/>
                    </a:lnTo>
                    <a:cubicBezTo>
                      <a:pt x="3476435" y="368089"/>
                      <a:pt x="3152649" y="516673"/>
                      <a:pt x="2810853" y="516673"/>
                    </a:cubicBezTo>
                    <a:lnTo>
                      <a:pt x="2382304" y="516673"/>
                    </a:lnTo>
                    <a:cubicBezTo>
                      <a:pt x="2173885" y="516673"/>
                      <a:pt x="1975676" y="616863"/>
                      <a:pt x="1852118" y="784713"/>
                    </a:cubicBezTo>
                    <a:lnTo>
                      <a:pt x="1848003" y="790297"/>
                    </a:lnTo>
                    <a:lnTo>
                      <a:pt x="1569390" y="790297"/>
                    </a:lnTo>
                    <a:cubicBezTo>
                      <a:pt x="1343190" y="790297"/>
                      <a:pt x="1143877" y="942701"/>
                      <a:pt x="1084695" y="1160926"/>
                    </a:cubicBezTo>
                    <a:lnTo>
                      <a:pt x="1082244" y="1169975"/>
                    </a:lnTo>
                    <a:lnTo>
                      <a:pt x="1072909" y="1170978"/>
                    </a:lnTo>
                    <a:cubicBezTo>
                      <a:pt x="904380" y="1189153"/>
                      <a:pt x="759778" y="1310944"/>
                      <a:pt x="713067" y="1474034"/>
                    </a:cubicBezTo>
                    <a:lnTo>
                      <a:pt x="710997" y="1481243"/>
                    </a:lnTo>
                    <a:lnTo>
                      <a:pt x="703809" y="1483401"/>
                    </a:lnTo>
                    <a:cubicBezTo>
                      <a:pt x="569532" y="1523685"/>
                      <a:pt x="463538" y="1632556"/>
                      <a:pt x="427177" y="1767534"/>
                    </a:cubicBezTo>
                    <a:lnTo>
                      <a:pt x="383439" y="1929888"/>
                    </a:lnTo>
                    <a:cubicBezTo>
                      <a:pt x="346596" y="2066593"/>
                      <a:pt x="262268" y="2186379"/>
                      <a:pt x="145961" y="2267175"/>
                    </a:cubicBezTo>
                    <a:lnTo>
                      <a:pt x="0" y="2368597"/>
                    </a:lnTo>
                    <a:lnTo>
                      <a:pt x="145961" y="2470005"/>
                    </a:lnTo>
                    <a:cubicBezTo>
                      <a:pt x="262268" y="2550826"/>
                      <a:pt x="346596" y="2670612"/>
                      <a:pt x="383439" y="2807316"/>
                    </a:cubicBezTo>
                    <a:lnTo>
                      <a:pt x="427177" y="2969671"/>
                    </a:lnTo>
                    <a:cubicBezTo>
                      <a:pt x="463538" y="3104649"/>
                      <a:pt x="569532" y="3213520"/>
                      <a:pt x="703809" y="3253792"/>
                    </a:cubicBezTo>
                    <a:lnTo>
                      <a:pt x="710997" y="3255949"/>
                    </a:lnTo>
                    <a:lnTo>
                      <a:pt x="713067" y="3263171"/>
                    </a:lnTo>
                    <a:cubicBezTo>
                      <a:pt x="759778" y="3426274"/>
                      <a:pt x="904393" y="3548065"/>
                      <a:pt x="1072909" y="3566228"/>
                    </a:cubicBezTo>
                    <a:lnTo>
                      <a:pt x="1082244" y="3567230"/>
                    </a:lnTo>
                    <a:lnTo>
                      <a:pt x="1084695" y="3576280"/>
                    </a:lnTo>
                    <a:cubicBezTo>
                      <a:pt x="1143877" y="3794491"/>
                      <a:pt x="1343190" y="3946895"/>
                      <a:pt x="1569390" y="3946895"/>
                    </a:cubicBezTo>
                    <a:lnTo>
                      <a:pt x="1848003" y="3946895"/>
                    </a:lnTo>
                    <a:lnTo>
                      <a:pt x="1852118" y="3952492"/>
                    </a:lnTo>
                    <a:cubicBezTo>
                      <a:pt x="1975689" y="4120329"/>
                      <a:pt x="2173885" y="4220520"/>
                      <a:pt x="2382304" y="4220520"/>
                    </a:cubicBezTo>
                    <a:lnTo>
                      <a:pt x="2810853" y="4220520"/>
                    </a:lnTo>
                    <a:cubicBezTo>
                      <a:pt x="3152649" y="4220520"/>
                      <a:pt x="3476435" y="4369103"/>
                      <a:pt x="3699180" y="4628170"/>
                    </a:cubicBezTo>
                    <a:lnTo>
                      <a:pt x="3792932" y="4737206"/>
                    </a:lnTo>
                    <a:close/>
                  </a:path>
                </a:pathLst>
              </a:custGeom>
              <a:solidFill>
                <a:schemeClr val="bg1">
                  <a:lumMod val="95000"/>
                  <a:alpha val="2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justLow" rtl="1"/>
                <a:endParaRPr lang="fa-IR">
                  <a:solidFill>
                    <a:schemeClr val="lt1"/>
                  </a:solidFill>
                </a:endParaRPr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8DF4C392-8DAA-47E6-1D5C-1AF7C49069EE}"/>
                  </a:ext>
                </a:extLst>
              </p:cNvPr>
              <p:cNvSpPr/>
              <p:nvPr/>
            </p:nvSpPr>
            <p:spPr>
              <a:xfrm flipV="1">
                <a:off x="1839468" y="822959"/>
                <a:ext cx="8513064" cy="5212080"/>
              </a:xfrm>
              <a:custGeom>
                <a:avLst/>
                <a:gdLst>
                  <a:gd name="connsiteX0" fmla="*/ 3792932 w 7585876"/>
                  <a:gd name="connsiteY0" fmla="*/ 4737206 h 4737206"/>
                  <a:gd name="connsiteX1" fmla="*/ 3886670 w 7585876"/>
                  <a:gd name="connsiteY1" fmla="*/ 4628170 h 4737206"/>
                  <a:gd name="connsiteX2" fmla="*/ 4775010 w 7585876"/>
                  <a:gd name="connsiteY2" fmla="*/ 4220520 h 4737206"/>
                  <a:gd name="connsiteX3" fmla="*/ 5203559 w 7585876"/>
                  <a:gd name="connsiteY3" fmla="*/ 4220520 h 4737206"/>
                  <a:gd name="connsiteX4" fmla="*/ 5733745 w 7585876"/>
                  <a:gd name="connsiteY4" fmla="*/ 3952492 h 4737206"/>
                  <a:gd name="connsiteX5" fmla="*/ 5737861 w 7585876"/>
                  <a:gd name="connsiteY5" fmla="*/ 3946907 h 4737206"/>
                  <a:gd name="connsiteX6" fmla="*/ 6016473 w 7585876"/>
                  <a:gd name="connsiteY6" fmla="*/ 3946895 h 4737206"/>
                  <a:gd name="connsiteX7" fmla="*/ 6501168 w 7585876"/>
                  <a:gd name="connsiteY7" fmla="*/ 3576280 h 4737206"/>
                  <a:gd name="connsiteX8" fmla="*/ 6503632 w 7585876"/>
                  <a:gd name="connsiteY8" fmla="*/ 3567230 h 4737206"/>
                  <a:gd name="connsiteX9" fmla="*/ 6512954 w 7585876"/>
                  <a:gd name="connsiteY9" fmla="*/ 3566228 h 4737206"/>
                  <a:gd name="connsiteX10" fmla="*/ 6872808 w 7585876"/>
                  <a:gd name="connsiteY10" fmla="*/ 3263158 h 4737206"/>
                  <a:gd name="connsiteX11" fmla="*/ 6874879 w 7585876"/>
                  <a:gd name="connsiteY11" fmla="*/ 3255949 h 4737206"/>
                  <a:gd name="connsiteX12" fmla="*/ 6882067 w 7585876"/>
                  <a:gd name="connsiteY12" fmla="*/ 3253792 h 4737206"/>
                  <a:gd name="connsiteX13" fmla="*/ 7158686 w 7585876"/>
                  <a:gd name="connsiteY13" fmla="*/ 2969684 h 4737206"/>
                  <a:gd name="connsiteX14" fmla="*/ 7202437 w 7585876"/>
                  <a:gd name="connsiteY14" fmla="*/ 2807316 h 4737206"/>
                  <a:gd name="connsiteX15" fmla="*/ 7439915 w 7585876"/>
                  <a:gd name="connsiteY15" fmla="*/ 2470005 h 4737206"/>
                  <a:gd name="connsiteX16" fmla="*/ 7585876 w 7585876"/>
                  <a:gd name="connsiteY16" fmla="*/ 2368597 h 4737206"/>
                  <a:gd name="connsiteX17" fmla="*/ 7439915 w 7585876"/>
                  <a:gd name="connsiteY17" fmla="*/ 2267175 h 4737206"/>
                  <a:gd name="connsiteX18" fmla="*/ 7202437 w 7585876"/>
                  <a:gd name="connsiteY18" fmla="*/ 1929888 h 4737206"/>
                  <a:gd name="connsiteX19" fmla="*/ 7158686 w 7585876"/>
                  <a:gd name="connsiteY19" fmla="*/ 1767522 h 4737206"/>
                  <a:gd name="connsiteX20" fmla="*/ 6882067 w 7585876"/>
                  <a:gd name="connsiteY20" fmla="*/ 1483401 h 4737206"/>
                  <a:gd name="connsiteX21" fmla="*/ 6874879 w 7585876"/>
                  <a:gd name="connsiteY21" fmla="*/ 1481243 h 4737206"/>
                  <a:gd name="connsiteX22" fmla="*/ 6872808 w 7585876"/>
                  <a:gd name="connsiteY22" fmla="*/ 1474034 h 4737206"/>
                  <a:gd name="connsiteX23" fmla="*/ 6512954 w 7585876"/>
                  <a:gd name="connsiteY23" fmla="*/ 1170978 h 4737206"/>
                  <a:gd name="connsiteX24" fmla="*/ 6503632 w 7585876"/>
                  <a:gd name="connsiteY24" fmla="*/ 1169975 h 4737206"/>
                  <a:gd name="connsiteX25" fmla="*/ 6501168 w 7585876"/>
                  <a:gd name="connsiteY25" fmla="*/ 1160926 h 4737206"/>
                  <a:gd name="connsiteX26" fmla="*/ 6016473 w 7585876"/>
                  <a:gd name="connsiteY26" fmla="*/ 790297 h 4737206"/>
                  <a:gd name="connsiteX27" fmla="*/ 5737861 w 7585876"/>
                  <a:gd name="connsiteY27" fmla="*/ 790297 h 4737206"/>
                  <a:gd name="connsiteX28" fmla="*/ 5733745 w 7585876"/>
                  <a:gd name="connsiteY28" fmla="*/ 784713 h 4737206"/>
                  <a:gd name="connsiteX29" fmla="*/ 5203559 w 7585876"/>
                  <a:gd name="connsiteY29" fmla="*/ 516673 h 4737206"/>
                  <a:gd name="connsiteX30" fmla="*/ 4775010 w 7585876"/>
                  <a:gd name="connsiteY30" fmla="*/ 516673 h 4737206"/>
                  <a:gd name="connsiteX31" fmla="*/ 3886658 w 7585876"/>
                  <a:gd name="connsiteY31" fmla="*/ 109010 h 4737206"/>
                  <a:gd name="connsiteX32" fmla="*/ 3792932 w 7585876"/>
                  <a:gd name="connsiteY32" fmla="*/ 0 h 4737206"/>
                  <a:gd name="connsiteX33" fmla="*/ 3699180 w 7585876"/>
                  <a:gd name="connsiteY33" fmla="*/ 109010 h 4737206"/>
                  <a:gd name="connsiteX34" fmla="*/ 2810853 w 7585876"/>
                  <a:gd name="connsiteY34" fmla="*/ 516673 h 4737206"/>
                  <a:gd name="connsiteX35" fmla="*/ 2382304 w 7585876"/>
                  <a:gd name="connsiteY35" fmla="*/ 516673 h 4737206"/>
                  <a:gd name="connsiteX36" fmla="*/ 1852118 w 7585876"/>
                  <a:gd name="connsiteY36" fmla="*/ 784713 h 4737206"/>
                  <a:gd name="connsiteX37" fmla="*/ 1848003 w 7585876"/>
                  <a:gd name="connsiteY37" fmla="*/ 790297 h 4737206"/>
                  <a:gd name="connsiteX38" fmla="*/ 1569390 w 7585876"/>
                  <a:gd name="connsiteY38" fmla="*/ 790297 h 4737206"/>
                  <a:gd name="connsiteX39" fmla="*/ 1084695 w 7585876"/>
                  <a:gd name="connsiteY39" fmla="*/ 1160926 h 4737206"/>
                  <a:gd name="connsiteX40" fmla="*/ 1082244 w 7585876"/>
                  <a:gd name="connsiteY40" fmla="*/ 1169975 h 4737206"/>
                  <a:gd name="connsiteX41" fmla="*/ 1072909 w 7585876"/>
                  <a:gd name="connsiteY41" fmla="*/ 1170978 h 4737206"/>
                  <a:gd name="connsiteX42" fmla="*/ 713067 w 7585876"/>
                  <a:gd name="connsiteY42" fmla="*/ 1474034 h 4737206"/>
                  <a:gd name="connsiteX43" fmla="*/ 710997 w 7585876"/>
                  <a:gd name="connsiteY43" fmla="*/ 1481243 h 4737206"/>
                  <a:gd name="connsiteX44" fmla="*/ 703809 w 7585876"/>
                  <a:gd name="connsiteY44" fmla="*/ 1483401 h 4737206"/>
                  <a:gd name="connsiteX45" fmla="*/ 427177 w 7585876"/>
                  <a:gd name="connsiteY45" fmla="*/ 1767534 h 4737206"/>
                  <a:gd name="connsiteX46" fmla="*/ 383439 w 7585876"/>
                  <a:gd name="connsiteY46" fmla="*/ 1929888 h 4737206"/>
                  <a:gd name="connsiteX47" fmla="*/ 145961 w 7585876"/>
                  <a:gd name="connsiteY47" fmla="*/ 2267175 h 4737206"/>
                  <a:gd name="connsiteX48" fmla="*/ 0 w 7585876"/>
                  <a:gd name="connsiteY48" fmla="*/ 2368597 h 4737206"/>
                  <a:gd name="connsiteX49" fmla="*/ 145961 w 7585876"/>
                  <a:gd name="connsiteY49" fmla="*/ 2470005 h 4737206"/>
                  <a:gd name="connsiteX50" fmla="*/ 383439 w 7585876"/>
                  <a:gd name="connsiteY50" fmla="*/ 2807316 h 4737206"/>
                  <a:gd name="connsiteX51" fmla="*/ 427177 w 7585876"/>
                  <a:gd name="connsiteY51" fmla="*/ 2969671 h 4737206"/>
                  <a:gd name="connsiteX52" fmla="*/ 703809 w 7585876"/>
                  <a:gd name="connsiteY52" fmla="*/ 3253792 h 4737206"/>
                  <a:gd name="connsiteX53" fmla="*/ 710997 w 7585876"/>
                  <a:gd name="connsiteY53" fmla="*/ 3255949 h 4737206"/>
                  <a:gd name="connsiteX54" fmla="*/ 713067 w 7585876"/>
                  <a:gd name="connsiteY54" fmla="*/ 3263171 h 4737206"/>
                  <a:gd name="connsiteX55" fmla="*/ 1072909 w 7585876"/>
                  <a:gd name="connsiteY55" fmla="*/ 3566228 h 4737206"/>
                  <a:gd name="connsiteX56" fmla="*/ 1082244 w 7585876"/>
                  <a:gd name="connsiteY56" fmla="*/ 3567230 h 4737206"/>
                  <a:gd name="connsiteX57" fmla="*/ 1084695 w 7585876"/>
                  <a:gd name="connsiteY57" fmla="*/ 3576280 h 4737206"/>
                  <a:gd name="connsiteX58" fmla="*/ 1569390 w 7585876"/>
                  <a:gd name="connsiteY58" fmla="*/ 3946895 h 4737206"/>
                  <a:gd name="connsiteX59" fmla="*/ 1848003 w 7585876"/>
                  <a:gd name="connsiteY59" fmla="*/ 3946895 h 4737206"/>
                  <a:gd name="connsiteX60" fmla="*/ 1852118 w 7585876"/>
                  <a:gd name="connsiteY60" fmla="*/ 3952492 h 4737206"/>
                  <a:gd name="connsiteX61" fmla="*/ 2382304 w 7585876"/>
                  <a:gd name="connsiteY61" fmla="*/ 4220520 h 4737206"/>
                  <a:gd name="connsiteX62" fmla="*/ 2810853 w 7585876"/>
                  <a:gd name="connsiteY62" fmla="*/ 4220520 h 4737206"/>
                  <a:gd name="connsiteX63" fmla="*/ 3699180 w 7585876"/>
                  <a:gd name="connsiteY63" fmla="*/ 4628170 h 4737206"/>
                  <a:gd name="connsiteX64" fmla="*/ 3792932 w 7585876"/>
                  <a:gd name="connsiteY64" fmla="*/ 4737206 h 4737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7585876" h="4737206">
                    <a:moveTo>
                      <a:pt x="3792932" y="4737206"/>
                    </a:moveTo>
                    <a:lnTo>
                      <a:pt x="3886670" y="4628170"/>
                    </a:lnTo>
                    <a:cubicBezTo>
                      <a:pt x="4109441" y="4369103"/>
                      <a:pt x="4433227" y="4220520"/>
                      <a:pt x="4775010" y="4220520"/>
                    </a:cubicBezTo>
                    <a:lnTo>
                      <a:pt x="5203559" y="4220520"/>
                    </a:lnTo>
                    <a:cubicBezTo>
                      <a:pt x="5411979" y="4220520"/>
                      <a:pt x="5610187" y="4120329"/>
                      <a:pt x="5733745" y="3952492"/>
                    </a:cubicBezTo>
                    <a:lnTo>
                      <a:pt x="5737861" y="3946907"/>
                    </a:lnTo>
                    <a:lnTo>
                      <a:pt x="6016473" y="3946895"/>
                    </a:lnTo>
                    <a:cubicBezTo>
                      <a:pt x="6242673" y="3946895"/>
                      <a:pt x="6441987" y="3794491"/>
                      <a:pt x="6501168" y="3576280"/>
                    </a:cubicBezTo>
                    <a:lnTo>
                      <a:pt x="6503632" y="3567230"/>
                    </a:lnTo>
                    <a:lnTo>
                      <a:pt x="6512954" y="3566228"/>
                    </a:lnTo>
                    <a:cubicBezTo>
                      <a:pt x="6681470" y="3548078"/>
                      <a:pt x="6826086" y="3426287"/>
                      <a:pt x="6872808" y="3263158"/>
                    </a:cubicBezTo>
                    <a:lnTo>
                      <a:pt x="6874879" y="3255949"/>
                    </a:lnTo>
                    <a:lnTo>
                      <a:pt x="6882067" y="3253792"/>
                    </a:lnTo>
                    <a:cubicBezTo>
                      <a:pt x="7016331" y="3213507"/>
                      <a:pt x="7122326" y="3104636"/>
                      <a:pt x="7158686" y="2969684"/>
                    </a:cubicBezTo>
                    <a:lnTo>
                      <a:pt x="7202437" y="2807316"/>
                    </a:lnTo>
                    <a:cubicBezTo>
                      <a:pt x="7239267" y="2670625"/>
                      <a:pt x="7323596" y="2550839"/>
                      <a:pt x="7439915" y="2470005"/>
                    </a:cubicBezTo>
                    <a:lnTo>
                      <a:pt x="7585876" y="2368597"/>
                    </a:lnTo>
                    <a:lnTo>
                      <a:pt x="7439915" y="2267175"/>
                    </a:lnTo>
                    <a:cubicBezTo>
                      <a:pt x="7323596" y="2186379"/>
                      <a:pt x="7239267" y="2066593"/>
                      <a:pt x="7202437" y="1929888"/>
                    </a:cubicBezTo>
                    <a:lnTo>
                      <a:pt x="7158686" y="1767522"/>
                    </a:lnTo>
                    <a:cubicBezTo>
                      <a:pt x="7122326" y="1632556"/>
                      <a:pt x="7016331" y="1523685"/>
                      <a:pt x="6882067" y="1483401"/>
                    </a:cubicBezTo>
                    <a:lnTo>
                      <a:pt x="6874879" y="1481243"/>
                    </a:lnTo>
                    <a:lnTo>
                      <a:pt x="6872808" y="1474034"/>
                    </a:lnTo>
                    <a:cubicBezTo>
                      <a:pt x="6826072" y="1310906"/>
                      <a:pt x="6681458" y="1189115"/>
                      <a:pt x="6512954" y="1170978"/>
                    </a:cubicBezTo>
                    <a:lnTo>
                      <a:pt x="6503632" y="1169975"/>
                    </a:lnTo>
                    <a:lnTo>
                      <a:pt x="6501168" y="1160926"/>
                    </a:lnTo>
                    <a:cubicBezTo>
                      <a:pt x="6441987" y="942701"/>
                      <a:pt x="6242673" y="790297"/>
                      <a:pt x="6016473" y="790297"/>
                    </a:cubicBezTo>
                    <a:lnTo>
                      <a:pt x="5737861" y="790297"/>
                    </a:lnTo>
                    <a:lnTo>
                      <a:pt x="5733745" y="784713"/>
                    </a:lnTo>
                    <a:cubicBezTo>
                      <a:pt x="5610187" y="616863"/>
                      <a:pt x="5411979" y="516673"/>
                      <a:pt x="5203559" y="516673"/>
                    </a:cubicBezTo>
                    <a:lnTo>
                      <a:pt x="4775010" y="516673"/>
                    </a:lnTo>
                    <a:cubicBezTo>
                      <a:pt x="4433227" y="516673"/>
                      <a:pt x="4109441" y="368089"/>
                      <a:pt x="3886658" y="109010"/>
                    </a:cubicBezTo>
                    <a:lnTo>
                      <a:pt x="3792932" y="0"/>
                    </a:lnTo>
                    <a:lnTo>
                      <a:pt x="3699180" y="109010"/>
                    </a:lnTo>
                    <a:cubicBezTo>
                      <a:pt x="3476435" y="368089"/>
                      <a:pt x="3152649" y="516673"/>
                      <a:pt x="2810853" y="516673"/>
                    </a:cubicBezTo>
                    <a:lnTo>
                      <a:pt x="2382304" y="516673"/>
                    </a:lnTo>
                    <a:cubicBezTo>
                      <a:pt x="2173885" y="516673"/>
                      <a:pt x="1975676" y="616863"/>
                      <a:pt x="1852118" y="784713"/>
                    </a:cubicBezTo>
                    <a:lnTo>
                      <a:pt x="1848003" y="790297"/>
                    </a:lnTo>
                    <a:lnTo>
                      <a:pt x="1569390" y="790297"/>
                    </a:lnTo>
                    <a:cubicBezTo>
                      <a:pt x="1343190" y="790297"/>
                      <a:pt x="1143877" y="942701"/>
                      <a:pt x="1084695" y="1160926"/>
                    </a:cubicBezTo>
                    <a:lnTo>
                      <a:pt x="1082244" y="1169975"/>
                    </a:lnTo>
                    <a:lnTo>
                      <a:pt x="1072909" y="1170978"/>
                    </a:lnTo>
                    <a:cubicBezTo>
                      <a:pt x="904380" y="1189153"/>
                      <a:pt x="759778" y="1310944"/>
                      <a:pt x="713067" y="1474034"/>
                    </a:cubicBezTo>
                    <a:lnTo>
                      <a:pt x="710997" y="1481243"/>
                    </a:lnTo>
                    <a:lnTo>
                      <a:pt x="703809" y="1483401"/>
                    </a:lnTo>
                    <a:cubicBezTo>
                      <a:pt x="569532" y="1523685"/>
                      <a:pt x="463538" y="1632556"/>
                      <a:pt x="427177" y="1767534"/>
                    </a:cubicBezTo>
                    <a:lnTo>
                      <a:pt x="383439" y="1929888"/>
                    </a:lnTo>
                    <a:cubicBezTo>
                      <a:pt x="346596" y="2066593"/>
                      <a:pt x="262268" y="2186379"/>
                      <a:pt x="145961" y="2267175"/>
                    </a:cubicBezTo>
                    <a:lnTo>
                      <a:pt x="0" y="2368597"/>
                    </a:lnTo>
                    <a:lnTo>
                      <a:pt x="145961" y="2470005"/>
                    </a:lnTo>
                    <a:cubicBezTo>
                      <a:pt x="262268" y="2550826"/>
                      <a:pt x="346596" y="2670612"/>
                      <a:pt x="383439" y="2807316"/>
                    </a:cubicBezTo>
                    <a:lnTo>
                      <a:pt x="427177" y="2969671"/>
                    </a:lnTo>
                    <a:cubicBezTo>
                      <a:pt x="463538" y="3104649"/>
                      <a:pt x="569532" y="3213520"/>
                      <a:pt x="703809" y="3253792"/>
                    </a:cubicBezTo>
                    <a:lnTo>
                      <a:pt x="710997" y="3255949"/>
                    </a:lnTo>
                    <a:lnTo>
                      <a:pt x="713067" y="3263171"/>
                    </a:lnTo>
                    <a:cubicBezTo>
                      <a:pt x="759778" y="3426274"/>
                      <a:pt x="904393" y="3548065"/>
                      <a:pt x="1072909" y="3566228"/>
                    </a:cubicBezTo>
                    <a:lnTo>
                      <a:pt x="1082244" y="3567230"/>
                    </a:lnTo>
                    <a:lnTo>
                      <a:pt x="1084695" y="3576280"/>
                    </a:lnTo>
                    <a:cubicBezTo>
                      <a:pt x="1143877" y="3794491"/>
                      <a:pt x="1343190" y="3946895"/>
                      <a:pt x="1569390" y="3946895"/>
                    </a:cubicBezTo>
                    <a:lnTo>
                      <a:pt x="1848003" y="3946895"/>
                    </a:lnTo>
                    <a:lnTo>
                      <a:pt x="1852118" y="3952492"/>
                    </a:lnTo>
                    <a:cubicBezTo>
                      <a:pt x="1975689" y="4120329"/>
                      <a:pt x="2173885" y="4220520"/>
                      <a:pt x="2382304" y="4220520"/>
                    </a:cubicBezTo>
                    <a:lnTo>
                      <a:pt x="2810853" y="4220520"/>
                    </a:lnTo>
                    <a:cubicBezTo>
                      <a:pt x="3152649" y="4220520"/>
                      <a:pt x="3476435" y="4369103"/>
                      <a:pt x="3699180" y="4628170"/>
                    </a:cubicBezTo>
                    <a:lnTo>
                      <a:pt x="3792932" y="4737206"/>
                    </a:lnTo>
                    <a:close/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justLow" rtl="1"/>
                <a:endParaRPr lang="fa-IR" dirty="0">
                  <a:solidFill>
                    <a:schemeClr val="lt1"/>
                  </a:solidFill>
                </a:endParaRPr>
              </a:p>
            </p:txBody>
          </p:sp>
        </p:grp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8BD26E1F-FF05-5DBB-9745-355EFD7C703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10529288" y="809729"/>
              <a:ext cx="1183109" cy="1183109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DCFFF4C-CB24-B7CA-281F-61B9DE473380}"/>
              </a:ext>
            </a:extLst>
          </p:cNvPr>
          <p:cNvGrpSpPr/>
          <p:nvPr/>
        </p:nvGrpSpPr>
        <p:grpSpPr>
          <a:xfrm>
            <a:off x="638617" y="3248849"/>
            <a:ext cx="10880445" cy="2623423"/>
            <a:chOff x="313652" y="809729"/>
            <a:chExt cx="12955219" cy="3123679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3DF8B21A-E03A-7C9D-AF55-D3497B9DBDFD}"/>
                </a:ext>
              </a:extLst>
            </p:cNvPr>
            <p:cNvGrpSpPr/>
            <p:nvPr/>
          </p:nvGrpSpPr>
          <p:grpSpPr>
            <a:xfrm>
              <a:off x="313652" y="1251168"/>
              <a:ext cx="4296055" cy="2682240"/>
              <a:chOff x="1702308" y="685799"/>
              <a:chExt cx="8787384" cy="5486400"/>
            </a:xfrm>
          </p:grpSpPr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3E5C22AE-12A1-29D8-0B04-91FFA48D9589}"/>
                  </a:ext>
                </a:extLst>
              </p:cNvPr>
              <p:cNvSpPr/>
              <p:nvPr/>
            </p:nvSpPr>
            <p:spPr>
              <a:xfrm flipV="1">
                <a:off x="1702308" y="685799"/>
                <a:ext cx="8787384" cy="5486400"/>
              </a:xfrm>
              <a:custGeom>
                <a:avLst/>
                <a:gdLst>
                  <a:gd name="connsiteX0" fmla="*/ 3792932 w 7585876"/>
                  <a:gd name="connsiteY0" fmla="*/ 4737206 h 4737206"/>
                  <a:gd name="connsiteX1" fmla="*/ 3886670 w 7585876"/>
                  <a:gd name="connsiteY1" fmla="*/ 4628170 h 4737206"/>
                  <a:gd name="connsiteX2" fmla="*/ 4775010 w 7585876"/>
                  <a:gd name="connsiteY2" fmla="*/ 4220520 h 4737206"/>
                  <a:gd name="connsiteX3" fmla="*/ 5203559 w 7585876"/>
                  <a:gd name="connsiteY3" fmla="*/ 4220520 h 4737206"/>
                  <a:gd name="connsiteX4" fmla="*/ 5733745 w 7585876"/>
                  <a:gd name="connsiteY4" fmla="*/ 3952492 h 4737206"/>
                  <a:gd name="connsiteX5" fmla="*/ 5737861 w 7585876"/>
                  <a:gd name="connsiteY5" fmla="*/ 3946907 h 4737206"/>
                  <a:gd name="connsiteX6" fmla="*/ 6016473 w 7585876"/>
                  <a:gd name="connsiteY6" fmla="*/ 3946895 h 4737206"/>
                  <a:gd name="connsiteX7" fmla="*/ 6501168 w 7585876"/>
                  <a:gd name="connsiteY7" fmla="*/ 3576280 h 4737206"/>
                  <a:gd name="connsiteX8" fmla="*/ 6503632 w 7585876"/>
                  <a:gd name="connsiteY8" fmla="*/ 3567230 h 4737206"/>
                  <a:gd name="connsiteX9" fmla="*/ 6512954 w 7585876"/>
                  <a:gd name="connsiteY9" fmla="*/ 3566228 h 4737206"/>
                  <a:gd name="connsiteX10" fmla="*/ 6872808 w 7585876"/>
                  <a:gd name="connsiteY10" fmla="*/ 3263158 h 4737206"/>
                  <a:gd name="connsiteX11" fmla="*/ 6874879 w 7585876"/>
                  <a:gd name="connsiteY11" fmla="*/ 3255949 h 4737206"/>
                  <a:gd name="connsiteX12" fmla="*/ 6882067 w 7585876"/>
                  <a:gd name="connsiteY12" fmla="*/ 3253792 h 4737206"/>
                  <a:gd name="connsiteX13" fmla="*/ 7158686 w 7585876"/>
                  <a:gd name="connsiteY13" fmla="*/ 2969684 h 4737206"/>
                  <a:gd name="connsiteX14" fmla="*/ 7202437 w 7585876"/>
                  <a:gd name="connsiteY14" fmla="*/ 2807316 h 4737206"/>
                  <a:gd name="connsiteX15" fmla="*/ 7439915 w 7585876"/>
                  <a:gd name="connsiteY15" fmla="*/ 2470005 h 4737206"/>
                  <a:gd name="connsiteX16" fmla="*/ 7585876 w 7585876"/>
                  <a:gd name="connsiteY16" fmla="*/ 2368597 h 4737206"/>
                  <a:gd name="connsiteX17" fmla="*/ 7439915 w 7585876"/>
                  <a:gd name="connsiteY17" fmla="*/ 2267175 h 4737206"/>
                  <a:gd name="connsiteX18" fmla="*/ 7202437 w 7585876"/>
                  <a:gd name="connsiteY18" fmla="*/ 1929888 h 4737206"/>
                  <a:gd name="connsiteX19" fmla="*/ 7158686 w 7585876"/>
                  <a:gd name="connsiteY19" fmla="*/ 1767522 h 4737206"/>
                  <a:gd name="connsiteX20" fmla="*/ 6882067 w 7585876"/>
                  <a:gd name="connsiteY20" fmla="*/ 1483401 h 4737206"/>
                  <a:gd name="connsiteX21" fmla="*/ 6874879 w 7585876"/>
                  <a:gd name="connsiteY21" fmla="*/ 1481243 h 4737206"/>
                  <a:gd name="connsiteX22" fmla="*/ 6872808 w 7585876"/>
                  <a:gd name="connsiteY22" fmla="*/ 1474034 h 4737206"/>
                  <a:gd name="connsiteX23" fmla="*/ 6512954 w 7585876"/>
                  <a:gd name="connsiteY23" fmla="*/ 1170978 h 4737206"/>
                  <a:gd name="connsiteX24" fmla="*/ 6503632 w 7585876"/>
                  <a:gd name="connsiteY24" fmla="*/ 1169975 h 4737206"/>
                  <a:gd name="connsiteX25" fmla="*/ 6501168 w 7585876"/>
                  <a:gd name="connsiteY25" fmla="*/ 1160926 h 4737206"/>
                  <a:gd name="connsiteX26" fmla="*/ 6016473 w 7585876"/>
                  <a:gd name="connsiteY26" fmla="*/ 790297 h 4737206"/>
                  <a:gd name="connsiteX27" fmla="*/ 5737861 w 7585876"/>
                  <a:gd name="connsiteY27" fmla="*/ 790297 h 4737206"/>
                  <a:gd name="connsiteX28" fmla="*/ 5733745 w 7585876"/>
                  <a:gd name="connsiteY28" fmla="*/ 784713 h 4737206"/>
                  <a:gd name="connsiteX29" fmla="*/ 5203559 w 7585876"/>
                  <a:gd name="connsiteY29" fmla="*/ 516673 h 4737206"/>
                  <a:gd name="connsiteX30" fmla="*/ 4775010 w 7585876"/>
                  <a:gd name="connsiteY30" fmla="*/ 516673 h 4737206"/>
                  <a:gd name="connsiteX31" fmla="*/ 3886658 w 7585876"/>
                  <a:gd name="connsiteY31" fmla="*/ 109010 h 4737206"/>
                  <a:gd name="connsiteX32" fmla="*/ 3792932 w 7585876"/>
                  <a:gd name="connsiteY32" fmla="*/ 0 h 4737206"/>
                  <a:gd name="connsiteX33" fmla="*/ 3699180 w 7585876"/>
                  <a:gd name="connsiteY33" fmla="*/ 109010 h 4737206"/>
                  <a:gd name="connsiteX34" fmla="*/ 2810853 w 7585876"/>
                  <a:gd name="connsiteY34" fmla="*/ 516673 h 4737206"/>
                  <a:gd name="connsiteX35" fmla="*/ 2382304 w 7585876"/>
                  <a:gd name="connsiteY35" fmla="*/ 516673 h 4737206"/>
                  <a:gd name="connsiteX36" fmla="*/ 1852118 w 7585876"/>
                  <a:gd name="connsiteY36" fmla="*/ 784713 h 4737206"/>
                  <a:gd name="connsiteX37" fmla="*/ 1848003 w 7585876"/>
                  <a:gd name="connsiteY37" fmla="*/ 790297 h 4737206"/>
                  <a:gd name="connsiteX38" fmla="*/ 1569390 w 7585876"/>
                  <a:gd name="connsiteY38" fmla="*/ 790297 h 4737206"/>
                  <a:gd name="connsiteX39" fmla="*/ 1084695 w 7585876"/>
                  <a:gd name="connsiteY39" fmla="*/ 1160926 h 4737206"/>
                  <a:gd name="connsiteX40" fmla="*/ 1082244 w 7585876"/>
                  <a:gd name="connsiteY40" fmla="*/ 1169975 h 4737206"/>
                  <a:gd name="connsiteX41" fmla="*/ 1072909 w 7585876"/>
                  <a:gd name="connsiteY41" fmla="*/ 1170978 h 4737206"/>
                  <a:gd name="connsiteX42" fmla="*/ 713067 w 7585876"/>
                  <a:gd name="connsiteY42" fmla="*/ 1474034 h 4737206"/>
                  <a:gd name="connsiteX43" fmla="*/ 710997 w 7585876"/>
                  <a:gd name="connsiteY43" fmla="*/ 1481243 h 4737206"/>
                  <a:gd name="connsiteX44" fmla="*/ 703809 w 7585876"/>
                  <a:gd name="connsiteY44" fmla="*/ 1483401 h 4737206"/>
                  <a:gd name="connsiteX45" fmla="*/ 427177 w 7585876"/>
                  <a:gd name="connsiteY45" fmla="*/ 1767534 h 4737206"/>
                  <a:gd name="connsiteX46" fmla="*/ 383439 w 7585876"/>
                  <a:gd name="connsiteY46" fmla="*/ 1929888 h 4737206"/>
                  <a:gd name="connsiteX47" fmla="*/ 145961 w 7585876"/>
                  <a:gd name="connsiteY47" fmla="*/ 2267175 h 4737206"/>
                  <a:gd name="connsiteX48" fmla="*/ 0 w 7585876"/>
                  <a:gd name="connsiteY48" fmla="*/ 2368597 h 4737206"/>
                  <a:gd name="connsiteX49" fmla="*/ 145961 w 7585876"/>
                  <a:gd name="connsiteY49" fmla="*/ 2470005 h 4737206"/>
                  <a:gd name="connsiteX50" fmla="*/ 383439 w 7585876"/>
                  <a:gd name="connsiteY50" fmla="*/ 2807316 h 4737206"/>
                  <a:gd name="connsiteX51" fmla="*/ 427177 w 7585876"/>
                  <a:gd name="connsiteY51" fmla="*/ 2969671 h 4737206"/>
                  <a:gd name="connsiteX52" fmla="*/ 703809 w 7585876"/>
                  <a:gd name="connsiteY52" fmla="*/ 3253792 h 4737206"/>
                  <a:gd name="connsiteX53" fmla="*/ 710997 w 7585876"/>
                  <a:gd name="connsiteY53" fmla="*/ 3255949 h 4737206"/>
                  <a:gd name="connsiteX54" fmla="*/ 713067 w 7585876"/>
                  <a:gd name="connsiteY54" fmla="*/ 3263171 h 4737206"/>
                  <a:gd name="connsiteX55" fmla="*/ 1072909 w 7585876"/>
                  <a:gd name="connsiteY55" fmla="*/ 3566228 h 4737206"/>
                  <a:gd name="connsiteX56" fmla="*/ 1082244 w 7585876"/>
                  <a:gd name="connsiteY56" fmla="*/ 3567230 h 4737206"/>
                  <a:gd name="connsiteX57" fmla="*/ 1084695 w 7585876"/>
                  <a:gd name="connsiteY57" fmla="*/ 3576280 h 4737206"/>
                  <a:gd name="connsiteX58" fmla="*/ 1569390 w 7585876"/>
                  <a:gd name="connsiteY58" fmla="*/ 3946895 h 4737206"/>
                  <a:gd name="connsiteX59" fmla="*/ 1848003 w 7585876"/>
                  <a:gd name="connsiteY59" fmla="*/ 3946895 h 4737206"/>
                  <a:gd name="connsiteX60" fmla="*/ 1852118 w 7585876"/>
                  <a:gd name="connsiteY60" fmla="*/ 3952492 h 4737206"/>
                  <a:gd name="connsiteX61" fmla="*/ 2382304 w 7585876"/>
                  <a:gd name="connsiteY61" fmla="*/ 4220520 h 4737206"/>
                  <a:gd name="connsiteX62" fmla="*/ 2810853 w 7585876"/>
                  <a:gd name="connsiteY62" fmla="*/ 4220520 h 4737206"/>
                  <a:gd name="connsiteX63" fmla="*/ 3699180 w 7585876"/>
                  <a:gd name="connsiteY63" fmla="*/ 4628170 h 4737206"/>
                  <a:gd name="connsiteX64" fmla="*/ 3792932 w 7585876"/>
                  <a:gd name="connsiteY64" fmla="*/ 4737206 h 4737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7585876" h="4737206">
                    <a:moveTo>
                      <a:pt x="3792932" y="4737206"/>
                    </a:moveTo>
                    <a:lnTo>
                      <a:pt x="3886670" y="4628170"/>
                    </a:lnTo>
                    <a:cubicBezTo>
                      <a:pt x="4109441" y="4369103"/>
                      <a:pt x="4433227" y="4220520"/>
                      <a:pt x="4775010" y="4220520"/>
                    </a:cubicBezTo>
                    <a:lnTo>
                      <a:pt x="5203559" y="4220520"/>
                    </a:lnTo>
                    <a:cubicBezTo>
                      <a:pt x="5411979" y="4220520"/>
                      <a:pt x="5610187" y="4120329"/>
                      <a:pt x="5733745" y="3952492"/>
                    </a:cubicBezTo>
                    <a:lnTo>
                      <a:pt x="5737861" y="3946907"/>
                    </a:lnTo>
                    <a:lnTo>
                      <a:pt x="6016473" y="3946895"/>
                    </a:lnTo>
                    <a:cubicBezTo>
                      <a:pt x="6242673" y="3946895"/>
                      <a:pt x="6441987" y="3794491"/>
                      <a:pt x="6501168" y="3576280"/>
                    </a:cubicBezTo>
                    <a:lnTo>
                      <a:pt x="6503632" y="3567230"/>
                    </a:lnTo>
                    <a:lnTo>
                      <a:pt x="6512954" y="3566228"/>
                    </a:lnTo>
                    <a:cubicBezTo>
                      <a:pt x="6681470" y="3548078"/>
                      <a:pt x="6826086" y="3426287"/>
                      <a:pt x="6872808" y="3263158"/>
                    </a:cubicBezTo>
                    <a:lnTo>
                      <a:pt x="6874879" y="3255949"/>
                    </a:lnTo>
                    <a:lnTo>
                      <a:pt x="6882067" y="3253792"/>
                    </a:lnTo>
                    <a:cubicBezTo>
                      <a:pt x="7016331" y="3213507"/>
                      <a:pt x="7122326" y="3104636"/>
                      <a:pt x="7158686" y="2969684"/>
                    </a:cubicBezTo>
                    <a:lnTo>
                      <a:pt x="7202437" y="2807316"/>
                    </a:lnTo>
                    <a:cubicBezTo>
                      <a:pt x="7239267" y="2670625"/>
                      <a:pt x="7323596" y="2550839"/>
                      <a:pt x="7439915" y="2470005"/>
                    </a:cubicBezTo>
                    <a:lnTo>
                      <a:pt x="7585876" y="2368597"/>
                    </a:lnTo>
                    <a:lnTo>
                      <a:pt x="7439915" y="2267175"/>
                    </a:lnTo>
                    <a:cubicBezTo>
                      <a:pt x="7323596" y="2186379"/>
                      <a:pt x="7239267" y="2066593"/>
                      <a:pt x="7202437" y="1929888"/>
                    </a:cubicBezTo>
                    <a:lnTo>
                      <a:pt x="7158686" y="1767522"/>
                    </a:lnTo>
                    <a:cubicBezTo>
                      <a:pt x="7122326" y="1632556"/>
                      <a:pt x="7016331" y="1523685"/>
                      <a:pt x="6882067" y="1483401"/>
                    </a:cubicBezTo>
                    <a:lnTo>
                      <a:pt x="6874879" y="1481243"/>
                    </a:lnTo>
                    <a:lnTo>
                      <a:pt x="6872808" y="1474034"/>
                    </a:lnTo>
                    <a:cubicBezTo>
                      <a:pt x="6826072" y="1310906"/>
                      <a:pt x="6681458" y="1189115"/>
                      <a:pt x="6512954" y="1170978"/>
                    </a:cubicBezTo>
                    <a:lnTo>
                      <a:pt x="6503632" y="1169975"/>
                    </a:lnTo>
                    <a:lnTo>
                      <a:pt x="6501168" y="1160926"/>
                    </a:lnTo>
                    <a:cubicBezTo>
                      <a:pt x="6441987" y="942701"/>
                      <a:pt x="6242673" y="790297"/>
                      <a:pt x="6016473" y="790297"/>
                    </a:cubicBezTo>
                    <a:lnTo>
                      <a:pt x="5737861" y="790297"/>
                    </a:lnTo>
                    <a:lnTo>
                      <a:pt x="5733745" y="784713"/>
                    </a:lnTo>
                    <a:cubicBezTo>
                      <a:pt x="5610187" y="616863"/>
                      <a:pt x="5411979" y="516673"/>
                      <a:pt x="5203559" y="516673"/>
                    </a:cubicBezTo>
                    <a:lnTo>
                      <a:pt x="4775010" y="516673"/>
                    </a:lnTo>
                    <a:cubicBezTo>
                      <a:pt x="4433227" y="516673"/>
                      <a:pt x="4109441" y="368089"/>
                      <a:pt x="3886658" y="109010"/>
                    </a:cubicBezTo>
                    <a:lnTo>
                      <a:pt x="3792932" y="0"/>
                    </a:lnTo>
                    <a:lnTo>
                      <a:pt x="3699180" y="109010"/>
                    </a:lnTo>
                    <a:cubicBezTo>
                      <a:pt x="3476435" y="368089"/>
                      <a:pt x="3152649" y="516673"/>
                      <a:pt x="2810853" y="516673"/>
                    </a:cubicBezTo>
                    <a:lnTo>
                      <a:pt x="2382304" y="516673"/>
                    </a:lnTo>
                    <a:cubicBezTo>
                      <a:pt x="2173885" y="516673"/>
                      <a:pt x="1975676" y="616863"/>
                      <a:pt x="1852118" y="784713"/>
                    </a:cubicBezTo>
                    <a:lnTo>
                      <a:pt x="1848003" y="790297"/>
                    </a:lnTo>
                    <a:lnTo>
                      <a:pt x="1569390" y="790297"/>
                    </a:lnTo>
                    <a:cubicBezTo>
                      <a:pt x="1343190" y="790297"/>
                      <a:pt x="1143877" y="942701"/>
                      <a:pt x="1084695" y="1160926"/>
                    </a:cubicBezTo>
                    <a:lnTo>
                      <a:pt x="1082244" y="1169975"/>
                    </a:lnTo>
                    <a:lnTo>
                      <a:pt x="1072909" y="1170978"/>
                    </a:lnTo>
                    <a:cubicBezTo>
                      <a:pt x="904380" y="1189153"/>
                      <a:pt x="759778" y="1310944"/>
                      <a:pt x="713067" y="1474034"/>
                    </a:cubicBezTo>
                    <a:lnTo>
                      <a:pt x="710997" y="1481243"/>
                    </a:lnTo>
                    <a:lnTo>
                      <a:pt x="703809" y="1483401"/>
                    </a:lnTo>
                    <a:cubicBezTo>
                      <a:pt x="569532" y="1523685"/>
                      <a:pt x="463538" y="1632556"/>
                      <a:pt x="427177" y="1767534"/>
                    </a:cubicBezTo>
                    <a:lnTo>
                      <a:pt x="383439" y="1929888"/>
                    </a:lnTo>
                    <a:cubicBezTo>
                      <a:pt x="346596" y="2066593"/>
                      <a:pt x="262268" y="2186379"/>
                      <a:pt x="145961" y="2267175"/>
                    </a:cubicBezTo>
                    <a:lnTo>
                      <a:pt x="0" y="2368597"/>
                    </a:lnTo>
                    <a:lnTo>
                      <a:pt x="145961" y="2470005"/>
                    </a:lnTo>
                    <a:cubicBezTo>
                      <a:pt x="262268" y="2550826"/>
                      <a:pt x="346596" y="2670612"/>
                      <a:pt x="383439" y="2807316"/>
                    </a:cubicBezTo>
                    <a:lnTo>
                      <a:pt x="427177" y="2969671"/>
                    </a:lnTo>
                    <a:cubicBezTo>
                      <a:pt x="463538" y="3104649"/>
                      <a:pt x="569532" y="3213520"/>
                      <a:pt x="703809" y="3253792"/>
                    </a:cubicBezTo>
                    <a:lnTo>
                      <a:pt x="710997" y="3255949"/>
                    </a:lnTo>
                    <a:lnTo>
                      <a:pt x="713067" y="3263171"/>
                    </a:lnTo>
                    <a:cubicBezTo>
                      <a:pt x="759778" y="3426274"/>
                      <a:pt x="904393" y="3548065"/>
                      <a:pt x="1072909" y="3566228"/>
                    </a:cubicBezTo>
                    <a:lnTo>
                      <a:pt x="1082244" y="3567230"/>
                    </a:lnTo>
                    <a:lnTo>
                      <a:pt x="1084695" y="3576280"/>
                    </a:lnTo>
                    <a:cubicBezTo>
                      <a:pt x="1143877" y="3794491"/>
                      <a:pt x="1343190" y="3946895"/>
                      <a:pt x="1569390" y="3946895"/>
                    </a:cubicBezTo>
                    <a:lnTo>
                      <a:pt x="1848003" y="3946895"/>
                    </a:lnTo>
                    <a:lnTo>
                      <a:pt x="1852118" y="3952492"/>
                    </a:lnTo>
                    <a:cubicBezTo>
                      <a:pt x="1975689" y="4120329"/>
                      <a:pt x="2173885" y="4220520"/>
                      <a:pt x="2382304" y="4220520"/>
                    </a:cubicBezTo>
                    <a:lnTo>
                      <a:pt x="2810853" y="4220520"/>
                    </a:lnTo>
                    <a:cubicBezTo>
                      <a:pt x="3152649" y="4220520"/>
                      <a:pt x="3476435" y="4369103"/>
                      <a:pt x="3699180" y="4628170"/>
                    </a:cubicBezTo>
                    <a:lnTo>
                      <a:pt x="3792932" y="4737206"/>
                    </a:lnTo>
                    <a:close/>
                  </a:path>
                </a:pathLst>
              </a:custGeom>
              <a:solidFill>
                <a:schemeClr val="bg1">
                  <a:lumMod val="95000"/>
                  <a:alpha val="2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justLow" rtl="1"/>
                <a:endParaRPr lang="fa-IR">
                  <a:solidFill>
                    <a:schemeClr val="lt1"/>
                  </a:solidFill>
                </a:endParaRPr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D9D70764-BD26-575C-AECF-29ACB03B7D44}"/>
                  </a:ext>
                </a:extLst>
              </p:cNvPr>
              <p:cNvSpPr/>
              <p:nvPr/>
            </p:nvSpPr>
            <p:spPr>
              <a:xfrm flipV="1">
                <a:off x="1839468" y="822959"/>
                <a:ext cx="8513064" cy="5212080"/>
              </a:xfrm>
              <a:custGeom>
                <a:avLst/>
                <a:gdLst>
                  <a:gd name="connsiteX0" fmla="*/ 3792932 w 7585876"/>
                  <a:gd name="connsiteY0" fmla="*/ 4737206 h 4737206"/>
                  <a:gd name="connsiteX1" fmla="*/ 3886670 w 7585876"/>
                  <a:gd name="connsiteY1" fmla="*/ 4628170 h 4737206"/>
                  <a:gd name="connsiteX2" fmla="*/ 4775010 w 7585876"/>
                  <a:gd name="connsiteY2" fmla="*/ 4220520 h 4737206"/>
                  <a:gd name="connsiteX3" fmla="*/ 5203559 w 7585876"/>
                  <a:gd name="connsiteY3" fmla="*/ 4220520 h 4737206"/>
                  <a:gd name="connsiteX4" fmla="*/ 5733745 w 7585876"/>
                  <a:gd name="connsiteY4" fmla="*/ 3952492 h 4737206"/>
                  <a:gd name="connsiteX5" fmla="*/ 5737861 w 7585876"/>
                  <a:gd name="connsiteY5" fmla="*/ 3946907 h 4737206"/>
                  <a:gd name="connsiteX6" fmla="*/ 6016473 w 7585876"/>
                  <a:gd name="connsiteY6" fmla="*/ 3946895 h 4737206"/>
                  <a:gd name="connsiteX7" fmla="*/ 6501168 w 7585876"/>
                  <a:gd name="connsiteY7" fmla="*/ 3576280 h 4737206"/>
                  <a:gd name="connsiteX8" fmla="*/ 6503632 w 7585876"/>
                  <a:gd name="connsiteY8" fmla="*/ 3567230 h 4737206"/>
                  <a:gd name="connsiteX9" fmla="*/ 6512954 w 7585876"/>
                  <a:gd name="connsiteY9" fmla="*/ 3566228 h 4737206"/>
                  <a:gd name="connsiteX10" fmla="*/ 6872808 w 7585876"/>
                  <a:gd name="connsiteY10" fmla="*/ 3263158 h 4737206"/>
                  <a:gd name="connsiteX11" fmla="*/ 6874879 w 7585876"/>
                  <a:gd name="connsiteY11" fmla="*/ 3255949 h 4737206"/>
                  <a:gd name="connsiteX12" fmla="*/ 6882067 w 7585876"/>
                  <a:gd name="connsiteY12" fmla="*/ 3253792 h 4737206"/>
                  <a:gd name="connsiteX13" fmla="*/ 7158686 w 7585876"/>
                  <a:gd name="connsiteY13" fmla="*/ 2969684 h 4737206"/>
                  <a:gd name="connsiteX14" fmla="*/ 7202437 w 7585876"/>
                  <a:gd name="connsiteY14" fmla="*/ 2807316 h 4737206"/>
                  <a:gd name="connsiteX15" fmla="*/ 7439915 w 7585876"/>
                  <a:gd name="connsiteY15" fmla="*/ 2470005 h 4737206"/>
                  <a:gd name="connsiteX16" fmla="*/ 7585876 w 7585876"/>
                  <a:gd name="connsiteY16" fmla="*/ 2368597 h 4737206"/>
                  <a:gd name="connsiteX17" fmla="*/ 7439915 w 7585876"/>
                  <a:gd name="connsiteY17" fmla="*/ 2267175 h 4737206"/>
                  <a:gd name="connsiteX18" fmla="*/ 7202437 w 7585876"/>
                  <a:gd name="connsiteY18" fmla="*/ 1929888 h 4737206"/>
                  <a:gd name="connsiteX19" fmla="*/ 7158686 w 7585876"/>
                  <a:gd name="connsiteY19" fmla="*/ 1767522 h 4737206"/>
                  <a:gd name="connsiteX20" fmla="*/ 6882067 w 7585876"/>
                  <a:gd name="connsiteY20" fmla="*/ 1483401 h 4737206"/>
                  <a:gd name="connsiteX21" fmla="*/ 6874879 w 7585876"/>
                  <a:gd name="connsiteY21" fmla="*/ 1481243 h 4737206"/>
                  <a:gd name="connsiteX22" fmla="*/ 6872808 w 7585876"/>
                  <a:gd name="connsiteY22" fmla="*/ 1474034 h 4737206"/>
                  <a:gd name="connsiteX23" fmla="*/ 6512954 w 7585876"/>
                  <a:gd name="connsiteY23" fmla="*/ 1170978 h 4737206"/>
                  <a:gd name="connsiteX24" fmla="*/ 6503632 w 7585876"/>
                  <a:gd name="connsiteY24" fmla="*/ 1169975 h 4737206"/>
                  <a:gd name="connsiteX25" fmla="*/ 6501168 w 7585876"/>
                  <a:gd name="connsiteY25" fmla="*/ 1160926 h 4737206"/>
                  <a:gd name="connsiteX26" fmla="*/ 6016473 w 7585876"/>
                  <a:gd name="connsiteY26" fmla="*/ 790297 h 4737206"/>
                  <a:gd name="connsiteX27" fmla="*/ 5737861 w 7585876"/>
                  <a:gd name="connsiteY27" fmla="*/ 790297 h 4737206"/>
                  <a:gd name="connsiteX28" fmla="*/ 5733745 w 7585876"/>
                  <a:gd name="connsiteY28" fmla="*/ 784713 h 4737206"/>
                  <a:gd name="connsiteX29" fmla="*/ 5203559 w 7585876"/>
                  <a:gd name="connsiteY29" fmla="*/ 516673 h 4737206"/>
                  <a:gd name="connsiteX30" fmla="*/ 4775010 w 7585876"/>
                  <a:gd name="connsiteY30" fmla="*/ 516673 h 4737206"/>
                  <a:gd name="connsiteX31" fmla="*/ 3886658 w 7585876"/>
                  <a:gd name="connsiteY31" fmla="*/ 109010 h 4737206"/>
                  <a:gd name="connsiteX32" fmla="*/ 3792932 w 7585876"/>
                  <a:gd name="connsiteY32" fmla="*/ 0 h 4737206"/>
                  <a:gd name="connsiteX33" fmla="*/ 3699180 w 7585876"/>
                  <a:gd name="connsiteY33" fmla="*/ 109010 h 4737206"/>
                  <a:gd name="connsiteX34" fmla="*/ 2810853 w 7585876"/>
                  <a:gd name="connsiteY34" fmla="*/ 516673 h 4737206"/>
                  <a:gd name="connsiteX35" fmla="*/ 2382304 w 7585876"/>
                  <a:gd name="connsiteY35" fmla="*/ 516673 h 4737206"/>
                  <a:gd name="connsiteX36" fmla="*/ 1852118 w 7585876"/>
                  <a:gd name="connsiteY36" fmla="*/ 784713 h 4737206"/>
                  <a:gd name="connsiteX37" fmla="*/ 1848003 w 7585876"/>
                  <a:gd name="connsiteY37" fmla="*/ 790297 h 4737206"/>
                  <a:gd name="connsiteX38" fmla="*/ 1569390 w 7585876"/>
                  <a:gd name="connsiteY38" fmla="*/ 790297 h 4737206"/>
                  <a:gd name="connsiteX39" fmla="*/ 1084695 w 7585876"/>
                  <a:gd name="connsiteY39" fmla="*/ 1160926 h 4737206"/>
                  <a:gd name="connsiteX40" fmla="*/ 1082244 w 7585876"/>
                  <a:gd name="connsiteY40" fmla="*/ 1169975 h 4737206"/>
                  <a:gd name="connsiteX41" fmla="*/ 1072909 w 7585876"/>
                  <a:gd name="connsiteY41" fmla="*/ 1170978 h 4737206"/>
                  <a:gd name="connsiteX42" fmla="*/ 713067 w 7585876"/>
                  <a:gd name="connsiteY42" fmla="*/ 1474034 h 4737206"/>
                  <a:gd name="connsiteX43" fmla="*/ 710997 w 7585876"/>
                  <a:gd name="connsiteY43" fmla="*/ 1481243 h 4737206"/>
                  <a:gd name="connsiteX44" fmla="*/ 703809 w 7585876"/>
                  <a:gd name="connsiteY44" fmla="*/ 1483401 h 4737206"/>
                  <a:gd name="connsiteX45" fmla="*/ 427177 w 7585876"/>
                  <a:gd name="connsiteY45" fmla="*/ 1767534 h 4737206"/>
                  <a:gd name="connsiteX46" fmla="*/ 383439 w 7585876"/>
                  <a:gd name="connsiteY46" fmla="*/ 1929888 h 4737206"/>
                  <a:gd name="connsiteX47" fmla="*/ 145961 w 7585876"/>
                  <a:gd name="connsiteY47" fmla="*/ 2267175 h 4737206"/>
                  <a:gd name="connsiteX48" fmla="*/ 0 w 7585876"/>
                  <a:gd name="connsiteY48" fmla="*/ 2368597 h 4737206"/>
                  <a:gd name="connsiteX49" fmla="*/ 145961 w 7585876"/>
                  <a:gd name="connsiteY49" fmla="*/ 2470005 h 4737206"/>
                  <a:gd name="connsiteX50" fmla="*/ 383439 w 7585876"/>
                  <a:gd name="connsiteY50" fmla="*/ 2807316 h 4737206"/>
                  <a:gd name="connsiteX51" fmla="*/ 427177 w 7585876"/>
                  <a:gd name="connsiteY51" fmla="*/ 2969671 h 4737206"/>
                  <a:gd name="connsiteX52" fmla="*/ 703809 w 7585876"/>
                  <a:gd name="connsiteY52" fmla="*/ 3253792 h 4737206"/>
                  <a:gd name="connsiteX53" fmla="*/ 710997 w 7585876"/>
                  <a:gd name="connsiteY53" fmla="*/ 3255949 h 4737206"/>
                  <a:gd name="connsiteX54" fmla="*/ 713067 w 7585876"/>
                  <a:gd name="connsiteY54" fmla="*/ 3263171 h 4737206"/>
                  <a:gd name="connsiteX55" fmla="*/ 1072909 w 7585876"/>
                  <a:gd name="connsiteY55" fmla="*/ 3566228 h 4737206"/>
                  <a:gd name="connsiteX56" fmla="*/ 1082244 w 7585876"/>
                  <a:gd name="connsiteY56" fmla="*/ 3567230 h 4737206"/>
                  <a:gd name="connsiteX57" fmla="*/ 1084695 w 7585876"/>
                  <a:gd name="connsiteY57" fmla="*/ 3576280 h 4737206"/>
                  <a:gd name="connsiteX58" fmla="*/ 1569390 w 7585876"/>
                  <a:gd name="connsiteY58" fmla="*/ 3946895 h 4737206"/>
                  <a:gd name="connsiteX59" fmla="*/ 1848003 w 7585876"/>
                  <a:gd name="connsiteY59" fmla="*/ 3946895 h 4737206"/>
                  <a:gd name="connsiteX60" fmla="*/ 1852118 w 7585876"/>
                  <a:gd name="connsiteY60" fmla="*/ 3952492 h 4737206"/>
                  <a:gd name="connsiteX61" fmla="*/ 2382304 w 7585876"/>
                  <a:gd name="connsiteY61" fmla="*/ 4220520 h 4737206"/>
                  <a:gd name="connsiteX62" fmla="*/ 2810853 w 7585876"/>
                  <a:gd name="connsiteY62" fmla="*/ 4220520 h 4737206"/>
                  <a:gd name="connsiteX63" fmla="*/ 3699180 w 7585876"/>
                  <a:gd name="connsiteY63" fmla="*/ 4628170 h 4737206"/>
                  <a:gd name="connsiteX64" fmla="*/ 3792932 w 7585876"/>
                  <a:gd name="connsiteY64" fmla="*/ 4737206 h 4737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7585876" h="4737206">
                    <a:moveTo>
                      <a:pt x="3792932" y="4737206"/>
                    </a:moveTo>
                    <a:lnTo>
                      <a:pt x="3886670" y="4628170"/>
                    </a:lnTo>
                    <a:cubicBezTo>
                      <a:pt x="4109441" y="4369103"/>
                      <a:pt x="4433227" y="4220520"/>
                      <a:pt x="4775010" y="4220520"/>
                    </a:cubicBezTo>
                    <a:lnTo>
                      <a:pt x="5203559" y="4220520"/>
                    </a:lnTo>
                    <a:cubicBezTo>
                      <a:pt x="5411979" y="4220520"/>
                      <a:pt x="5610187" y="4120329"/>
                      <a:pt x="5733745" y="3952492"/>
                    </a:cubicBezTo>
                    <a:lnTo>
                      <a:pt x="5737861" y="3946907"/>
                    </a:lnTo>
                    <a:lnTo>
                      <a:pt x="6016473" y="3946895"/>
                    </a:lnTo>
                    <a:cubicBezTo>
                      <a:pt x="6242673" y="3946895"/>
                      <a:pt x="6441987" y="3794491"/>
                      <a:pt x="6501168" y="3576280"/>
                    </a:cubicBezTo>
                    <a:lnTo>
                      <a:pt x="6503632" y="3567230"/>
                    </a:lnTo>
                    <a:lnTo>
                      <a:pt x="6512954" y="3566228"/>
                    </a:lnTo>
                    <a:cubicBezTo>
                      <a:pt x="6681470" y="3548078"/>
                      <a:pt x="6826086" y="3426287"/>
                      <a:pt x="6872808" y="3263158"/>
                    </a:cubicBezTo>
                    <a:lnTo>
                      <a:pt x="6874879" y="3255949"/>
                    </a:lnTo>
                    <a:lnTo>
                      <a:pt x="6882067" y="3253792"/>
                    </a:lnTo>
                    <a:cubicBezTo>
                      <a:pt x="7016331" y="3213507"/>
                      <a:pt x="7122326" y="3104636"/>
                      <a:pt x="7158686" y="2969684"/>
                    </a:cubicBezTo>
                    <a:lnTo>
                      <a:pt x="7202437" y="2807316"/>
                    </a:lnTo>
                    <a:cubicBezTo>
                      <a:pt x="7239267" y="2670625"/>
                      <a:pt x="7323596" y="2550839"/>
                      <a:pt x="7439915" y="2470005"/>
                    </a:cubicBezTo>
                    <a:lnTo>
                      <a:pt x="7585876" y="2368597"/>
                    </a:lnTo>
                    <a:lnTo>
                      <a:pt x="7439915" y="2267175"/>
                    </a:lnTo>
                    <a:cubicBezTo>
                      <a:pt x="7323596" y="2186379"/>
                      <a:pt x="7239267" y="2066593"/>
                      <a:pt x="7202437" y="1929888"/>
                    </a:cubicBezTo>
                    <a:lnTo>
                      <a:pt x="7158686" y="1767522"/>
                    </a:lnTo>
                    <a:cubicBezTo>
                      <a:pt x="7122326" y="1632556"/>
                      <a:pt x="7016331" y="1523685"/>
                      <a:pt x="6882067" y="1483401"/>
                    </a:cubicBezTo>
                    <a:lnTo>
                      <a:pt x="6874879" y="1481243"/>
                    </a:lnTo>
                    <a:lnTo>
                      <a:pt x="6872808" y="1474034"/>
                    </a:lnTo>
                    <a:cubicBezTo>
                      <a:pt x="6826072" y="1310906"/>
                      <a:pt x="6681458" y="1189115"/>
                      <a:pt x="6512954" y="1170978"/>
                    </a:cubicBezTo>
                    <a:lnTo>
                      <a:pt x="6503632" y="1169975"/>
                    </a:lnTo>
                    <a:lnTo>
                      <a:pt x="6501168" y="1160926"/>
                    </a:lnTo>
                    <a:cubicBezTo>
                      <a:pt x="6441987" y="942701"/>
                      <a:pt x="6242673" y="790297"/>
                      <a:pt x="6016473" y="790297"/>
                    </a:cubicBezTo>
                    <a:lnTo>
                      <a:pt x="5737861" y="790297"/>
                    </a:lnTo>
                    <a:lnTo>
                      <a:pt x="5733745" y="784713"/>
                    </a:lnTo>
                    <a:cubicBezTo>
                      <a:pt x="5610187" y="616863"/>
                      <a:pt x="5411979" y="516673"/>
                      <a:pt x="5203559" y="516673"/>
                    </a:cubicBezTo>
                    <a:lnTo>
                      <a:pt x="4775010" y="516673"/>
                    </a:lnTo>
                    <a:cubicBezTo>
                      <a:pt x="4433227" y="516673"/>
                      <a:pt x="4109441" y="368089"/>
                      <a:pt x="3886658" y="109010"/>
                    </a:cubicBezTo>
                    <a:lnTo>
                      <a:pt x="3792932" y="0"/>
                    </a:lnTo>
                    <a:lnTo>
                      <a:pt x="3699180" y="109010"/>
                    </a:lnTo>
                    <a:cubicBezTo>
                      <a:pt x="3476435" y="368089"/>
                      <a:pt x="3152649" y="516673"/>
                      <a:pt x="2810853" y="516673"/>
                    </a:cubicBezTo>
                    <a:lnTo>
                      <a:pt x="2382304" y="516673"/>
                    </a:lnTo>
                    <a:cubicBezTo>
                      <a:pt x="2173885" y="516673"/>
                      <a:pt x="1975676" y="616863"/>
                      <a:pt x="1852118" y="784713"/>
                    </a:cubicBezTo>
                    <a:lnTo>
                      <a:pt x="1848003" y="790297"/>
                    </a:lnTo>
                    <a:lnTo>
                      <a:pt x="1569390" y="790297"/>
                    </a:lnTo>
                    <a:cubicBezTo>
                      <a:pt x="1343190" y="790297"/>
                      <a:pt x="1143877" y="942701"/>
                      <a:pt x="1084695" y="1160926"/>
                    </a:cubicBezTo>
                    <a:lnTo>
                      <a:pt x="1082244" y="1169975"/>
                    </a:lnTo>
                    <a:lnTo>
                      <a:pt x="1072909" y="1170978"/>
                    </a:lnTo>
                    <a:cubicBezTo>
                      <a:pt x="904380" y="1189153"/>
                      <a:pt x="759778" y="1310944"/>
                      <a:pt x="713067" y="1474034"/>
                    </a:cubicBezTo>
                    <a:lnTo>
                      <a:pt x="710997" y="1481243"/>
                    </a:lnTo>
                    <a:lnTo>
                      <a:pt x="703809" y="1483401"/>
                    </a:lnTo>
                    <a:cubicBezTo>
                      <a:pt x="569532" y="1523685"/>
                      <a:pt x="463538" y="1632556"/>
                      <a:pt x="427177" y="1767534"/>
                    </a:cubicBezTo>
                    <a:lnTo>
                      <a:pt x="383439" y="1929888"/>
                    </a:lnTo>
                    <a:cubicBezTo>
                      <a:pt x="346596" y="2066593"/>
                      <a:pt x="262268" y="2186379"/>
                      <a:pt x="145961" y="2267175"/>
                    </a:cubicBezTo>
                    <a:lnTo>
                      <a:pt x="0" y="2368597"/>
                    </a:lnTo>
                    <a:lnTo>
                      <a:pt x="145961" y="2470005"/>
                    </a:lnTo>
                    <a:cubicBezTo>
                      <a:pt x="262268" y="2550826"/>
                      <a:pt x="346596" y="2670612"/>
                      <a:pt x="383439" y="2807316"/>
                    </a:cubicBezTo>
                    <a:lnTo>
                      <a:pt x="427177" y="2969671"/>
                    </a:lnTo>
                    <a:cubicBezTo>
                      <a:pt x="463538" y="3104649"/>
                      <a:pt x="569532" y="3213520"/>
                      <a:pt x="703809" y="3253792"/>
                    </a:cubicBezTo>
                    <a:lnTo>
                      <a:pt x="710997" y="3255949"/>
                    </a:lnTo>
                    <a:lnTo>
                      <a:pt x="713067" y="3263171"/>
                    </a:lnTo>
                    <a:cubicBezTo>
                      <a:pt x="759778" y="3426274"/>
                      <a:pt x="904393" y="3548065"/>
                      <a:pt x="1072909" y="3566228"/>
                    </a:cubicBezTo>
                    <a:lnTo>
                      <a:pt x="1082244" y="3567230"/>
                    </a:lnTo>
                    <a:lnTo>
                      <a:pt x="1084695" y="3576280"/>
                    </a:lnTo>
                    <a:cubicBezTo>
                      <a:pt x="1143877" y="3794491"/>
                      <a:pt x="1343190" y="3946895"/>
                      <a:pt x="1569390" y="3946895"/>
                    </a:cubicBezTo>
                    <a:lnTo>
                      <a:pt x="1848003" y="3946895"/>
                    </a:lnTo>
                    <a:lnTo>
                      <a:pt x="1852118" y="3952492"/>
                    </a:lnTo>
                    <a:cubicBezTo>
                      <a:pt x="1975689" y="4120329"/>
                      <a:pt x="2173885" y="4220520"/>
                      <a:pt x="2382304" y="4220520"/>
                    </a:cubicBezTo>
                    <a:lnTo>
                      <a:pt x="2810853" y="4220520"/>
                    </a:lnTo>
                    <a:cubicBezTo>
                      <a:pt x="3152649" y="4220520"/>
                      <a:pt x="3476435" y="4369103"/>
                      <a:pt x="3699180" y="4628170"/>
                    </a:cubicBezTo>
                    <a:lnTo>
                      <a:pt x="3792932" y="4737206"/>
                    </a:lnTo>
                    <a:close/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justLow" rtl="1"/>
                <a:endParaRPr lang="fa-IR" dirty="0">
                  <a:solidFill>
                    <a:schemeClr val="lt1"/>
                  </a:solidFill>
                </a:endParaRPr>
              </a:p>
            </p:txBody>
          </p:sp>
        </p:grp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11A8EB85-7A9F-0685-0150-18A259B950C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1870124" y="809729"/>
              <a:ext cx="1183109" cy="1183109"/>
            </a:xfrm>
            <a:prstGeom prst="rect">
              <a:avLst/>
            </a:prstGeom>
          </p:spPr>
        </p:pic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0C29626E-F882-C1E4-FCF8-2BC3868AD72F}"/>
                </a:ext>
              </a:extLst>
            </p:cNvPr>
            <p:cNvGrpSpPr/>
            <p:nvPr/>
          </p:nvGrpSpPr>
          <p:grpSpPr>
            <a:xfrm>
              <a:off x="4676763" y="1251168"/>
              <a:ext cx="4296055" cy="2682240"/>
              <a:chOff x="1702308" y="685799"/>
              <a:chExt cx="8787384" cy="5486400"/>
            </a:xfrm>
          </p:grpSpPr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C43996C3-4D49-CC23-4FC3-A711B56A262F}"/>
                  </a:ext>
                </a:extLst>
              </p:cNvPr>
              <p:cNvSpPr/>
              <p:nvPr/>
            </p:nvSpPr>
            <p:spPr>
              <a:xfrm flipV="1">
                <a:off x="1702308" y="685799"/>
                <a:ext cx="8787384" cy="5486400"/>
              </a:xfrm>
              <a:custGeom>
                <a:avLst/>
                <a:gdLst>
                  <a:gd name="connsiteX0" fmla="*/ 3792932 w 7585876"/>
                  <a:gd name="connsiteY0" fmla="*/ 4737206 h 4737206"/>
                  <a:gd name="connsiteX1" fmla="*/ 3886670 w 7585876"/>
                  <a:gd name="connsiteY1" fmla="*/ 4628170 h 4737206"/>
                  <a:gd name="connsiteX2" fmla="*/ 4775010 w 7585876"/>
                  <a:gd name="connsiteY2" fmla="*/ 4220520 h 4737206"/>
                  <a:gd name="connsiteX3" fmla="*/ 5203559 w 7585876"/>
                  <a:gd name="connsiteY3" fmla="*/ 4220520 h 4737206"/>
                  <a:gd name="connsiteX4" fmla="*/ 5733745 w 7585876"/>
                  <a:gd name="connsiteY4" fmla="*/ 3952492 h 4737206"/>
                  <a:gd name="connsiteX5" fmla="*/ 5737861 w 7585876"/>
                  <a:gd name="connsiteY5" fmla="*/ 3946907 h 4737206"/>
                  <a:gd name="connsiteX6" fmla="*/ 6016473 w 7585876"/>
                  <a:gd name="connsiteY6" fmla="*/ 3946895 h 4737206"/>
                  <a:gd name="connsiteX7" fmla="*/ 6501168 w 7585876"/>
                  <a:gd name="connsiteY7" fmla="*/ 3576280 h 4737206"/>
                  <a:gd name="connsiteX8" fmla="*/ 6503632 w 7585876"/>
                  <a:gd name="connsiteY8" fmla="*/ 3567230 h 4737206"/>
                  <a:gd name="connsiteX9" fmla="*/ 6512954 w 7585876"/>
                  <a:gd name="connsiteY9" fmla="*/ 3566228 h 4737206"/>
                  <a:gd name="connsiteX10" fmla="*/ 6872808 w 7585876"/>
                  <a:gd name="connsiteY10" fmla="*/ 3263158 h 4737206"/>
                  <a:gd name="connsiteX11" fmla="*/ 6874879 w 7585876"/>
                  <a:gd name="connsiteY11" fmla="*/ 3255949 h 4737206"/>
                  <a:gd name="connsiteX12" fmla="*/ 6882067 w 7585876"/>
                  <a:gd name="connsiteY12" fmla="*/ 3253792 h 4737206"/>
                  <a:gd name="connsiteX13" fmla="*/ 7158686 w 7585876"/>
                  <a:gd name="connsiteY13" fmla="*/ 2969684 h 4737206"/>
                  <a:gd name="connsiteX14" fmla="*/ 7202437 w 7585876"/>
                  <a:gd name="connsiteY14" fmla="*/ 2807316 h 4737206"/>
                  <a:gd name="connsiteX15" fmla="*/ 7439915 w 7585876"/>
                  <a:gd name="connsiteY15" fmla="*/ 2470005 h 4737206"/>
                  <a:gd name="connsiteX16" fmla="*/ 7585876 w 7585876"/>
                  <a:gd name="connsiteY16" fmla="*/ 2368597 h 4737206"/>
                  <a:gd name="connsiteX17" fmla="*/ 7439915 w 7585876"/>
                  <a:gd name="connsiteY17" fmla="*/ 2267175 h 4737206"/>
                  <a:gd name="connsiteX18" fmla="*/ 7202437 w 7585876"/>
                  <a:gd name="connsiteY18" fmla="*/ 1929888 h 4737206"/>
                  <a:gd name="connsiteX19" fmla="*/ 7158686 w 7585876"/>
                  <a:gd name="connsiteY19" fmla="*/ 1767522 h 4737206"/>
                  <a:gd name="connsiteX20" fmla="*/ 6882067 w 7585876"/>
                  <a:gd name="connsiteY20" fmla="*/ 1483401 h 4737206"/>
                  <a:gd name="connsiteX21" fmla="*/ 6874879 w 7585876"/>
                  <a:gd name="connsiteY21" fmla="*/ 1481243 h 4737206"/>
                  <a:gd name="connsiteX22" fmla="*/ 6872808 w 7585876"/>
                  <a:gd name="connsiteY22" fmla="*/ 1474034 h 4737206"/>
                  <a:gd name="connsiteX23" fmla="*/ 6512954 w 7585876"/>
                  <a:gd name="connsiteY23" fmla="*/ 1170978 h 4737206"/>
                  <a:gd name="connsiteX24" fmla="*/ 6503632 w 7585876"/>
                  <a:gd name="connsiteY24" fmla="*/ 1169975 h 4737206"/>
                  <a:gd name="connsiteX25" fmla="*/ 6501168 w 7585876"/>
                  <a:gd name="connsiteY25" fmla="*/ 1160926 h 4737206"/>
                  <a:gd name="connsiteX26" fmla="*/ 6016473 w 7585876"/>
                  <a:gd name="connsiteY26" fmla="*/ 790297 h 4737206"/>
                  <a:gd name="connsiteX27" fmla="*/ 5737861 w 7585876"/>
                  <a:gd name="connsiteY27" fmla="*/ 790297 h 4737206"/>
                  <a:gd name="connsiteX28" fmla="*/ 5733745 w 7585876"/>
                  <a:gd name="connsiteY28" fmla="*/ 784713 h 4737206"/>
                  <a:gd name="connsiteX29" fmla="*/ 5203559 w 7585876"/>
                  <a:gd name="connsiteY29" fmla="*/ 516673 h 4737206"/>
                  <a:gd name="connsiteX30" fmla="*/ 4775010 w 7585876"/>
                  <a:gd name="connsiteY30" fmla="*/ 516673 h 4737206"/>
                  <a:gd name="connsiteX31" fmla="*/ 3886658 w 7585876"/>
                  <a:gd name="connsiteY31" fmla="*/ 109010 h 4737206"/>
                  <a:gd name="connsiteX32" fmla="*/ 3792932 w 7585876"/>
                  <a:gd name="connsiteY32" fmla="*/ 0 h 4737206"/>
                  <a:gd name="connsiteX33" fmla="*/ 3699180 w 7585876"/>
                  <a:gd name="connsiteY33" fmla="*/ 109010 h 4737206"/>
                  <a:gd name="connsiteX34" fmla="*/ 2810853 w 7585876"/>
                  <a:gd name="connsiteY34" fmla="*/ 516673 h 4737206"/>
                  <a:gd name="connsiteX35" fmla="*/ 2382304 w 7585876"/>
                  <a:gd name="connsiteY35" fmla="*/ 516673 h 4737206"/>
                  <a:gd name="connsiteX36" fmla="*/ 1852118 w 7585876"/>
                  <a:gd name="connsiteY36" fmla="*/ 784713 h 4737206"/>
                  <a:gd name="connsiteX37" fmla="*/ 1848003 w 7585876"/>
                  <a:gd name="connsiteY37" fmla="*/ 790297 h 4737206"/>
                  <a:gd name="connsiteX38" fmla="*/ 1569390 w 7585876"/>
                  <a:gd name="connsiteY38" fmla="*/ 790297 h 4737206"/>
                  <a:gd name="connsiteX39" fmla="*/ 1084695 w 7585876"/>
                  <a:gd name="connsiteY39" fmla="*/ 1160926 h 4737206"/>
                  <a:gd name="connsiteX40" fmla="*/ 1082244 w 7585876"/>
                  <a:gd name="connsiteY40" fmla="*/ 1169975 h 4737206"/>
                  <a:gd name="connsiteX41" fmla="*/ 1072909 w 7585876"/>
                  <a:gd name="connsiteY41" fmla="*/ 1170978 h 4737206"/>
                  <a:gd name="connsiteX42" fmla="*/ 713067 w 7585876"/>
                  <a:gd name="connsiteY42" fmla="*/ 1474034 h 4737206"/>
                  <a:gd name="connsiteX43" fmla="*/ 710997 w 7585876"/>
                  <a:gd name="connsiteY43" fmla="*/ 1481243 h 4737206"/>
                  <a:gd name="connsiteX44" fmla="*/ 703809 w 7585876"/>
                  <a:gd name="connsiteY44" fmla="*/ 1483401 h 4737206"/>
                  <a:gd name="connsiteX45" fmla="*/ 427177 w 7585876"/>
                  <a:gd name="connsiteY45" fmla="*/ 1767534 h 4737206"/>
                  <a:gd name="connsiteX46" fmla="*/ 383439 w 7585876"/>
                  <a:gd name="connsiteY46" fmla="*/ 1929888 h 4737206"/>
                  <a:gd name="connsiteX47" fmla="*/ 145961 w 7585876"/>
                  <a:gd name="connsiteY47" fmla="*/ 2267175 h 4737206"/>
                  <a:gd name="connsiteX48" fmla="*/ 0 w 7585876"/>
                  <a:gd name="connsiteY48" fmla="*/ 2368597 h 4737206"/>
                  <a:gd name="connsiteX49" fmla="*/ 145961 w 7585876"/>
                  <a:gd name="connsiteY49" fmla="*/ 2470005 h 4737206"/>
                  <a:gd name="connsiteX50" fmla="*/ 383439 w 7585876"/>
                  <a:gd name="connsiteY50" fmla="*/ 2807316 h 4737206"/>
                  <a:gd name="connsiteX51" fmla="*/ 427177 w 7585876"/>
                  <a:gd name="connsiteY51" fmla="*/ 2969671 h 4737206"/>
                  <a:gd name="connsiteX52" fmla="*/ 703809 w 7585876"/>
                  <a:gd name="connsiteY52" fmla="*/ 3253792 h 4737206"/>
                  <a:gd name="connsiteX53" fmla="*/ 710997 w 7585876"/>
                  <a:gd name="connsiteY53" fmla="*/ 3255949 h 4737206"/>
                  <a:gd name="connsiteX54" fmla="*/ 713067 w 7585876"/>
                  <a:gd name="connsiteY54" fmla="*/ 3263171 h 4737206"/>
                  <a:gd name="connsiteX55" fmla="*/ 1072909 w 7585876"/>
                  <a:gd name="connsiteY55" fmla="*/ 3566228 h 4737206"/>
                  <a:gd name="connsiteX56" fmla="*/ 1082244 w 7585876"/>
                  <a:gd name="connsiteY56" fmla="*/ 3567230 h 4737206"/>
                  <a:gd name="connsiteX57" fmla="*/ 1084695 w 7585876"/>
                  <a:gd name="connsiteY57" fmla="*/ 3576280 h 4737206"/>
                  <a:gd name="connsiteX58" fmla="*/ 1569390 w 7585876"/>
                  <a:gd name="connsiteY58" fmla="*/ 3946895 h 4737206"/>
                  <a:gd name="connsiteX59" fmla="*/ 1848003 w 7585876"/>
                  <a:gd name="connsiteY59" fmla="*/ 3946895 h 4737206"/>
                  <a:gd name="connsiteX60" fmla="*/ 1852118 w 7585876"/>
                  <a:gd name="connsiteY60" fmla="*/ 3952492 h 4737206"/>
                  <a:gd name="connsiteX61" fmla="*/ 2382304 w 7585876"/>
                  <a:gd name="connsiteY61" fmla="*/ 4220520 h 4737206"/>
                  <a:gd name="connsiteX62" fmla="*/ 2810853 w 7585876"/>
                  <a:gd name="connsiteY62" fmla="*/ 4220520 h 4737206"/>
                  <a:gd name="connsiteX63" fmla="*/ 3699180 w 7585876"/>
                  <a:gd name="connsiteY63" fmla="*/ 4628170 h 4737206"/>
                  <a:gd name="connsiteX64" fmla="*/ 3792932 w 7585876"/>
                  <a:gd name="connsiteY64" fmla="*/ 4737206 h 4737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7585876" h="4737206">
                    <a:moveTo>
                      <a:pt x="3792932" y="4737206"/>
                    </a:moveTo>
                    <a:lnTo>
                      <a:pt x="3886670" y="4628170"/>
                    </a:lnTo>
                    <a:cubicBezTo>
                      <a:pt x="4109441" y="4369103"/>
                      <a:pt x="4433227" y="4220520"/>
                      <a:pt x="4775010" y="4220520"/>
                    </a:cubicBezTo>
                    <a:lnTo>
                      <a:pt x="5203559" y="4220520"/>
                    </a:lnTo>
                    <a:cubicBezTo>
                      <a:pt x="5411979" y="4220520"/>
                      <a:pt x="5610187" y="4120329"/>
                      <a:pt x="5733745" y="3952492"/>
                    </a:cubicBezTo>
                    <a:lnTo>
                      <a:pt x="5737861" y="3946907"/>
                    </a:lnTo>
                    <a:lnTo>
                      <a:pt x="6016473" y="3946895"/>
                    </a:lnTo>
                    <a:cubicBezTo>
                      <a:pt x="6242673" y="3946895"/>
                      <a:pt x="6441987" y="3794491"/>
                      <a:pt x="6501168" y="3576280"/>
                    </a:cubicBezTo>
                    <a:lnTo>
                      <a:pt x="6503632" y="3567230"/>
                    </a:lnTo>
                    <a:lnTo>
                      <a:pt x="6512954" y="3566228"/>
                    </a:lnTo>
                    <a:cubicBezTo>
                      <a:pt x="6681470" y="3548078"/>
                      <a:pt x="6826086" y="3426287"/>
                      <a:pt x="6872808" y="3263158"/>
                    </a:cubicBezTo>
                    <a:lnTo>
                      <a:pt x="6874879" y="3255949"/>
                    </a:lnTo>
                    <a:lnTo>
                      <a:pt x="6882067" y="3253792"/>
                    </a:lnTo>
                    <a:cubicBezTo>
                      <a:pt x="7016331" y="3213507"/>
                      <a:pt x="7122326" y="3104636"/>
                      <a:pt x="7158686" y="2969684"/>
                    </a:cubicBezTo>
                    <a:lnTo>
                      <a:pt x="7202437" y="2807316"/>
                    </a:lnTo>
                    <a:cubicBezTo>
                      <a:pt x="7239267" y="2670625"/>
                      <a:pt x="7323596" y="2550839"/>
                      <a:pt x="7439915" y="2470005"/>
                    </a:cubicBezTo>
                    <a:lnTo>
                      <a:pt x="7585876" y="2368597"/>
                    </a:lnTo>
                    <a:lnTo>
                      <a:pt x="7439915" y="2267175"/>
                    </a:lnTo>
                    <a:cubicBezTo>
                      <a:pt x="7323596" y="2186379"/>
                      <a:pt x="7239267" y="2066593"/>
                      <a:pt x="7202437" y="1929888"/>
                    </a:cubicBezTo>
                    <a:lnTo>
                      <a:pt x="7158686" y="1767522"/>
                    </a:lnTo>
                    <a:cubicBezTo>
                      <a:pt x="7122326" y="1632556"/>
                      <a:pt x="7016331" y="1523685"/>
                      <a:pt x="6882067" y="1483401"/>
                    </a:cubicBezTo>
                    <a:lnTo>
                      <a:pt x="6874879" y="1481243"/>
                    </a:lnTo>
                    <a:lnTo>
                      <a:pt x="6872808" y="1474034"/>
                    </a:lnTo>
                    <a:cubicBezTo>
                      <a:pt x="6826072" y="1310906"/>
                      <a:pt x="6681458" y="1189115"/>
                      <a:pt x="6512954" y="1170978"/>
                    </a:cubicBezTo>
                    <a:lnTo>
                      <a:pt x="6503632" y="1169975"/>
                    </a:lnTo>
                    <a:lnTo>
                      <a:pt x="6501168" y="1160926"/>
                    </a:lnTo>
                    <a:cubicBezTo>
                      <a:pt x="6441987" y="942701"/>
                      <a:pt x="6242673" y="790297"/>
                      <a:pt x="6016473" y="790297"/>
                    </a:cubicBezTo>
                    <a:lnTo>
                      <a:pt x="5737861" y="790297"/>
                    </a:lnTo>
                    <a:lnTo>
                      <a:pt x="5733745" y="784713"/>
                    </a:lnTo>
                    <a:cubicBezTo>
                      <a:pt x="5610187" y="616863"/>
                      <a:pt x="5411979" y="516673"/>
                      <a:pt x="5203559" y="516673"/>
                    </a:cubicBezTo>
                    <a:lnTo>
                      <a:pt x="4775010" y="516673"/>
                    </a:lnTo>
                    <a:cubicBezTo>
                      <a:pt x="4433227" y="516673"/>
                      <a:pt x="4109441" y="368089"/>
                      <a:pt x="3886658" y="109010"/>
                    </a:cubicBezTo>
                    <a:lnTo>
                      <a:pt x="3792932" y="0"/>
                    </a:lnTo>
                    <a:lnTo>
                      <a:pt x="3699180" y="109010"/>
                    </a:lnTo>
                    <a:cubicBezTo>
                      <a:pt x="3476435" y="368089"/>
                      <a:pt x="3152649" y="516673"/>
                      <a:pt x="2810853" y="516673"/>
                    </a:cubicBezTo>
                    <a:lnTo>
                      <a:pt x="2382304" y="516673"/>
                    </a:lnTo>
                    <a:cubicBezTo>
                      <a:pt x="2173885" y="516673"/>
                      <a:pt x="1975676" y="616863"/>
                      <a:pt x="1852118" y="784713"/>
                    </a:cubicBezTo>
                    <a:lnTo>
                      <a:pt x="1848003" y="790297"/>
                    </a:lnTo>
                    <a:lnTo>
                      <a:pt x="1569390" y="790297"/>
                    </a:lnTo>
                    <a:cubicBezTo>
                      <a:pt x="1343190" y="790297"/>
                      <a:pt x="1143877" y="942701"/>
                      <a:pt x="1084695" y="1160926"/>
                    </a:cubicBezTo>
                    <a:lnTo>
                      <a:pt x="1082244" y="1169975"/>
                    </a:lnTo>
                    <a:lnTo>
                      <a:pt x="1072909" y="1170978"/>
                    </a:lnTo>
                    <a:cubicBezTo>
                      <a:pt x="904380" y="1189153"/>
                      <a:pt x="759778" y="1310944"/>
                      <a:pt x="713067" y="1474034"/>
                    </a:cubicBezTo>
                    <a:lnTo>
                      <a:pt x="710997" y="1481243"/>
                    </a:lnTo>
                    <a:lnTo>
                      <a:pt x="703809" y="1483401"/>
                    </a:lnTo>
                    <a:cubicBezTo>
                      <a:pt x="569532" y="1523685"/>
                      <a:pt x="463538" y="1632556"/>
                      <a:pt x="427177" y="1767534"/>
                    </a:cubicBezTo>
                    <a:lnTo>
                      <a:pt x="383439" y="1929888"/>
                    </a:lnTo>
                    <a:cubicBezTo>
                      <a:pt x="346596" y="2066593"/>
                      <a:pt x="262268" y="2186379"/>
                      <a:pt x="145961" y="2267175"/>
                    </a:cubicBezTo>
                    <a:lnTo>
                      <a:pt x="0" y="2368597"/>
                    </a:lnTo>
                    <a:lnTo>
                      <a:pt x="145961" y="2470005"/>
                    </a:lnTo>
                    <a:cubicBezTo>
                      <a:pt x="262268" y="2550826"/>
                      <a:pt x="346596" y="2670612"/>
                      <a:pt x="383439" y="2807316"/>
                    </a:cubicBezTo>
                    <a:lnTo>
                      <a:pt x="427177" y="2969671"/>
                    </a:lnTo>
                    <a:cubicBezTo>
                      <a:pt x="463538" y="3104649"/>
                      <a:pt x="569532" y="3213520"/>
                      <a:pt x="703809" y="3253792"/>
                    </a:cubicBezTo>
                    <a:lnTo>
                      <a:pt x="710997" y="3255949"/>
                    </a:lnTo>
                    <a:lnTo>
                      <a:pt x="713067" y="3263171"/>
                    </a:lnTo>
                    <a:cubicBezTo>
                      <a:pt x="759778" y="3426274"/>
                      <a:pt x="904393" y="3548065"/>
                      <a:pt x="1072909" y="3566228"/>
                    </a:cubicBezTo>
                    <a:lnTo>
                      <a:pt x="1082244" y="3567230"/>
                    </a:lnTo>
                    <a:lnTo>
                      <a:pt x="1084695" y="3576280"/>
                    </a:lnTo>
                    <a:cubicBezTo>
                      <a:pt x="1143877" y="3794491"/>
                      <a:pt x="1343190" y="3946895"/>
                      <a:pt x="1569390" y="3946895"/>
                    </a:cubicBezTo>
                    <a:lnTo>
                      <a:pt x="1848003" y="3946895"/>
                    </a:lnTo>
                    <a:lnTo>
                      <a:pt x="1852118" y="3952492"/>
                    </a:lnTo>
                    <a:cubicBezTo>
                      <a:pt x="1975689" y="4120329"/>
                      <a:pt x="2173885" y="4220520"/>
                      <a:pt x="2382304" y="4220520"/>
                    </a:cubicBezTo>
                    <a:lnTo>
                      <a:pt x="2810853" y="4220520"/>
                    </a:lnTo>
                    <a:cubicBezTo>
                      <a:pt x="3152649" y="4220520"/>
                      <a:pt x="3476435" y="4369103"/>
                      <a:pt x="3699180" y="4628170"/>
                    </a:cubicBezTo>
                    <a:lnTo>
                      <a:pt x="3792932" y="4737206"/>
                    </a:lnTo>
                    <a:close/>
                  </a:path>
                </a:pathLst>
              </a:custGeom>
              <a:solidFill>
                <a:schemeClr val="bg1">
                  <a:lumMod val="95000"/>
                  <a:alpha val="2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justLow" rtl="1"/>
                <a:endParaRPr lang="fa-IR">
                  <a:solidFill>
                    <a:schemeClr val="lt1"/>
                  </a:solidFill>
                </a:endParaRPr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EF8F07D7-D85B-A094-A5DF-3B4CFA7693B3}"/>
                  </a:ext>
                </a:extLst>
              </p:cNvPr>
              <p:cNvSpPr/>
              <p:nvPr/>
            </p:nvSpPr>
            <p:spPr>
              <a:xfrm flipV="1">
                <a:off x="1839468" y="822959"/>
                <a:ext cx="8513064" cy="5212080"/>
              </a:xfrm>
              <a:custGeom>
                <a:avLst/>
                <a:gdLst>
                  <a:gd name="connsiteX0" fmla="*/ 3792932 w 7585876"/>
                  <a:gd name="connsiteY0" fmla="*/ 4737206 h 4737206"/>
                  <a:gd name="connsiteX1" fmla="*/ 3886670 w 7585876"/>
                  <a:gd name="connsiteY1" fmla="*/ 4628170 h 4737206"/>
                  <a:gd name="connsiteX2" fmla="*/ 4775010 w 7585876"/>
                  <a:gd name="connsiteY2" fmla="*/ 4220520 h 4737206"/>
                  <a:gd name="connsiteX3" fmla="*/ 5203559 w 7585876"/>
                  <a:gd name="connsiteY3" fmla="*/ 4220520 h 4737206"/>
                  <a:gd name="connsiteX4" fmla="*/ 5733745 w 7585876"/>
                  <a:gd name="connsiteY4" fmla="*/ 3952492 h 4737206"/>
                  <a:gd name="connsiteX5" fmla="*/ 5737861 w 7585876"/>
                  <a:gd name="connsiteY5" fmla="*/ 3946907 h 4737206"/>
                  <a:gd name="connsiteX6" fmla="*/ 6016473 w 7585876"/>
                  <a:gd name="connsiteY6" fmla="*/ 3946895 h 4737206"/>
                  <a:gd name="connsiteX7" fmla="*/ 6501168 w 7585876"/>
                  <a:gd name="connsiteY7" fmla="*/ 3576280 h 4737206"/>
                  <a:gd name="connsiteX8" fmla="*/ 6503632 w 7585876"/>
                  <a:gd name="connsiteY8" fmla="*/ 3567230 h 4737206"/>
                  <a:gd name="connsiteX9" fmla="*/ 6512954 w 7585876"/>
                  <a:gd name="connsiteY9" fmla="*/ 3566228 h 4737206"/>
                  <a:gd name="connsiteX10" fmla="*/ 6872808 w 7585876"/>
                  <a:gd name="connsiteY10" fmla="*/ 3263158 h 4737206"/>
                  <a:gd name="connsiteX11" fmla="*/ 6874879 w 7585876"/>
                  <a:gd name="connsiteY11" fmla="*/ 3255949 h 4737206"/>
                  <a:gd name="connsiteX12" fmla="*/ 6882067 w 7585876"/>
                  <a:gd name="connsiteY12" fmla="*/ 3253792 h 4737206"/>
                  <a:gd name="connsiteX13" fmla="*/ 7158686 w 7585876"/>
                  <a:gd name="connsiteY13" fmla="*/ 2969684 h 4737206"/>
                  <a:gd name="connsiteX14" fmla="*/ 7202437 w 7585876"/>
                  <a:gd name="connsiteY14" fmla="*/ 2807316 h 4737206"/>
                  <a:gd name="connsiteX15" fmla="*/ 7439915 w 7585876"/>
                  <a:gd name="connsiteY15" fmla="*/ 2470005 h 4737206"/>
                  <a:gd name="connsiteX16" fmla="*/ 7585876 w 7585876"/>
                  <a:gd name="connsiteY16" fmla="*/ 2368597 h 4737206"/>
                  <a:gd name="connsiteX17" fmla="*/ 7439915 w 7585876"/>
                  <a:gd name="connsiteY17" fmla="*/ 2267175 h 4737206"/>
                  <a:gd name="connsiteX18" fmla="*/ 7202437 w 7585876"/>
                  <a:gd name="connsiteY18" fmla="*/ 1929888 h 4737206"/>
                  <a:gd name="connsiteX19" fmla="*/ 7158686 w 7585876"/>
                  <a:gd name="connsiteY19" fmla="*/ 1767522 h 4737206"/>
                  <a:gd name="connsiteX20" fmla="*/ 6882067 w 7585876"/>
                  <a:gd name="connsiteY20" fmla="*/ 1483401 h 4737206"/>
                  <a:gd name="connsiteX21" fmla="*/ 6874879 w 7585876"/>
                  <a:gd name="connsiteY21" fmla="*/ 1481243 h 4737206"/>
                  <a:gd name="connsiteX22" fmla="*/ 6872808 w 7585876"/>
                  <a:gd name="connsiteY22" fmla="*/ 1474034 h 4737206"/>
                  <a:gd name="connsiteX23" fmla="*/ 6512954 w 7585876"/>
                  <a:gd name="connsiteY23" fmla="*/ 1170978 h 4737206"/>
                  <a:gd name="connsiteX24" fmla="*/ 6503632 w 7585876"/>
                  <a:gd name="connsiteY24" fmla="*/ 1169975 h 4737206"/>
                  <a:gd name="connsiteX25" fmla="*/ 6501168 w 7585876"/>
                  <a:gd name="connsiteY25" fmla="*/ 1160926 h 4737206"/>
                  <a:gd name="connsiteX26" fmla="*/ 6016473 w 7585876"/>
                  <a:gd name="connsiteY26" fmla="*/ 790297 h 4737206"/>
                  <a:gd name="connsiteX27" fmla="*/ 5737861 w 7585876"/>
                  <a:gd name="connsiteY27" fmla="*/ 790297 h 4737206"/>
                  <a:gd name="connsiteX28" fmla="*/ 5733745 w 7585876"/>
                  <a:gd name="connsiteY28" fmla="*/ 784713 h 4737206"/>
                  <a:gd name="connsiteX29" fmla="*/ 5203559 w 7585876"/>
                  <a:gd name="connsiteY29" fmla="*/ 516673 h 4737206"/>
                  <a:gd name="connsiteX30" fmla="*/ 4775010 w 7585876"/>
                  <a:gd name="connsiteY30" fmla="*/ 516673 h 4737206"/>
                  <a:gd name="connsiteX31" fmla="*/ 3886658 w 7585876"/>
                  <a:gd name="connsiteY31" fmla="*/ 109010 h 4737206"/>
                  <a:gd name="connsiteX32" fmla="*/ 3792932 w 7585876"/>
                  <a:gd name="connsiteY32" fmla="*/ 0 h 4737206"/>
                  <a:gd name="connsiteX33" fmla="*/ 3699180 w 7585876"/>
                  <a:gd name="connsiteY33" fmla="*/ 109010 h 4737206"/>
                  <a:gd name="connsiteX34" fmla="*/ 2810853 w 7585876"/>
                  <a:gd name="connsiteY34" fmla="*/ 516673 h 4737206"/>
                  <a:gd name="connsiteX35" fmla="*/ 2382304 w 7585876"/>
                  <a:gd name="connsiteY35" fmla="*/ 516673 h 4737206"/>
                  <a:gd name="connsiteX36" fmla="*/ 1852118 w 7585876"/>
                  <a:gd name="connsiteY36" fmla="*/ 784713 h 4737206"/>
                  <a:gd name="connsiteX37" fmla="*/ 1848003 w 7585876"/>
                  <a:gd name="connsiteY37" fmla="*/ 790297 h 4737206"/>
                  <a:gd name="connsiteX38" fmla="*/ 1569390 w 7585876"/>
                  <a:gd name="connsiteY38" fmla="*/ 790297 h 4737206"/>
                  <a:gd name="connsiteX39" fmla="*/ 1084695 w 7585876"/>
                  <a:gd name="connsiteY39" fmla="*/ 1160926 h 4737206"/>
                  <a:gd name="connsiteX40" fmla="*/ 1082244 w 7585876"/>
                  <a:gd name="connsiteY40" fmla="*/ 1169975 h 4737206"/>
                  <a:gd name="connsiteX41" fmla="*/ 1072909 w 7585876"/>
                  <a:gd name="connsiteY41" fmla="*/ 1170978 h 4737206"/>
                  <a:gd name="connsiteX42" fmla="*/ 713067 w 7585876"/>
                  <a:gd name="connsiteY42" fmla="*/ 1474034 h 4737206"/>
                  <a:gd name="connsiteX43" fmla="*/ 710997 w 7585876"/>
                  <a:gd name="connsiteY43" fmla="*/ 1481243 h 4737206"/>
                  <a:gd name="connsiteX44" fmla="*/ 703809 w 7585876"/>
                  <a:gd name="connsiteY44" fmla="*/ 1483401 h 4737206"/>
                  <a:gd name="connsiteX45" fmla="*/ 427177 w 7585876"/>
                  <a:gd name="connsiteY45" fmla="*/ 1767534 h 4737206"/>
                  <a:gd name="connsiteX46" fmla="*/ 383439 w 7585876"/>
                  <a:gd name="connsiteY46" fmla="*/ 1929888 h 4737206"/>
                  <a:gd name="connsiteX47" fmla="*/ 145961 w 7585876"/>
                  <a:gd name="connsiteY47" fmla="*/ 2267175 h 4737206"/>
                  <a:gd name="connsiteX48" fmla="*/ 0 w 7585876"/>
                  <a:gd name="connsiteY48" fmla="*/ 2368597 h 4737206"/>
                  <a:gd name="connsiteX49" fmla="*/ 145961 w 7585876"/>
                  <a:gd name="connsiteY49" fmla="*/ 2470005 h 4737206"/>
                  <a:gd name="connsiteX50" fmla="*/ 383439 w 7585876"/>
                  <a:gd name="connsiteY50" fmla="*/ 2807316 h 4737206"/>
                  <a:gd name="connsiteX51" fmla="*/ 427177 w 7585876"/>
                  <a:gd name="connsiteY51" fmla="*/ 2969671 h 4737206"/>
                  <a:gd name="connsiteX52" fmla="*/ 703809 w 7585876"/>
                  <a:gd name="connsiteY52" fmla="*/ 3253792 h 4737206"/>
                  <a:gd name="connsiteX53" fmla="*/ 710997 w 7585876"/>
                  <a:gd name="connsiteY53" fmla="*/ 3255949 h 4737206"/>
                  <a:gd name="connsiteX54" fmla="*/ 713067 w 7585876"/>
                  <a:gd name="connsiteY54" fmla="*/ 3263171 h 4737206"/>
                  <a:gd name="connsiteX55" fmla="*/ 1072909 w 7585876"/>
                  <a:gd name="connsiteY55" fmla="*/ 3566228 h 4737206"/>
                  <a:gd name="connsiteX56" fmla="*/ 1082244 w 7585876"/>
                  <a:gd name="connsiteY56" fmla="*/ 3567230 h 4737206"/>
                  <a:gd name="connsiteX57" fmla="*/ 1084695 w 7585876"/>
                  <a:gd name="connsiteY57" fmla="*/ 3576280 h 4737206"/>
                  <a:gd name="connsiteX58" fmla="*/ 1569390 w 7585876"/>
                  <a:gd name="connsiteY58" fmla="*/ 3946895 h 4737206"/>
                  <a:gd name="connsiteX59" fmla="*/ 1848003 w 7585876"/>
                  <a:gd name="connsiteY59" fmla="*/ 3946895 h 4737206"/>
                  <a:gd name="connsiteX60" fmla="*/ 1852118 w 7585876"/>
                  <a:gd name="connsiteY60" fmla="*/ 3952492 h 4737206"/>
                  <a:gd name="connsiteX61" fmla="*/ 2382304 w 7585876"/>
                  <a:gd name="connsiteY61" fmla="*/ 4220520 h 4737206"/>
                  <a:gd name="connsiteX62" fmla="*/ 2810853 w 7585876"/>
                  <a:gd name="connsiteY62" fmla="*/ 4220520 h 4737206"/>
                  <a:gd name="connsiteX63" fmla="*/ 3699180 w 7585876"/>
                  <a:gd name="connsiteY63" fmla="*/ 4628170 h 4737206"/>
                  <a:gd name="connsiteX64" fmla="*/ 3792932 w 7585876"/>
                  <a:gd name="connsiteY64" fmla="*/ 4737206 h 4737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7585876" h="4737206">
                    <a:moveTo>
                      <a:pt x="3792932" y="4737206"/>
                    </a:moveTo>
                    <a:lnTo>
                      <a:pt x="3886670" y="4628170"/>
                    </a:lnTo>
                    <a:cubicBezTo>
                      <a:pt x="4109441" y="4369103"/>
                      <a:pt x="4433227" y="4220520"/>
                      <a:pt x="4775010" y="4220520"/>
                    </a:cubicBezTo>
                    <a:lnTo>
                      <a:pt x="5203559" y="4220520"/>
                    </a:lnTo>
                    <a:cubicBezTo>
                      <a:pt x="5411979" y="4220520"/>
                      <a:pt x="5610187" y="4120329"/>
                      <a:pt x="5733745" y="3952492"/>
                    </a:cubicBezTo>
                    <a:lnTo>
                      <a:pt x="5737861" y="3946907"/>
                    </a:lnTo>
                    <a:lnTo>
                      <a:pt x="6016473" y="3946895"/>
                    </a:lnTo>
                    <a:cubicBezTo>
                      <a:pt x="6242673" y="3946895"/>
                      <a:pt x="6441987" y="3794491"/>
                      <a:pt x="6501168" y="3576280"/>
                    </a:cubicBezTo>
                    <a:lnTo>
                      <a:pt x="6503632" y="3567230"/>
                    </a:lnTo>
                    <a:lnTo>
                      <a:pt x="6512954" y="3566228"/>
                    </a:lnTo>
                    <a:cubicBezTo>
                      <a:pt x="6681470" y="3548078"/>
                      <a:pt x="6826086" y="3426287"/>
                      <a:pt x="6872808" y="3263158"/>
                    </a:cubicBezTo>
                    <a:lnTo>
                      <a:pt x="6874879" y="3255949"/>
                    </a:lnTo>
                    <a:lnTo>
                      <a:pt x="6882067" y="3253792"/>
                    </a:lnTo>
                    <a:cubicBezTo>
                      <a:pt x="7016331" y="3213507"/>
                      <a:pt x="7122326" y="3104636"/>
                      <a:pt x="7158686" y="2969684"/>
                    </a:cubicBezTo>
                    <a:lnTo>
                      <a:pt x="7202437" y="2807316"/>
                    </a:lnTo>
                    <a:cubicBezTo>
                      <a:pt x="7239267" y="2670625"/>
                      <a:pt x="7323596" y="2550839"/>
                      <a:pt x="7439915" y="2470005"/>
                    </a:cubicBezTo>
                    <a:lnTo>
                      <a:pt x="7585876" y="2368597"/>
                    </a:lnTo>
                    <a:lnTo>
                      <a:pt x="7439915" y="2267175"/>
                    </a:lnTo>
                    <a:cubicBezTo>
                      <a:pt x="7323596" y="2186379"/>
                      <a:pt x="7239267" y="2066593"/>
                      <a:pt x="7202437" y="1929888"/>
                    </a:cubicBezTo>
                    <a:lnTo>
                      <a:pt x="7158686" y="1767522"/>
                    </a:lnTo>
                    <a:cubicBezTo>
                      <a:pt x="7122326" y="1632556"/>
                      <a:pt x="7016331" y="1523685"/>
                      <a:pt x="6882067" y="1483401"/>
                    </a:cubicBezTo>
                    <a:lnTo>
                      <a:pt x="6874879" y="1481243"/>
                    </a:lnTo>
                    <a:lnTo>
                      <a:pt x="6872808" y="1474034"/>
                    </a:lnTo>
                    <a:cubicBezTo>
                      <a:pt x="6826072" y="1310906"/>
                      <a:pt x="6681458" y="1189115"/>
                      <a:pt x="6512954" y="1170978"/>
                    </a:cubicBezTo>
                    <a:lnTo>
                      <a:pt x="6503632" y="1169975"/>
                    </a:lnTo>
                    <a:lnTo>
                      <a:pt x="6501168" y="1160926"/>
                    </a:lnTo>
                    <a:cubicBezTo>
                      <a:pt x="6441987" y="942701"/>
                      <a:pt x="6242673" y="790297"/>
                      <a:pt x="6016473" y="790297"/>
                    </a:cubicBezTo>
                    <a:lnTo>
                      <a:pt x="5737861" y="790297"/>
                    </a:lnTo>
                    <a:lnTo>
                      <a:pt x="5733745" y="784713"/>
                    </a:lnTo>
                    <a:cubicBezTo>
                      <a:pt x="5610187" y="616863"/>
                      <a:pt x="5411979" y="516673"/>
                      <a:pt x="5203559" y="516673"/>
                    </a:cubicBezTo>
                    <a:lnTo>
                      <a:pt x="4775010" y="516673"/>
                    </a:lnTo>
                    <a:cubicBezTo>
                      <a:pt x="4433227" y="516673"/>
                      <a:pt x="4109441" y="368089"/>
                      <a:pt x="3886658" y="109010"/>
                    </a:cubicBezTo>
                    <a:lnTo>
                      <a:pt x="3792932" y="0"/>
                    </a:lnTo>
                    <a:lnTo>
                      <a:pt x="3699180" y="109010"/>
                    </a:lnTo>
                    <a:cubicBezTo>
                      <a:pt x="3476435" y="368089"/>
                      <a:pt x="3152649" y="516673"/>
                      <a:pt x="2810853" y="516673"/>
                    </a:cubicBezTo>
                    <a:lnTo>
                      <a:pt x="2382304" y="516673"/>
                    </a:lnTo>
                    <a:cubicBezTo>
                      <a:pt x="2173885" y="516673"/>
                      <a:pt x="1975676" y="616863"/>
                      <a:pt x="1852118" y="784713"/>
                    </a:cubicBezTo>
                    <a:lnTo>
                      <a:pt x="1848003" y="790297"/>
                    </a:lnTo>
                    <a:lnTo>
                      <a:pt x="1569390" y="790297"/>
                    </a:lnTo>
                    <a:cubicBezTo>
                      <a:pt x="1343190" y="790297"/>
                      <a:pt x="1143877" y="942701"/>
                      <a:pt x="1084695" y="1160926"/>
                    </a:cubicBezTo>
                    <a:lnTo>
                      <a:pt x="1082244" y="1169975"/>
                    </a:lnTo>
                    <a:lnTo>
                      <a:pt x="1072909" y="1170978"/>
                    </a:lnTo>
                    <a:cubicBezTo>
                      <a:pt x="904380" y="1189153"/>
                      <a:pt x="759778" y="1310944"/>
                      <a:pt x="713067" y="1474034"/>
                    </a:cubicBezTo>
                    <a:lnTo>
                      <a:pt x="710997" y="1481243"/>
                    </a:lnTo>
                    <a:lnTo>
                      <a:pt x="703809" y="1483401"/>
                    </a:lnTo>
                    <a:cubicBezTo>
                      <a:pt x="569532" y="1523685"/>
                      <a:pt x="463538" y="1632556"/>
                      <a:pt x="427177" y="1767534"/>
                    </a:cubicBezTo>
                    <a:lnTo>
                      <a:pt x="383439" y="1929888"/>
                    </a:lnTo>
                    <a:cubicBezTo>
                      <a:pt x="346596" y="2066593"/>
                      <a:pt x="262268" y="2186379"/>
                      <a:pt x="145961" y="2267175"/>
                    </a:cubicBezTo>
                    <a:lnTo>
                      <a:pt x="0" y="2368597"/>
                    </a:lnTo>
                    <a:lnTo>
                      <a:pt x="145961" y="2470005"/>
                    </a:lnTo>
                    <a:cubicBezTo>
                      <a:pt x="262268" y="2550826"/>
                      <a:pt x="346596" y="2670612"/>
                      <a:pt x="383439" y="2807316"/>
                    </a:cubicBezTo>
                    <a:lnTo>
                      <a:pt x="427177" y="2969671"/>
                    </a:lnTo>
                    <a:cubicBezTo>
                      <a:pt x="463538" y="3104649"/>
                      <a:pt x="569532" y="3213520"/>
                      <a:pt x="703809" y="3253792"/>
                    </a:cubicBezTo>
                    <a:lnTo>
                      <a:pt x="710997" y="3255949"/>
                    </a:lnTo>
                    <a:lnTo>
                      <a:pt x="713067" y="3263171"/>
                    </a:lnTo>
                    <a:cubicBezTo>
                      <a:pt x="759778" y="3426274"/>
                      <a:pt x="904393" y="3548065"/>
                      <a:pt x="1072909" y="3566228"/>
                    </a:cubicBezTo>
                    <a:lnTo>
                      <a:pt x="1082244" y="3567230"/>
                    </a:lnTo>
                    <a:lnTo>
                      <a:pt x="1084695" y="3576280"/>
                    </a:lnTo>
                    <a:cubicBezTo>
                      <a:pt x="1143877" y="3794491"/>
                      <a:pt x="1343190" y="3946895"/>
                      <a:pt x="1569390" y="3946895"/>
                    </a:cubicBezTo>
                    <a:lnTo>
                      <a:pt x="1848003" y="3946895"/>
                    </a:lnTo>
                    <a:lnTo>
                      <a:pt x="1852118" y="3952492"/>
                    </a:lnTo>
                    <a:cubicBezTo>
                      <a:pt x="1975689" y="4120329"/>
                      <a:pt x="2173885" y="4220520"/>
                      <a:pt x="2382304" y="4220520"/>
                    </a:cubicBezTo>
                    <a:lnTo>
                      <a:pt x="2810853" y="4220520"/>
                    </a:lnTo>
                    <a:cubicBezTo>
                      <a:pt x="3152649" y="4220520"/>
                      <a:pt x="3476435" y="4369103"/>
                      <a:pt x="3699180" y="4628170"/>
                    </a:cubicBezTo>
                    <a:lnTo>
                      <a:pt x="3792932" y="4737206"/>
                    </a:lnTo>
                    <a:close/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justLow" rtl="1"/>
                <a:endParaRPr lang="fa-IR" dirty="0">
                  <a:solidFill>
                    <a:schemeClr val="lt1"/>
                  </a:solidFill>
                </a:endParaRPr>
              </a:p>
            </p:txBody>
          </p:sp>
        </p:grpSp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23E746D5-BF3B-4E53-64B1-9FE2501EF60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6233235" y="809729"/>
              <a:ext cx="1183109" cy="1183109"/>
            </a:xfrm>
            <a:prstGeom prst="rect">
              <a:avLst/>
            </a:prstGeom>
          </p:spPr>
        </p:pic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49DA81DF-9F44-7C4C-0EEA-269982BDD6FE}"/>
                </a:ext>
              </a:extLst>
            </p:cNvPr>
            <p:cNvGrpSpPr/>
            <p:nvPr/>
          </p:nvGrpSpPr>
          <p:grpSpPr>
            <a:xfrm>
              <a:off x="8972816" y="1251168"/>
              <a:ext cx="4296055" cy="2682240"/>
              <a:chOff x="1702308" y="685799"/>
              <a:chExt cx="8787384" cy="5486400"/>
            </a:xfrm>
          </p:grpSpPr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383C0510-DE7D-B3F8-C8C2-455068B974A0}"/>
                  </a:ext>
                </a:extLst>
              </p:cNvPr>
              <p:cNvSpPr/>
              <p:nvPr/>
            </p:nvSpPr>
            <p:spPr>
              <a:xfrm flipV="1">
                <a:off x="1702308" y="685799"/>
                <a:ext cx="8787384" cy="5486400"/>
              </a:xfrm>
              <a:custGeom>
                <a:avLst/>
                <a:gdLst>
                  <a:gd name="connsiteX0" fmla="*/ 3792932 w 7585876"/>
                  <a:gd name="connsiteY0" fmla="*/ 4737206 h 4737206"/>
                  <a:gd name="connsiteX1" fmla="*/ 3886670 w 7585876"/>
                  <a:gd name="connsiteY1" fmla="*/ 4628170 h 4737206"/>
                  <a:gd name="connsiteX2" fmla="*/ 4775010 w 7585876"/>
                  <a:gd name="connsiteY2" fmla="*/ 4220520 h 4737206"/>
                  <a:gd name="connsiteX3" fmla="*/ 5203559 w 7585876"/>
                  <a:gd name="connsiteY3" fmla="*/ 4220520 h 4737206"/>
                  <a:gd name="connsiteX4" fmla="*/ 5733745 w 7585876"/>
                  <a:gd name="connsiteY4" fmla="*/ 3952492 h 4737206"/>
                  <a:gd name="connsiteX5" fmla="*/ 5737861 w 7585876"/>
                  <a:gd name="connsiteY5" fmla="*/ 3946907 h 4737206"/>
                  <a:gd name="connsiteX6" fmla="*/ 6016473 w 7585876"/>
                  <a:gd name="connsiteY6" fmla="*/ 3946895 h 4737206"/>
                  <a:gd name="connsiteX7" fmla="*/ 6501168 w 7585876"/>
                  <a:gd name="connsiteY7" fmla="*/ 3576280 h 4737206"/>
                  <a:gd name="connsiteX8" fmla="*/ 6503632 w 7585876"/>
                  <a:gd name="connsiteY8" fmla="*/ 3567230 h 4737206"/>
                  <a:gd name="connsiteX9" fmla="*/ 6512954 w 7585876"/>
                  <a:gd name="connsiteY9" fmla="*/ 3566228 h 4737206"/>
                  <a:gd name="connsiteX10" fmla="*/ 6872808 w 7585876"/>
                  <a:gd name="connsiteY10" fmla="*/ 3263158 h 4737206"/>
                  <a:gd name="connsiteX11" fmla="*/ 6874879 w 7585876"/>
                  <a:gd name="connsiteY11" fmla="*/ 3255949 h 4737206"/>
                  <a:gd name="connsiteX12" fmla="*/ 6882067 w 7585876"/>
                  <a:gd name="connsiteY12" fmla="*/ 3253792 h 4737206"/>
                  <a:gd name="connsiteX13" fmla="*/ 7158686 w 7585876"/>
                  <a:gd name="connsiteY13" fmla="*/ 2969684 h 4737206"/>
                  <a:gd name="connsiteX14" fmla="*/ 7202437 w 7585876"/>
                  <a:gd name="connsiteY14" fmla="*/ 2807316 h 4737206"/>
                  <a:gd name="connsiteX15" fmla="*/ 7439915 w 7585876"/>
                  <a:gd name="connsiteY15" fmla="*/ 2470005 h 4737206"/>
                  <a:gd name="connsiteX16" fmla="*/ 7585876 w 7585876"/>
                  <a:gd name="connsiteY16" fmla="*/ 2368597 h 4737206"/>
                  <a:gd name="connsiteX17" fmla="*/ 7439915 w 7585876"/>
                  <a:gd name="connsiteY17" fmla="*/ 2267175 h 4737206"/>
                  <a:gd name="connsiteX18" fmla="*/ 7202437 w 7585876"/>
                  <a:gd name="connsiteY18" fmla="*/ 1929888 h 4737206"/>
                  <a:gd name="connsiteX19" fmla="*/ 7158686 w 7585876"/>
                  <a:gd name="connsiteY19" fmla="*/ 1767522 h 4737206"/>
                  <a:gd name="connsiteX20" fmla="*/ 6882067 w 7585876"/>
                  <a:gd name="connsiteY20" fmla="*/ 1483401 h 4737206"/>
                  <a:gd name="connsiteX21" fmla="*/ 6874879 w 7585876"/>
                  <a:gd name="connsiteY21" fmla="*/ 1481243 h 4737206"/>
                  <a:gd name="connsiteX22" fmla="*/ 6872808 w 7585876"/>
                  <a:gd name="connsiteY22" fmla="*/ 1474034 h 4737206"/>
                  <a:gd name="connsiteX23" fmla="*/ 6512954 w 7585876"/>
                  <a:gd name="connsiteY23" fmla="*/ 1170978 h 4737206"/>
                  <a:gd name="connsiteX24" fmla="*/ 6503632 w 7585876"/>
                  <a:gd name="connsiteY24" fmla="*/ 1169975 h 4737206"/>
                  <a:gd name="connsiteX25" fmla="*/ 6501168 w 7585876"/>
                  <a:gd name="connsiteY25" fmla="*/ 1160926 h 4737206"/>
                  <a:gd name="connsiteX26" fmla="*/ 6016473 w 7585876"/>
                  <a:gd name="connsiteY26" fmla="*/ 790297 h 4737206"/>
                  <a:gd name="connsiteX27" fmla="*/ 5737861 w 7585876"/>
                  <a:gd name="connsiteY27" fmla="*/ 790297 h 4737206"/>
                  <a:gd name="connsiteX28" fmla="*/ 5733745 w 7585876"/>
                  <a:gd name="connsiteY28" fmla="*/ 784713 h 4737206"/>
                  <a:gd name="connsiteX29" fmla="*/ 5203559 w 7585876"/>
                  <a:gd name="connsiteY29" fmla="*/ 516673 h 4737206"/>
                  <a:gd name="connsiteX30" fmla="*/ 4775010 w 7585876"/>
                  <a:gd name="connsiteY30" fmla="*/ 516673 h 4737206"/>
                  <a:gd name="connsiteX31" fmla="*/ 3886658 w 7585876"/>
                  <a:gd name="connsiteY31" fmla="*/ 109010 h 4737206"/>
                  <a:gd name="connsiteX32" fmla="*/ 3792932 w 7585876"/>
                  <a:gd name="connsiteY32" fmla="*/ 0 h 4737206"/>
                  <a:gd name="connsiteX33" fmla="*/ 3699180 w 7585876"/>
                  <a:gd name="connsiteY33" fmla="*/ 109010 h 4737206"/>
                  <a:gd name="connsiteX34" fmla="*/ 2810853 w 7585876"/>
                  <a:gd name="connsiteY34" fmla="*/ 516673 h 4737206"/>
                  <a:gd name="connsiteX35" fmla="*/ 2382304 w 7585876"/>
                  <a:gd name="connsiteY35" fmla="*/ 516673 h 4737206"/>
                  <a:gd name="connsiteX36" fmla="*/ 1852118 w 7585876"/>
                  <a:gd name="connsiteY36" fmla="*/ 784713 h 4737206"/>
                  <a:gd name="connsiteX37" fmla="*/ 1848003 w 7585876"/>
                  <a:gd name="connsiteY37" fmla="*/ 790297 h 4737206"/>
                  <a:gd name="connsiteX38" fmla="*/ 1569390 w 7585876"/>
                  <a:gd name="connsiteY38" fmla="*/ 790297 h 4737206"/>
                  <a:gd name="connsiteX39" fmla="*/ 1084695 w 7585876"/>
                  <a:gd name="connsiteY39" fmla="*/ 1160926 h 4737206"/>
                  <a:gd name="connsiteX40" fmla="*/ 1082244 w 7585876"/>
                  <a:gd name="connsiteY40" fmla="*/ 1169975 h 4737206"/>
                  <a:gd name="connsiteX41" fmla="*/ 1072909 w 7585876"/>
                  <a:gd name="connsiteY41" fmla="*/ 1170978 h 4737206"/>
                  <a:gd name="connsiteX42" fmla="*/ 713067 w 7585876"/>
                  <a:gd name="connsiteY42" fmla="*/ 1474034 h 4737206"/>
                  <a:gd name="connsiteX43" fmla="*/ 710997 w 7585876"/>
                  <a:gd name="connsiteY43" fmla="*/ 1481243 h 4737206"/>
                  <a:gd name="connsiteX44" fmla="*/ 703809 w 7585876"/>
                  <a:gd name="connsiteY44" fmla="*/ 1483401 h 4737206"/>
                  <a:gd name="connsiteX45" fmla="*/ 427177 w 7585876"/>
                  <a:gd name="connsiteY45" fmla="*/ 1767534 h 4737206"/>
                  <a:gd name="connsiteX46" fmla="*/ 383439 w 7585876"/>
                  <a:gd name="connsiteY46" fmla="*/ 1929888 h 4737206"/>
                  <a:gd name="connsiteX47" fmla="*/ 145961 w 7585876"/>
                  <a:gd name="connsiteY47" fmla="*/ 2267175 h 4737206"/>
                  <a:gd name="connsiteX48" fmla="*/ 0 w 7585876"/>
                  <a:gd name="connsiteY48" fmla="*/ 2368597 h 4737206"/>
                  <a:gd name="connsiteX49" fmla="*/ 145961 w 7585876"/>
                  <a:gd name="connsiteY49" fmla="*/ 2470005 h 4737206"/>
                  <a:gd name="connsiteX50" fmla="*/ 383439 w 7585876"/>
                  <a:gd name="connsiteY50" fmla="*/ 2807316 h 4737206"/>
                  <a:gd name="connsiteX51" fmla="*/ 427177 w 7585876"/>
                  <a:gd name="connsiteY51" fmla="*/ 2969671 h 4737206"/>
                  <a:gd name="connsiteX52" fmla="*/ 703809 w 7585876"/>
                  <a:gd name="connsiteY52" fmla="*/ 3253792 h 4737206"/>
                  <a:gd name="connsiteX53" fmla="*/ 710997 w 7585876"/>
                  <a:gd name="connsiteY53" fmla="*/ 3255949 h 4737206"/>
                  <a:gd name="connsiteX54" fmla="*/ 713067 w 7585876"/>
                  <a:gd name="connsiteY54" fmla="*/ 3263171 h 4737206"/>
                  <a:gd name="connsiteX55" fmla="*/ 1072909 w 7585876"/>
                  <a:gd name="connsiteY55" fmla="*/ 3566228 h 4737206"/>
                  <a:gd name="connsiteX56" fmla="*/ 1082244 w 7585876"/>
                  <a:gd name="connsiteY56" fmla="*/ 3567230 h 4737206"/>
                  <a:gd name="connsiteX57" fmla="*/ 1084695 w 7585876"/>
                  <a:gd name="connsiteY57" fmla="*/ 3576280 h 4737206"/>
                  <a:gd name="connsiteX58" fmla="*/ 1569390 w 7585876"/>
                  <a:gd name="connsiteY58" fmla="*/ 3946895 h 4737206"/>
                  <a:gd name="connsiteX59" fmla="*/ 1848003 w 7585876"/>
                  <a:gd name="connsiteY59" fmla="*/ 3946895 h 4737206"/>
                  <a:gd name="connsiteX60" fmla="*/ 1852118 w 7585876"/>
                  <a:gd name="connsiteY60" fmla="*/ 3952492 h 4737206"/>
                  <a:gd name="connsiteX61" fmla="*/ 2382304 w 7585876"/>
                  <a:gd name="connsiteY61" fmla="*/ 4220520 h 4737206"/>
                  <a:gd name="connsiteX62" fmla="*/ 2810853 w 7585876"/>
                  <a:gd name="connsiteY62" fmla="*/ 4220520 h 4737206"/>
                  <a:gd name="connsiteX63" fmla="*/ 3699180 w 7585876"/>
                  <a:gd name="connsiteY63" fmla="*/ 4628170 h 4737206"/>
                  <a:gd name="connsiteX64" fmla="*/ 3792932 w 7585876"/>
                  <a:gd name="connsiteY64" fmla="*/ 4737206 h 4737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7585876" h="4737206">
                    <a:moveTo>
                      <a:pt x="3792932" y="4737206"/>
                    </a:moveTo>
                    <a:lnTo>
                      <a:pt x="3886670" y="4628170"/>
                    </a:lnTo>
                    <a:cubicBezTo>
                      <a:pt x="4109441" y="4369103"/>
                      <a:pt x="4433227" y="4220520"/>
                      <a:pt x="4775010" y="4220520"/>
                    </a:cubicBezTo>
                    <a:lnTo>
                      <a:pt x="5203559" y="4220520"/>
                    </a:lnTo>
                    <a:cubicBezTo>
                      <a:pt x="5411979" y="4220520"/>
                      <a:pt x="5610187" y="4120329"/>
                      <a:pt x="5733745" y="3952492"/>
                    </a:cubicBezTo>
                    <a:lnTo>
                      <a:pt x="5737861" y="3946907"/>
                    </a:lnTo>
                    <a:lnTo>
                      <a:pt x="6016473" y="3946895"/>
                    </a:lnTo>
                    <a:cubicBezTo>
                      <a:pt x="6242673" y="3946895"/>
                      <a:pt x="6441987" y="3794491"/>
                      <a:pt x="6501168" y="3576280"/>
                    </a:cubicBezTo>
                    <a:lnTo>
                      <a:pt x="6503632" y="3567230"/>
                    </a:lnTo>
                    <a:lnTo>
                      <a:pt x="6512954" y="3566228"/>
                    </a:lnTo>
                    <a:cubicBezTo>
                      <a:pt x="6681470" y="3548078"/>
                      <a:pt x="6826086" y="3426287"/>
                      <a:pt x="6872808" y="3263158"/>
                    </a:cubicBezTo>
                    <a:lnTo>
                      <a:pt x="6874879" y="3255949"/>
                    </a:lnTo>
                    <a:lnTo>
                      <a:pt x="6882067" y="3253792"/>
                    </a:lnTo>
                    <a:cubicBezTo>
                      <a:pt x="7016331" y="3213507"/>
                      <a:pt x="7122326" y="3104636"/>
                      <a:pt x="7158686" y="2969684"/>
                    </a:cubicBezTo>
                    <a:lnTo>
                      <a:pt x="7202437" y="2807316"/>
                    </a:lnTo>
                    <a:cubicBezTo>
                      <a:pt x="7239267" y="2670625"/>
                      <a:pt x="7323596" y="2550839"/>
                      <a:pt x="7439915" y="2470005"/>
                    </a:cubicBezTo>
                    <a:lnTo>
                      <a:pt x="7585876" y="2368597"/>
                    </a:lnTo>
                    <a:lnTo>
                      <a:pt x="7439915" y="2267175"/>
                    </a:lnTo>
                    <a:cubicBezTo>
                      <a:pt x="7323596" y="2186379"/>
                      <a:pt x="7239267" y="2066593"/>
                      <a:pt x="7202437" y="1929888"/>
                    </a:cubicBezTo>
                    <a:lnTo>
                      <a:pt x="7158686" y="1767522"/>
                    </a:lnTo>
                    <a:cubicBezTo>
                      <a:pt x="7122326" y="1632556"/>
                      <a:pt x="7016331" y="1523685"/>
                      <a:pt x="6882067" y="1483401"/>
                    </a:cubicBezTo>
                    <a:lnTo>
                      <a:pt x="6874879" y="1481243"/>
                    </a:lnTo>
                    <a:lnTo>
                      <a:pt x="6872808" y="1474034"/>
                    </a:lnTo>
                    <a:cubicBezTo>
                      <a:pt x="6826072" y="1310906"/>
                      <a:pt x="6681458" y="1189115"/>
                      <a:pt x="6512954" y="1170978"/>
                    </a:cubicBezTo>
                    <a:lnTo>
                      <a:pt x="6503632" y="1169975"/>
                    </a:lnTo>
                    <a:lnTo>
                      <a:pt x="6501168" y="1160926"/>
                    </a:lnTo>
                    <a:cubicBezTo>
                      <a:pt x="6441987" y="942701"/>
                      <a:pt x="6242673" y="790297"/>
                      <a:pt x="6016473" y="790297"/>
                    </a:cubicBezTo>
                    <a:lnTo>
                      <a:pt x="5737861" y="790297"/>
                    </a:lnTo>
                    <a:lnTo>
                      <a:pt x="5733745" y="784713"/>
                    </a:lnTo>
                    <a:cubicBezTo>
                      <a:pt x="5610187" y="616863"/>
                      <a:pt x="5411979" y="516673"/>
                      <a:pt x="5203559" y="516673"/>
                    </a:cubicBezTo>
                    <a:lnTo>
                      <a:pt x="4775010" y="516673"/>
                    </a:lnTo>
                    <a:cubicBezTo>
                      <a:pt x="4433227" y="516673"/>
                      <a:pt x="4109441" y="368089"/>
                      <a:pt x="3886658" y="109010"/>
                    </a:cubicBezTo>
                    <a:lnTo>
                      <a:pt x="3792932" y="0"/>
                    </a:lnTo>
                    <a:lnTo>
                      <a:pt x="3699180" y="109010"/>
                    </a:lnTo>
                    <a:cubicBezTo>
                      <a:pt x="3476435" y="368089"/>
                      <a:pt x="3152649" y="516673"/>
                      <a:pt x="2810853" y="516673"/>
                    </a:cubicBezTo>
                    <a:lnTo>
                      <a:pt x="2382304" y="516673"/>
                    </a:lnTo>
                    <a:cubicBezTo>
                      <a:pt x="2173885" y="516673"/>
                      <a:pt x="1975676" y="616863"/>
                      <a:pt x="1852118" y="784713"/>
                    </a:cubicBezTo>
                    <a:lnTo>
                      <a:pt x="1848003" y="790297"/>
                    </a:lnTo>
                    <a:lnTo>
                      <a:pt x="1569390" y="790297"/>
                    </a:lnTo>
                    <a:cubicBezTo>
                      <a:pt x="1343190" y="790297"/>
                      <a:pt x="1143877" y="942701"/>
                      <a:pt x="1084695" y="1160926"/>
                    </a:cubicBezTo>
                    <a:lnTo>
                      <a:pt x="1082244" y="1169975"/>
                    </a:lnTo>
                    <a:lnTo>
                      <a:pt x="1072909" y="1170978"/>
                    </a:lnTo>
                    <a:cubicBezTo>
                      <a:pt x="904380" y="1189153"/>
                      <a:pt x="759778" y="1310944"/>
                      <a:pt x="713067" y="1474034"/>
                    </a:cubicBezTo>
                    <a:lnTo>
                      <a:pt x="710997" y="1481243"/>
                    </a:lnTo>
                    <a:lnTo>
                      <a:pt x="703809" y="1483401"/>
                    </a:lnTo>
                    <a:cubicBezTo>
                      <a:pt x="569532" y="1523685"/>
                      <a:pt x="463538" y="1632556"/>
                      <a:pt x="427177" y="1767534"/>
                    </a:cubicBezTo>
                    <a:lnTo>
                      <a:pt x="383439" y="1929888"/>
                    </a:lnTo>
                    <a:cubicBezTo>
                      <a:pt x="346596" y="2066593"/>
                      <a:pt x="262268" y="2186379"/>
                      <a:pt x="145961" y="2267175"/>
                    </a:cubicBezTo>
                    <a:lnTo>
                      <a:pt x="0" y="2368597"/>
                    </a:lnTo>
                    <a:lnTo>
                      <a:pt x="145961" y="2470005"/>
                    </a:lnTo>
                    <a:cubicBezTo>
                      <a:pt x="262268" y="2550826"/>
                      <a:pt x="346596" y="2670612"/>
                      <a:pt x="383439" y="2807316"/>
                    </a:cubicBezTo>
                    <a:lnTo>
                      <a:pt x="427177" y="2969671"/>
                    </a:lnTo>
                    <a:cubicBezTo>
                      <a:pt x="463538" y="3104649"/>
                      <a:pt x="569532" y="3213520"/>
                      <a:pt x="703809" y="3253792"/>
                    </a:cubicBezTo>
                    <a:lnTo>
                      <a:pt x="710997" y="3255949"/>
                    </a:lnTo>
                    <a:lnTo>
                      <a:pt x="713067" y="3263171"/>
                    </a:lnTo>
                    <a:cubicBezTo>
                      <a:pt x="759778" y="3426274"/>
                      <a:pt x="904393" y="3548065"/>
                      <a:pt x="1072909" y="3566228"/>
                    </a:cubicBezTo>
                    <a:lnTo>
                      <a:pt x="1082244" y="3567230"/>
                    </a:lnTo>
                    <a:lnTo>
                      <a:pt x="1084695" y="3576280"/>
                    </a:lnTo>
                    <a:cubicBezTo>
                      <a:pt x="1143877" y="3794491"/>
                      <a:pt x="1343190" y="3946895"/>
                      <a:pt x="1569390" y="3946895"/>
                    </a:cubicBezTo>
                    <a:lnTo>
                      <a:pt x="1848003" y="3946895"/>
                    </a:lnTo>
                    <a:lnTo>
                      <a:pt x="1852118" y="3952492"/>
                    </a:lnTo>
                    <a:cubicBezTo>
                      <a:pt x="1975689" y="4120329"/>
                      <a:pt x="2173885" y="4220520"/>
                      <a:pt x="2382304" y="4220520"/>
                    </a:cubicBezTo>
                    <a:lnTo>
                      <a:pt x="2810853" y="4220520"/>
                    </a:lnTo>
                    <a:cubicBezTo>
                      <a:pt x="3152649" y="4220520"/>
                      <a:pt x="3476435" y="4369103"/>
                      <a:pt x="3699180" y="4628170"/>
                    </a:cubicBezTo>
                    <a:lnTo>
                      <a:pt x="3792932" y="4737206"/>
                    </a:lnTo>
                    <a:close/>
                  </a:path>
                </a:pathLst>
              </a:custGeom>
              <a:solidFill>
                <a:schemeClr val="bg1">
                  <a:lumMod val="95000"/>
                  <a:alpha val="2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justLow" rtl="1"/>
                <a:endParaRPr lang="fa-IR">
                  <a:solidFill>
                    <a:schemeClr val="lt1"/>
                  </a:solidFill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F45C6519-B7DF-D12D-4A0F-BDAB0DF827A2}"/>
                  </a:ext>
                </a:extLst>
              </p:cNvPr>
              <p:cNvSpPr/>
              <p:nvPr/>
            </p:nvSpPr>
            <p:spPr>
              <a:xfrm flipV="1">
                <a:off x="1839468" y="822959"/>
                <a:ext cx="8513064" cy="5212080"/>
              </a:xfrm>
              <a:custGeom>
                <a:avLst/>
                <a:gdLst>
                  <a:gd name="connsiteX0" fmla="*/ 3792932 w 7585876"/>
                  <a:gd name="connsiteY0" fmla="*/ 4737206 h 4737206"/>
                  <a:gd name="connsiteX1" fmla="*/ 3886670 w 7585876"/>
                  <a:gd name="connsiteY1" fmla="*/ 4628170 h 4737206"/>
                  <a:gd name="connsiteX2" fmla="*/ 4775010 w 7585876"/>
                  <a:gd name="connsiteY2" fmla="*/ 4220520 h 4737206"/>
                  <a:gd name="connsiteX3" fmla="*/ 5203559 w 7585876"/>
                  <a:gd name="connsiteY3" fmla="*/ 4220520 h 4737206"/>
                  <a:gd name="connsiteX4" fmla="*/ 5733745 w 7585876"/>
                  <a:gd name="connsiteY4" fmla="*/ 3952492 h 4737206"/>
                  <a:gd name="connsiteX5" fmla="*/ 5737861 w 7585876"/>
                  <a:gd name="connsiteY5" fmla="*/ 3946907 h 4737206"/>
                  <a:gd name="connsiteX6" fmla="*/ 6016473 w 7585876"/>
                  <a:gd name="connsiteY6" fmla="*/ 3946895 h 4737206"/>
                  <a:gd name="connsiteX7" fmla="*/ 6501168 w 7585876"/>
                  <a:gd name="connsiteY7" fmla="*/ 3576280 h 4737206"/>
                  <a:gd name="connsiteX8" fmla="*/ 6503632 w 7585876"/>
                  <a:gd name="connsiteY8" fmla="*/ 3567230 h 4737206"/>
                  <a:gd name="connsiteX9" fmla="*/ 6512954 w 7585876"/>
                  <a:gd name="connsiteY9" fmla="*/ 3566228 h 4737206"/>
                  <a:gd name="connsiteX10" fmla="*/ 6872808 w 7585876"/>
                  <a:gd name="connsiteY10" fmla="*/ 3263158 h 4737206"/>
                  <a:gd name="connsiteX11" fmla="*/ 6874879 w 7585876"/>
                  <a:gd name="connsiteY11" fmla="*/ 3255949 h 4737206"/>
                  <a:gd name="connsiteX12" fmla="*/ 6882067 w 7585876"/>
                  <a:gd name="connsiteY12" fmla="*/ 3253792 h 4737206"/>
                  <a:gd name="connsiteX13" fmla="*/ 7158686 w 7585876"/>
                  <a:gd name="connsiteY13" fmla="*/ 2969684 h 4737206"/>
                  <a:gd name="connsiteX14" fmla="*/ 7202437 w 7585876"/>
                  <a:gd name="connsiteY14" fmla="*/ 2807316 h 4737206"/>
                  <a:gd name="connsiteX15" fmla="*/ 7439915 w 7585876"/>
                  <a:gd name="connsiteY15" fmla="*/ 2470005 h 4737206"/>
                  <a:gd name="connsiteX16" fmla="*/ 7585876 w 7585876"/>
                  <a:gd name="connsiteY16" fmla="*/ 2368597 h 4737206"/>
                  <a:gd name="connsiteX17" fmla="*/ 7439915 w 7585876"/>
                  <a:gd name="connsiteY17" fmla="*/ 2267175 h 4737206"/>
                  <a:gd name="connsiteX18" fmla="*/ 7202437 w 7585876"/>
                  <a:gd name="connsiteY18" fmla="*/ 1929888 h 4737206"/>
                  <a:gd name="connsiteX19" fmla="*/ 7158686 w 7585876"/>
                  <a:gd name="connsiteY19" fmla="*/ 1767522 h 4737206"/>
                  <a:gd name="connsiteX20" fmla="*/ 6882067 w 7585876"/>
                  <a:gd name="connsiteY20" fmla="*/ 1483401 h 4737206"/>
                  <a:gd name="connsiteX21" fmla="*/ 6874879 w 7585876"/>
                  <a:gd name="connsiteY21" fmla="*/ 1481243 h 4737206"/>
                  <a:gd name="connsiteX22" fmla="*/ 6872808 w 7585876"/>
                  <a:gd name="connsiteY22" fmla="*/ 1474034 h 4737206"/>
                  <a:gd name="connsiteX23" fmla="*/ 6512954 w 7585876"/>
                  <a:gd name="connsiteY23" fmla="*/ 1170978 h 4737206"/>
                  <a:gd name="connsiteX24" fmla="*/ 6503632 w 7585876"/>
                  <a:gd name="connsiteY24" fmla="*/ 1169975 h 4737206"/>
                  <a:gd name="connsiteX25" fmla="*/ 6501168 w 7585876"/>
                  <a:gd name="connsiteY25" fmla="*/ 1160926 h 4737206"/>
                  <a:gd name="connsiteX26" fmla="*/ 6016473 w 7585876"/>
                  <a:gd name="connsiteY26" fmla="*/ 790297 h 4737206"/>
                  <a:gd name="connsiteX27" fmla="*/ 5737861 w 7585876"/>
                  <a:gd name="connsiteY27" fmla="*/ 790297 h 4737206"/>
                  <a:gd name="connsiteX28" fmla="*/ 5733745 w 7585876"/>
                  <a:gd name="connsiteY28" fmla="*/ 784713 h 4737206"/>
                  <a:gd name="connsiteX29" fmla="*/ 5203559 w 7585876"/>
                  <a:gd name="connsiteY29" fmla="*/ 516673 h 4737206"/>
                  <a:gd name="connsiteX30" fmla="*/ 4775010 w 7585876"/>
                  <a:gd name="connsiteY30" fmla="*/ 516673 h 4737206"/>
                  <a:gd name="connsiteX31" fmla="*/ 3886658 w 7585876"/>
                  <a:gd name="connsiteY31" fmla="*/ 109010 h 4737206"/>
                  <a:gd name="connsiteX32" fmla="*/ 3792932 w 7585876"/>
                  <a:gd name="connsiteY32" fmla="*/ 0 h 4737206"/>
                  <a:gd name="connsiteX33" fmla="*/ 3699180 w 7585876"/>
                  <a:gd name="connsiteY33" fmla="*/ 109010 h 4737206"/>
                  <a:gd name="connsiteX34" fmla="*/ 2810853 w 7585876"/>
                  <a:gd name="connsiteY34" fmla="*/ 516673 h 4737206"/>
                  <a:gd name="connsiteX35" fmla="*/ 2382304 w 7585876"/>
                  <a:gd name="connsiteY35" fmla="*/ 516673 h 4737206"/>
                  <a:gd name="connsiteX36" fmla="*/ 1852118 w 7585876"/>
                  <a:gd name="connsiteY36" fmla="*/ 784713 h 4737206"/>
                  <a:gd name="connsiteX37" fmla="*/ 1848003 w 7585876"/>
                  <a:gd name="connsiteY37" fmla="*/ 790297 h 4737206"/>
                  <a:gd name="connsiteX38" fmla="*/ 1569390 w 7585876"/>
                  <a:gd name="connsiteY38" fmla="*/ 790297 h 4737206"/>
                  <a:gd name="connsiteX39" fmla="*/ 1084695 w 7585876"/>
                  <a:gd name="connsiteY39" fmla="*/ 1160926 h 4737206"/>
                  <a:gd name="connsiteX40" fmla="*/ 1082244 w 7585876"/>
                  <a:gd name="connsiteY40" fmla="*/ 1169975 h 4737206"/>
                  <a:gd name="connsiteX41" fmla="*/ 1072909 w 7585876"/>
                  <a:gd name="connsiteY41" fmla="*/ 1170978 h 4737206"/>
                  <a:gd name="connsiteX42" fmla="*/ 713067 w 7585876"/>
                  <a:gd name="connsiteY42" fmla="*/ 1474034 h 4737206"/>
                  <a:gd name="connsiteX43" fmla="*/ 710997 w 7585876"/>
                  <a:gd name="connsiteY43" fmla="*/ 1481243 h 4737206"/>
                  <a:gd name="connsiteX44" fmla="*/ 703809 w 7585876"/>
                  <a:gd name="connsiteY44" fmla="*/ 1483401 h 4737206"/>
                  <a:gd name="connsiteX45" fmla="*/ 427177 w 7585876"/>
                  <a:gd name="connsiteY45" fmla="*/ 1767534 h 4737206"/>
                  <a:gd name="connsiteX46" fmla="*/ 383439 w 7585876"/>
                  <a:gd name="connsiteY46" fmla="*/ 1929888 h 4737206"/>
                  <a:gd name="connsiteX47" fmla="*/ 145961 w 7585876"/>
                  <a:gd name="connsiteY47" fmla="*/ 2267175 h 4737206"/>
                  <a:gd name="connsiteX48" fmla="*/ 0 w 7585876"/>
                  <a:gd name="connsiteY48" fmla="*/ 2368597 h 4737206"/>
                  <a:gd name="connsiteX49" fmla="*/ 145961 w 7585876"/>
                  <a:gd name="connsiteY49" fmla="*/ 2470005 h 4737206"/>
                  <a:gd name="connsiteX50" fmla="*/ 383439 w 7585876"/>
                  <a:gd name="connsiteY50" fmla="*/ 2807316 h 4737206"/>
                  <a:gd name="connsiteX51" fmla="*/ 427177 w 7585876"/>
                  <a:gd name="connsiteY51" fmla="*/ 2969671 h 4737206"/>
                  <a:gd name="connsiteX52" fmla="*/ 703809 w 7585876"/>
                  <a:gd name="connsiteY52" fmla="*/ 3253792 h 4737206"/>
                  <a:gd name="connsiteX53" fmla="*/ 710997 w 7585876"/>
                  <a:gd name="connsiteY53" fmla="*/ 3255949 h 4737206"/>
                  <a:gd name="connsiteX54" fmla="*/ 713067 w 7585876"/>
                  <a:gd name="connsiteY54" fmla="*/ 3263171 h 4737206"/>
                  <a:gd name="connsiteX55" fmla="*/ 1072909 w 7585876"/>
                  <a:gd name="connsiteY55" fmla="*/ 3566228 h 4737206"/>
                  <a:gd name="connsiteX56" fmla="*/ 1082244 w 7585876"/>
                  <a:gd name="connsiteY56" fmla="*/ 3567230 h 4737206"/>
                  <a:gd name="connsiteX57" fmla="*/ 1084695 w 7585876"/>
                  <a:gd name="connsiteY57" fmla="*/ 3576280 h 4737206"/>
                  <a:gd name="connsiteX58" fmla="*/ 1569390 w 7585876"/>
                  <a:gd name="connsiteY58" fmla="*/ 3946895 h 4737206"/>
                  <a:gd name="connsiteX59" fmla="*/ 1848003 w 7585876"/>
                  <a:gd name="connsiteY59" fmla="*/ 3946895 h 4737206"/>
                  <a:gd name="connsiteX60" fmla="*/ 1852118 w 7585876"/>
                  <a:gd name="connsiteY60" fmla="*/ 3952492 h 4737206"/>
                  <a:gd name="connsiteX61" fmla="*/ 2382304 w 7585876"/>
                  <a:gd name="connsiteY61" fmla="*/ 4220520 h 4737206"/>
                  <a:gd name="connsiteX62" fmla="*/ 2810853 w 7585876"/>
                  <a:gd name="connsiteY62" fmla="*/ 4220520 h 4737206"/>
                  <a:gd name="connsiteX63" fmla="*/ 3699180 w 7585876"/>
                  <a:gd name="connsiteY63" fmla="*/ 4628170 h 4737206"/>
                  <a:gd name="connsiteX64" fmla="*/ 3792932 w 7585876"/>
                  <a:gd name="connsiteY64" fmla="*/ 4737206 h 4737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7585876" h="4737206">
                    <a:moveTo>
                      <a:pt x="3792932" y="4737206"/>
                    </a:moveTo>
                    <a:lnTo>
                      <a:pt x="3886670" y="4628170"/>
                    </a:lnTo>
                    <a:cubicBezTo>
                      <a:pt x="4109441" y="4369103"/>
                      <a:pt x="4433227" y="4220520"/>
                      <a:pt x="4775010" y="4220520"/>
                    </a:cubicBezTo>
                    <a:lnTo>
                      <a:pt x="5203559" y="4220520"/>
                    </a:lnTo>
                    <a:cubicBezTo>
                      <a:pt x="5411979" y="4220520"/>
                      <a:pt x="5610187" y="4120329"/>
                      <a:pt x="5733745" y="3952492"/>
                    </a:cubicBezTo>
                    <a:lnTo>
                      <a:pt x="5737861" y="3946907"/>
                    </a:lnTo>
                    <a:lnTo>
                      <a:pt x="6016473" y="3946895"/>
                    </a:lnTo>
                    <a:cubicBezTo>
                      <a:pt x="6242673" y="3946895"/>
                      <a:pt x="6441987" y="3794491"/>
                      <a:pt x="6501168" y="3576280"/>
                    </a:cubicBezTo>
                    <a:lnTo>
                      <a:pt x="6503632" y="3567230"/>
                    </a:lnTo>
                    <a:lnTo>
                      <a:pt x="6512954" y="3566228"/>
                    </a:lnTo>
                    <a:cubicBezTo>
                      <a:pt x="6681470" y="3548078"/>
                      <a:pt x="6826086" y="3426287"/>
                      <a:pt x="6872808" y="3263158"/>
                    </a:cubicBezTo>
                    <a:lnTo>
                      <a:pt x="6874879" y="3255949"/>
                    </a:lnTo>
                    <a:lnTo>
                      <a:pt x="6882067" y="3253792"/>
                    </a:lnTo>
                    <a:cubicBezTo>
                      <a:pt x="7016331" y="3213507"/>
                      <a:pt x="7122326" y="3104636"/>
                      <a:pt x="7158686" y="2969684"/>
                    </a:cubicBezTo>
                    <a:lnTo>
                      <a:pt x="7202437" y="2807316"/>
                    </a:lnTo>
                    <a:cubicBezTo>
                      <a:pt x="7239267" y="2670625"/>
                      <a:pt x="7323596" y="2550839"/>
                      <a:pt x="7439915" y="2470005"/>
                    </a:cubicBezTo>
                    <a:lnTo>
                      <a:pt x="7585876" y="2368597"/>
                    </a:lnTo>
                    <a:lnTo>
                      <a:pt x="7439915" y="2267175"/>
                    </a:lnTo>
                    <a:cubicBezTo>
                      <a:pt x="7323596" y="2186379"/>
                      <a:pt x="7239267" y="2066593"/>
                      <a:pt x="7202437" y="1929888"/>
                    </a:cubicBezTo>
                    <a:lnTo>
                      <a:pt x="7158686" y="1767522"/>
                    </a:lnTo>
                    <a:cubicBezTo>
                      <a:pt x="7122326" y="1632556"/>
                      <a:pt x="7016331" y="1523685"/>
                      <a:pt x="6882067" y="1483401"/>
                    </a:cubicBezTo>
                    <a:lnTo>
                      <a:pt x="6874879" y="1481243"/>
                    </a:lnTo>
                    <a:lnTo>
                      <a:pt x="6872808" y="1474034"/>
                    </a:lnTo>
                    <a:cubicBezTo>
                      <a:pt x="6826072" y="1310906"/>
                      <a:pt x="6681458" y="1189115"/>
                      <a:pt x="6512954" y="1170978"/>
                    </a:cubicBezTo>
                    <a:lnTo>
                      <a:pt x="6503632" y="1169975"/>
                    </a:lnTo>
                    <a:lnTo>
                      <a:pt x="6501168" y="1160926"/>
                    </a:lnTo>
                    <a:cubicBezTo>
                      <a:pt x="6441987" y="942701"/>
                      <a:pt x="6242673" y="790297"/>
                      <a:pt x="6016473" y="790297"/>
                    </a:cubicBezTo>
                    <a:lnTo>
                      <a:pt x="5737861" y="790297"/>
                    </a:lnTo>
                    <a:lnTo>
                      <a:pt x="5733745" y="784713"/>
                    </a:lnTo>
                    <a:cubicBezTo>
                      <a:pt x="5610187" y="616863"/>
                      <a:pt x="5411979" y="516673"/>
                      <a:pt x="5203559" y="516673"/>
                    </a:cubicBezTo>
                    <a:lnTo>
                      <a:pt x="4775010" y="516673"/>
                    </a:lnTo>
                    <a:cubicBezTo>
                      <a:pt x="4433227" y="516673"/>
                      <a:pt x="4109441" y="368089"/>
                      <a:pt x="3886658" y="109010"/>
                    </a:cubicBezTo>
                    <a:lnTo>
                      <a:pt x="3792932" y="0"/>
                    </a:lnTo>
                    <a:lnTo>
                      <a:pt x="3699180" y="109010"/>
                    </a:lnTo>
                    <a:cubicBezTo>
                      <a:pt x="3476435" y="368089"/>
                      <a:pt x="3152649" y="516673"/>
                      <a:pt x="2810853" y="516673"/>
                    </a:cubicBezTo>
                    <a:lnTo>
                      <a:pt x="2382304" y="516673"/>
                    </a:lnTo>
                    <a:cubicBezTo>
                      <a:pt x="2173885" y="516673"/>
                      <a:pt x="1975676" y="616863"/>
                      <a:pt x="1852118" y="784713"/>
                    </a:cubicBezTo>
                    <a:lnTo>
                      <a:pt x="1848003" y="790297"/>
                    </a:lnTo>
                    <a:lnTo>
                      <a:pt x="1569390" y="790297"/>
                    </a:lnTo>
                    <a:cubicBezTo>
                      <a:pt x="1343190" y="790297"/>
                      <a:pt x="1143877" y="942701"/>
                      <a:pt x="1084695" y="1160926"/>
                    </a:cubicBezTo>
                    <a:lnTo>
                      <a:pt x="1082244" y="1169975"/>
                    </a:lnTo>
                    <a:lnTo>
                      <a:pt x="1072909" y="1170978"/>
                    </a:lnTo>
                    <a:cubicBezTo>
                      <a:pt x="904380" y="1189153"/>
                      <a:pt x="759778" y="1310944"/>
                      <a:pt x="713067" y="1474034"/>
                    </a:cubicBezTo>
                    <a:lnTo>
                      <a:pt x="710997" y="1481243"/>
                    </a:lnTo>
                    <a:lnTo>
                      <a:pt x="703809" y="1483401"/>
                    </a:lnTo>
                    <a:cubicBezTo>
                      <a:pt x="569532" y="1523685"/>
                      <a:pt x="463538" y="1632556"/>
                      <a:pt x="427177" y="1767534"/>
                    </a:cubicBezTo>
                    <a:lnTo>
                      <a:pt x="383439" y="1929888"/>
                    </a:lnTo>
                    <a:cubicBezTo>
                      <a:pt x="346596" y="2066593"/>
                      <a:pt x="262268" y="2186379"/>
                      <a:pt x="145961" y="2267175"/>
                    </a:cubicBezTo>
                    <a:lnTo>
                      <a:pt x="0" y="2368597"/>
                    </a:lnTo>
                    <a:lnTo>
                      <a:pt x="145961" y="2470005"/>
                    </a:lnTo>
                    <a:cubicBezTo>
                      <a:pt x="262268" y="2550826"/>
                      <a:pt x="346596" y="2670612"/>
                      <a:pt x="383439" y="2807316"/>
                    </a:cubicBezTo>
                    <a:lnTo>
                      <a:pt x="427177" y="2969671"/>
                    </a:lnTo>
                    <a:cubicBezTo>
                      <a:pt x="463538" y="3104649"/>
                      <a:pt x="569532" y="3213520"/>
                      <a:pt x="703809" y="3253792"/>
                    </a:cubicBezTo>
                    <a:lnTo>
                      <a:pt x="710997" y="3255949"/>
                    </a:lnTo>
                    <a:lnTo>
                      <a:pt x="713067" y="3263171"/>
                    </a:lnTo>
                    <a:cubicBezTo>
                      <a:pt x="759778" y="3426274"/>
                      <a:pt x="904393" y="3548065"/>
                      <a:pt x="1072909" y="3566228"/>
                    </a:cubicBezTo>
                    <a:lnTo>
                      <a:pt x="1082244" y="3567230"/>
                    </a:lnTo>
                    <a:lnTo>
                      <a:pt x="1084695" y="3576280"/>
                    </a:lnTo>
                    <a:cubicBezTo>
                      <a:pt x="1143877" y="3794491"/>
                      <a:pt x="1343190" y="3946895"/>
                      <a:pt x="1569390" y="3946895"/>
                    </a:cubicBezTo>
                    <a:lnTo>
                      <a:pt x="1848003" y="3946895"/>
                    </a:lnTo>
                    <a:lnTo>
                      <a:pt x="1852118" y="3952492"/>
                    </a:lnTo>
                    <a:cubicBezTo>
                      <a:pt x="1975689" y="4120329"/>
                      <a:pt x="2173885" y="4220520"/>
                      <a:pt x="2382304" y="4220520"/>
                    </a:cubicBezTo>
                    <a:lnTo>
                      <a:pt x="2810853" y="4220520"/>
                    </a:lnTo>
                    <a:cubicBezTo>
                      <a:pt x="3152649" y="4220520"/>
                      <a:pt x="3476435" y="4369103"/>
                      <a:pt x="3699180" y="4628170"/>
                    </a:cubicBezTo>
                    <a:lnTo>
                      <a:pt x="3792932" y="4737206"/>
                    </a:lnTo>
                    <a:close/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justLow" rtl="1"/>
                <a:endParaRPr lang="fa-IR" dirty="0">
                  <a:solidFill>
                    <a:schemeClr val="lt1"/>
                  </a:solidFill>
                </a:endParaRPr>
              </a:p>
            </p:txBody>
          </p:sp>
        </p:grp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B0AF0B62-0DBD-AA2C-A30C-F7A085F3EF6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10529288" y="809729"/>
              <a:ext cx="1183109" cy="1183109"/>
            </a:xfrm>
            <a:prstGeom prst="rect">
              <a:avLst/>
            </a:prstGeom>
          </p:spPr>
        </p:pic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CF14359D-2AC0-B5B0-2F3A-C318D33B172B}"/>
              </a:ext>
            </a:extLst>
          </p:cNvPr>
          <p:cNvSpPr txBox="1"/>
          <p:nvPr/>
        </p:nvSpPr>
        <p:spPr>
          <a:xfrm>
            <a:off x="8156352" y="889294"/>
            <a:ext cx="3080662" cy="1696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32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fa-IR" sz="3200" dirty="0">
              <a:latin typeface="Kalameh" pitchFamily="2" charset="-78"/>
              <a:cs typeface="B Tehran" panose="00000400000000000000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14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F2E8FF8-FDF4-35B3-175A-F07F0DC48BEB}"/>
              </a:ext>
            </a:extLst>
          </p:cNvPr>
          <p:cNvSpPr txBox="1"/>
          <p:nvPr/>
        </p:nvSpPr>
        <p:spPr>
          <a:xfrm>
            <a:off x="8174710" y="3897623"/>
            <a:ext cx="3080662" cy="1696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32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fa-IR" sz="3200" dirty="0">
              <a:latin typeface="Kalameh" pitchFamily="2" charset="-78"/>
              <a:cs typeface="B Tehran" panose="00000400000000000000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14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3FC997E-7227-43B1-7CFA-96F92966A320}"/>
              </a:ext>
            </a:extLst>
          </p:cNvPr>
          <p:cNvSpPr txBox="1"/>
          <p:nvPr/>
        </p:nvSpPr>
        <p:spPr>
          <a:xfrm>
            <a:off x="4555669" y="844796"/>
            <a:ext cx="3080662" cy="1696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32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fa-IR" sz="3200" dirty="0">
              <a:latin typeface="Kalameh" pitchFamily="2" charset="-78"/>
              <a:cs typeface="B Tehran" panose="00000400000000000000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14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2D78095-977B-B2E4-95C8-62A99D68E5B7}"/>
              </a:ext>
            </a:extLst>
          </p:cNvPr>
          <p:cNvSpPr txBox="1"/>
          <p:nvPr/>
        </p:nvSpPr>
        <p:spPr>
          <a:xfrm>
            <a:off x="4574027" y="3853125"/>
            <a:ext cx="3080662" cy="1696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32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fa-IR" sz="3200" dirty="0">
              <a:latin typeface="Kalameh" pitchFamily="2" charset="-78"/>
              <a:cs typeface="B Tehran" panose="00000400000000000000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14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22D6D4D-34C0-0130-BF4D-8FAEC7433592}"/>
              </a:ext>
            </a:extLst>
          </p:cNvPr>
          <p:cNvSpPr txBox="1"/>
          <p:nvPr/>
        </p:nvSpPr>
        <p:spPr>
          <a:xfrm>
            <a:off x="840385" y="889601"/>
            <a:ext cx="3080662" cy="1696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32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fa-IR" sz="3200" dirty="0">
              <a:latin typeface="Kalameh" pitchFamily="2" charset="-78"/>
              <a:cs typeface="B Tehran" panose="00000400000000000000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14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76959D8-E59F-2BBC-AEA3-0C1162D94EE7}"/>
              </a:ext>
            </a:extLst>
          </p:cNvPr>
          <p:cNvSpPr txBox="1"/>
          <p:nvPr/>
        </p:nvSpPr>
        <p:spPr>
          <a:xfrm>
            <a:off x="858743" y="3897930"/>
            <a:ext cx="3080662" cy="1696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32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fa-IR" sz="3200" dirty="0">
              <a:latin typeface="Kalameh" pitchFamily="2" charset="-78"/>
              <a:cs typeface="B Tehran" panose="00000400000000000000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14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0581542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6" grpId="0"/>
      <p:bldP spid="37" grpId="0"/>
      <p:bldP spid="38" grpId="0"/>
      <p:bldP spid="39" grpId="0"/>
      <p:bldP spid="4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EC37CB1-74C3-ACD0-010C-ECF0158B7A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3D512-38F5-4B0F-8403-F56AFC0CBD9B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554DB8-8391-B587-EA16-E4AA2D4E3681}"/>
              </a:ext>
            </a:extLst>
          </p:cNvPr>
          <p:cNvSpPr txBox="1"/>
          <p:nvPr/>
        </p:nvSpPr>
        <p:spPr>
          <a:xfrm>
            <a:off x="7960996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امــامت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B59B26-E659-A567-FD01-E2D8FF4E7F34}"/>
              </a:ext>
            </a:extLst>
          </p:cNvPr>
          <p:cNvSpPr txBox="1"/>
          <p:nvPr/>
        </p:nvSpPr>
        <p:spPr>
          <a:xfrm>
            <a:off x="6552014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مخالفت با مامون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718D80-B5E0-FC72-1C45-0EB073E4FFCD}"/>
              </a:ext>
            </a:extLst>
          </p:cNvPr>
          <p:cNvSpPr txBox="1"/>
          <p:nvPr/>
        </p:nvSpPr>
        <p:spPr>
          <a:xfrm>
            <a:off x="9369978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ولــــادت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799C28C-0446-15E3-7C15-73920EDB2A2A}"/>
              </a:ext>
            </a:extLst>
          </p:cNvPr>
          <p:cNvSpPr txBox="1"/>
          <p:nvPr/>
        </p:nvSpPr>
        <p:spPr>
          <a:xfrm>
            <a:off x="2808991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پذیرش ولادت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F03F833-26A0-6023-8C13-AADBFD18CB7E}"/>
              </a:ext>
            </a:extLst>
          </p:cNvPr>
          <p:cNvSpPr txBox="1"/>
          <p:nvPr/>
        </p:nvSpPr>
        <p:spPr>
          <a:xfrm>
            <a:off x="1400009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شهادت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016342-9324-F372-669C-9BF7049088C5}"/>
              </a:ext>
            </a:extLst>
          </p:cNvPr>
          <p:cNvSpPr txBox="1"/>
          <p:nvPr/>
        </p:nvSpPr>
        <p:spPr>
          <a:xfrm>
            <a:off x="4217973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هجرت اجباری</a:t>
            </a:r>
            <a:endParaRPr lang="en-US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DF84D719-9E50-118D-416A-EB44437C57A6}"/>
              </a:ext>
            </a:extLst>
          </p:cNvPr>
          <p:cNvGrpSpPr/>
          <p:nvPr/>
        </p:nvGrpSpPr>
        <p:grpSpPr>
          <a:xfrm>
            <a:off x="757263" y="1643743"/>
            <a:ext cx="5019324" cy="1170783"/>
            <a:chOff x="757263" y="1643743"/>
            <a:chExt cx="5019324" cy="1170783"/>
          </a:xfrm>
        </p:grpSpPr>
        <p:sp>
          <p:nvSpPr>
            <p:cNvPr id="10" name="Graphic 2">
              <a:extLst>
                <a:ext uri="{FF2B5EF4-FFF2-40B4-BE49-F238E27FC236}">
                  <a16:creationId xmlns:a16="http://schemas.microsoft.com/office/drawing/2014/main" id="{9DDF2BF1-8BA9-5A6B-D089-294CB1FB101A}"/>
                </a:ext>
              </a:extLst>
            </p:cNvPr>
            <p:cNvSpPr/>
            <p:nvPr/>
          </p:nvSpPr>
          <p:spPr>
            <a:xfrm rot="16200000" flipV="1">
              <a:off x="2412784" y="-11778"/>
              <a:ext cx="1134107" cy="4445149"/>
            </a:xfrm>
            <a:custGeom>
              <a:avLst/>
              <a:gdLst>
                <a:gd name="connsiteX0" fmla="*/ 896340 w 1056816"/>
                <a:gd name="connsiteY0" fmla="*/ 2736648 h 2954951"/>
                <a:gd name="connsiteX1" fmla="*/ 878303 w 1056816"/>
                <a:gd name="connsiteY1" fmla="*/ 2736648 h 2954951"/>
                <a:gd name="connsiteX2" fmla="*/ 860048 w 1056816"/>
                <a:gd name="connsiteY2" fmla="*/ 2762039 h 2954951"/>
                <a:gd name="connsiteX3" fmla="*/ 860048 w 1056816"/>
                <a:gd name="connsiteY3" fmla="*/ 2861198 h 2954951"/>
                <a:gd name="connsiteX4" fmla="*/ 847310 w 1056816"/>
                <a:gd name="connsiteY4" fmla="*/ 2873926 h 2954951"/>
                <a:gd name="connsiteX5" fmla="*/ 751226 w 1056816"/>
                <a:gd name="connsiteY5" fmla="*/ 2873926 h 2954951"/>
                <a:gd name="connsiteX6" fmla="*/ 531746 w 1056816"/>
                <a:gd name="connsiteY6" fmla="*/ 2953522 h 2954951"/>
                <a:gd name="connsiteX7" fmla="*/ 528523 w 1056816"/>
                <a:gd name="connsiteY7" fmla="*/ 2953497 h 2954951"/>
                <a:gd name="connsiteX8" fmla="*/ 525071 w 1056816"/>
                <a:gd name="connsiteY8" fmla="*/ 2953522 h 2954951"/>
                <a:gd name="connsiteX9" fmla="*/ 305591 w 1056816"/>
                <a:gd name="connsiteY9" fmla="*/ 2873926 h 2954951"/>
                <a:gd name="connsiteX10" fmla="*/ 209506 w 1056816"/>
                <a:gd name="connsiteY10" fmla="*/ 2873926 h 2954951"/>
                <a:gd name="connsiteX11" fmla="*/ 196768 w 1056816"/>
                <a:gd name="connsiteY11" fmla="*/ 2861198 h 2954951"/>
                <a:gd name="connsiteX12" fmla="*/ 196768 w 1056816"/>
                <a:gd name="connsiteY12" fmla="*/ 2762027 h 2954951"/>
                <a:gd name="connsiteX13" fmla="*/ 178514 w 1056816"/>
                <a:gd name="connsiteY13" fmla="*/ 2736648 h 2954951"/>
                <a:gd name="connsiteX14" fmla="*/ 160476 w 1056816"/>
                <a:gd name="connsiteY14" fmla="*/ 2736648 h 2954951"/>
                <a:gd name="connsiteX15" fmla="*/ 0 w 1056816"/>
                <a:gd name="connsiteY15" fmla="*/ 2576308 h 2954951"/>
                <a:gd name="connsiteX16" fmla="*/ 0 w 1056816"/>
                <a:gd name="connsiteY16" fmla="*/ 375784 h 2954951"/>
                <a:gd name="connsiteX17" fmla="*/ 160476 w 1056816"/>
                <a:gd name="connsiteY17" fmla="*/ 215445 h 2954951"/>
                <a:gd name="connsiteX18" fmla="*/ 178514 w 1056816"/>
                <a:gd name="connsiteY18" fmla="*/ 215445 h 2954951"/>
                <a:gd name="connsiteX19" fmla="*/ 196768 w 1056816"/>
                <a:gd name="connsiteY19" fmla="*/ 190054 h 2954951"/>
                <a:gd name="connsiteX20" fmla="*/ 196768 w 1056816"/>
                <a:gd name="connsiteY20" fmla="*/ 90882 h 2954951"/>
                <a:gd name="connsiteX21" fmla="*/ 209506 w 1056816"/>
                <a:gd name="connsiteY21" fmla="*/ 78155 h 2954951"/>
                <a:gd name="connsiteX22" fmla="*/ 305603 w 1056816"/>
                <a:gd name="connsiteY22" fmla="*/ 78155 h 2954951"/>
                <a:gd name="connsiteX23" fmla="*/ 525071 w 1056816"/>
                <a:gd name="connsiteY23" fmla="*/ -1429 h 2954951"/>
                <a:gd name="connsiteX24" fmla="*/ 528408 w 1056816"/>
                <a:gd name="connsiteY24" fmla="*/ -1417 h 2954951"/>
                <a:gd name="connsiteX25" fmla="*/ 531746 w 1056816"/>
                <a:gd name="connsiteY25" fmla="*/ -1429 h 2954951"/>
                <a:gd name="connsiteX26" fmla="*/ 751200 w 1056816"/>
                <a:gd name="connsiteY26" fmla="*/ 78155 h 2954951"/>
                <a:gd name="connsiteX27" fmla="*/ 847310 w 1056816"/>
                <a:gd name="connsiteY27" fmla="*/ 78155 h 2954951"/>
                <a:gd name="connsiteX28" fmla="*/ 860048 w 1056816"/>
                <a:gd name="connsiteY28" fmla="*/ 90882 h 2954951"/>
                <a:gd name="connsiteX29" fmla="*/ 860048 w 1056816"/>
                <a:gd name="connsiteY29" fmla="*/ 190054 h 2954951"/>
                <a:gd name="connsiteX30" fmla="*/ 878303 w 1056816"/>
                <a:gd name="connsiteY30" fmla="*/ 215445 h 2954951"/>
                <a:gd name="connsiteX31" fmla="*/ 896340 w 1056816"/>
                <a:gd name="connsiteY31" fmla="*/ 215445 h 2954951"/>
                <a:gd name="connsiteX32" fmla="*/ 1056816 w 1056816"/>
                <a:gd name="connsiteY32" fmla="*/ 375784 h 2954951"/>
                <a:gd name="connsiteX33" fmla="*/ 1056816 w 1056816"/>
                <a:gd name="connsiteY33" fmla="*/ 2576308 h 2954951"/>
                <a:gd name="connsiteX34" fmla="*/ 896340 w 1056816"/>
                <a:gd name="connsiteY34" fmla="*/ 2736648 h 2954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056816" h="2954951">
                  <a:moveTo>
                    <a:pt x="896340" y="2736648"/>
                  </a:moveTo>
                  <a:lnTo>
                    <a:pt x="878303" y="2736648"/>
                  </a:lnTo>
                  <a:cubicBezTo>
                    <a:pt x="872570" y="2745010"/>
                    <a:pt x="866545" y="2753372"/>
                    <a:pt x="860048" y="2762039"/>
                  </a:cubicBezTo>
                  <a:lnTo>
                    <a:pt x="860048" y="2861198"/>
                  </a:lnTo>
                  <a:cubicBezTo>
                    <a:pt x="860048" y="2868224"/>
                    <a:pt x="854342" y="2873926"/>
                    <a:pt x="847310" y="2873926"/>
                  </a:cubicBezTo>
                  <a:lnTo>
                    <a:pt x="751226" y="2873926"/>
                  </a:lnTo>
                  <a:cubicBezTo>
                    <a:pt x="682146" y="2926745"/>
                    <a:pt x="608328" y="2953522"/>
                    <a:pt x="531746" y="2953522"/>
                  </a:cubicBezTo>
                  <a:lnTo>
                    <a:pt x="528523" y="2953497"/>
                  </a:lnTo>
                  <a:lnTo>
                    <a:pt x="525071" y="2953522"/>
                  </a:lnTo>
                  <a:cubicBezTo>
                    <a:pt x="448488" y="2953522"/>
                    <a:pt x="374670" y="2926745"/>
                    <a:pt x="305591" y="2873926"/>
                  </a:cubicBezTo>
                  <a:lnTo>
                    <a:pt x="209506" y="2873926"/>
                  </a:lnTo>
                  <a:cubicBezTo>
                    <a:pt x="202474" y="2873926"/>
                    <a:pt x="196768" y="2868224"/>
                    <a:pt x="196768" y="2861198"/>
                  </a:cubicBezTo>
                  <a:lnTo>
                    <a:pt x="196768" y="2762027"/>
                  </a:lnTo>
                  <a:cubicBezTo>
                    <a:pt x="190220" y="2753321"/>
                    <a:pt x="184208" y="2744946"/>
                    <a:pt x="178514" y="2736648"/>
                  </a:cubicBezTo>
                  <a:lnTo>
                    <a:pt x="160476" y="2736648"/>
                  </a:lnTo>
                  <a:cubicBezTo>
                    <a:pt x="71984" y="2736648"/>
                    <a:pt x="0" y="2664726"/>
                    <a:pt x="0" y="2576308"/>
                  </a:cubicBezTo>
                  <a:lnTo>
                    <a:pt x="0" y="375784"/>
                  </a:lnTo>
                  <a:cubicBezTo>
                    <a:pt x="0" y="287367"/>
                    <a:pt x="71984" y="215445"/>
                    <a:pt x="160476" y="215445"/>
                  </a:cubicBezTo>
                  <a:lnTo>
                    <a:pt x="178514" y="215445"/>
                  </a:lnTo>
                  <a:cubicBezTo>
                    <a:pt x="184221" y="207121"/>
                    <a:pt x="190246" y="198747"/>
                    <a:pt x="196768" y="190054"/>
                  </a:cubicBezTo>
                  <a:lnTo>
                    <a:pt x="196768" y="90882"/>
                  </a:lnTo>
                  <a:cubicBezTo>
                    <a:pt x="196768" y="83857"/>
                    <a:pt x="202474" y="78155"/>
                    <a:pt x="209506" y="78155"/>
                  </a:cubicBezTo>
                  <a:lnTo>
                    <a:pt x="305603" y="78155"/>
                  </a:lnTo>
                  <a:cubicBezTo>
                    <a:pt x="374683" y="25337"/>
                    <a:pt x="448501" y="-1429"/>
                    <a:pt x="525071" y="-1429"/>
                  </a:cubicBezTo>
                  <a:lnTo>
                    <a:pt x="528408" y="-1417"/>
                  </a:lnTo>
                  <a:lnTo>
                    <a:pt x="531746" y="-1429"/>
                  </a:lnTo>
                  <a:cubicBezTo>
                    <a:pt x="608315" y="-1429"/>
                    <a:pt x="682121" y="25337"/>
                    <a:pt x="751200" y="78155"/>
                  </a:cubicBezTo>
                  <a:lnTo>
                    <a:pt x="847310" y="78155"/>
                  </a:lnTo>
                  <a:cubicBezTo>
                    <a:pt x="854342" y="78155"/>
                    <a:pt x="860048" y="83857"/>
                    <a:pt x="860048" y="90882"/>
                  </a:cubicBezTo>
                  <a:lnTo>
                    <a:pt x="860048" y="190054"/>
                  </a:lnTo>
                  <a:cubicBezTo>
                    <a:pt x="866571" y="198747"/>
                    <a:pt x="872596" y="207121"/>
                    <a:pt x="878303" y="215445"/>
                  </a:cubicBezTo>
                  <a:lnTo>
                    <a:pt x="896340" y="215445"/>
                  </a:lnTo>
                  <a:cubicBezTo>
                    <a:pt x="984832" y="215445"/>
                    <a:pt x="1056816" y="287367"/>
                    <a:pt x="1056816" y="375784"/>
                  </a:cubicBezTo>
                  <a:lnTo>
                    <a:pt x="1056816" y="2576308"/>
                  </a:lnTo>
                  <a:cubicBezTo>
                    <a:pt x="1056816" y="2664726"/>
                    <a:pt x="984832" y="2736648"/>
                    <a:pt x="896340" y="2736648"/>
                  </a:cubicBezTo>
                  <a:close/>
                </a:path>
              </a:pathLst>
            </a:custGeom>
            <a:noFill/>
            <a:ln w="22225" cap="flat">
              <a:solidFill>
                <a:schemeClr val="bg1"/>
              </a:solidFill>
              <a:prstDash val="solid"/>
              <a:miter/>
            </a:ln>
          </p:spPr>
          <p:txBody>
            <a:bodyPr rtlCol="1" anchor="ctr"/>
            <a:lstStyle/>
            <a:p>
              <a:endParaRPr lang="fa-IR" dirty="0"/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B0BF4FED-3A77-B30D-8D27-7D9B40EA43B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4620055" y="1657994"/>
              <a:ext cx="1156532" cy="1156532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34DE9B1-C41B-F282-FEEA-0E4076A66C17}"/>
              </a:ext>
            </a:extLst>
          </p:cNvPr>
          <p:cNvGrpSpPr/>
          <p:nvPr/>
        </p:nvGrpSpPr>
        <p:grpSpPr>
          <a:xfrm>
            <a:off x="757263" y="3330701"/>
            <a:ext cx="4947560" cy="1156532"/>
            <a:chOff x="757263" y="3330701"/>
            <a:chExt cx="4947560" cy="1156532"/>
          </a:xfrm>
        </p:grpSpPr>
        <p:sp>
          <p:nvSpPr>
            <p:cNvPr id="12" name="Graphic 2">
              <a:extLst>
                <a:ext uri="{FF2B5EF4-FFF2-40B4-BE49-F238E27FC236}">
                  <a16:creationId xmlns:a16="http://schemas.microsoft.com/office/drawing/2014/main" id="{A37D48D0-92F5-7E5E-6E2C-FC77CFA83CD6}"/>
                </a:ext>
              </a:extLst>
            </p:cNvPr>
            <p:cNvSpPr/>
            <p:nvPr/>
          </p:nvSpPr>
          <p:spPr>
            <a:xfrm rot="16200000" flipV="1">
              <a:off x="2412784" y="1686393"/>
              <a:ext cx="1134107" cy="4445149"/>
            </a:xfrm>
            <a:custGeom>
              <a:avLst/>
              <a:gdLst>
                <a:gd name="connsiteX0" fmla="*/ 896340 w 1056816"/>
                <a:gd name="connsiteY0" fmla="*/ 2736648 h 2954951"/>
                <a:gd name="connsiteX1" fmla="*/ 878303 w 1056816"/>
                <a:gd name="connsiteY1" fmla="*/ 2736648 h 2954951"/>
                <a:gd name="connsiteX2" fmla="*/ 860048 w 1056816"/>
                <a:gd name="connsiteY2" fmla="*/ 2762039 h 2954951"/>
                <a:gd name="connsiteX3" fmla="*/ 860048 w 1056816"/>
                <a:gd name="connsiteY3" fmla="*/ 2861198 h 2954951"/>
                <a:gd name="connsiteX4" fmla="*/ 847310 w 1056816"/>
                <a:gd name="connsiteY4" fmla="*/ 2873926 h 2954951"/>
                <a:gd name="connsiteX5" fmla="*/ 751226 w 1056816"/>
                <a:gd name="connsiteY5" fmla="*/ 2873926 h 2954951"/>
                <a:gd name="connsiteX6" fmla="*/ 531746 w 1056816"/>
                <a:gd name="connsiteY6" fmla="*/ 2953522 h 2954951"/>
                <a:gd name="connsiteX7" fmla="*/ 528523 w 1056816"/>
                <a:gd name="connsiteY7" fmla="*/ 2953497 h 2954951"/>
                <a:gd name="connsiteX8" fmla="*/ 525071 w 1056816"/>
                <a:gd name="connsiteY8" fmla="*/ 2953522 h 2954951"/>
                <a:gd name="connsiteX9" fmla="*/ 305591 w 1056816"/>
                <a:gd name="connsiteY9" fmla="*/ 2873926 h 2954951"/>
                <a:gd name="connsiteX10" fmla="*/ 209506 w 1056816"/>
                <a:gd name="connsiteY10" fmla="*/ 2873926 h 2954951"/>
                <a:gd name="connsiteX11" fmla="*/ 196768 w 1056816"/>
                <a:gd name="connsiteY11" fmla="*/ 2861198 h 2954951"/>
                <a:gd name="connsiteX12" fmla="*/ 196768 w 1056816"/>
                <a:gd name="connsiteY12" fmla="*/ 2762027 h 2954951"/>
                <a:gd name="connsiteX13" fmla="*/ 178514 w 1056816"/>
                <a:gd name="connsiteY13" fmla="*/ 2736648 h 2954951"/>
                <a:gd name="connsiteX14" fmla="*/ 160476 w 1056816"/>
                <a:gd name="connsiteY14" fmla="*/ 2736648 h 2954951"/>
                <a:gd name="connsiteX15" fmla="*/ 0 w 1056816"/>
                <a:gd name="connsiteY15" fmla="*/ 2576308 h 2954951"/>
                <a:gd name="connsiteX16" fmla="*/ 0 w 1056816"/>
                <a:gd name="connsiteY16" fmla="*/ 375784 h 2954951"/>
                <a:gd name="connsiteX17" fmla="*/ 160476 w 1056816"/>
                <a:gd name="connsiteY17" fmla="*/ 215445 h 2954951"/>
                <a:gd name="connsiteX18" fmla="*/ 178514 w 1056816"/>
                <a:gd name="connsiteY18" fmla="*/ 215445 h 2954951"/>
                <a:gd name="connsiteX19" fmla="*/ 196768 w 1056816"/>
                <a:gd name="connsiteY19" fmla="*/ 190054 h 2954951"/>
                <a:gd name="connsiteX20" fmla="*/ 196768 w 1056816"/>
                <a:gd name="connsiteY20" fmla="*/ 90882 h 2954951"/>
                <a:gd name="connsiteX21" fmla="*/ 209506 w 1056816"/>
                <a:gd name="connsiteY21" fmla="*/ 78155 h 2954951"/>
                <a:gd name="connsiteX22" fmla="*/ 305603 w 1056816"/>
                <a:gd name="connsiteY22" fmla="*/ 78155 h 2954951"/>
                <a:gd name="connsiteX23" fmla="*/ 525071 w 1056816"/>
                <a:gd name="connsiteY23" fmla="*/ -1429 h 2954951"/>
                <a:gd name="connsiteX24" fmla="*/ 528408 w 1056816"/>
                <a:gd name="connsiteY24" fmla="*/ -1417 h 2954951"/>
                <a:gd name="connsiteX25" fmla="*/ 531746 w 1056816"/>
                <a:gd name="connsiteY25" fmla="*/ -1429 h 2954951"/>
                <a:gd name="connsiteX26" fmla="*/ 751200 w 1056816"/>
                <a:gd name="connsiteY26" fmla="*/ 78155 h 2954951"/>
                <a:gd name="connsiteX27" fmla="*/ 847310 w 1056816"/>
                <a:gd name="connsiteY27" fmla="*/ 78155 h 2954951"/>
                <a:gd name="connsiteX28" fmla="*/ 860048 w 1056816"/>
                <a:gd name="connsiteY28" fmla="*/ 90882 h 2954951"/>
                <a:gd name="connsiteX29" fmla="*/ 860048 w 1056816"/>
                <a:gd name="connsiteY29" fmla="*/ 190054 h 2954951"/>
                <a:gd name="connsiteX30" fmla="*/ 878303 w 1056816"/>
                <a:gd name="connsiteY30" fmla="*/ 215445 h 2954951"/>
                <a:gd name="connsiteX31" fmla="*/ 896340 w 1056816"/>
                <a:gd name="connsiteY31" fmla="*/ 215445 h 2954951"/>
                <a:gd name="connsiteX32" fmla="*/ 1056816 w 1056816"/>
                <a:gd name="connsiteY32" fmla="*/ 375784 h 2954951"/>
                <a:gd name="connsiteX33" fmla="*/ 1056816 w 1056816"/>
                <a:gd name="connsiteY33" fmla="*/ 2576308 h 2954951"/>
                <a:gd name="connsiteX34" fmla="*/ 896340 w 1056816"/>
                <a:gd name="connsiteY34" fmla="*/ 2736648 h 2954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056816" h="2954951">
                  <a:moveTo>
                    <a:pt x="896340" y="2736648"/>
                  </a:moveTo>
                  <a:lnTo>
                    <a:pt x="878303" y="2736648"/>
                  </a:lnTo>
                  <a:cubicBezTo>
                    <a:pt x="872570" y="2745010"/>
                    <a:pt x="866545" y="2753372"/>
                    <a:pt x="860048" y="2762039"/>
                  </a:cubicBezTo>
                  <a:lnTo>
                    <a:pt x="860048" y="2861198"/>
                  </a:lnTo>
                  <a:cubicBezTo>
                    <a:pt x="860048" y="2868224"/>
                    <a:pt x="854342" y="2873926"/>
                    <a:pt x="847310" y="2873926"/>
                  </a:cubicBezTo>
                  <a:lnTo>
                    <a:pt x="751226" y="2873926"/>
                  </a:lnTo>
                  <a:cubicBezTo>
                    <a:pt x="682146" y="2926745"/>
                    <a:pt x="608328" y="2953522"/>
                    <a:pt x="531746" y="2953522"/>
                  </a:cubicBezTo>
                  <a:lnTo>
                    <a:pt x="528523" y="2953497"/>
                  </a:lnTo>
                  <a:lnTo>
                    <a:pt x="525071" y="2953522"/>
                  </a:lnTo>
                  <a:cubicBezTo>
                    <a:pt x="448488" y="2953522"/>
                    <a:pt x="374670" y="2926745"/>
                    <a:pt x="305591" y="2873926"/>
                  </a:cubicBezTo>
                  <a:lnTo>
                    <a:pt x="209506" y="2873926"/>
                  </a:lnTo>
                  <a:cubicBezTo>
                    <a:pt x="202474" y="2873926"/>
                    <a:pt x="196768" y="2868224"/>
                    <a:pt x="196768" y="2861198"/>
                  </a:cubicBezTo>
                  <a:lnTo>
                    <a:pt x="196768" y="2762027"/>
                  </a:lnTo>
                  <a:cubicBezTo>
                    <a:pt x="190220" y="2753321"/>
                    <a:pt x="184208" y="2744946"/>
                    <a:pt x="178514" y="2736648"/>
                  </a:cubicBezTo>
                  <a:lnTo>
                    <a:pt x="160476" y="2736648"/>
                  </a:lnTo>
                  <a:cubicBezTo>
                    <a:pt x="71984" y="2736648"/>
                    <a:pt x="0" y="2664726"/>
                    <a:pt x="0" y="2576308"/>
                  </a:cubicBezTo>
                  <a:lnTo>
                    <a:pt x="0" y="375784"/>
                  </a:lnTo>
                  <a:cubicBezTo>
                    <a:pt x="0" y="287367"/>
                    <a:pt x="71984" y="215445"/>
                    <a:pt x="160476" y="215445"/>
                  </a:cubicBezTo>
                  <a:lnTo>
                    <a:pt x="178514" y="215445"/>
                  </a:lnTo>
                  <a:cubicBezTo>
                    <a:pt x="184221" y="207121"/>
                    <a:pt x="190246" y="198747"/>
                    <a:pt x="196768" y="190054"/>
                  </a:cubicBezTo>
                  <a:lnTo>
                    <a:pt x="196768" y="90882"/>
                  </a:lnTo>
                  <a:cubicBezTo>
                    <a:pt x="196768" y="83857"/>
                    <a:pt x="202474" y="78155"/>
                    <a:pt x="209506" y="78155"/>
                  </a:cubicBezTo>
                  <a:lnTo>
                    <a:pt x="305603" y="78155"/>
                  </a:lnTo>
                  <a:cubicBezTo>
                    <a:pt x="374683" y="25337"/>
                    <a:pt x="448501" y="-1429"/>
                    <a:pt x="525071" y="-1429"/>
                  </a:cubicBezTo>
                  <a:lnTo>
                    <a:pt x="528408" y="-1417"/>
                  </a:lnTo>
                  <a:lnTo>
                    <a:pt x="531746" y="-1429"/>
                  </a:lnTo>
                  <a:cubicBezTo>
                    <a:pt x="608315" y="-1429"/>
                    <a:pt x="682121" y="25337"/>
                    <a:pt x="751200" y="78155"/>
                  </a:cubicBezTo>
                  <a:lnTo>
                    <a:pt x="847310" y="78155"/>
                  </a:lnTo>
                  <a:cubicBezTo>
                    <a:pt x="854342" y="78155"/>
                    <a:pt x="860048" y="83857"/>
                    <a:pt x="860048" y="90882"/>
                  </a:cubicBezTo>
                  <a:lnTo>
                    <a:pt x="860048" y="190054"/>
                  </a:lnTo>
                  <a:cubicBezTo>
                    <a:pt x="866571" y="198747"/>
                    <a:pt x="872596" y="207121"/>
                    <a:pt x="878303" y="215445"/>
                  </a:cubicBezTo>
                  <a:lnTo>
                    <a:pt x="896340" y="215445"/>
                  </a:lnTo>
                  <a:cubicBezTo>
                    <a:pt x="984832" y="215445"/>
                    <a:pt x="1056816" y="287367"/>
                    <a:pt x="1056816" y="375784"/>
                  </a:cubicBezTo>
                  <a:lnTo>
                    <a:pt x="1056816" y="2576308"/>
                  </a:lnTo>
                  <a:cubicBezTo>
                    <a:pt x="1056816" y="2664726"/>
                    <a:pt x="984832" y="2736648"/>
                    <a:pt x="896340" y="2736648"/>
                  </a:cubicBezTo>
                  <a:close/>
                </a:path>
              </a:pathLst>
            </a:custGeom>
            <a:noFill/>
            <a:ln w="22225" cap="flat">
              <a:solidFill>
                <a:schemeClr val="bg1"/>
              </a:solidFill>
              <a:prstDash val="solid"/>
              <a:miter/>
            </a:ln>
          </p:spPr>
          <p:txBody>
            <a:bodyPr rtlCol="1" anchor="ctr"/>
            <a:lstStyle/>
            <a:p>
              <a:endParaRPr lang="fa-IR" dirty="0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91FF4DBD-76D6-3BA6-4023-59294B02E8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4548291" y="3330701"/>
              <a:ext cx="1156532" cy="1156532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6CC516AC-38AB-4D99-953D-74621D9BE98A}"/>
              </a:ext>
            </a:extLst>
          </p:cNvPr>
          <p:cNvGrpSpPr/>
          <p:nvPr/>
        </p:nvGrpSpPr>
        <p:grpSpPr>
          <a:xfrm>
            <a:off x="6722860" y="1643744"/>
            <a:ext cx="4882837" cy="1170782"/>
            <a:chOff x="6722860" y="1643744"/>
            <a:chExt cx="4882837" cy="1170782"/>
          </a:xfrm>
        </p:grpSpPr>
        <p:sp>
          <p:nvSpPr>
            <p:cNvPr id="9" name="Graphic 2">
              <a:extLst>
                <a:ext uri="{FF2B5EF4-FFF2-40B4-BE49-F238E27FC236}">
                  <a16:creationId xmlns:a16="http://schemas.microsoft.com/office/drawing/2014/main" id="{75C7D617-F3CF-8CDC-491E-E1ADA33418BC}"/>
                </a:ext>
              </a:extLst>
            </p:cNvPr>
            <p:cNvSpPr/>
            <p:nvPr/>
          </p:nvSpPr>
          <p:spPr>
            <a:xfrm rot="16200000" flipV="1">
              <a:off x="8378381" y="-11777"/>
              <a:ext cx="1134107" cy="4445149"/>
            </a:xfrm>
            <a:custGeom>
              <a:avLst/>
              <a:gdLst>
                <a:gd name="connsiteX0" fmla="*/ 896340 w 1056816"/>
                <a:gd name="connsiteY0" fmla="*/ 2736648 h 2954951"/>
                <a:gd name="connsiteX1" fmla="*/ 878303 w 1056816"/>
                <a:gd name="connsiteY1" fmla="*/ 2736648 h 2954951"/>
                <a:gd name="connsiteX2" fmla="*/ 860048 w 1056816"/>
                <a:gd name="connsiteY2" fmla="*/ 2762039 h 2954951"/>
                <a:gd name="connsiteX3" fmla="*/ 860048 w 1056816"/>
                <a:gd name="connsiteY3" fmla="*/ 2861198 h 2954951"/>
                <a:gd name="connsiteX4" fmla="*/ 847310 w 1056816"/>
                <a:gd name="connsiteY4" fmla="*/ 2873926 h 2954951"/>
                <a:gd name="connsiteX5" fmla="*/ 751226 w 1056816"/>
                <a:gd name="connsiteY5" fmla="*/ 2873926 h 2954951"/>
                <a:gd name="connsiteX6" fmla="*/ 531746 w 1056816"/>
                <a:gd name="connsiteY6" fmla="*/ 2953522 h 2954951"/>
                <a:gd name="connsiteX7" fmla="*/ 528523 w 1056816"/>
                <a:gd name="connsiteY7" fmla="*/ 2953497 h 2954951"/>
                <a:gd name="connsiteX8" fmla="*/ 525071 w 1056816"/>
                <a:gd name="connsiteY8" fmla="*/ 2953522 h 2954951"/>
                <a:gd name="connsiteX9" fmla="*/ 305591 w 1056816"/>
                <a:gd name="connsiteY9" fmla="*/ 2873926 h 2954951"/>
                <a:gd name="connsiteX10" fmla="*/ 209506 w 1056816"/>
                <a:gd name="connsiteY10" fmla="*/ 2873926 h 2954951"/>
                <a:gd name="connsiteX11" fmla="*/ 196768 w 1056816"/>
                <a:gd name="connsiteY11" fmla="*/ 2861198 h 2954951"/>
                <a:gd name="connsiteX12" fmla="*/ 196768 w 1056816"/>
                <a:gd name="connsiteY12" fmla="*/ 2762027 h 2954951"/>
                <a:gd name="connsiteX13" fmla="*/ 178514 w 1056816"/>
                <a:gd name="connsiteY13" fmla="*/ 2736648 h 2954951"/>
                <a:gd name="connsiteX14" fmla="*/ 160476 w 1056816"/>
                <a:gd name="connsiteY14" fmla="*/ 2736648 h 2954951"/>
                <a:gd name="connsiteX15" fmla="*/ 0 w 1056816"/>
                <a:gd name="connsiteY15" fmla="*/ 2576308 h 2954951"/>
                <a:gd name="connsiteX16" fmla="*/ 0 w 1056816"/>
                <a:gd name="connsiteY16" fmla="*/ 375784 h 2954951"/>
                <a:gd name="connsiteX17" fmla="*/ 160476 w 1056816"/>
                <a:gd name="connsiteY17" fmla="*/ 215445 h 2954951"/>
                <a:gd name="connsiteX18" fmla="*/ 178514 w 1056816"/>
                <a:gd name="connsiteY18" fmla="*/ 215445 h 2954951"/>
                <a:gd name="connsiteX19" fmla="*/ 196768 w 1056816"/>
                <a:gd name="connsiteY19" fmla="*/ 190054 h 2954951"/>
                <a:gd name="connsiteX20" fmla="*/ 196768 w 1056816"/>
                <a:gd name="connsiteY20" fmla="*/ 90882 h 2954951"/>
                <a:gd name="connsiteX21" fmla="*/ 209506 w 1056816"/>
                <a:gd name="connsiteY21" fmla="*/ 78155 h 2954951"/>
                <a:gd name="connsiteX22" fmla="*/ 305603 w 1056816"/>
                <a:gd name="connsiteY22" fmla="*/ 78155 h 2954951"/>
                <a:gd name="connsiteX23" fmla="*/ 525071 w 1056816"/>
                <a:gd name="connsiteY23" fmla="*/ -1429 h 2954951"/>
                <a:gd name="connsiteX24" fmla="*/ 528408 w 1056816"/>
                <a:gd name="connsiteY24" fmla="*/ -1417 h 2954951"/>
                <a:gd name="connsiteX25" fmla="*/ 531746 w 1056816"/>
                <a:gd name="connsiteY25" fmla="*/ -1429 h 2954951"/>
                <a:gd name="connsiteX26" fmla="*/ 751200 w 1056816"/>
                <a:gd name="connsiteY26" fmla="*/ 78155 h 2954951"/>
                <a:gd name="connsiteX27" fmla="*/ 847310 w 1056816"/>
                <a:gd name="connsiteY27" fmla="*/ 78155 h 2954951"/>
                <a:gd name="connsiteX28" fmla="*/ 860048 w 1056816"/>
                <a:gd name="connsiteY28" fmla="*/ 90882 h 2954951"/>
                <a:gd name="connsiteX29" fmla="*/ 860048 w 1056816"/>
                <a:gd name="connsiteY29" fmla="*/ 190054 h 2954951"/>
                <a:gd name="connsiteX30" fmla="*/ 878303 w 1056816"/>
                <a:gd name="connsiteY30" fmla="*/ 215445 h 2954951"/>
                <a:gd name="connsiteX31" fmla="*/ 896340 w 1056816"/>
                <a:gd name="connsiteY31" fmla="*/ 215445 h 2954951"/>
                <a:gd name="connsiteX32" fmla="*/ 1056816 w 1056816"/>
                <a:gd name="connsiteY32" fmla="*/ 375784 h 2954951"/>
                <a:gd name="connsiteX33" fmla="*/ 1056816 w 1056816"/>
                <a:gd name="connsiteY33" fmla="*/ 2576308 h 2954951"/>
                <a:gd name="connsiteX34" fmla="*/ 896340 w 1056816"/>
                <a:gd name="connsiteY34" fmla="*/ 2736648 h 2954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056816" h="2954951">
                  <a:moveTo>
                    <a:pt x="896340" y="2736648"/>
                  </a:moveTo>
                  <a:lnTo>
                    <a:pt x="878303" y="2736648"/>
                  </a:lnTo>
                  <a:cubicBezTo>
                    <a:pt x="872570" y="2745010"/>
                    <a:pt x="866545" y="2753372"/>
                    <a:pt x="860048" y="2762039"/>
                  </a:cubicBezTo>
                  <a:lnTo>
                    <a:pt x="860048" y="2861198"/>
                  </a:lnTo>
                  <a:cubicBezTo>
                    <a:pt x="860048" y="2868224"/>
                    <a:pt x="854342" y="2873926"/>
                    <a:pt x="847310" y="2873926"/>
                  </a:cubicBezTo>
                  <a:lnTo>
                    <a:pt x="751226" y="2873926"/>
                  </a:lnTo>
                  <a:cubicBezTo>
                    <a:pt x="682146" y="2926745"/>
                    <a:pt x="608328" y="2953522"/>
                    <a:pt x="531746" y="2953522"/>
                  </a:cubicBezTo>
                  <a:lnTo>
                    <a:pt x="528523" y="2953497"/>
                  </a:lnTo>
                  <a:lnTo>
                    <a:pt x="525071" y="2953522"/>
                  </a:lnTo>
                  <a:cubicBezTo>
                    <a:pt x="448488" y="2953522"/>
                    <a:pt x="374670" y="2926745"/>
                    <a:pt x="305591" y="2873926"/>
                  </a:cubicBezTo>
                  <a:lnTo>
                    <a:pt x="209506" y="2873926"/>
                  </a:lnTo>
                  <a:cubicBezTo>
                    <a:pt x="202474" y="2873926"/>
                    <a:pt x="196768" y="2868224"/>
                    <a:pt x="196768" y="2861198"/>
                  </a:cubicBezTo>
                  <a:lnTo>
                    <a:pt x="196768" y="2762027"/>
                  </a:lnTo>
                  <a:cubicBezTo>
                    <a:pt x="190220" y="2753321"/>
                    <a:pt x="184208" y="2744946"/>
                    <a:pt x="178514" y="2736648"/>
                  </a:cubicBezTo>
                  <a:lnTo>
                    <a:pt x="160476" y="2736648"/>
                  </a:lnTo>
                  <a:cubicBezTo>
                    <a:pt x="71984" y="2736648"/>
                    <a:pt x="0" y="2664726"/>
                    <a:pt x="0" y="2576308"/>
                  </a:cubicBezTo>
                  <a:lnTo>
                    <a:pt x="0" y="375784"/>
                  </a:lnTo>
                  <a:cubicBezTo>
                    <a:pt x="0" y="287367"/>
                    <a:pt x="71984" y="215445"/>
                    <a:pt x="160476" y="215445"/>
                  </a:cubicBezTo>
                  <a:lnTo>
                    <a:pt x="178514" y="215445"/>
                  </a:lnTo>
                  <a:cubicBezTo>
                    <a:pt x="184221" y="207121"/>
                    <a:pt x="190246" y="198747"/>
                    <a:pt x="196768" y="190054"/>
                  </a:cubicBezTo>
                  <a:lnTo>
                    <a:pt x="196768" y="90882"/>
                  </a:lnTo>
                  <a:cubicBezTo>
                    <a:pt x="196768" y="83857"/>
                    <a:pt x="202474" y="78155"/>
                    <a:pt x="209506" y="78155"/>
                  </a:cubicBezTo>
                  <a:lnTo>
                    <a:pt x="305603" y="78155"/>
                  </a:lnTo>
                  <a:cubicBezTo>
                    <a:pt x="374683" y="25337"/>
                    <a:pt x="448501" y="-1429"/>
                    <a:pt x="525071" y="-1429"/>
                  </a:cubicBezTo>
                  <a:lnTo>
                    <a:pt x="528408" y="-1417"/>
                  </a:lnTo>
                  <a:lnTo>
                    <a:pt x="531746" y="-1429"/>
                  </a:lnTo>
                  <a:cubicBezTo>
                    <a:pt x="608315" y="-1429"/>
                    <a:pt x="682121" y="25337"/>
                    <a:pt x="751200" y="78155"/>
                  </a:cubicBezTo>
                  <a:lnTo>
                    <a:pt x="847310" y="78155"/>
                  </a:lnTo>
                  <a:cubicBezTo>
                    <a:pt x="854342" y="78155"/>
                    <a:pt x="860048" y="83857"/>
                    <a:pt x="860048" y="90882"/>
                  </a:cubicBezTo>
                  <a:lnTo>
                    <a:pt x="860048" y="190054"/>
                  </a:lnTo>
                  <a:cubicBezTo>
                    <a:pt x="866571" y="198747"/>
                    <a:pt x="872596" y="207121"/>
                    <a:pt x="878303" y="215445"/>
                  </a:cubicBezTo>
                  <a:lnTo>
                    <a:pt x="896340" y="215445"/>
                  </a:lnTo>
                  <a:cubicBezTo>
                    <a:pt x="984832" y="215445"/>
                    <a:pt x="1056816" y="287367"/>
                    <a:pt x="1056816" y="375784"/>
                  </a:cubicBezTo>
                  <a:lnTo>
                    <a:pt x="1056816" y="2576308"/>
                  </a:lnTo>
                  <a:cubicBezTo>
                    <a:pt x="1056816" y="2664726"/>
                    <a:pt x="984832" y="2736648"/>
                    <a:pt x="896340" y="2736648"/>
                  </a:cubicBezTo>
                  <a:close/>
                </a:path>
              </a:pathLst>
            </a:custGeom>
            <a:noFill/>
            <a:ln w="22225" cap="flat">
              <a:solidFill>
                <a:schemeClr val="bg1"/>
              </a:solidFill>
              <a:prstDash val="solid"/>
              <a:miter/>
            </a:ln>
          </p:spPr>
          <p:txBody>
            <a:bodyPr rtlCol="1" anchor="ctr"/>
            <a:lstStyle/>
            <a:p>
              <a:endParaRPr lang="fa-IR" dirty="0"/>
            </a:p>
          </p:txBody>
        </p:sp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39AE2971-5560-B14B-59DE-6BB48F83082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10449165" y="1657994"/>
              <a:ext cx="1156532" cy="1156532"/>
            </a:xfrm>
            <a:prstGeom prst="rect">
              <a:avLst/>
            </a:prstGeom>
          </p:spPr>
        </p:pic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94B49C7-95DA-A222-2748-3CB095F205AC}"/>
              </a:ext>
            </a:extLst>
          </p:cNvPr>
          <p:cNvGrpSpPr/>
          <p:nvPr/>
        </p:nvGrpSpPr>
        <p:grpSpPr>
          <a:xfrm>
            <a:off x="6722860" y="3330701"/>
            <a:ext cx="4811073" cy="1156532"/>
            <a:chOff x="6722860" y="3330701"/>
            <a:chExt cx="4811073" cy="1156532"/>
          </a:xfrm>
        </p:grpSpPr>
        <p:sp>
          <p:nvSpPr>
            <p:cNvPr id="11" name="Graphic 2">
              <a:extLst>
                <a:ext uri="{FF2B5EF4-FFF2-40B4-BE49-F238E27FC236}">
                  <a16:creationId xmlns:a16="http://schemas.microsoft.com/office/drawing/2014/main" id="{B4950E3B-7FBA-1437-D4B7-86CA9FB0FA9C}"/>
                </a:ext>
              </a:extLst>
            </p:cNvPr>
            <p:cNvSpPr/>
            <p:nvPr/>
          </p:nvSpPr>
          <p:spPr>
            <a:xfrm rot="16200000" flipV="1">
              <a:off x="8378381" y="1686394"/>
              <a:ext cx="1134107" cy="4445149"/>
            </a:xfrm>
            <a:custGeom>
              <a:avLst/>
              <a:gdLst>
                <a:gd name="connsiteX0" fmla="*/ 896340 w 1056816"/>
                <a:gd name="connsiteY0" fmla="*/ 2736648 h 2954951"/>
                <a:gd name="connsiteX1" fmla="*/ 878303 w 1056816"/>
                <a:gd name="connsiteY1" fmla="*/ 2736648 h 2954951"/>
                <a:gd name="connsiteX2" fmla="*/ 860048 w 1056816"/>
                <a:gd name="connsiteY2" fmla="*/ 2762039 h 2954951"/>
                <a:gd name="connsiteX3" fmla="*/ 860048 w 1056816"/>
                <a:gd name="connsiteY3" fmla="*/ 2861198 h 2954951"/>
                <a:gd name="connsiteX4" fmla="*/ 847310 w 1056816"/>
                <a:gd name="connsiteY4" fmla="*/ 2873926 h 2954951"/>
                <a:gd name="connsiteX5" fmla="*/ 751226 w 1056816"/>
                <a:gd name="connsiteY5" fmla="*/ 2873926 h 2954951"/>
                <a:gd name="connsiteX6" fmla="*/ 531746 w 1056816"/>
                <a:gd name="connsiteY6" fmla="*/ 2953522 h 2954951"/>
                <a:gd name="connsiteX7" fmla="*/ 528523 w 1056816"/>
                <a:gd name="connsiteY7" fmla="*/ 2953497 h 2954951"/>
                <a:gd name="connsiteX8" fmla="*/ 525071 w 1056816"/>
                <a:gd name="connsiteY8" fmla="*/ 2953522 h 2954951"/>
                <a:gd name="connsiteX9" fmla="*/ 305591 w 1056816"/>
                <a:gd name="connsiteY9" fmla="*/ 2873926 h 2954951"/>
                <a:gd name="connsiteX10" fmla="*/ 209506 w 1056816"/>
                <a:gd name="connsiteY10" fmla="*/ 2873926 h 2954951"/>
                <a:gd name="connsiteX11" fmla="*/ 196768 w 1056816"/>
                <a:gd name="connsiteY11" fmla="*/ 2861198 h 2954951"/>
                <a:gd name="connsiteX12" fmla="*/ 196768 w 1056816"/>
                <a:gd name="connsiteY12" fmla="*/ 2762027 h 2954951"/>
                <a:gd name="connsiteX13" fmla="*/ 178514 w 1056816"/>
                <a:gd name="connsiteY13" fmla="*/ 2736648 h 2954951"/>
                <a:gd name="connsiteX14" fmla="*/ 160476 w 1056816"/>
                <a:gd name="connsiteY14" fmla="*/ 2736648 h 2954951"/>
                <a:gd name="connsiteX15" fmla="*/ 0 w 1056816"/>
                <a:gd name="connsiteY15" fmla="*/ 2576308 h 2954951"/>
                <a:gd name="connsiteX16" fmla="*/ 0 w 1056816"/>
                <a:gd name="connsiteY16" fmla="*/ 375784 h 2954951"/>
                <a:gd name="connsiteX17" fmla="*/ 160476 w 1056816"/>
                <a:gd name="connsiteY17" fmla="*/ 215445 h 2954951"/>
                <a:gd name="connsiteX18" fmla="*/ 178514 w 1056816"/>
                <a:gd name="connsiteY18" fmla="*/ 215445 h 2954951"/>
                <a:gd name="connsiteX19" fmla="*/ 196768 w 1056816"/>
                <a:gd name="connsiteY19" fmla="*/ 190054 h 2954951"/>
                <a:gd name="connsiteX20" fmla="*/ 196768 w 1056816"/>
                <a:gd name="connsiteY20" fmla="*/ 90882 h 2954951"/>
                <a:gd name="connsiteX21" fmla="*/ 209506 w 1056816"/>
                <a:gd name="connsiteY21" fmla="*/ 78155 h 2954951"/>
                <a:gd name="connsiteX22" fmla="*/ 305603 w 1056816"/>
                <a:gd name="connsiteY22" fmla="*/ 78155 h 2954951"/>
                <a:gd name="connsiteX23" fmla="*/ 525071 w 1056816"/>
                <a:gd name="connsiteY23" fmla="*/ -1429 h 2954951"/>
                <a:gd name="connsiteX24" fmla="*/ 528408 w 1056816"/>
                <a:gd name="connsiteY24" fmla="*/ -1417 h 2954951"/>
                <a:gd name="connsiteX25" fmla="*/ 531746 w 1056816"/>
                <a:gd name="connsiteY25" fmla="*/ -1429 h 2954951"/>
                <a:gd name="connsiteX26" fmla="*/ 751200 w 1056816"/>
                <a:gd name="connsiteY26" fmla="*/ 78155 h 2954951"/>
                <a:gd name="connsiteX27" fmla="*/ 847310 w 1056816"/>
                <a:gd name="connsiteY27" fmla="*/ 78155 h 2954951"/>
                <a:gd name="connsiteX28" fmla="*/ 860048 w 1056816"/>
                <a:gd name="connsiteY28" fmla="*/ 90882 h 2954951"/>
                <a:gd name="connsiteX29" fmla="*/ 860048 w 1056816"/>
                <a:gd name="connsiteY29" fmla="*/ 190054 h 2954951"/>
                <a:gd name="connsiteX30" fmla="*/ 878303 w 1056816"/>
                <a:gd name="connsiteY30" fmla="*/ 215445 h 2954951"/>
                <a:gd name="connsiteX31" fmla="*/ 896340 w 1056816"/>
                <a:gd name="connsiteY31" fmla="*/ 215445 h 2954951"/>
                <a:gd name="connsiteX32" fmla="*/ 1056816 w 1056816"/>
                <a:gd name="connsiteY32" fmla="*/ 375784 h 2954951"/>
                <a:gd name="connsiteX33" fmla="*/ 1056816 w 1056816"/>
                <a:gd name="connsiteY33" fmla="*/ 2576308 h 2954951"/>
                <a:gd name="connsiteX34" fmla="*/ 896340 w 1056816"/>
                <a:gd name="connsiteY34" fmla="*/ 2736648 h 2954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1056816" h="2954951">
                  <a:moveTo>
                    <a:pt x="896340" y="2736648"/>
                  </a:moveTo>
                  <a:lnTo>
                    <a:pt x="878303" y="2736648"/>
                  </a:lnTo>
                  <a:cubicBezTo>
                    <a:pt x="872570" y="2745010"/>
                    <a:pt x="866545" y="2753372"/>
                    <a:pt x="860048" y="2762039"/>
                  </a:cubicBezTo>
                  <a:lnTo>
                    <a:pt x="860048" y="2861198"/>
                  </a:lnTo>
                  <a:cubicBezTo>
                    <a:pt x="860048" y="2868224"/>
                    <a:pt x="854342" y="2873926"/>
                    <a:pt x="847310" y="2873926"/>
                  </a:cubicBezTo>
                  <a:lnTo>
                    <a:pt x="751226" y="2873926"/>
                  </a:lnTo>
                  <a:cubicBezTo>
                    <a:pt x="682146" y="2926745"/>
                    <a:pt x="608328" y="2953522"/>
                    <a:pt x="531746" y="2953522"/>
                  </a:cubicBezTo>
                  <a:lnTo>
                    <a:pt x="528523" y="2953497"/>
                  </a:lnTo>
                  <a:lnTo>
                    <a:pt x="525071" y="2953522"/>
                  </a:lnTo>
                  <a:cubicBezTo>
                    <a:pt x="448488" y="2953522"/>
                    <a:pt x="374670" y="2926745"/>
                    <a:pt x="305591" y="2873926"/>
                  </a:cubicBezTo>
                  <a:lnTo>
                    <a:pt x="209506" y="2873926"/>
                  </a:lnTo>
                  <a:cubicBezTo>
                    <a:pt x="202474" y="2873926"/>
                    <a:pt x="196768" y="2868224"/>
                    <a:pt x="196768" y="2861198"/>
                  </a:cubicBezTo>
                  <a:lnTo>
                    <a:pt x="196768" y="2762027"/>
                  </a:lnTo>
                  <a:cubicBezTo>
                    <a:pt x="190220" y="2753321"/>
                    <a:pt x="184208" y="2744946"/>
                    <a:pt x="178514" y="2736648"/>
                  </a:cubicBezTo>
                  <a:lnTo>
                    <a:pt x="160476" y="2736648"/>
                  </a:lnTo>
                  <a:cubicBezTo>
                    <a:pt x="71984" y="2736648"/>
                    <a:pt x="0" y="2664726"/>
                    <a:pt x="0" y="2576308"/>
                  </a:cubicBezTo>
                  <a:lnTo>
                    <a:pt x="0" y="375784"/>
                  </a:lnTo>
                  <a:cubicBezTo>
                    <a:pt x="0" y="287367"/>
                    <a:pt x="71984" y="215445"/>
                    <a:pt x="160476" y="215445"/>
                  </a:cubicBezTo>
                  <a:lnTo>
                    <a:pt x="178514" y="215445"/>
                  </a:lnTo>
                  <a:cubicBezTo>
                    <a:pt x="184221" y="207121"/>
                    <a:pt x="190246" y="198747"/>
                    <a:pt x="196768" y="190054"/>
                  </a:cubicBezTo>
                  <a:lnTo>
                    <a:pt x="196768" y="90882"/>
                  </a:lnTo>
                  <a:cubicBezTo>
                    <a:pt x="196768" y="83857"/>
                    <a:pt x="202474" y="78155"/>
                    <a:pt x="209506" y="78155"/>
                  </a:cubicBezTo>
                  <a:lnTo>
                    <a:pt x="305603" y="78155"/>
                  </a:lnTo>
                  <a:cubicBezTo>
                    <a:pt x="374683" y="25337"/>
                    <a:pt x="448501" y="-1429"/>
                    <a:pt x="525071" y="-1429"/>
                  </a:cubicBezTo>
                  <a:lnTo>
                    <a:pt x="528408" y="-1417"/>
                  </a:lnTo>
                  <a:lnTo>
                    <a:pt x="531746" y="-1429"/>
                  </a:lnTo>
                  <a:cubicBezTo>
                    <a:pt x="608315" y="-1429"/>
                    <a:pt x="682121" y="25337"/>
                    <a:pt x="751200" y="78155"/>
                  </a:cubicBezTo>
                  <a:lnTo>
                    <a:pt x="847310" y="78155"/>
                  </a:lnTo>
                  <a:cubicBezTo>
                    <a:pt x="854342" y="78155"/>
                    <a:pt x="860048" y="83857"/>
                    <a:pt x="860048" y="90882"/>
                  </a:cubicBezTo>
                  <a:lnTo>
                    <a:pt x="860048" y="190054"/>
                  </a:lnTo>
                  <a:cubicBezTo>
                    <a:pt x="866571" y="198747"/>
                    <a:pt x="872596" y="207121"/>
                    <a:pt x="878303" y="215445"/>
                  </a:cubicBezTo>
                  <a:lnTo>
                    <a:pt x="896340" y="215445"/>
                  </a:lnTo>
                  <a:cubicBezTo>
                    <a:pt x="984832" y="215445"/>
                    <a:pt x="1056816" y="287367"/>
                    <a:pt x="1056816" y="375784"/>
                  </a:cubicBezTo>
                  <a:lnTo>
                    <a:pt x="1056816" y="2576308"/>
                  </a:lnTo>
                  <a:cubicBezTo>
                    <a:pt x="1056816" y="2664726"/>
                    <a:pt x="984832" y="2736648"/>
                    <a:pt x="896340" y="2736648"/>
                  </a:cubicBezTo>
                  <a:close/>
                </a:path>
              </a:pathLst>
            </a:custGeom>
            <a:noFill/>
            <a:ln w="22225" cap="flat">
              <a:solidFill>
                <a:schemeClr val="bg1"/>
              </a:solidFill>
              <a:prstDash val="solid"/>
              <a:miter/>
            </a:ln>
          </p:spPr>
          <p:txBody>
            <a:bodyPr rtlCol="1" anchor="ctr"/>
            <a:lstStyle/>
            <a:p>
              <a:endParaRPr lang="fa-IR" dirty="0"/>
            </a:p>
          </p:txBody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86B23FB6-A31B-5B59-38D0-5A0A23AA1DE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10377401" y="3330701"/>
              <a:ext cx="1156532" cy="1156532"/>
            </a:xfrm>
            <a:prstGeom prst="rect">
              <a:avLst/>
            </a:prstGeom>
          </p:spPr>
        </p:pic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8013B572-50E9-B3C8-D5CB-3723BD554382}"/>
              </a:ext>
            </a:extLst>
          </p:cNvPr>
          <p:cNvSpPr txBox="1"/>
          <p:nvPr/>
        </p:nvSpPr>
        <p:spPr>
          <a:xfrm>
            <a:off x="3788228" y="108860"/>
            <a:ext cx="4615543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0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موضوع خود را به صورت دقیق را وارد نمایید</a:t>
            </a:r>
            <a:endParaRPr lang="en-US" sz="4000" dirty="0"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9B6B00A-A8A9-3483-FEFE-12CC8EABB7BE}"/>
              </a:ext>
            </a:extLst>
          </p:cNvPr>
          <p:cNvSpPr txBox="1"/>
          <p:nvPr/>
        </p:nvSpPr>
        <p:spPr>
          <a:xfrm>
            <a:off x="6803236" y="1561300"/>
            <a:ext cx="4161309" cy="1127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2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fa-IR" sz="3200" dirty="0">
              <a:latin typeface="Kalameh" pitchFamily="2" charset="-78"/>
              <a:cs typeface="B Tehran" panose="00000400000000000000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14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4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3727780-C0F8-DB8A-9A6E-EF9C9DF0378F}"/>
              </a:ext>
            </a:extLst>
          </p:cNvPr>
          <p:cNvSpPr txBox="1"/>
          <p:nvPr/>
        </p:nvSpPr>
        <p:spPr>
          <a:xfrm>
            <a:off x="6722860" y="3249097"/>
            <a:ext cx="4161309" cy="1127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2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fa-IR" sz="3200" dirty="0">
              <a:latin typeface="Kalameh" pitchFamily="2" charset="-78"/>
              <a:cs typeface="B Tehran" panose="00000400000000000000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14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4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0603E27-9EA5-BC67-3C9B-21E0A8A505BB}"/>
              </a:ext>
            </a:extLst>
          </p:cNvPr>
          <p:cNvSpPr txBox="1"/>
          <p:nvPr/>
        </p:nvSpPr>
        <p:spPr>
          <a:xfrm>
            <a:off x="839938" y="1530764"/>
            <a:ext cx="4161309" cy="1127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2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fa-IR" sz="3200" dirty="0">
              <a:latin typeface="Kalameh" pitchFamily="2" charset="-78"/>
              <a:cs typeface="B Tehran" panose="00000400000000000000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14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4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0A80C95-7090-74CC-5BF8-DB03EA8B7050}"/>
              </a:ext>
            </a:extLst>
          </p:cNvPr>
          <p:cNvSpPr txBox="1"/>
          <p:nvPr/>
        </p:nvSpPr>
        <p:spPr>
          <a:xfrm>
            <a:off x="759562" y="3218561"/>
            <a:ext cx="4161309" cy="1127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2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fa-IR" sz="3200" dirty="0">
              <a:latin typeface="Kalameh" pitchFamily="2" charset="-78"/>
              <a:cs typeface="B Tehran" panose="00000400000000000000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14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1146042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" grpId="0"/>
      <p:bldP spid="20" grpId="0"/>
      <p:bldP spid="21" grpId="0"/>
      <p:bldP spid="2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EC37CB1-74C3-ACD0-010C-ECF0158B7A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3D512-38F5-4B0F-8403-F56AFC0CBD9B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554DB8-8391-B587-EA16-E4AA2D4E3681}"/>
              </a:ext>
            </a:extLst>
          </p:cNvPr>
          <p:cNvSpPr txBox="1"/>
          <p:nvPr/>
        </p:nvSpPr>
        <p:spPr>
          <a:xfrm>
            <a:off x="7960996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امــامت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B59B26-E659-A567-FD01-E2D8FF4E7F34}"/>
              </a:ext>
            </a:extLst>
          </p:cNvPr>
          <p:cNvSpPr txBox="1"/>
          <p:nvPr/>
        </p:nvSpPr>
        <p:spPr>
          <a:xfrm>
            <a:off x="6552014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مخالفت با مامون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718D80-B5E0-FC72-1C45-0EB073E4FFCD}"/>
              </a:ext>
            </a:extLst>
          </p:cNvPr>
          <p:cNvSpPr txBox="1"/>
          <p:nvPr/>
        </p:nvSpPr>
        <p:spPr>
          <a:xfrm>
            <a:off x="9369978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ولــــادت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799C28C-0446-15E3-7C15-73920EDB2A2A}"/>
              </a:ext>
            </a:extLst>
          </p:cNvPr>
          <p:cNvSpPr txBox="1"/>
          <p:nvPr/>
        </p:nvSpPr>
        <p:spPr>
          <a:xfrm>
            <a:off x="2808991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پذیرش ولادت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F03F833-26A0-6023-8C13-AADBFD18CB7E}"/>
              </a:ext>
            </a:extLst>
          </p:cNvPr>
          <p:cNvSpPr txBox="1"/>
          <p:nvPr/>
        </p:nvSpPr>
        <p:spPr>
          <a:xfrm>
            <a:off x="1400009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شهادت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016342-9324-F372-669C-9BF7049088C5}"/>
              </a:ext>
            </a:extLst>
          </p:cNvPr>
          <p:cNvSpPr txBox="1"/>
          <p:nvPr/>
        </p:nvSpPr>
        <p:spPr>
          <a:xfrm>
            <a:off x="4217973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هجرت اجباری</a:t>
            </a:r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17BEC5AF-A61B-044C-97BC-5AF61C90A4BB}"/>
              </a:ext>
            </a:extLst>
          </p:cNvPr>
          <p:cNvGrpSpPr/>
          <p:nvPr/>
        </p:nvGrpSpPr>
        <p:grpSpPr>
          <a:xfrm>
            <a:off x="1749449" y="2414343"/>
            <a:ext cx="8415866" cy="1329266"/>
            <a:chOff x="1896534" y="3079389"/>
            <a:chExt cx="8415866" cy="1329266"/>
          </a:xfrm>
          <a:solidFill>
            <a:schemeClr val="bg1"/>
          </a:solidFill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90204CCD-5F2E-FD4F-C890-65A5865F4358}"/>
                </a:ext>
              </a:extLst>
            </p:cNvPr>
            <p:cNvCxnSpPr/>
            <p:nvPr/>
          </p:nvCxnSpPr>
          <p:spPr>
            <a:xfrm>
              <a:off x="2082800" y="3079389"/>
              <a:ext cx="0" cy="639037"/>
            </a:xfrm>
            <a:prstGeom prst="line">
              <a:avLst/>
            </a:prstGeom>
            <a:grpFill/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C075DDA9-CED2-2FDE-8EDB-7DA52BE199B4}"/>
                </a:ext>
              </a:extLst>
            </p:cNvPr>
            <p:cNvGrpSpPr/>
            <p:nvPr/>
          </p:nvGrpSpPr>
          <p:grpSpPr>
            <a:xfrm>
              <a:off x="1896534" y="3096322"/>
              <a:ext cx="8415866" cy="1312333"/>
              <a:chOff x="1896534" y="3096322"/>
              <a:chExt cx="8415866" cy="1312333"/>
            </a:xfrm>
            <a:grpFill/>
          </p:grpSpPr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7CB9FB09-4BFC-88D0-649F-8778AF703D3F}"/>
                  </a:ext>
                </a:extLst>
              </p:cNvPr>
              <p:cNvCxnSpPr/>
              <p:nvPr/>
            </p:nvCxnSpPr>
            <p:spPr>
              <a:xfrm>
                <a:off x="2032000" y="3769617"/>
                <a:ext cx="8094133" cy="0"/>
              </a:xfrm>
              <a:prstGeom prst="lin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8-Point Star 10">
                <a:extLst>
                  <a:ext uri="{FF2B5EF4-FFF2-40B4-BE49-F238E27FC236}">
                    <a16:creationId xmlns:a16="http://schemas.microsoft.com/office/drawing/2014/main" id="{87706916-1AC9-3338-391E-B3A19A9216D6}"/>
                  </a:ext>
                </a:extLst>
              </p:cNvPr>
              <p:cNvSpPr/>
              <p:nvPr/>
            </p:nvSpPr>
            <p:spPr>
              <a:xfrm>
                <a:off x="1896534" y="3583350"/>
                <a:ext cx="372533" cy="372533"/>
              </a:xfrm>
              <a:prstGeom prst="star8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14" name="8-Point Star 11">
                <a:extLst>
                  <a:ext uri="{FF2B5EF4-FFF2-40B4-BE49-F238E27FC236}">
                    <a16:creationId xmlns:a16="http://schemas.microsoft.com/office/drawing/2014/main" id="{CE9DD6C1-AEB8-0F69-91A8-099D92A778F7}"/>
                  </a:ext>
                </a:extLst>
              </p:cNvPr>
              <p:cNvSpPr/>
              <p:nvPr/>
            </p:nvSpPr>
            <p:spPr>
              <a:xfrm>
                <a:off x="3911600" y="3583350"/>
                <a:ext cx="372533" cy="372533"/>
              </a:xfrm>
              <a:prstGeom prst="star8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15" name="8-Point Star 12">
                <a:extLst>
                  <a:ext uri="{FF2B5EF4-FFF2-40B4-BE49-F238E27FC236}">
                    <a16:creationId xmlns:a16="http://schemas.microsoft.com/office/drawing/2014/main" id="{295A7127-1F5C-D8F5-5580-048ED1A57AEB}"/>
                  </a:ext>
                </a:extLst>
              </p:cNvPr>
              <p:cNvSpPr/>
              <p:nvPr/>
            </p:nvSpPr>
            <p:spPr>
              <a:xfrm>
                <a:off x="5909734" y="3583350"/>
                <a:ext cx="372533" cy="372533"/>
              </a:xfrm>
              <a:prstGeom prst="star8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16" name="8-Point Star 13">
                <a:extLst>
                  <a:ext uri="{FF2B5EF4-FFF2-40B4-BE49-F238E27FC236}">
                    <a16:creationId xmlns:a16="http://schemas.microsoft.com/office/drawing/2014/main" id="{BE2B8796-C767-6F22-E0CA-B1254517E97A}"/>
                  </a:ext>
                </a:extLst>
              </p:cNvPr>
              <p:cNvSpPr/>
              <p:nvPr/>
            </p:nvSpPr>
            <p:spPr>
              <a:xfrm>
                <a:off x="7907867" y="3583350"/>
                <a:ext cx="372533" cy="372533"/>
              </a:xfrm>
              <a:prstGeom prst="star8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sp>
            <p:nvSpPr>
              <p:cNvPr id="17" name="8-Point Star 14">
                <a:extLst>
                  <a:ext uri="{FF2B5EF4-FFF2-40B4-BE49-F238E27FC236}">
                    <a16:creationId xmlns:a16="http://schemas.microsoft.com/office/drawing/2014/main" id="{AF1CE315-C391-BD34-C4BB-9A677866C830}"/>
                  </a:ext>
                </a:extLst>
              </p:cNvPr>
              <p:cNvSpPr/>
              <p:nvPr/>
            </p:nvSpPr>
            <p:spPr>
              <a:xfrm>
                <a:off x="9939867" y="3583350"/>
                <a:ext cx="372533" cy="372533"/>
              </a:xfrm>
              <a:prstGeom prst="star8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/>
              </a:p>
            </p:txBody>
          </p: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3EB02F2D-5563-F89F-16E7-02F70A1E985D}"/>
                  </a:ext>
                </a:extLst>
              </p:cNvPr>
              <p:cNvCxnSpPr/>
              <p:nvPr/>
            </p:nvCxnSpPr>
            <p:spPr>
              <a:xfrm>
                <a:off x="4118004" y="3769618"/>
                <a:ext cx="0" cy="639037"/>
              </a:xfrm>
              <a:prstGeom prst="lin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0446CAA0-2492-8828-9F1C-A3617A25C5AA}"/>
                  </a:ext>
                </a:extLst>
              </p:cNvPr>
              <p:cNvCxnSpPr/>
              <p:nvPr/>
            </p:nvCxnSpPr>
            <p:spPr>
              <a:xfrm>
                <a:off x="6096000" y="3096322"/>
                <a:ext cx="0" cy="639037"/>
              </a:xfrm>
              <a:prstGeom prst="lin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3C67E319-339C-1B18-ECF7-EF2FD84B0F57}"/>
                  </a:ext>
                </a:extLst>
              </p:cNvPr>
              <p:cNvCxnSpPr/>
              <p:nvPr/>
            </p:nvCxnSpPr>
            <p:spPr>
              <a:xfrm>
                <a:off x="8094133" y="3769618"/>
                <a:ext cx="0" cy="639037"/>
              </a:xfrm>
              <a:prstGeom prst="lin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A7D59615-647C-7C8A-BD05-E2558A6D71A6}"/>
                  </a:ext>
                </a:extLst>
              </p:cNvPr>
              <p:cNvCxnSpPr/>
              <p:nvPr/>
            </p:nvCxnSpPr>
            <p:spPr>
              <a:xfrm>
                <a:off x="10126133" y="3096322"/>
                <a:ext cx="0" cy="639037"/>
              </a:xfrm>
              <a:prstGeom prst="line">
                <a:avLst/>
              </a:prstGeom>
              <a:grpFill/>
              <a:ln w="285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2" name="Google Shape;2869;p58">
            <a:extLst>
              <a:ext uri="{FF2B5EF4-FFF2-40B4-BE49-F238E27FC236}">
                <a16:creationId xmlns:a16="http://schemas.microsoft.com/office/drawing/2014/main" id="{EF94D92E-CED4-3E9A-1904-DE27DA11094F}"/>
              </a:ext>
            </a:extLst>
          </p:cNvPr>
          <p:cNvSpPr/>
          <p:nvPr/>
        </p:nvSpPr>
        <p:spPr>
          <a:xfrm>
            <a:off x="3415076" y="1270953"/>
            <a:ext cx="1071412" cy="1160324"/>
          </a:xfrm>
          <a:custGeom>
            <a:avLst/>
            <a:gdLst/>
            <a:ahLst/>
            <a:cxnLst/>
            <a:rect l="l" t="t" r="r" b="b"/>
            <a:pathLst>
              <a:path w="63914" h="69218" extrusionOk="0">
                <a:moveTo>
                  <a:pt x="31961" y="355"/>
                </a:moveTo>
                <a:cubicBezTo>
                  <a:pt x="32875" y="1318"/>
                  <a:pt x="34421" y="2608"/>
                  <a:pt x="36685" y="3499"/>
                </a:cubicBezTo>
                <a:cubicBezTo>
                  <a:pt x="38035" y="4034"/>
                  <a:pt x="38629" y="5449"/>
                  <a:pt x="38748" y="5971"/>
                </a:cubicBezTo>
                <a:lnTo>
                  <a:pt x="38748" y="7535"/>
                </a:lnTo>
                <a:cubicBezTo>
                  <a:pt x="38748" y="7576"/>
                  <a:pt x="38772" y="7617"/>
                  <a:pt x="38801" y="7647"/>
                </a:cubicBezTo>
                <a:cubicBezTo>
                  <a:pt x="38830" y="7667"/>
                  <a:pt x="38869" y="7679"/>
                  <a:pt x="38904" y="7679"/>
                </a:cubicBezTo>
                <a:cubicBezTo>
                  <a:pt x="38912" y="7679"/>
                  <a:pt x="38919" y="7678"/>
                  <a:pt x="38926" y="7677"/>
                </a:cubicBezTo>
                <a:lnTo>
                  <a:pt x="40341" y="7362"/>
                </a:lnTo>
                <a:cubicBezTo>
                  <a:pt x="40965" y="7223"/>
                  <a:pt x="41584" y="7156"/>
                  <a:pt x="42189" y="7156"/>
                </a:cubicBezTo>
                <a:cubicBezTo>
                  <a:pt x="46520" y="7156"/>
                  <a:pt x="50191" y="10546"/>
                  <a:pt x="50546" y="14864"/>
                </a:cubicBezTo>
                <a:lnTo>
                  <a:pt x="50635" y="15898"/>
                </a:lnTo>
                <a:cubicBezTo>
                  <a:pt x="50640" y="15975"/>
                  <a:pt x="50700" y="16028"/>
                  <a:pt x="50777" y="16034"/>
                </a:cubicBezTo>
                <a:lnTo>
                  <a:pt x="51811" y="16063"/>
                </a:lnTo>
                <a:cubicBezTo>
                  <a:pt x="56400" y="16189"/>
                  <a:pt x="59997" y="19874"/>
                  <a:pt x="59997" y="24463"/>
                </a:cubicBezTo>
                <a:cubicBezTo>
                  <a:pt x="59997" y="25134"/>
                  <a:pt x="59901" y="25835"/>
                  <a:pt x="59723" y="26542"/>
                </a:cubicBezTo>
                <a:lnTo>
                  <a:pt x="59533" y="27297"/>
                </a:lnTo>
                <a:cubicBezTo>
                  <a:pt x="59514" y="27351"/>
                  <a:pt x="59539" y="27417"/>
                  <a:pt x="59586" y="27452"/>
                </a:cubicBezTo>
                <a:lnTo>
                  <a:pt x="60211" y="27916"/>
                </a:lnTo>
                <a:cubicBezTo>
                  <a:pt x="62380" y="29521"/>
                  <a:pt x="63621" y="31981"/>
                  <a:pt x="63621" y="34667"/>
                </a:cubicBezTo>
                <a:cubicBezTo>
                  <a:pt x="63621" y="37336"/>
                  <a:pt x="62386" y="39791"/>
                  <a:pt x="60233" y="41402"/>
                </a:cubicBezTo>
                <a:lnTo>
                  <a:pt x="59616" y="41860"/>
                </a:lnTo>
                <a:cubicBezTo>
                  <a:pt x="59569" y="41895"/>
                  <a:pt x="59550" y="41954"/>
                  <a:pt x="59563" y="42014"/>
                </a:cubicBezTo>
                <a:lnTo>
                  <a:pt x="59747" y="42757"/>
                </a:lnTo>
                <a:cubicBezTo>
                  <a:pt x="59912" y="43435"/>
                  <a:pt x="59997" y="44106"/>
                  <a:pt x="59997" y="44754"/>
                </a:cubicBezTo>
                <a:cubicBezTo>
                  <a:pt x="59997" y="49081"/>
                  <a:pt x="56751" y="52682"/>
                  <a:pt x="52448" y="53122"/>
                </a:cubicBezTo>
                <a:lnTo>
                  <a:pt x="52020" y="53164"/>
                </a:lnTo>
                <a:cubicBezTo>
                  <a:pt x="51984" y="53170"/>
                  <a:pt x="51954" y="53182"/>
                  <a:pt x="51931" y="53212"/>
                </a:cubicBezTo>
                <a:lnTo>
                  <a:pt x="51633" y="53527"/>
                </a:lnTo>
                <a:cubicBezTo>
                  <a:pt x="51348" y="53824"/>
                  <a:pt x="51087" y="54092"/>
                  <a:pt x="50832" y="54341"/>
                </a:cubicBezTo>
                <a:lnTo>
                  <a:pt x="50563" y="54608"/>
                </a:lnTo>
                <a:cubicBezTo>
                  <a:pt x="50541" y="54627"/>
                  <a:pt x="50522" y="54655"/>
                  <a:pt x="50516" y="54685"/>
                </a:cubicBezTo>
                <a:lnTo>
                  <a:pt x="50456" y="55060"/>
                </a:lnTo>
                <a:cubicBezTo>
                  <a:pt x="49767" y="59113"/>
                  <a:pt x="46284" y="62061"/>
                  <a:pt x="42171" y="62061"/>
                </a:cubicBezTo>
                <a:cubicBezTo>
                  <a:pt x="41571" y="62061"/>
                  <a:pt x="40953" y="61990"/>
                  <a:pt x="40341" y="61853"/>
                </a:cubicBezTo>
                <a:lnTo>
                  <a:pt x="38926" y="61538"/>
                </a:lnTo>
                <a:cubicBezTo>
                  <a:pt x="38916" y="61535"/>
                  <a:pt x="38904" y="61534"/>
                  <a:pt x="38893" y="61534"/>
                </a:cubicBezTo>
                <a:cubicBezTo>
                  <a:pt x="38861" y="61534"/>
                  <a:pt x="38827" y="61546"/>
                  <a:pt x="38801" y="61568"/>
                </a:cubicBezTo>
                <a:cubicBezTo>
                  <a:pt x="38772" y="61592"/>
                  <a:pt x="38748" y="61633"/>
                  <a:pt x="38748" y="61681"/>
                </a:cubicBezTo>
                <a:lnTo>
                  <a:pt x="38748" y="63244"/>
                </a:lnTo>
                <a:cubicBezTo>
                  <a:pt x="38629" y="63767"/>
                  <a:pt x="38035" y="65175"/>
                  <a:pt x="36685" y="65710"/>
                </a:cubicBezTo>
                <a:cubicBezTo>
                  <a:pt x="34421" y="66609"/>
                  <a:pt x="32875" y="67893"/>
                  <a:pt x="31961" y="68856"/>
                </a:cubicBezTo>
                <a:cubicBezTo>
                  <a:pt x="31039" y="67893"/>
                  <a:pt x="29500" y="66609"/>
                  <a:pt x="27235" y="65710"/>
                </a:cubicBezTo>
                <a:cubicBezTo>
                  <a:pt x="25880" y="65182"/>
                  <a:pt x="25292" y="63762"/>
                  <a:pt x="25166" y="63244"/>
                </a:cubicBezTo>
                <a:lnTo>
                  <a:pt x="25166" y="61681"/>
                </a:lnTo>
                <a:cubicBezTo>
                  <a:pt x="25166" y="61633"/>
                  <a:pt x="25149" y="61592"/>
                  <a:pt x="25114" y="61568"/>
                </a:cubicBezTo>
                <a:cubicBezTo>
                  <a:pt x="25087" y="61546"/>
                  <a:pt x="25057" y="61534"/>
                  <a:pt x="25026" y="61534"/>
                </a:cubicBezTo>
                <a:cubicBezTo>
                  <a:pt x="25015" y="61534"/>
                  <a:pt x="25004" y="61535"/>
                  <a:pt x="24994" y="61538"/>
                </a:cubicBezTo>
                <a:lnTo>
                  <a:pt x="23580" y="61853"/>
                </a:lnTo>
                <a:cubicBezTo>
                  <a:pt x="22961" y="61990"/>
                  <a:pt x="22343" y="62061"/>
                  <a:pt x="21743" y="62061"/>
                </a:cubicBezTo>
                <a:cubicBezTo>
                  <a:pt x="17630" y="62061"/>
                  <a:pt x="14147" y="59113"/>
                  <a:pt x="13464" y="55060"/>
                </a:cubicBezTo>
                <a:lnTo>
                  <a:pt x="13398" y="54685"/>
                </a:lnTo>
                <a:cubicBezTo>
                  <a:pt x="13392" y="54655"/>
                  <a:pt x="13381" y="54627"/>
                  <a:pt x="13357" y="54608"/>
                </a:cubicBezTo>
                <a:lnTo>
                  <a:pt x="13088" y="54341"/>
                </a:lnTo>
                <a:cubicBezTo>
                  <a:pt x="12833" y="54092"/>
                  <a:pt x="12572" y="53824"/>
                  <a:pt x="12287" y="53527"/>
                </a:cubicBezTo>
                <a:lnTo>
                  <a:pt x="11990" y="53212"/>
                </a:lnTo>
                <a:cubicBezTo>
                  <a:pt x="11966" y="53182"/>
                  <a:pt x="11930" y="53170"/>
                  <a:pt x="11900" y="53164"/>
                </a:cubicBezTo>
                <a:lnTo>
                  <a:pt x="11467" y="53122"/>
                </a:lnTo>
                <a:cubicBezTo>
                  <a:pt x="7169" y="52682"/>
                  <a:pt x="3923" y="49081"/>
                  <a:pt x="3923" y="44754"/>
                </a:cubicBezTo>
                <a:cubicBezTo>
                  <a:pt x="3923" y="44106"/>
                  <a:pt x="4007" y="43435"/>
                  <a:pt x="4173" y="42757"/>
                </a:cubicBezTo>
                <a:lnTo>
                  <a:pt x="4351" y="42014"/>
                </a:lnTo>
                <a:cubicBezTo>
                  <a:pt x="4370" y="41954"/>
                  <a:pt x="4346" y="41895"/>
                  <a:pt x="4298" y="41860"/>
                </a:cubicBezTo>
                <a:lnTo>
                  <a:pt x="3687" y="41402"/>
                </a:lnTo>
                <a:cubicBezTo>
                  <a:pt x="1528" y="39791"/>
                  <a:pt x="293" y="37336"/>
                  <a:pt x="293" y="34667"/>
                </a:cubicBezTo>
                <a:cubicBezTo>
                  <a:pt x="293" y="31981"/>
                  <a:pt x="1541" y="29521"/>
                  <a:pt x="3709" y="27916"/>
                </a:cubicBezTo>
                <a:lnTo>
                  <a:pt x="4334" y="27452"/>
                </a:lnTo>
                <a:cubicBezTo>
                  <a:pt x="4381" y="27417"/>
                  <a:pt x="4400" y="27351"/>
                  <a:pt x="4387" y="27297"/>
                </a:cubicBezTo>
                <a:lnTo>
                  <a:pt x="4197" y="26542"/>
                </a:lnTo>
                <a:cubicBezTo>
                  <a:pt x="4013" y="25835"/>
                  <a:pt x="3923" y="25134"/>
                  <a:pt x="3923" y="24463"/>
                </a:cubicBezTo>
                <a:cubicBezTo>
                  <a:pt x="3923" y="19874"/>
                  <a:pt x="7514" y="16189"/>
                  <a:pt x="12103" y="16063"/>
                </a:cubicBezTo>
                <a:lnTo>
                  <a:pt x="13143" y="16034"/>
                </a:lnTo>
                <a:cubicBezTo>
                  <a:pt x="13214" y="16028"/>
                  <a:pt x="13280" y="15975"/>
                  <a:pt x="13285" y="15898"/>
                </a:cubicBezTo>
                <a:lnTo>
                  <a:pt x="13368" y="14864"/>
                </a:lnTo>
                <a:cubicBezTo>
                  <a:pt x="13728" y="10546"/>
                  <a:pt x="17396" y="7156"/>
                  <a:pt x="21730" y="7156"/>
                </a:cubicBezTo>
                <a:cubicBezTo>
                  <a:pt x="22336" y="7156"/>
                  <a:pt x="22955" y="7223"/>
                  <a:pt x="23580" y="7362"/>
                </a:cubicBezTo>
                <a:lnTo>
                  <a:pt x="24994" y="7677"/>
                </a:lnTo>
                <a:cubicBezTo>
                  <a:pt x="25001" y="7678"/>
                  <a:pt x="25008" y="7679"/>
                  <a:pt x="25015" y="7679"/>
                </a:cubicBezTo>
                <a:cubicBezTo>
                  <a:pt x="25050" y="7679"/>
                  <a:pt x="25084" y="7667"/>
                  <a:pt x="25114" y="7647"/>
                </a:cubicBezTo>
                <a:cubicBezTo>
                  <a:pt x="25149" y="7617"/>
                  <a:pt x="25166" y="7576"/>
                  <a:pt x="25166" y="7535"/>
                </a:cubicBezTo>
                <a:lnTo>
                  <a:pt x="25166" y="5971"/>
                </a:lnTo>
                <a:cubicBezTo>
                  <a:pt x="25292" y="5449"/>
                  <a:pt x="25880" y="4034"/>
                  <a:pt x="27235" y="3499"/>
                </a:cubicBezTo>
                <a:cubicBezTo>
                  <a:pt x="29500" y="2608"/>
                  <a:pt x="31039" y="1318"/>
                  <a:pt x="31961" y="355"/>
                </a:cubicBezTo>
                <a:close/>
                <a:moveTo>
                  <a:pt x="31960" y="1"/>
                </a:moveTo>
                <a:cubicBezTo>
                  <a:pt x="31920" y="1"/>
                  <a:pt x="31880" y="16"/>
                  <a:pt x="31854" y="46"/>
                </a:cubicBezTo>
                <a:cubicBezTo>
                  <a:pt x="30968" y="997"/>
                  <a:pt x="29434" y="2317"/>
                  <a:pt x="27128" y="3225"/>
                </a:cubicBezTo>
                <a:cubicBezTo>
                  <a:pt x="25641" y="3814"/>
                  <a:pt x="24999" y="5371"/>
                  <a:pt x="24881" y="5924"/>
                </a:cubicBezTo>
                <a:cubicBezTo>
                  <a:pt x="24875" y="5930"/>
                  <a:pt x="24875" y="5941"/>
                  <a:pt x="24875" y="5954"/>
                </a:cubicBezTo>
                <a:lnTo>
                  <a:pt x="24875" y="7351"/>
                </a:lnTo>
                <a:lnTo>
                  <a:pt x="23644" y="7077"/>
                </a:lnTo>
                <a:cubicBezTo>
                  <a:pt x="23002" y="6934"/>
                  <a:pt x="22368" y="6863"/>
                  <a:pt x="21743" y="6863"/>
                </a:cubicBezTo>
                <a:cubicBezTo>
                  <a:pt x="17255" y="6863"/>
                  <a:pt x="13445" y="10363"/>
                  <a:pt x="13077" y="14840"/>
                </a:cubicBezTo>
                <a:lnTo>
                  <a:pt x="13000" y="15743"/>
                </a:lnTo>
                <a:lnTo>
                  <a:pt x="12097" y="15767"/>
                </a:lnTo>
                <a:cubicBezTo>
                  <a:pt x="7347" y="15898"/>
                  <a:pt x="3632" y="19714"/>
                  <a:pt x="3632" y="24463"/>
                </a:cubicBezTo>
                <a:cubicBezTo>
                  <a:pt x="3632" y="25157"/>
                  <a:pt x="3728" y="25883"/>
                  <a:pt x="3912" y="26614"/>
                </a:cubicBezTo>
                <a:lnTo>
                  <a:pt x="4079" y="27274"/>
                </a:lnTo>
                <a:lnTo>
                  <a:pt x="3531" y="27678"/>
                </a:lnTo>
                <a:cubicBezTo>
                  <a:pt x="1291" y="29342"/>
                  <a:pt x="1" y="31892"/>
                  <a:pt x="1" y="34667"/>
                </a:cubicBezTo>
                <a:cubicBezTo>
                  <a:pt x="1" y="37431"/>
                  <a:pt x="1279" y="39970"/>
                  <a:pt x="3508" y="41633"/>
                </a:cubicBezTo>
                <a:lnTo>
                  <a:pt x="4049" y="42038"/>
                </a:lnTo>
                <a:lnTo>
                  <a:pt x="3888" y="42686"/>
                </a:lnTo>
                <a:cubicBezTo>
                  <a:pt x="3716" y="43393"/>
                  <a:pt x="3632" y="44082"/>
                  <a:pt x="3632" y="44754"/>
                </a:cubicBezTo>
                <a:cubicBezTo>
                  <a:pt x="3632" y="49235"/>
                  <a:pt x="6985" y="52956"/>
                  <a:pt x="11437" y="53407"/>
                </a:cubicBezTo>
                <a:lnTo>
                  <a:pt x="11812" y="53450"/>
                </a:lnTo>
                <a:lnTo>
                  <a:pt x="12073" y="53722"/>
                </a:lnTo>
                <a:cubicBezTo>
                  <a:pt x="12358" y="54026"/>
                  <a:pt x="12625" y="54299"/>
                  <a:pt x="12882" y="54548"/>
                </a:cubicBezTo>
                <a:lnTo>
                  <a:pt x="13118" y="54781"/>
                </a:lnTo>
                <a:lnTo>
                  <a:pt x="13173" y="55107"/>
                </a:lnTo>
                <a:cubicBezTo>
                  <a:pt x="13886" y="59304"/>
                  <a:pt x="17488" y="62352"/>
                  <a:pt x="21743" y="62352"/>
                </a:cubicBezTo>
                <a:cubicBezTo>
                  <a:pt x="22368" y="62352"/>
                  <a:pt x="23002" y="62281"/>
                  <a:pt x="23644" y="62138"/>
                </a:cubicBezTo>
                <a:lnTo>
                  <a:pt x="24875" y="61859"/>
                </a:lnTo>
                <a:lnTo>
                  <a:pt x="24875" y="63262"/>
                </a:lnTo>
                <a:cubicBezTo>
                  <a:pt x="24875" y="63268"/>
                  <a:pt x="24875" y="63280"/>
                  <a:pt x="24881" y="63292"/>
                </a:cubicBezTo>
                <a:cubicBezTo>
                  <a:pt x="24999" y="63839"/>
                  <a:pt x="25641" y="65402"/>
                  <a:pt x="27128" y="65984"/>
                </a:cubicBezTo>
                <a:cubicBezTo>
                  <a:pt x="29434" y="66894"/>
                  <a:pt x="30968" y="68219"/>
                  <a:pt x="31854" y="69169"/>
                </a:cubicBezTo>
                <a:cubicBezTo>
                  <a:pt x="31877" y="69199"/>
                  <a:pt x="31918" y="69218"/>
                  <a:pt x="31961" y="69218"/>
                </a:cubicBezTo>
                <a:cubicBezTo>
                  <a:pt x="32002" y="69218"/>
                  <a:pt x="32038" y="69199"/>
                  <a:pt x="32068" y="69169"/>
                </a:cubicBezTo>
                <a:cubicBezTo>
                  <a:pt x="32946" y="68219"/>
                  <a:pt x="34486" y="66894"/>
                  <a:pt x="36792" y="65984"/>
                </a:cubicBezTo>
                <a:cubicBezTo>
                  <a:pt x="38273" y="65396"/>
                  <a:pt x="38915" y="63844"/>
                  <a:pt x="39039" y="63292"/>
                </a:cubicBezTo>
                <a:lnTo>
                  <a:pt x="39039" y="63262"/>
                </a:lnTo>
                <a:lnTo>
                  <a:pt x="39039" y="61859"/>
                </a:lnTo>
                <a:lnTo>
                  <a:pt x="40276" y="62138"/>
                </a:lnTo>
                <a:cubicBezTo>
                  <a:pt x="40912" y="62281"/>
                  <a:pt x="41554" y="62352"/>
                  <a:pt x="42171" y="62352"/>
                </a:cubicBezTo>
                <a:cubicBezTo>
                  <a:pt x="46427" y="62352"/>
                  <a:pt x="50034" y="59304"/>
                  <a:pt x="50742" y="55107"/>
                </a:cubicBezTo>
                <a:lnTo>
                  <a:pt x="50802" y="54781"/>
                </a:lnTo>
                <a:lnTo>
                  <a:pt x="51033" y="54548"/>
                </a:lnTo>
                <a:cubicBezTo>
                  <a:pt x="51295" y="54299"/>
                  <a:pt x="51562" y="54026"/>
                  <a:pt x="51841" y="53722"/>
                </a:cubicBezTo>
                <a:lnTo>
                  <a:pt x="52102" y="53450"/>
                </a:lnTo>
                <a:lnTo>
                  <a:pt x="52478" y="53407"/>
                </a:lnTo>
                <a:cubicBezTo>
                  <a:pt x="56930" y="52956"/>
                  <a:pt x="60288" y="49235"/>
                  <a:pt x="60288" y="44754"/>
                </a:cubicBezTo>
                <a:cubicBezTo>
                  <a:pt x="60288" y="44082"/>
                  <a:pt x="60198" y="43386"/>
                  <a:pt x="60032" y="42686"/>
                </a:cubicBezTo>
                <a:lnTo>
                  <a:pt x="59871" y="42038"/>
                </a:lnTo>
                <a:lnTo>
                  <a:pt x="60406" y="41633"/>
                </a:lnTo>
                <a:cubicBezTo>
                  <a:pt x="62636" y="39970"/>
                  <a:pt x="63914" y="37431"/>
                  <a:pt x="63914" y="34667"/>
                </a:cubicBezTo>
                <a:cubicBezTo>
                  <a:pt x="63914" y="31892"/>
                  <a:pt x="62630" y="29342"/>
                  <a:pt x="60383" y="27678"/>
                </a:cubicBezTo>
                <a:lnTo>
                  <a:pt x="59835" y="27274"/>
                </a:lnTo>
                <a:lnTo>
                  <a:pt x="60008" y="26614"/>
                </a:lnTo>
                <a:cubicBezTo>
                  <a:pt x="60192" y="25883"/>
                  <a:pt x="60288" y="25157"/>
                  <a:pt x="60288" y="24463"/>
                </a:cubicBezTo>
                <a:cubicBezTo>
                  <a:pt x="60288" y="19714"/>
                  <a:pt x="56567" y="15898"/>
                  <a:pt x="51824" y="15767"/>
                </a:cubicBezTo>
                <a:lnTo>
                  <a:pt x="50914" y="15743"/>
                </a:lnTo>
                <a:lnTo>
                  <a:pt x="50837" y="14840"/>
                </a:lnTo>
                <a:cubicBezTo>
                  <a:pt x="50469" y="10363"/>
                  <a:pt x="46665" y="6863"/>
                  <a:pt x="42171" y="6863"/>
                </a:cubicBezTo>
                <a:cubicBezTo>
                  <a:pt x="41554" y="6863"/>
                  <a:pt x="40912" y="6934"/>
                  <a:pt x="40276" y="7077"/>
                </a:cubicBezTo>
                <a:lnTo>
                  <a:pt x="39039" y="7351"/>
                </a:lnTo>
                <a:lnTo>
                  <a:pt x="39039" y="5954"/>
                </a:lnTo>
                <a:lnTo>
                  <a:pt x="39039" y="5924"/>
                </a:lnTo>
                <a:cubicBezTo>
                  <a:pt x="38915" y="5371"/>
                  <a:pt x="38273" y="3814"/>
                  <a:pt x="36792" y="3225"/>
                </a:cubicBezTo>
                <a:cubicBezTo>
                  <a:pt x="34486" y="2317"/>
                  <a:pt x="32946" y="997"/>
                  <a:pt x="32068" y="46"/>
                </a:cubicBezTo>
                <a:cubicBezTo>
                  <a:pt x="32041" y="16"/>
                  <a:pt x="32000" y="1"/>
                  <a:pt x="31960" y="1"/>
                </a:cubicBezTo>
                <a:close/>
              </a:path>
            </a:pathLst>
          </a:custGeom>
          <a:solidFill>
            <a:schemeClr val="bg1"/>
          </a:solidFill>
          <a:ln w="190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3" name="Google Shape;2869;p58">
            <a:extLst>
              <a:ext uri="{FF2B5EF4-FFF2-40B4-BE49-F238E27FC236}">
                <a16:creationId xmlns:a16="http://schemas.microsoft.com/office/drawing/2014/main" id="{74AD101D-49D2-8ED9-C9BD-E2D70CD2755F}"/>
              </a:ext>
            </a:extLst>
          </p:cNvPr>
          <p:cNvSpPr/>
          <p:nvPr/>
        </p:nvSpPr>
        <p:spPr>
          <a:xfrm>
            <a:off x="1400009" y="3764738"/>
            <a:ext cx="1071412" cy="1160324"/>
          </a:xfrm>
          <a:custGeom>
            <a:avLst/>
            <a:gdLst/>
            <a:ahLst/>
            <a:cxnLst/>
            <a:rect l="l" t="t" r="r" b="b"/>
            <a:pathLst>
              <a:path w="63914" h="69218" extrusionOk="0">
                <a:moveTo>
                  <a:pt x="31961" y="355"/>
                </a:moveTo>
                <a:cubicBezTo>
                  <a:pt x="32875" y="1318"/>
                  <a:pt x="34421" y="2608"/>
                  <a:pt x="36685" y="3499"/>
                </a:cubicBezTo>
                <a:cubicBezTo>
                  <a:pt x="38035" y="4034"/>
                  <a:pt x="38629" y="5449"/>
                  <a:pt x="38748" y="5971"/>
                </a:cubicBezTo>
                <a:lnTo>
                  <a:pt x="38748" y="7535"/>
                </a:lnTo>
                <a:cubicBezTo>
                  <a:pt x="38748" y="7576"/>
                  <a:pt x="38772" y="7617"/>
                  <a:pt x="38801" y="7647"/>
                </a:cubicBezTo>
                <a:cubicBezTo>
                  <a:pt x="38830" y="7667"/>
                  <a:pt x="38869" y="7679"/>
                  <a:pt x="38904" y="7679"/>
                </a:cubicBezTo>
                <a:cubicBezTo>
                  <a:pt x="38912" y="7679"/>
                  <a:pt x="38919" y="7678"/>
                  <a:pt x="38926" y="7677"/>
                </a:cubicBezTo>
                <a:lnTo>
                  <a:pt x="40341" y="7362"/>
                </a:lnTo>
                <a:cubicBezTo>
                  <a:pt x="40965" y="7223"/>
                  <a:pt x="41584" y="7156"/>
                  <a:pt x="42189" y="7156"/>
                </a:cubicBezTo>
                <a:cubicBezTo>
                  <a:pt x="46520" y="7156"/>
                  <a:pt x="50191" y="10546"/>
                  <a:pt x="50546" y="14864"/>
                </a:cubicBezTo>
                <a:lnTo>
                  <a:pt x="50635" y="15898"/>
                </a:lnTo>
                <a:cubicBezTo>
                  <a:pt x="50640" y="15975"/>
                  <a:pt x="50700" y="16028"/>
                  <a:pt x="50777" y="16034"/>
                </a:cubicBezTo>
                <a:lnTo>
                  <a:pt x="51811" y="16063"/>
                </a:lnTo>
                <a:cubicBezTo>
                  <a:pt x="56400" y="16189"/>
                  <a:pt x="59997" y="19874"/>
                  <a:pt x="59997" y="24463"/>
                </a:cubicBezTo>
                <a:cubicBezTo>
                  <a:pt x="59997" y="25134"/>
                  <a:pt x="59901" y="25835"/>
                  <a:pt x="59723" y="26542"/>
                </a:cubicBezTo>
                <a:lnTo>
                  <a:pt x="59533" y="27297"/>
                </a:lnTo>
                <a:cubicBezTo>
                  <a:pt x="59514" y="27351"/>
                  <a:pt x="59539" y="27417"/>
                  <a:pt x="59586" y="27452"/>
                </a:cubicBezTo>
                <a:lnTo>
                  <a:pt x="60211" y="27916"/>
                </a:lnTo>
                <a:cubicBezTo>
                  <a:pt x="62380" y="29521"/>
                  <a:pt x="63621" y="31981"/>
                  <a:pt x="63621" y="34667"/>
                </a:cubicBezTo>
                <a:cubicBezTo>
                  <a:pt x="63621" y="37336"/>
                  <a:pt x="62386" y="39791"/>
                  <a:pt x="60233" y="41402"/>
                </a:cubicBezTo>
                <a:lnTo>
                  <a:pt x="59616" y="41860"/>
                </a:lnTo>
                <a:cubicBezTo>
                  <a:pt x="59569" y="41895"/>
                  <a:pt x="59550" y="41954"/>
                  <a:pt x="59563" y="42014"/>
                </a:cubicBezTo>
                <a:lnTo>
                  <a:pt x="59747" y="42757"/>
                </a:lnTo>
                <a:cubicBezTo>
                  <a:pt x="59912" y="43435"/>
                  <a:pt x="59997" y="44106"/>
                  <a:pt x="59997" y="44754"/>
                </a:cubicBezTo>
                <a:cubicBezTo>
                  <a:pt x="59997" y="49081"/>
                  <a:pt x="56751" y="52682"/>
                  <a:pt x="52448" y="53122"/>
                </a:cubicBezTo>
                <a:lnTo>
                  <a:pt x="52020" y="53164"/>
                </a:lnTo>
                <a:cubicBezTo>
                  <a:pt x="51984" y="53170"/>
                  <a:pt x="51954" y="53182"/>
                  <a:pt x="51931" y="53212"/>
                </a:cubicBezTo>
                <a:lnTo>
                  <a:pt x="51633" y="53527"/>
                </a:lnTo>
                <a:cubicBezTo>
                  <a:pt x="51348" y="53824"/>
                  <a:pt x="51087" y="54092"/>
                  <a:pt x="50832" y="54341"/>
                </a:cubicBezTo>
                <a:lnTo>
                  <a:pt x="50563" y="54608"/>
                </a:lnTo>
                <a:cubicBezTo>
                  <a:pt x="50541" y="54627"/>
                  <a:pt x="50522" y="54655"/>
                  <a:pt x="50516" y="54685"/>
                </a:cubicBezTo>
                <a:lnTo>
                  <a:pt x="50456" y="55060"/>
                </a:lnTo>
                <a:cubicBezTo>
                  <a:pt x="49767" y="59113"/>
                  <a:pt x="46284" y="62061"/>
                  <a:pt x="42171" y="62061"/>
                </a:cubicBezTo>
                <a:cubicBezTo>
                  <a:pt x="41571" y="62061"/>
                  <a:pt x="40953" y="61990"/>
                  <a:pt x="40341" y="61853"/>
                </a:cubicBezTo>
                <a:lnTo>
                  <a:pt x="38926" y="61538"/>
                </a:lnTo>
                <a:cubicBezTo>
                  <a:pt x="38916" y="61535"/>
                  <a:pt x="38904" y="61534"/>
                  <a:pt x="38893" y="61534"/>
                </a:cubicBezTo>
                <a:cubicBezTo>
                  <a:pt x="38861" y="61534"/>
                  <a:pt x="38827" y="61546"/>
                  <a:pt x="38801" y="61568"/>
                </a:cubicBezTo>
                <a:cubicBezTo>
                  <a:pt x="38772" y="61592"/>
                  <a:pt x="38748" y="61633"/>
                  <a:pt x="38748" y="61681"/>
                </a:cubicBezTo>
                <a:lnTo>
                  <a:pt x="38748" y="63244"/>
                </a:lnTo>
                <a:cubicBezTo>
                  <a:pt x="38629" y="63767"/>
                  <a:pt x="38035" y="65175"/>
                  <a:pt x="36685" y="65710"/>
                </a:cubicBezTo>
                <a:cubicBezTo>
                  <a:pt x="34421" y="66609"/>
                  <a:pt x="32875" y="67893"/>
                  <a:pt x="31961" y="68856"/>
                </a:cubicBezTo>
                <a:cubicBezTo>
                  <a:pt x="31039" y="67893"/>
                  <a:pt x="29500" y="66609"/>
                  <a:pt x="27235" y="65710"/>
                </a:cubicBezTo>
                <a:cubicBezTo>
                  <a:pt x="25880" y="65182"/>
                  <a:pt x="25292" y="63762"/>
                  <a:pt x="25166" y="63244"/>
                </a:cubicBezTo>
                <a:lnTo>
                  <a:pt x="25166" y="61681"/>
                </a:lnTo>
                <a:cubicBezTo>
                  <a:pt x="25166" y="61633"/>
                  <a:pt x="25149" y="61592"/>
                  <a:pt x="25114" y="61568"/>
                </a:cubicBezTo>
                <a:cubicBezTo>
                  <a:pt x="25087" y="61546"/>
                  <a:pt x="25057" y="61534"/>
                  <a:pt x="25026" y="61534"/>
                </a:cubicBezTo>
                <a:cubicBezTo>
                  <a:pt x="25015" y="61534"/>
                  <a:pt x="25004" y="61535"/>
                  <a:pt x="24994" y="61538"/>
                </a:cubicBezTo>
                <a:lnTo>
                  <a:pt x="23580" y="61853"/>
                </a:lnTo>
                <a:cubicBezTo>
                  <a:pt x="22961" y="61990"/>
                  <a:pt x="22343" y="62061"/>
                  <a:pt x="21743" y="62061"/>
                </a:cubicBezTo>
                <a:cubicBezTo>
                  <a:pt x="17630" y="62061"/>
                  <a:pt x="14147" y="59113"/>
                  <a:pt x="13464" y="55060"/>
                </a:cubicBezTo>
                <a:lnTo>
                  <a:pt x="13398" y="54685"/>
                </a:lnTo>
                <a:cubicBezTo>
                  <a:pt x="13392" y="54655"/>
                  <a:pt x="13381" y="54627"/>
                  <a:pt x="13357" y="54608"/>
                </a:cubicBezTo>
                <a:lnTo>
                  <a:pt x="13088" y="54341"/>
                </a:lnTo>
                <a:cubicBezTo>
                  <a:pt x="12833" y="54092"/>
                  <a:pt x="12572" y="53824"/>
                  <a:pt x="12287" y="53527"/>
                </a:cubicBezTo>
                <a:lnTo>
                  <a:pt x="11990" y="53212"/>
                </a:lnTo>
                <a:cubicBezTo>
                  <a:pt x="11966" y="53182"/>
                  <a:pt x="11930" y="53170"/>
                  <a:pt x="11900" y="53164"/>
                </a:cubicBezTo>
                <a:lnTo>
                  <a:pt x="11467" y="53122"/>
                </a:lnTo>
                <a:cubicBezTo>
                  <a:pt x="7169" y="52682"/>
                  <a:pt x="3923" y="49081"/>
                  <a:pt x="3923" y="44754"/>
                </a:cubicBezTo>
                <a:cubicBezTo>
                  <a:pt x="3923" y="44106"/>
                  <a:pt x="4007" y="43435"/>
                  <a:pt x="4173" y="42757"/>
                </a:cubicBezTo>
                <a:lnTo>
                  <a:pt x="4351" y="42014"/>
                </a:lnTo>
                <a:cubicBezTo>
                  <a:pt x="4370" y="41954"/>
                  <a:pt x="4346" y="41895"/>
                  <a:pt x="4298" y="41860"/>
                </a:cubicBezTo>
                <a:lnTo>
                  <a:pt x="3687" y="41402"/>
                </a:lnTo>
                <a:cubicBezTo>
                  <a:pt x="1528" y="39791"/>
                  <a:pt x="293" y="37336"/>
                  <a:pt x="293" y="34667"/>
                </a:cubicBezTo>
                <a:cubicBezTo>
                  <a:pt x="293" y="31981"/>
                  <a:pt x="1541" y="29521"/>
                  <a:pt x="3709" y="27916"/>
                </a:cubicBezTo>
                <a:lnTo>
                  <a:pt x="4334" y="27452"/>
                </a:lnTo>
                <a:cubicBezTo>
                  <a:pt x="4381" y="27417"/>
                  <a:pt x="4400" y="27351"/>
                  <a:pt x="4387" y="27297"/>
                </a:cubicBezTo>
                <a:lnTo>
                  <a:pt x="4197" y="26542"/>
                </a:lnTo>
                <a:cubicBezTo>
                  <a:pt x="4013" y="25835"/>
                  <a:pt x="3923" y="25134"/>
                  <a:pt x="3923" y="24463"/>
                </a:cubicBezTo>
                <a:cubicBezTo>
                  <a:pt x="3923" y="19874"/>
                  <a:pt x="7514" y="16189"/>
                  <a:pt x="12103" y="16063"/>
                </a:cubicBezTo>
                <a:lnTo>
                  <a:pt x="13143" y="16034"/>
                </a:lnTo>
                <a:cubicBezTo>
                  <a:pt x="13214" y="16028"/>
                  <a:pt x="13280" y="15975"/>
                  <a:pt x="13285" y="15898"/>
                </a:cubicBezTo>
                <a:lnTo>
                  <a:pt x="13368" y="14864"/>
                </a:lnTo>
                <a:cubicBezTo>
                  <a:pt x="13728" y="10546"/>
                  <a:pt x="17396" y="7156"/>
                  <a:pt x="21730" y="7156"/>
                </a:cubicBezTo>
                <a:cubicBezTo>
                  <a:pt x="22336" y="7156"/>
                  <a:pt x="22955" y="7223"/>
                  <a:pt x="23580" y="7362"/>
                </a:cubicBezTo>
                <a:lnTo>
                  <a:pt x="24994" y="7677"/>
                </a:lnTo>
                <a:cubicBezTo>
                  <a:pt x="25001" y="7678"/>
                  <a:pt x="25008" y="7679"/>
                  <a:pt x="25015" y="7679"/>
                </a:cubicBezTo>
                <a:cubicBezTo>
                  <a:pt x="25050" y="7679"/>
                  <a:pt x="25084" y="7667"/>
                  <a:pt x="25114" y="7647"/>
                </a:cubicBezTo>
                <a:cubicBezTo>
                  <a:pt x="25149" y="7617"/>
                  <a:pt x="25166" y="7576"/>
                  <a:pt x="25166" y="7535"/>
                </a:cubicBezTo>
                <a:lnTo>
                  <a:pt x="25166" y="5971"/>
                </a:lnTo>
                <a:cubicBezTo>
                  <a:pt x="25292" y="5449"/>
                  <a:pt x="25880" y="4034"/>
                  <a:pt x="27235" y="3499"/>
                </a:cubicBezTo>
                <a:cubicBezTo>
                  <a:pt x="29500" y="2608"/>
                  <a:pt x="31039" y="1318"/>
                  <a:pt x="31961" y="355"/>
                </a:cubicBezTo>
                <a:close/>
                <a:moveTo>
                  <a:pt x="31960" y="1"/>
                </a:moveTo>
                <a:cubicBezTo>
                  <a:pt x="31920" y="1"/>
                  <a:pt x="31880" y="16"/>
                  <a:pt x="31854" y="46"/>
                </a:cubicBezTo>
                <a:cubicBezTo>
                  <a:pt x="30968" y="997"/>
                  <a:pt x="29434" y="2317"/>
                  <a:pt x="27128" y="3225"/>
                </a:cubicBezTo>
                <a:cubicBezTo>
                  <a:pt x="25641" y="3814"/>
                  <a:pt x="24999" y="5371"/>
                  <a:pt x="24881" y="5924"/>
                </a:cubicBezTo>
                <a:cubicBezTo>
                  <a:pt x="24875" y="5930"/>
                  <a:pt x="24875" y="5941"/>
                  <a:pt x="24875" y="5954"/>
                </a:cubicBezTo>
                <a:lnTo>
                  <a:pt x="24875" y="7351"/>
                </a:lnTo>
                <a:lnTo>
                  <a:pt x="23644" y="7077"/>
                </a:lnTo>
                <a:cubicBezTo>
                  <a:pt x="23002" y="6934"/>
                  <a:pt x="22368" y="6863"/>
                  <a:pt x="21743" y="6863"/>
                </a:cubicBezTo>
                <a:cubicBezTo>
                  <a:pt x="17255" y="6863"/>
                  <a:pt x="13445" y="10363"/>
                  <a:pt x="13077" y="14840"/>
                </a:cubicBezTo>
                <a:lnTo>
                  <a:pt x="13000" y="15743"/>
                </a:lnTo>
                <a:lnTo>
                  <a:pt x="12097" y="15767"/>
                </a:lnTo>
                <a:cubicBezTo>
                  <a:pt x="7347" y="15898"/>
                  <a:pt x="3632" y="19714"/>
                  <a:pt x="3632" y="24463"/>
                </a:cubicBezTo>
                <a:cubicBezTo>
                  <a:pt x="3632" y="25157"/>
                  <a:pt x="3728" y="25883"/>
                  <a:pt x="3912" y="26614"/>
                </a:cubicBezTo>
                <a:lnTo>
                  <a:pt x="4079" y="27274"/>
                </a:lnTo>
                <a:lnTo>
                  <a:pt x="3531" y="27678"/>
                </a:lnTo>
                <a:cubicBezTo>
                  <a:pt x="1291" y="29342"/>
                  <a:pt x="1" y="31892"/>
                  <a:pt x="1" y="34667"/>
                </a:cubicBezTo>
                <a:cubicBezTo>
                  <a:pt x="1" y="37431"/>
                  <a:pt x="1279" y="39970"/>
                  <a:pt x="3508" y="41633"/>
                </a:cubicBezTo>
                <a:lnTo>
                  <a:pt x="4049" y="42038"/>
                </a:lnTo>
                <a:lnTo>
                  <a:pt x="3888" y="42686"/>
                </a:lnTo>
                <a:cubicBezTo>
                  <a:pt x="3716" y="43393"/>
                  <a:pt x="3632" y="44082"/>
                  <a:pt x="3632" y="44754"/>
                </a:cubicBezTo>
                <a:cubicBezTo>
                  <a:pt x="3632" y="49235"/>
                  <a:pt x="6985" y="52956"/>
                  <a:pt x="11437" y="53407"/>
                </a:cubicBezTo>
                <a:lnTo>
                  <a:pt x="11812" y="53450"/>
                </a:lnTo>
                <a:lnTo>
                  <a:pt x="12073" y="53722"/>
                </a:lnTo>
                <a:cubicBezTo>
                  <a:pt x="12358" y="54026"/>
                  <a:pt x="12625" y="54299"/>
                  <a:pt x="12882" y="54548"/>
                </a:cubicBezTo>
                <a:lnTo>
                  <a:pt x="13118" y="54781"/>
                </a:lnTo>
                <a:lnTo>
                  <a:pt x="13173" y="55107"/>
                </a:lnTo>
                <a:cubicBezTo>
                  <a:pt x="13886" y="59304"/>
                  <a:pt x="17488" y="62352"/>
                  <a:pt x="21743" y="62352"/>
                </a:cubicBezTo>
                <a:cubicBezTo>
                  <a:pt x="22368" y="62352"/>
                  <a:pt x="23002" y="62281"/>
                  <a:pt x="23644" y="62138"/>
                </a:cubicBezTo>
                <a:lnTo>
                  <a:pt x="24875" y="61859"/>
                </a:lnTo>
                <a:lnTo>
                  <a:pt x="24875" y="63262"/>
                </a:lnTo>
                <a:cubicBezTo>
                  <a:pt x="24875" y="63268"/>
                  <a:pt x="24875" y="63280"/>
                  <a:pt x="24881" y="63292"/>
                </a:cubicBezTo>
                <a:cubicBezTo>
                  <a:pt x="24999" y="63839"/>
                  <a:pt x="25641" y="65402"/>
                  <a:pt x="27128" y="65984"/>
                </a:cubicBezTo>
                <a:cubicBezTo>
                  <a:pt x="29434" y="66894"/>
                  <a:pt x="30968" y="68219"/>
                  <a:pt x="31854" y="69169"/>
                </a:cubicBezTo>
                <a:cubicBezTo>
                  <a:pt x="31877" y="69199"/>
                  <a:pt x="31918" y="69218"/>
                  <a:pt x="31961" y="69218"/>
                </a:cubicBezTo>
                <a:cubicBezTo>
                  <a:pt x="32002" y="69218"/>
                  <a:pt x="32038" y="69199"/>
                  <a:pt x="32068" y="69169"/>
                </a:cubicBezTo>
                <a:cubicBezTo>
                  <a:pt x="32946" y="68219"/>
                  <a:pt x="34486" y="66894"/>
                  <a:pt x="36792" y="65984"/>
                </a:cubicBezTo>
                <a:cubicBezTo>
                  <a:pt x="38273" y="65396"/>
                  <a:pt x="38915" y="63844"/>
                  <a:pt x="39039" y="63292"/>
                </a:cubicBezTo>
                <a:lnTo>
                  <a:pt x="39039" y="63262"/>
                </a:lnTo>
                <a:lnTo>
                  <a:pt x="39039" y="61859"/>
                </a:lnTo>
                <a:lnTo>
                  <a:pt x="40276" y="62138"/>
                </a:lnTo>
                <a:cubicBezTo>
                  <a:pt x="40912" y="62281"/>
                  <a:pt x="41554" y="62352"/>
                  <a:pt x="42171" y="62352"/>
                </a:cubicBezTo>
                <a:cubicBezTo>
                  <a:pt x="46427" y="62352"/>
                  <a:pt x="50034" y="59304"/>
                  <a:pt x="50742" y="55107"/>
                </a:cubicBezTo>
                <a:lnTo>
                  <a:pt x="50802" y="54781"/>
                </a:lnTo>
                <a:lnTo>
                  <a:pt x="51033" y="54548"/>
                </a:lnTo>
                <a:cubicBezTo>
                  <a:pt x="51295" y="54299"/>
                  <a:pt x="51562" y="54026"/>
                  <a:pt x="51841" y="53722"/>
                </a:cubicBezTo>
                <a:lnTo>
                  <a:pt x="52102" y="53450"/>
                </a:lnTo>
                <a:lnTo>
                  <a:pt x="52478" y="53407"/>
                </a:lnTo>
                <a:cubicBezTo>
                  <a:pt x="56930" y="52956"/>
                  <a:pt x="60288" y="49235"/>
                  <a:pt x="60288" y="44754"/>
                </a:cubicBezTo>
                <a:cubicBezTo>
                  <a:pt x="60288" y="44082"/>
                  <a:pt x="60198" y="43386"/>
                  <a:pt x="60032" y="42686"/>
                </a:cubicBezTo>
                <a:lnTo>
                  <a:pt x="59871" y="42038"/>
                </a:lnTo>
                <a:lnTo>
                  <a:pt x="60406" y="41633"/>
                </a:lnTo>
                <a:cubicBezTo>
                  <a:pt x="62636" y="39970"/>
                  <a:pt x="63914" y="37431"/>
                  <a:pt x="63914" y="34667"/>
                </a:cubicBezTo>
                <a:cubicBezTo>
                  <a:pt x="63914" y="31892"/>
                  <a:pt x="62630" y="29342"/>
                  <a:pt x="60383" y="27678"/>
                </a:cubicBezTo>
                <a:lnTo>
                  <a:pt x="59835" y="27274"/>
                </a:lnTo>
                <a:lnTo>
                  <a:pt x="60008" y="26614"/>
                </a:lnTo>
                <a:cubicBezTo>
                  <a:pt x="60192" y="25883"/>
                  <a:pt x="60288" y="25157"/>
                  <a:pt x="60288" y="24463"/>
                </a:cubicBezTo>
                <a:cubicBezTo>
                  <a:pt x="60288" y="19714"/>
                  <a:pt x="56567" y="15898"/>
                  <a:pt x="51824" y="15767"/>
                </a:cubicBezTo>
                <a:lnTo>
                  <a:pt x="50914" y="15743"/>
                </a:lnTo>
                <a:lnTo>
                  <a:pt x="50837" y="14840"/>
                </a:lnTo>
                <a:cubicBezTo>
                  <a:pt x="50469" y="10363"/>
                  <a:pt x="46665" y="6863"/>
                  <a:pt x="42171" y="6863"/>
                </a:cubicBezTo>
                <a:cubicBezTo>
                  <a:pt x="41554" y="6863"/>
                  <a:pt x="40912" y="6934"/>
                  <a:pt x="40276" y="7077"/>
                </a:cubicBezTo>
                <a:lnTo>
                  <a:pt x="39039" y="7351"/>
                </a:lnTo>
                <a:lnTo>
                  <a:pt x="39039" y="5954"/>
                </a:lnTo>
                <a:lnTo>
                  <a:pt x="39039" y="5924"/>
                </a:lnTo>
                <a:cubicBezTo>
                  <a:pt x="38915" y="5371"/>
                  <a:pt x="38273" y="3814"/>
                  <a:pt x="36792" y="3225"/>
                </a:cubicBezTo>
                <a:cubicBezTo>
                  <a:pt x="34486" y="2317"/>
                  <a:pt x="32946" y="997"/>
                  <a:pt x="32068" y="46"/>
                </a:cubicBezTo>
                <a:cubicBezTo>
                  <a:pt x="32041" y="16"/>
                  <a:pt x="32000" y="1"/>
                  <a:pt x="31960" y="1"/>
                </a:cubicBezTo>
                <a:close/>
              </a:path>
            </a:pathLst>
          </a:custGeom>
          <a:solidFill>
            <a:schemeClr val="bg1"/>
          </a:solidFill>
          <a:ln w="190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4" name="Google Shape;2869;p58">
            <a:extLst>
              <a:ext uri="{FF2B5EF4-FFF2-40B4-BE49-F238E27FC236}">
                <a16:creationId xmlns:a16="http://schemas.microsoft.com/office/drawing/2014/main" id="{0EA019E7-BBAC-E824-8A59-ECF197937763}"/>
              </a:ext>
            </a:extLst>
          </p:cNvPr>
          <p:cNvSpPr/>
          <p:nvPr/>
        </p:nvSpPr>
        <p:spPr>
          <a:xfrm>
            <a:off x="7411342" y="1305210"/>
            <a:ext cx="1071412" cy="1160324"/>
          </a:xfrm>
          <a:custGeom>
            <a:avLst/>
            <a:gdLst/>
            <a:ahLst/>
            <a:cxnLst/>
            <a:rect l="l" t="t" r="r" b="b"/>
            <a:pathLst>
              <a:path w="63914" h="69218" extrusionOk="0">
                <a:moveTo>
                  <a:pt x="31961" y="355"/>
                </a:moveTo>
                <a:cubicBezTo>
                  <a:pt x="32875" y="1318"/>
                  <a:pt x="34421" y="2608"/>
                  <a:pt x="36685" y="3499"/>
                </a:cubicBezTo>
                <a:cubicBezTo>
                  <a:pt x="38035" y="4034"/>
                  <a:pt x="38629" y="5449"/>
                  <a:pt x="38748" y="5971"/>
                </a:cubicBezTo>
                <a:lnTo>
                  <a:pt x="38748" y="7535"/>
                </a:lnTo>
                <a:cubicBezTo>
                  <a:pt x="38748" y="7576"/>
                  <a:pt x="38772" y="7617"/>
                  <a:pt x="38801" y="7647"/>
                </a:cubicBezTo>
                <a:cubicBezTo>
                  <a:pt x="38830" y="7667"/>
                  <a:pt x="38869" y="7679"/>
                  <a:pt x="38904" y="7679"/>
                </a:cubicBezTo>
                <a:cubicBezTo>
                  <a:pt x="38912" y="7679"/>
                  <a:pt x="38919" y="7678"/>
                  <a:pt x="38926" y="7677"/>
                </a:cubicBezTo>
                <a:lnTo>
                  <a:pt x="40341" y="7362"/>
                </a:lnTo>
                <a:cubicBezTo>
                  <a:pt x="40965" y="7223"/>
                  <a:pt x="41584" y="7156"/>
                  <a:pt x="42189" y="7156"/>
                </a:cubicBezTo>
                <a:cubicBezTo>
                  <a:pt x="46520" y="7156"/>
                  <a:pt x="50191" y="10546"/>
                  <a:pt x="50546" y="14864"/>
                </a:cubicBezTo>
                <a:lnTo>
                  <a:pt x="50635" y="15898"/>
                </a:lnTo>
                <a:cubicBezTo>
                  <a:pt x="50640" y="15975"/>
                  <a:pt x="50700" y="16028"/>
                  <a:pt x="50777" y="16034"/>
                </a:cubicBezTo>
                <a:lnTo>
                  <a:pt x="51811" y="16063"/>
                </a:lnTo>
                <a:cubicBezTo>
                  <a:pt x="56400" y="16189"/>
                  <a:pt x="59997" y="19874"/>
                  <a:pt x="59997" y="24463"/>
                </a:cubicBezTo>
                <a:cubicBezTo>
                  <a:pt x="59997" y="25134"/>
                  <a:pt x="59901" y="25835"/>
                  <a:pt x="59723" y="26542"/>
                </a:cubicBezTo>
                <a:lnTo>
                  <a:pt x="59533" y="27297"/>
                </a:lnTo>
                <a:cubicBezTo>
                  <a:pt x="59514" y="27351"/>
                  <a:pt x="59539" y="27417"/>
                  <a:pt x="59586" y="27452"/>
                </a:cubicBezTo>
                <a:lnTo>
                  <a:pt x="60211" y="27916"/>
                </a:lnTo>
                <a:cubicBezTo>
                  <a:pt x="62380" y="29521"/>
                  <a:pt x="63621" y="31981"/>
                  <a:pt x="63621" y="34667"/>
                </a:cubicBezTo>
                <a:cubicBezTo>
                  <a:pt x="63621" y="37336"/>
                  <a:pt x="62386" y="39791"/>
                  <a:pt x="60233" y="41402"/>
                </a:cubicBezTo>
                <a:lnTo>
                  <a:pt x="59616" y="41860"/>
                </a:lnTo>
                <a:cubicBezTo>
                  <a:pt x="59569" y="41895"/>
                  <a:pt x="59550" y="41954"/>
                  <a:pt x="59563" y="42014"/>
                </a:cubicBezTo>
                <a:lnTo>
                  <a:pt x="59747" y="42757"/>
                </a:lnTo>
                <a:cubicBezTo>
                  <a:pt x="59912" y="43435"/>
                  <a:pt x="59997" y="44106"/>
                  <a:pt x="59997" y="44754"/>
                </a:cubicBezTo>
                <a:cubicBezTo>
                  <a:pt x="59997" y="49081"/>
                  <a:pt x="56751" y="52682"/>
                  <a:pt x="52448" y="53122"/>
                </a:cubicBezTo>
                <a:lnTo>
                  <a:pt x="52020" y="53164"/>
                </a:lnTo>
                <a:cubicBezTo>
                  <a:pt x="51984" y="53170"/>
                  <a:pt x="51954" y="53182"/>
                  <a:pt x="51931" y="53212"/>
                </a:cubicBezTo>
                <a:lnTo>
                  <a:pt x="51633" y="53527"/>
                </a:lnTo>
                <a:cubicBezTo>
                  <a:pt x="51348" y="53824"/>
                  <a:pt x="51087" y="54092"/>
                  <a:pt x="50832" y="54341"/>
                </a:cubicBezTo>
                <a:lnTo>
                  <a:pt x="50563" y="54608"/>
                </a:lnTo>
                <a:cubicBezTo>
                  <a:pt x="50541" y="54627"/>
                  <a:pt x="50522" y="54655"/>
                  <a:pt x="50516" y="54685"/>
                </a:cubicBezTo>
                <a:lnTo>
                  <a:pt x="50456" y="55060"/>
                </a:lnTo>
                <a:cubicBezTo>
                  <a:pt x="49767" y="59113"/>
                  <a:pt x="46284" y="62061"/>
                  <a:pt x="42171" y="62061"/>
                </a:cubicBezTo>
                <a:cubicBezTo>
                  <a:pt x="41571" y="62061"/>
                  <a:pt x="40953" y="61990"/>
                  <a:pt x="40341" y="61853"/>
                </a:cubicBezTo>
                <a:lnTo>
                  <a:pt x="38926" y="61538"/>
                </a:lnTo>
                <a:cubicBezTo>
                  <a:pt x="38916" y="61535"/>
                  <a:pt x="38904" y="61534"/>
                  <a:pt x="38893" y="61534"/>
                </a:cubicBezTo>
                <a:cubicBezTo>
                  <a:pt x="38861" y="61534"/>
                  <a:pt x="38827" y="61546"/>
                  <a:pt x="38801" y="61568"/>
                </a:cubicBezTo>
                <a:cubicBezTo>
                  <a:pt x="38772" y="61592"/>
                  <a:pt x="38748" y="61633"/>
                  <a:pt x="38748" y="61681"/>
                </a:cubicBezTo>
                <a:lnTo>
                  <a:pt x="38748" y="63244"/>
                </a:lnTo>
                <a:cubicBezTo>
                  <a:pt x="38629" y="63767"/>
                  <a:pt x="38035" y="65175"/>
                  <a:pt x="36685" y="65710"/>
                </a:cubicBezTo>
                <a:cubicBezTo>
                  <a:pt x="34421" y="66609"/>
                  <a:pt x="32875" y="67893"/>
                  <a:pt x="31961" y="68856"/>
                </a:cubicBezTo>
                <a:cubicBezTo>
                  <a:pt x="31039" y="67893"/>
                  <a:pt x="29500" y="66609"/>
                  <a:pt x="27235" y="65710"/>
                </a:cubicBezTo>
                <a:cubicBezTo>
                  <a:pt x="25880" y="65182"/>
                  <a:pt x="25292" y="63762"/>
                  <a:pt x="25166" y="63244"/>
                </a:cubicBezTo>
                <a:lnTo>
                  <a:pt x="25166" y="61681"/>
                </a:lnTo>
                <a:cubicBezTo>
                  <a:pt x="25166" y="61633"/>
                  <a:pt x="25149" y="61592"/>
                  <a:pt x="25114" y="61568"/>
                </a:cubicBezTo>
                <a:cubicBezTo>
                  <a:pt x="25087" y="61546"/>
                  <a:pt x="25057" y="61534"/>
                  <a:pt x="25026" y="61534"/>
                </a:cubicBezTo>
                <a:cubicBezTo>
                  <a:pt x="25015" y="61534"/>
                  <a:pt x="25004" y="61535"/>
                  <a:pt x="24994" y="61538"/>
                </a:cubicBezTo>
                <a:lnTo>
                  <a:pt x="23580" y="61853"/>
                </a:lnTo>
                <a:cubicBezTo>
                  <a:pt x="22961" y="61990"/>
                  <a:pt x="22343" y="62061"/>
                  <a:pt x="21743" y="62061"/>
                </a:cubicBezTo>
                <a:cubicBezTo>
                  <a:pt x="17630" y="62061"/>
                  <a:pt x="14147" y="59113"/>
                  <a:pt x="13464" y="55060"/>
                </a:cubicBezTo>
                <a:lnTo>
                  <a:pt x="13398" y="54685"/>
                </a:lnTo>
                <a:cubicBezTo>
                  <a:pt x="13392" y="54655"/>
                  <a:pt x="13381" y="54627"/>
                  <a:pt x="13357" y="54608"/>
                </a:cubicBezTo>
                <a:lnTo>
                  <a:pt x="13088" y="54341"/>
                </a:lnTo>
                <a:cubicBezTo>
                  <a:pt x="12833" y="54092"/>
                  <a:pt x="12572" y="53824"/>
                  <a:pt x="12287" y="53527"/>
                </a:cubicBezTo>
                <a:lnTo>
                  <a:pt x="11990" y="53212"/>
                </a:lnTo>
                <a:cubicBezTo>
                  <a:pt x="11966" y="53182"/>
                  <a:pt x="11930" y="53170"/>
                  <a:pt x="11900" y="53164"/>
                </a:cubicBezTo>
                <a:lnTo>
                  <a:pt x="11467" y="53122"/>
                </a:lnTo>
                <a:cubicBezTo>
                  <a:pt x="7169" y="52682"/>
                  <a:pt x="3923" y="49081"/>
                  <a:pt x="3923" y="44754"/>
                </a:cubicBezTo>
                <a:cubicBezTo>
                  <a:pt x="3923" y="44106"/>
                  <a:pt x="4007" y="43435"/>
                  <a:pt x="4173" y="42757"/>
                </a:cubicBezTo>
                <a:lnTo>
                  <a:pt x="4351" y="42014"/>
                </a:lnTo>
                <a:cubicBezTo>
                  <a:pt x="4370" y="41954"/>
                  <a:pt x="4346" y="41895"/>
                  <a:pt x="4298" y="41860"/>
                </a:cubicBezTo>
                <a:lnTo>
                  <a:pt x="3687" y="41402"/>
                </a:lnTo>
                <a:cubicBezTo>
                  <a:pt x="1528" y="39791"/>
                  <a:pt x="293" y="37336"/>
                  <a:pt x="293" y="34667"/>
                </a:cubicBezTo>
                <a:cubicBezTo>
                  <a:pt x="293" y="31981"/>
                  <a:pt x="1541" y="29521"/>
                  <a:pt x="3709" y="27916"/>
                </a:cubicBezTo>
                <a:lnTo>
                  <a:pt x="4334" y="27452"/>
                </a:lnTo>
                <a:cubicBezTo>
                  <a:pt x="4381" y="27417"/>
                  <a:pt x="4400" y="27351"/>
                  <a:pt x="4387" y="27297"/>
                </a:cubicBezTo>
                <a:lnTo>
                  <a:pt x="4197" y="26542"/>
                </a:lnTo>
                <a:cubicBezTo>
                  <a:pt x="4013" y="25835"/>
                  <a:pt x="3923" y="25134"/>
                  <a:pt x="3923" y="24463"/>
                </a:cubicBezTo>
                <a:cubicBezTo>
                  <a:pt x="3923" y="19874"/>
                  <a:pt x="7514" y="16189"/>
                  <a:pt x="12103" y="16063"/>
                </a:cubicBezTo>
                <a:lnTo>
                  <a:pt x="13143" y="16034"/>
                </a:lnTo>
                <a:cubicBezTo>
                  <a:pt x="13214" y="16028"/>
                  <a:pt x="13280" y="15975"/>
                  <a:pt x="13285" y="15898"/>
                </a:cubicBezTo>
                <a:lnTo>
                  <a:pt x="13368" y="14864"/>
                </a:lnTo>
                <a:cubicBezTo>
                  <a:pt x="13728" y="10546"/>
                  <a:pt x="17396" y="7156"/>
                  <a:pt x="21730" y="7156"/>
                </a:cubicBezTo>
                <a:cubicBezTo>
                  <a:pt x="22336" y="7156"/>
                  <a:pt x="22955" y="7223"/>
                  <a:pt x="23580" y="7362"/>
                </a:cubicBezTo>
                <a:lnTo>
                  <a:pt x="24994" y="7677"/>
                </a:lnTo>
                <a:cubicBezTo>
                  <a:pt x="25001" y="7678"/>
                  <a:pt x="25008" y="7679"/>
                  <a:pt x="25015" y="7679"/>
                </a:cubicBezTo>
                <a:cubicBezTo>
                  <a:pt x="25050" y="7679"/>
                  <a:pt x="25084" y="7667"/>
                  <a:pt x="25114" y="7647"/>
                </a:cubicBezTo>
                <a:cubicBezTo>
                  <a:pt x="25149" y="7617"/>
                  <a:pt x="25166" y="7576"/>
                  <a:pt x="25166" y="7535"/>
                </a:cubicBezTo>
                <a:lnTo>
                  <a:pt x="25166" y="5971"/>
                </a:lnTo>
                <a:cubicBezTo>
                  <a:pt x="25292" y="5449"/>
                  <a:pt x="25880" y="4034"/>
                  <a:pt x="27235" y="3499"/>
                </a:cubicBezTo>
                <a:cubicBezTo>
                  <a:pt x="29500" y="2608"/>
                  <a:pt x="31039" y="1318"/>
                  <a:pt x="31961" y="355"/>
                </a:cubicBezTo>
                <a:close/>
                <a:moveTo>
                  <a:pt x="31960" y="1"/>
                </a:moveTo>
                <a:cubicBezTo>
                  <a:pt x="31920" y="1"/>
                  <a:pt x="31880" y="16"/>
                  <a:pt x="31854" y="46"/>
                </a:cubicBezTo>
                <a:cubicBezTo>
                  <a:pt x="30968" y="997"/>
                  <a:pt x="29434" y="2317"/>
                  <a:pt x="27128" y="3225"/>
                </a:cubicBezTo>
                <a:cubicBezTo>
                  <a:pt x="25641" y="3814"/>
                  <a:pt x="24999" y="5371"/>
                  <a:pt x="24881" y="5924"/>
                </a:cubicBezTo>
                <a:cubicBezTo>
                  <a:pt x="24875" y="5930"/>
                  <a:pt x="24875" y="5941"/>
                  <a:pt x="24875" y="5954"/>
                </a:cubicBezTo>
                <a:lnTo>
                  <a:pt x="24875" y="7351"/>
                </a:lnTo>
                <a:lnTo>
                  <a:pt x="23644" y="7077"/>
                </a:lnTo>
                <a:cubicBezTo>
                  <a:pt x="23002" y="6934"/>
                  <a:pt x="22368" y="6863"/>
                  <a:pt x="21743" y="6863"/>
                </a:cubicBezTo>
                <a:cubicBezTo>
                  <a:pt x="17255" y="6863"/>
                  <a:pt x="13445" y="10363"/>
                  <a:pt x="13077" y="14840"/>
                </a:cubicBezTo>
                <a:lnTo>
                  <a:pt x="13000" y="15743"/>
                </a:lnTo>
                <a:lnTo>
                  <a:pt x="12097" y="15767"/>
                </a:lnTo>
                <a:cubicBezTo>
                  <a:pt x="7347" y="15898"/>
                  <a:pt x="3632" y="19714"/>
                  <a:pt x="3632" y="24463"/>
                </a:cubicBezTo>
                <a:cubicBezTo>
                  <a:pt x="3632" y="25157"/>
                  <a:pt x="3728" y="25883"/>
                  <a:pt x="3912" y="26614"/>
                </a:cubicBezTo>
                <a:lnTo>
                  <a:pt x="4079" y="27274"/>
                </a:lnTo>
                <a:lnTo>
                  <a:pt x="3531" y="27678"/>
                </a:lnTo>
                <a:cubicBezTo>
                  <a:pt x="1291" y="29342"/>
                  <a:pt x="1" y="31892"/>
                  <a:pt x="1" y="34667"/>
                </a:cubicBezTo>
                <a:cubicBezTo>
                  <a:pt x="1" y="37431"/>
                  <a:pt x="1279" y="39970"/>
                  <a:pt x="3508" y="41633"/>
                </a:cubicBezTo>
                <a:lnTo>
                  <a:pt x="4049" y="42038"/>
                </a:lnTo>
                <a:lnTo>
                  <a:pt x="3888" y="42686"/>
                </a:lnTo>
                <a:cubicBezTo>
                  <a:pt x="3716" y="43393"/>
                  <a:pt x="3632" y="44082"/>
                  <a:pt x="3632" y="44754"/>
                </a:cubicBezTo>
                <a:cubicBezTo>
                  <a:pt x="3632" y="49235"/>
                  <a:pt x="6985" y="52956"/>
                  <a:pt x="11437" y="53407"/>
                </a:cubicBezTo>
                <a:lnTo>
                  <a:pt x="11812" y="53450"/>
                </a:lnTo>
                <a:lnTo>
                  <a:pt x="12073" y="53722"/>
                </a:lnTo>
                <a:cubicBezTo>
                  <a:pt x="12358" y="54026"/>
                  <a:pt x="12625" y="54299"/>
                  <a:pt x="12882" y="54548"/>
                </a:cubicBezTo>
                <a:lnTo>
                  <a:pt x="13118" y="54781"/>
                </a:lnTo>
                <a:lnTo>
                  <a:pt x="13173" y="55107"/>
                </a:lnTo>
                <a:cubicBezTo>
                  <a:pt x="13886" y="59304"/>
                  <a:pt x="17488" y="62352"/>
                  <a:pt x="21743" y="62352"/>
                </a:cubicBezTo>
                <a:cubicBezTo>
                  <a:pt x="22368" y="62352"/>
                  <a:pt x="23002" y="62281"/>
                  <a:pt x="23644" y="62138"/>
                </a:cubicBezTo>
                <a:lnTo>
                  <a:pt x="24875" y="61859"/>
                </a:lnTo>
                <a:lnTo>
                  <a:pt x="24875" y="63262"/>
                </a:lnTo>
                <a:cubicBezTo>
                  <a:pt x="24875" y="63268"/>
                  <a:pt x="24875" y="63280"/>
                  <a:pt x="24881" y="63292"/>
                </a:cubicBezTo>
                <a:cubicBezTo>
                  <a:pt x="24999" y="63839"/>
                  <a:pt x="25641" y="65402"/>
                  <a:pt x="27128" y="65984"/>
                </a:cubicBezTo>
                <a:cubicBezTo>
                  <a:pt x="29434" y="66894"/>
                  <a:pt x="30968" y="68219"/>
                  <a:pt x="31854" y="69169"/>
                </a:cubicBezTo>
                <a:cubicBezTo>
                  <a:pt x="31877" y="69199"/>
                  <a:pt x="31918" y="69218"/>
                  <a:pt x="31961" y="69218"/>
                </a:cubicBezTo>
                <a:cubicBezTo>
                  <a:pt x="32002" y="69218"/>
                  <a:pt x="32038" y="69199"/>
                  <a:pt x="32068" y="69169"/>
                </a:cubicBezTo>
                <a:cubicBezTo>
                  <a:pt x="32946" y="68219"/>
                  <a:pt x="34486" y="66894"/>
                  <a:pt x="36792" y="65984"/>
                </a:cubicBezTo>
                <a:cubicBezTo>
                  <a:pt x="38273" y="65396"/>
                  <a:pt x="38915" y="63844"/>
                  <a:pt x="39039" y="63292"/>
                </a:cubicBezTo>
                <a:lnTo>
                  <a:pt x="39039" y="63262"/>
                </a:lnTo>
                <a:lnTo>
                  <a:pt x="39039" y="61859"/>
                </a:lnTo>
                <a:lnTo>
                  <a:pt x="40276" y="62138"/>
                </a:lnTo>
                <a:cubicBezTo>
                  <a:pt x="40912" y="62281"/>
                  <a:pt x="41554" y="62352"/>
                  <a:pt x="42171" y="62352"/>
                </a:cubicBezTo>
                <a:cubicBezTo>
                  <a:pt x="46427" y="62352"/>
                  <a:pt x="50034" y="59304"/>
                  <a:pt x="50742" y="55107"/>
                </a:cubicBezTo>
                <a:lnTo>
                  <a:pt x="50802" y="54781"/>
                </a:lnTo>
                <a:lnTo>
                  <a:pt x="51033" y="54548"/>
                </a:lnTo>
                <a:cubicBezTo>
                  <a:pt x="51295" y="54299"/>
                  <a:pt x="51562" y="54026"/>
                  <a:pt x="51841" y="53722"/>
                </a:cubicBezTo>
                <a:lnTo>
                  <a:pt x="52102" y="53450"/>
                </a:lnTo>
                <a:lnTo>
                  <a:pt x="52478" y="53407"/>
                </a:lnTo>
                <a:cubicBezTo>
                  <a:pt x="56930" y="52956"/>
                  <a:pt x="60288" y="49235"/>
                  <a:pt x="60288" y="44754"/>
                </a:cubicBezTo>
                <a:cubicBezTo>
                  <a:pt x="60288" y="44082"/>
                  <a:pt x="60198" y="43386"/>
                  <a:pt x="60032" y="42686"/>
                </a:cubicBezTo>
                <a:lnTo>
                  <a:pt x="59871" y="42038"/>
                </a:lnTo>
                <a:lnTo>
                  <a:pt x="60406" y="41633"/>
                </a:lnTo>
                <a:cubicBezTo>
                  <a:pt x="62636" y="39970"/>
                  <a:pt x="63914" y="37431"/>
                  <a:pt x="63914" y="34667"/>
                </a:cubicBezTo>
                <a:cubicBezTo>
                  <a:pt x="63914" y="31892"/>
                  <a:pt x="62630" y="29342"/>
                  <a:pt x="60383" y="27678"/>
                </a:cubicBezTo>
                <a:lnTo>
                  <a:pt x="59835" y="27274"/>
                </a:lnTo>
                <a:lnTo>
                  <a:pt x="60008" y="26614"/>
                </a:lnTo>
                <a:cubicBezTo>
                  <a:pt x="60192" y="25883"/>
                  <a:pt x="60288" y="25157"/>
                  <a:pt x="60288" y="24463"/>
                </a:cubicBezTo>
                <a:cubicBezTo>
                  <a:pt x="60288" y="19714"/>
                  <a:pt x="56567" y="15898"/>
                  <a:pt x="51824" y="15767"/>
                </a:cubicBezTo>
                <a:lnTo>
                  <a:pt x="50914" y="15743"/>
                </a:lnTo>
                <a:lnTo>
                  <a:pt x="50837" y="14840"/>
                </a:lnTo>
                <a:cubicBezTo>
                  <a:pt x="50469" y="10363"/>
                  <a:pt x="46665" y="6863"/>
                  <a:pt x="42171" y="6863"/>
                </a:cubicBezTo>
                <a:cubicBezTo>
                  <a:pt x="41554" y="6863"/>
                  <a:pt x="40912" y="6934"/>
                  <a:pt x="40276" y="7077"/>
                </a:cubicBezTo>
                <a:lnTo>
                  <a:pt x="39039" y="7351"/>
                </a:lnTo>
                <a:lnTo>
                  <a:pt x="39039" y="5954"/>
                </a:lnTo>
                <a:lnTo>
                  <a:pt x="39039" y="5924"/>
                </a:lnTo>
                <a:cubicBezTo>
                  <a:pt x="38915" y="5371"/>
                  <a:pt x="38273" y="3814"/>
                  <a:pt x="36792" y="3225"/>
                </a:cubicBezTo>
                <a:cubicBezTo>
                  <a:pt x="34486" y="2317"/>
                  <a:pt x="32946" y="997"/>
                  <a:pt x="32068" y="46"/>
                </a:cubicBezTo>
                <a:cubicBezTo>
                  <a:pt x="32041" y="16"/>
                  <a:pt x="32000" y="1"/>
                  <a:pt x="31960" y="1"/>
                </a:cubicBezTo>
                <a:close/>
              </a:path>
            </a:pathLst>
          </a:custGeom>
          <a:solidFill>
            <a:schemeClr val="bg1"/>
          </a:solidFill>
          <a:ln w="190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 dirty="0"/>
          </a:p>
        </p:txBody>
      </p:sp>
      <p:sp>
        <p:nvSpPr>
          <p:cNvPr id="25" name="Google Shape;2869;p58">
            <a:extLst>
              <a:ext uri="{FF2B5EF4-FFF2-40B4-BE49-F238E27FC236}">
                <a16:creationId xmlns:a16="http://schemas.microsoft.com/office/drawing/2014/main" id="{B2A4F323-909B-E293-6671-2CD1C6A37AD9}"/>
              </a:ext>
            </a:extLst>
          </p:cNvPr>
          <p:cNvSpPr/>
          <p:nvPr/>
        </p:nvSpPr>
        <p:spPr>
          <a:xfrm>
            <a:off x="5413209" y="3743610"/>
            <a:ext cx="1071412" cy="1160324"/>
          </a:xfrm>
          <a:custGeom>
            <a:avLst/>
            <a:gdLst/>
            <a:ahLst/>
            <a:cxnLst/>
            <a:rect l="l" t="t" r="r" b="b"/>
            <a:pathLst>
              <a:path w="63914" h="69218" extrusionOk="0">
                <a:moveTo>
                  <a:pt x="31961" y="355"/>
                </a:moveTo>
                <a:cubicBezTo>
                  <a:pt x="32875" y="1318"/>
                  <a:pt x="34421" y="2608"/>
                  <a:pt x="36685" y="3499"/>
                </a:cubicBezTo>
                <a:cubicBezTo>
                  <a:pt x="38035" y="4034"/>
                  <a:pt x="38629" y="5449"/>
                  <a:pt x="38748" y="5971"/>
                </a:cubicBezTo>
                <a:lnTo>
                  <a:pt x="38748" y="7535"/>
                </a:lnTo>
                <a:cubicBezTo>
                  <a:pt x="38748" y="7576"/>
                  <a:pt x="38772" y="7617"/>
                  <a:pt x="38801" y="7647"/>
                </a:cubicBezTo>
                <a:cubicBezTo>
                  <a:pt x="38830" y="7667"/>
                  <a:pt x="38869" y="7679"/>
                  <a:pt x="38904" y="7679"/>
                </a:cubicBezTo>
                <a:cubicBezTo>
                  <a:pt x="38912" y="7679"/>
                  <a:pt x="38919" y="7678"/>
                  <a:pt x="38926" y="7677"/>
                </a:cubicBezTo>
                <a:lnTo>
                  <a:pt x="40341" y="7362"/>
                </a:lnTo>
                <a:cubicBezTo>
                  <a:pt x="40965" y="7223"/>
                  <a:pt x="41584" y="7156"/>
                  <a:pt x="42189" y="7156"/>
                </a:cubicBezTo>
                <a:cubicBezTo>
                  <a:pt x="46520" y="7156"/>
                  <a:pt x="50191" y="10546"/>
                  <a:pt x="50546" y="14864"/>
                </a:cubicBezTo>
                <a:lnTo>
                  <a:pt x="50635" y="15898"/>
                </a:lnTo>
                <a:cubicBezTo>
                  <a:pt x="50640" y="15975"/>
                  <a:pt x="50700" y="16028"/>
                  <a:pt x="50777" y="16034"/>
                </a:cubicBezTo>
                <a:lnTo>
                  <a:pt x="51811" y="16063"/>
                </a:lnTo>
                <a:cubicBezTo>
                  <a:pt x="56400" y="16189"/>
                  <a:pt x="59997" y="19874"/>
                  <a:pt x="59997" y="24463"/>
                </a:cubicBezTo>
                <a:cubicBezTo>
                  <a:pt x="59997" y="25134"/>
                  <a:pt x="59901" y="25835"/>
                  <a:pt x="59723" y="26542"/>
                </a:cubicBezTo>
                <a:lnTo>
                  <a:pt x="59533" y="27297"/>
                </a:lnTo>
                <a:cubicBezTo>
                  <a:pt x="59514" y="27351"/>
                  <a:pt x="59539" y="27417"/>
                  <a:pt x="59586" y="27452"/>
                </a:cubicBezTo>
                <a:lnTo>
                  <a:pt x="60211" y="27916"/>
                </a:lnTo>
                <a:cubicBezTo>
                  <a:pt x="62380" y="29521"/>
                  <a:pt x="63621" y="31981"/>
                  <a:pt x="63621" y="34667"/>
                </a:cubicBezTo>
                <a:cubicBezTo>
                  <a:pt x="63621" y="37336"/>
                  <a:pt x="62386" y="39791"/>
                  <a:pt x="60233" y="41402"/>
                </a:cubicBezTo>
                <a:lnTo>
                  <a:pt x="59616" y="41860"/>
                </a:lnTo>
                <a:cubicBezTo>
                  <a:pt x="59569" y="41895"/>
                  <a:pt x="59550" y="41954"/>
                  <a:pt x="59563" y="42014"/>
                </a:cubicBezTo>
                <a:lnTo>
                  <a:pt x="59747" y="42757"/>
                </a:lnTo>
                <a:cubicBezTo>
                  <a:pt x="59912" y="43435"/>
                  <a:pt x="59997" y="44106"/>
                  <a:pt x="59997" y="44754"/>
                </a:cubicBezTo>
                <a:cubicBezTo>
                  <a:pt x="59997" y="49081"/>
                  <a:pt x="56751" y="52682"/>
                  <a:pt x="52448" y="53122"/>
                </a:cubicBezTo>
                <a:lnTo>
                  <a:pt x="52020" y="53164"/>
                </a:lnTo>
                <a:cubicBezTo>
                  <a:pt x="51984" y="53170"/>
                  <a:pt x="51954" y="53182"/>
                  <a:pt x="51931" y="53212"/>
                </a:cubicBezTo>
                <a:lnTo>
                  <a:pt x="51633" y="53527"/>
                </a:lnTo>
                <a:cubicBezTo>
                  <a:pt x="51348" y="53824"/>
                  <a:pt x="51087" y="54092"/>
                  <a:pt x="50832" y="54341"/>
                </a:cubicBezTo>
                <a:lnTo>
                  <a:pt x="50563" y="54608"/>
                </a:lnTo>
                <a:cubicBezTo>
                  <a:pt x="50541" y="54627"/>
                  <a:pt x="50522" y="54655"/>
                  <a:pt x="50516" y="54685"/>
                </a:cubicBezTo>
                <a:lnTo>
                  <a:pt x="50456" y="55060"/>
                </a:lnTo>
                <a:cubicBezTo>
                  <a:pt x="49767" y="59113"/>
                  <a:pt x="46284" y="62061"/>
                  <a:pt x="42171" y="62061"/>
                </a:cubicBezTo>
                <a:cubicBezTo>
                  <a:pt x="41571" y="62061"/>
                  <a:pt x="40953" y="61990"/>
                  <a:pt x="40341" y="61853"/>
                </a:cubicBezTo>
                <a:lnTo>
                  <a:pt x="38926" y="61538"/>
                </a:lnTo>
                <a:cubicBezTo>
                  <a:pt x="38916" y="61535"/>
                  <a:pt x="38904" y="61534"/>
                  <a:pt x="38893" y="61534"/>
                </a:cubicBezTo>
                <a:cubicBezTo>
                  <a:pt x="38861" y="61534"/>
                  <a:pt x="38827" y="61546"/>
                  <a:pt x="38801" y="61568"/>
                </a:cubicBezTo>
                <a:cubicBezTo>
                  <a:pt x="38772" y="61592"/>
                  <a:pt x="38748" y="61633"/>
                  <a:pt x="38748" y="61681"/>
                </a:cubicBezTo>
                <a:lnTo>
                  <a:pt x="38748" y="63244"/>
                </a:lnTo>
                <a:cubicBezTo>
                  <a:pt x="38629" y="63767"/>
                  <a:pt x="38035" y="65175"/>
                  <a:pt x="36685" y="65710"/>
                </a:cubicBezTo>
                <a:cubicBezTo>
                  <a:pt x="34421" y="66609"/>
                  <a:pt x="32875" y="67893"/>
                  <a:pt x="31961" y="68856"/>
                </a:cubicBezTo>
                <a:cubicBezTo>
                  <a:pt x="31039" y="67893"/>
                  <a:pt x="29500" y="66609"/>
                  <a:pt x="27235" y="65710"/>
                </a:cubicBezTo>
                <a:cubicBezTo>
                  <a:pt x="25880" y="65182"/>
                  <a:pt x="25292" y="63762"/>
                  <a:pt x="25166" y="63244"/>
                </a:cubicBezTo>
                <a:lnTo>
                  <a:pt x="25166" y="61681"/>
                </a:lnTo>
                <a:cubicBezTo>
                  <a:pt x="25166" y="61633"/>
                  <a:pt x="25149" y="61592"/>
                  <a:pt x="25114" y="61568"/>
                </a:cubicBezTo>
                <a:cubicBezTo>
                  <a:pt x="25087" y="61546"/>
                  <a:pt x="25057" y="61534"/>
                  <a:pt x="25026" y="61534"/>
                </a:cubicBezTo>
                <a:cubicBezTo>
                  <a:pt x="25015" y="61534"/>
                  <a:pt x="25004" y="61535"/>
                  <a:pt x="24994" y="61538"/>
                </a:cubicBezTo>
                <a:lnTo>
                  <a:pt x="23580" y="61853"/>
                </a:lnTo>
                <a:cubicBezTo>
                  <a:pt x="22961" y="61990"/>
                  <a:pt x="22343" y="62061"/>
                  <a:pt x="21743" y="62061"/>
                </a:cubicBezTo>
                <a:cubicBezTo>
                  <a:pt x="17630" y="62061"/>
                  <a:pt x="14147" y="59113"/>
                  <a:pt x="13464" y="55060"/>
                </a:cubicBezTo>
                <a:lnTo>
                  <a:pt x="13398" y="54685"/>
                </a:lnTo>
                <a:cubicBezTo>
                  <a:pt x="13392" y="54655"/>
                  <a:pt x="13381" y="54627"/>
                  <a:pt x="13357" y="54608"/>
                </a:cubicBezTo>
                <a:lnTo>
                  <a:pt x="13088" y="54341"/>
                </a:lnTo>
                <a:cubicBezTo>
                  <a:pt x="12833" y="54092"/>
                  <a:pt x="12572" y="53824"/>
                  <a:pt x="12287" y="53527"/>
                </a:cubicBezTo>
                <a:lnTo>
                  <a:pt x="11990" y="53212"/>
                </a:lnTo>
                <a:cubicBezTo>
                  <a:pt x="11966" y="53182"/>
                  <a:pt x="11930" y="53170"/>
                  <a:pt x="11900" y="53164"/>
                </a:cubicBezTo>
                <a:lnTo>
                  <a:pt x="11467" y="53122"/>
                </a:lnTo>
                <a:cubicBezTo>
                  <a:pt x="7169" y="52682"/>
                  <a:pt x="3923" y="49081"/>
                  <a:pt x="3923" y="44754"/>
                </a:cubicBezTo>
                <a:cubicBezTo>
                  <a:pt x="3923" y="44106"/>
                  <a:pt x="4007" y="43435"/>
                  <a:pt x="4173" y="42757"/>
                </a:cubicBezTo>
                <a:lnTo>
                  <a:pt x="4351" y="42014"/>
                </a:lnTo>
                <a:cubicBezTo>
                  <a:pt x="4370" y="41954"/>
                  <a:pt x="4346" y="41895"/>
                  <a:pt x="4298" y="41860"/>
                </a:cubicBezTo>
                <a:lnTo>
                  <a:pt x="3687" y="41402"/>
                </a:lnTo>
                <a:cubicBezTo>
                  <a:pt x="1528" y="39791"/>
                  <a:pt x="293" y="37336"/>
                  <a:pt x="293" y="34667"/>
                </a:cubicBezTo>
                <a:cubicBezTo>
                  <a:pt x="293" y="31981"/>
                  <a:pt x="1541" y="29521"/>
                  <a:pt x="3709" y="27916"/>
                </a:cubicBezTo>
                <a:lnTo>
                  <a:pt x="4334" y="27452"/>
                </a:lnTo>
                <a:cubicBezTo>
                  <a:pt x="4381" y="27417"/>
                  <a:pt x="4400" y="27351"/>
                  <a:pt x="4387" y="27297"/>
                </a:cubicBezTo>
                <a:lnTo>
                  <a:pt x="4197" y="26542"/>
                </a:lnTo>
                <a:cubicBezTo>
                  <a:pt x="4013" y="25835"/>
                  <a:pt x="3923" y="25134"/>
                  <a:pt x="3923" y="24463"/>
                </a:cubicBezTo>
                <a:cubicBezTo>
                  <a:pt x="3923" y="19874"/>
                  <a:pt x="7514" y="16189"/>
                  <a:pt x="12103" y="16063"/>
                </a:cubicBezTo>
                <a:lnTo>
                  <a:pt x="13143" y="16034"/>
                </a:lnTo>
                <a:cubicBezTo>
                  <a:pt x="13214" y="16028"/>
                  <a:pt x="13280" y="15975"/>
                  <a:pt x="13285" y="15898"/>
                </a:cubicBezTo>
                <a:lnTo>
                  <a:pt x="13368" y="14864"/>
                </a:lnTo>
                <a:cubicBezTo>
                  <a:pt x="13728" y="10546"/>
                  <a:pt x="17396" y="7156"/>
                  <a:pt x="21730" y="7156"/>
                </a:cubicBezTo>
                <a:cubicBezTo>
                  <a:pt x="22336" y="7156"/>
                  <a:pt x="22955" y="7223"/>
                  <a:pt x="23580" y="7362"/>
                </a:cubicBezTo>
                <a:lnTo>
                  <a:pt x="24994" y="7677"/>
                </a:lnTo>
                <a:cubicBezTo>
                  <a:pt x="25001" y="7678"/>
                  <a:pt x="25008" y="7679"/>
                  <a:pt x="25015" y="7679"/>
                </a:cubicBezTo>
                <a:cubicBezTo>
                  <a:pt x="25050" y="7679"/>
                  <a:pt x="25084" y="7667"/>
                  <a:pt x="25114" y="7647"/>
                </a:cubicBezTo>
                <a:cubicBezTo>
                  <a:pt x="25149" y="7617"/>
                  <a:pt x="25166" y="7576"/>
                  <a:pt x="25166" y="7535"/>
                </a:cubicBezTo>
                <a:lnTo>
                  <a:pt x="25166" y="5971"/>
                </a:lnTo>
                <a:cubicBezTo>
                  <a:pt x="25292" y="5449"/>
                  <a:pt x="25880" y="4034"/>
                  <a:pt x="27235" y="3499"/>
                </a:cubicBezTo>
                <a:cubicBezTo>
                  <a:pt x="29500" y="2608"/>
                  <a:pt x="31039" y="1318"/>
                  <a:pt x="31961" y="355"/>
                </a:cubicBezTo>
                <a:close/>
                <a:moveTo>
                  <a:pt x="31960" y="1"/>
                </a:moveTo>
                <a:cubicBezTo>
                  <a:pt x="31920" y="1"/>
                  <a:pt x="31880" y="16"/>
                  <a:pt x="31854" y="46"/>
                </a:cubicBezTo>
                <a:cubicBezTo>
                  <a:pt x="30968" y="997"/>
                  <a:pt x="29434" y="2317"/>
                  <a:pt x="27128" y="3225"/>
                </a:cubicBezTo>
                <a:cubicBezTo>
                  <a:pt x="25641" y="3814"/>
                  <a:pt x="24999" y="5371"/>
                  <a:pt x="24881" y="5924"/>
                </a:cubicBezTo>
                <a:cubicBezTo>
                  <a:pt x="24875" y="5930"/>
                  <a:pt x="24875" y="5941"/>
                  <a:pt x="24875" y="5954"/>
                </a:cubicBezTo>
                <a:lnTo>
                  <a:pt x="24875" y="7351"/>
                </a:lnTo>
                <a:lnTo>
                  <a:pt x="23644" y="7077"/>
                </a:lnTo>
                <a:cubicBezTo>
                  <a:pt x="23002" y="6934"/>
                  <a:pt x="22368" y="6863"/>
                  <a:pt x="21743" y="6863"/>
                </a:cubicBezTo>
                <a:cubicBezTo>
                  <a:pt x="17255" y="6863"/>
                  <a:pt x="13445" y="10363"/>
                  <a:pt x="13077" y="14840"/>
                </a:cubicBezTo>
                <a:lnTo>
                  <a:pt x="13000" y="15743"/>
                </a:lnTo>
                <a:lnTo>
                  <a:pt x="12097" y="15767"/>
                </a:lnTo>
                <a:cubicBezTo>
                  <a:pt x="7347" y="15898"/>
                  <a:pt x="3632" y="19714"/>
                  <a:pt x="3632" y="24463"/>
                </a:cubicBezTo>
                <a:cubicBezTo>
                  <a:pt x="3632" y="25157"/>
                  <a:pt x="3728" y="25883"/>
                  <a:pt x="3912" y="26614"/>
                </a:cubicBezTo>
                <a:lnTo>
                  <a:pt x="4079" y="27274"/>
                </a:lnTo>
                <a:lnTo>
                  <a:pt x="3531" y="27678"/>
                </a:lnTo>
                <a:cubicBezTo>
                  <a:pt x="1291" y="29342"/>
                  <a:pt x="1" y="31892"/>
                  <a:pt x="1" y="34667"/>
                </a:cubicBezTo>
                <a:cubicBezTo>
                  <a:pt x="1" y="37431"/>
                  <a:pt x="1279" y="39970"/>
                  <a:pt x="3508" y="41633"/>
                </a:cubicBezTo>
                <a:lnTo>
                  <a:pt x="4049" y="42038"/>
                </a:lnTo>
                <a:lnTo>
                  <a:pt x="3888" y="42686"/>
                </a:lnTo>
                <a:cubicBezTo>
                  <a:pt x="3716" y="43393"/>
                  <a:pt x="3632" y="44082"/>
                  <a:pt x="3632" y="44754"/>
                </a:cubicBezTo>
                <a:cubicBezTo>
                  <a:pt x="3632" y="49235"/>
                  <a:pt x="6985" y="52956"/>
                  <a:pt x="11437" y="53407"/>
                </a:cubicBezTo>
                <a:lnTo>
                  <a:pt x="11812" y="53450"/>
                </a:lnTo>
                <a:lnTo>
                  <a:pt x="12073" y="53722"/>
                </a:lnTo>
                <a:cubicBezTo>
                  <a:pt x="12358" y="54026"/>
                  <a:pt x="12625" y="54299"/>
                  <a:pt x="12882" y="54548"/>
                </a:cubicBezTo>
                <a:lnTo>
                  <a:pt x="13118" y="54781"/>
                </a:lnTo>
                <a:lnTo>
                  <a:pt x="13173" y="55107"/>
                </a:lnTo>
                <a:cubicBezTo>
                  <a:pt x="13886" y="59304"/>
                  <a:pt x="17488" y="62352"/>
                  <a:pt x="21743" y="62352"/>
                </a:cubicBezTo>
                <a:cubicBezTo>
                  <a:pt x="22368" y="62352"/>
                  <a:pt x="23002" y="62281"/>
                  <a:pt x="23644" y="62138"/>
                </a:cubicBezTo>
                <a:lnTo>
                  <a:pt x="24875" y="61859"/>
                </a:lnTo>
                <a:lnTo>
                  <a:pt x="24875" y="63262"/>
                </a:lnTo>
                <a:cubicBezTo>
                  <a:pt x="24875" y="63268"/>
                  <a:pt x="24875" y="63280"/>
                  <a:pt x="24881" y="63292"/>
                </a:cubicBezTo>
                <a:cubicBezTo>
                  <a:pt x="24999" y="63839"/>
                  <a:pt x="25641" y="65402"/>
                  <a:pt x="27128" y="65984"/>
                </a:cubicBezTo>
                <a:cubicBezTo>
                  <a:pt x="29434" y="66894"/>
                  <a:pt x="30968" y="68219"/>
                  <a:pt x="31854" y="69169"/>
                </a:cubicBezTo>
                <a:cubicBezTo>
                  <a:pt x="31877" y="69199"/>
                  <a:pt x="31918" y="69218"/>
                  <a:pt x="31961" y="69218"/>
                </a:cubicBezTo>
                <a:cubicBezTo>
                  <a:pt x="32002" y="69218"/>
                  <a:pt x="32038" y="69199"/>
                  <a:pt x="32068" y="69169"/>
                </a:cubicBezTo>
                <a:cubicBezTo>
                  <a:pt x="32946" y="68219"/>
                  <a:pt x="34486" y="66894"/>
                  <a:pt x="36792" y="65984"/>
                </a:cubicBezTo>
                <a:cubicBezTo>
                  <a:pt x="38273" y="65396"/>
                  <a:pt x="38915" y="63844"/>
                  <a:pt x="39039" y="63292"/>
                </a:cubicBezTo>
                <a:lnTo>
                  <a:pt x="39039" y="63262"/>
                </a:lnTo>
                <a:lnTo>
                  <a:pt x="39039" y="61859"/>
                </a:lnTo>
                <a:lnTo>
                  <a:pt x="40276" y="62138"/>
                </a:lnTo>
                <a:cubicBezTo>
                  <a:pt x="40912" y="62281"/>
                  <a:pt x="41554" y="62352"/>
                  <a:pt x="42171" y="62352"/>
                </a:cubicBezTo>
                <a:cubicBezTo>
                  <a:pt x="46427" y="62352"/>
                  <a:pt x="50034" y="59304"/>
                  <a:pt x="50742" y="55107"/>
                </a:cubicBezTo>
                <a:lnTo>
                  <a:pt x="50802" y="54781"/>
                </a:lnTo>
                <a:lnTo>
                  <a:pt x="51033" y="54548"/>
                </a:lnTo>
                <a:cubicBezTo>
                  <a:pt x="51295" y="54299"/>
                  <a:pt x="51562" y="54026"/>
                  <a:pt x="51841" y="53722"/>
                </a:cubicBezTo>
                <a:lnTo>
                  <a:pt x="52102" y="53450"/>
                </a:lnTo>
                <a:lnTo>
                  <a:pt x="52478" y="53407"/>
                </a:lnTo>
                <a:cubicBezTo>
                  <a:pt x="56930" y="52956"/>
                  <a:pt x="60288" y="49235"/>
                  <a:pt x="60288" y="44754"/>
                </a:cubicBezTo>
                <a:cubicBezTo>
                  <a:pt x="60288" y="44082"/>
                  <a:pt x="60198" y="43386"/>
                  <a:pt x="60032" y="42686"/>
                </a:cubicBezTo>
                <a:lnTo>
                  <a:pt x="59871" y="42038"/>
                </a:lnTo>
                <a:lnTo>
                  <a:pt x="60406" y="41633"/>
                </a:lnTo>
                <a:cubicBezTo>
                  <a:pt x="62636" y="39970"/>
                  <a:pt x="63914" y="37431"/>
                  <a:pt x="63914" y="34667"/>
                </a:cubicBezTo>
                <a:cubicBezTo>
                  <a:pt x="63914" y="31892"/>
                  <a:pt x="62630" y="29342"/>
                  <a:pt x="60383" y="27678"/>
                </a:cubicBezTo>
                <a:lnTo>
                  <a:pt x="59835" y="27274"/>
                </a:lnTo>
                <a:lnTo>
                  <a:pt x="60008" y="26614"/>
                </a:lnTo>
                <a:cubicBezTo>
                  <a:pt x="60192" y="25883"/>
                  <a:pt x="60288" y="25157"/>
                  <a:pt x="60288" y="24463"/>
                </a:cubicBezTo>
                <a:cubicBezTo>
                  <a:pt x="60288" y="19714"/>
                  <a:pt x="56567" y="15898"/>
                  <a:pt x="51824" y="15767"/>
                </a:cubicBezTo>
                <a:lnTo>
                  <a:pt x="50914" y="15743"/>
                </a:lnTo>
                <a:lnTo>
                  <a:pt x="50837" y="14840"/>
                </a:lnTo>
                <a:cubicBezTo>
                  <a:pt x="50469" y="10363"/>
                  <a:pt x="46665" y="6863"/>
                  <a:pt x="42171" y="6863"/>
                </a:cubicBezTo>
                <a:cubicBezTo>
                  <a:pt x="41554" y="6863"/>
                  <a:pt x="40912" y="6934"/>
                  <a:pt x="40276" y="7077"/>
                </a:cubicBezTo>
                <a:lnTo>
                  <a:pt x="39039" y="7351"/>
                </a:lnTo>
                <a:lnTo>
                  <a:pt x="39039" y="5954"/>
                </a:lnTo>
                <a:lnTo>
                  <a:pt x="39039" y="5924"/>
                </a:lnTo>
                <a:cubicBezTo>
                  <a:pt x="38915" y="5371"/>
                  <a:pt x="38273" y="3814"/>
                  <a:pt x="36792" y="3225"/>
                </a:cubicBezTo>
                <a:cubicBezTo>
                  <a:pt x="34486" y="2317"/>
                  <a:pt x="32946" y="997"/>
                  <a:pt x="32068" y="46"/>
                </a:cubicBezTo>
                <a:cubicBezTo>
                  <a:pt x="32041" y="16"/>
                  <a:pt x="32000" y="1"/>
                  <a:pt x="31960" y="1"/>
                </a:cubicBezTo>
                <a:close/>
              </a:path>
            </a:pathLst>
          </a:custGeom>
          <a:solidFill>
            <a:schemeClr val="bg1"/>
          </a:solidFill>
          <a:ln w="190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 dirty="0"/>
          </a:p>
        </p:txBody>
      </p:sp>
      <p:sp>
        <p:nvSpPr>
          <p:cNvPr id="26" name="Google Shape;2869;p58">
            <a:extLst>
              <a:ext uri="{FF2B5EF4-FFF2-40B4-BE49-F238E27FC236}">
                <a16:creationId xmlns:a16="http://schemas.microsoft.com/office/drawing/2014/main" id="{3F79D534-C60C-90C9-F0EE-030D6661FCE4}"/>
              </a:ext>
            </a:extLst>
          </p:cNvPr>
          <p:cNvSpPr/>
          <p:nvPr/>
        </p:nvSpPr>
        <p:spPr>
          <a:xfrm>
            <a:off x="9409476" y="3743610"/>
            <a:ext cx="1071412" cy="1160324"/>
          </a:xfrm>
          <a:custGeom>
            <a:avLst/>
            <a:gdLst/>
            <a:ahLst/>
            <a:cxnLst/>
            <a:rect l="l" t="t" r="r" b="b"/>
            <a:pathLst>
              <a:path w="63914" h="69218" extrusionOk="0">
                <a:moveTo>
                  <a:pt x="31961" y="355"/>
                </a:moveTo>
                <a:cubicBezTo>
                  <a:pt x="32875" y="1318"/>
                  <a:pt x="34421" y="2608"/>
                  <a:pt x="36685" y="3499"/>
                </a:cubicBezTo>
                <a:cubicBezTo>
                  <a:pt x="38035" y="4034"/>
                  <a:pt x="38629" y="5449"/>
                  <a:pt x="38748" y="5971"/>
                </a:cubicBezTo>
                <a:lnTo>
                  <a:pt x="38748" y="7535"/>
                </a:lnTo>
                <a:cubicBezTo>
                  <a:pt x="38748" y="7576"/>
                  <a:pt x="38772" y="7617"/>
                  <a:pt x="38801" y="7647"/>
                </a:cubicBezTo>
                <a:cubicBezTo>
                  <a:pt x="38830" y="7667"/>
                  <a:pt x="38869" y="7679"/>
                  <a:pt x="38904" y="7679"/>
                </a:cubicBezTo>
                <a:cubicBezTo>
                  <a:pt x="38912" y="7679"/>
                  <a:pt x="38919" y="7678"/>
                  <a:pt x="38926" y="7677"/>
                </a:cubicBezTo>
                <a:lnTo>
                  <a:pt x="40341" y="7362"/>
                </a:lnTo>
                <a:cubicBezTo>
                  <a:pt x="40965" y="7223"/>
                  <a:pt x="41584" y="7156"/>
                  <a:pt x="42189" y="7156"/>
                </a:cubicBezTo>
                <a:cubicBezTo>
                  <a:pt x="46520" y="7156"/>
                  <a:pt x="50191" y="10546"/>
                  <a:pt x="50546" y="14864"/>
                </a:cubicBezTo>
                <a:lnTo>
                  <a:pt x="50635" y="15898"/>
                </a:lnTo>
                <a:cubicBezTo>
                  <a:pt x="50640" y="15975"/>
                  <a:pt x="50700" y="16028"/>
                  <a:pt x="50777" y="16034"/>
                </a:cubicBezTo>
                <a:lnTo>
                  <a:pt x="51811" y="16063"/>
                </a:lnTo>
                <a:cubicBezTo>
                  <a:pt x="56400" y="16189"/>
                  <a:pt x="59997" y="19874"/>
                  <a:pt x="59997" y="24463"/>
                </a:cubicBezTo>
                <a:cubicBezTo>
                  <a:pt x="59997" y="25134"/>
                  <a:pt x="59901" y="25835"/>
                  <a:pt x="59723" y="26542"/>
                </a:cubicBezTo>
                <a:lnTo>
                  <a:pt x="59533" y="27297"/>
                </a:lnTo>
                <a:cubicBezTo>
                  <a:pt x="59514" y="27351"/>
                  <a:pt x="59539" y="27417"/>
                  <a:pt x="59586" y="27452"/>
                </a:cubicBezTo>
                <a:lnTo>
                  <a:pt x="60211" y="27916"/>
                </a:lnTo>
                <a:cubicBezTo>
                  <a:pt x="62380" y="29521"/>
                  <a:pt x="63621" y="31981"/>
                  <a:pt x="63621" y="34667"/>
                </a:cubicBezTo>
                <a:cubicBezTo>
                  <a:pt x="63621" y="37336"/>
                  <a:pt x="62386" y="39791"/>
                  <a:pt x="60233" y="41402"/>
                </a:cubicBezTo>
                <a:lnTo>
                  <a:pt x="59616" y="41860"/>
                </a:lnTo>
                <a:cubicBezTo>
                  <a:pt x="59569" y="41895"/>
                  <a:pt x="59550" y="41954"/>
                  <a:pt x="59563" y="42014"/>
                </a:cubicBezTo>
                <a:lnTo>
                  <a:pt x="59747" y="42757"/>
                </a:lnTo>
                <a:cubicBezTo>
                  <a:pt x="59912" y="43435"/>
                  <a:pt x="59997" y="44106"/>
                  <a:pt x="59997" y="44754"/>
                </a:cubicBezTo>
                <a:cubicBezTo>
                  <a:pt x="59997" y="49081"/>
                  <a:pt x="56751" y="52682"/>
                  <a:pt x="52448" y="53122"/>
                </a:cubicBezTo>
                <a:lnTo>
                  <a:pt x="52020" y="53164"/>
                </a:lnTo>
                <a:cubicBezTo>
                  <a:pt x="51984" y="53170"/>
                  <a:pt x="51954" y="53182"/>
                  <a:pt x="51931" y="53212"/>
                </a:cubicBezTo>
                <a:lnTo>
                  <a:pt x="51633" y="53527"/>
                </a:lnTo>
                <a:cubicBezTo>
                  <a:pt x="51348" y="53824"/>
                  <a:pt x="51087" y="54092"/>
                  <a:pt x="50832" y="54341"/>
                </a:cubicBezTo>
                <a:lnTo>
                  <a:pt x="50563" y="54608"/>
                </a:lnTo>
                <a:cubicBezTo>
                  <a:pt x="50541" y="54627"/>
                  <a:pt x="50522" y="54655"/>
                  <a:pt x="50516" y="54685"/>
                </a:cubicBezTo>
                <a:lnTo>
                  <a:pt x="50456" y="55060"/>
                </a:lnTo>
                <a:cubicBezTo>
                  <a:pt x="49767" y="59113"/>
                  <a:pt x="46284" y="62061"/>
                  <a:pt x="42171" y="62061"/>
                </a:cubicBezTo>
                <a:cubicBezTo>
                  <a:pt x="41571" y="62061"/>
                  <a:pt x="40953" y="61990"/>
                  <a:pt x="40341" y="61853"/>
                </a:cubicBezTo>
                <a:lnTo>
                  <a:pt x="38926" y="61538"/>
                </a:lnTo>
                <a:cubicBezTo>
                  <a:pt x="38916" y="61535"/>
                  <a:pt x="38904" y="61534"/>
                  <a:pt x="38893" y="61534"/>
                </a:cubicBezTo>
                <a:cubicBezTo>
                  <a:pt x="38861" y="61534"/>
                  <a:pt x="38827" y="61546"/>
                  <a:pt x="38801" y="61568"/>
                </a:cubicBezTo>
                <a:cubicBezTo>
                  <a:pt x="38772" y="61592"/>
                  <a:pt x="38748" y="61633"/>
                  <a:pt x="38748" y="61681"/>
                </a:cubicBezTo>
                <a:lnTo>
                  <a:pt x="38748" y="63244"/>
                </a:lnTo>
                <a:cubicBezTo>
                  <a:pt x="38629" y="63767"/>
                  <a:pt x="38035" y="65175"/>
                  <a:pt x="36685" y="65710"/>
                </a:cubicBezTo>
                <a:cubicBezTo>
                  <a:pt x="34421" y="66609"/>
                  <a:pt x="32875" y="67893"/>
                  <a:pt x="31961" y="68856"/>
                </a:cubicBezTo>
                <a:cubicBezTo>
                  <a:pt x="31039" y="67893"/>
                  <a:pt x="29500" y="66609"/>
                  <a:pt x="27235" y="65710"/>
                </a:cubicBezTo>
                <a:cubicBezTo>
                  <a:pt x="25880" y="65182"/>
                  <a:pt x="25292" y="63762"/>
                  <a:pt x="25166" y="63244"/>
                </a:cubicBezTo>
                <a:lnTo>
                  <a:pt x="25166" y="61681"/>
                </a:lnTo>
                <a:cubicBezTo>
                  <a:pt x="25166" y="61633"/>
                  <a:pt x="25149" y="61592"/>
                  <a:pt x="25114" y="61568"/>
                </a:cubicBezTo>
                <a:cubicBezTo>
                  <a:pt x="25087" y="61546"/>
                  <a:pt x="25057" y="61534"/>
                  <a:pt x="25026" y="61534"/>
                </a:cubicBezTo>
                <a:cubicBezTo>
                  <a:pt x="25015" y="61534"/>
                  <a:pt x="25004" y="61535"/>
                  <a:pt x="24994" y="61538"/>
                </a:cubicBezTo>
                <a:lnTo>
                  <a:pt x="23580" y="61853"/>
                </a:lnTo>
                <a:cubicBezTo>
                  <a:pt x="22961" y="61990"/>
                  <a:pt x="22343" y="62061"/>
                  <a:pt x="21743" y="62061"/>
                </a:cubicBezTo>
                <a:cubicBezTo>
                  <a:pt x="17630" y="62061"/>
                  <a:pt x="14147" y="59113"/>
                  <a:pt x="13464" y="55060"/>
                </a:cubicBezTo>
                <a:lnTo>
                  <a:pt x="13398" y="54685"/>
                </a:lnTo>
                <a:cubicBezTo>
                  <a:pt x="13392" y="54655"/>
                  <a:pt x="13381" y="54627"/>
                  <a:pt x="13357" y="54608"/>
                </a:cubicBezTo>
                <a:lnTo>
                  <a:pt x="13088" y="54341"/>
                </a:lnTo>
                <a:cubicBezTo>
                  <a:pt x="12833" y="54092"/>
                  <a:pt x="12572" y="53824"/>
                  <a:pt x="12287" y="53527"/>
                </a:cubicBezTo>
                <a:lnTo>
                  <a:pt x="11990" y="53212"/>
                </a:lnTo>
                <a:cubicBezTo>
                  <a:pt x="11966" y="53182"/>
                  <a:pt x="11930" y="53170"/>
                  <a:pt x="11900" y="53164"/>
                </a:cubicBezTo>
                <a:lnTo>
                  <a:pt x="11467" y="53122"/>
                </a:lnTo>
                <a:cubicBezTo>
                  <a:pt x="7169" y="52682"/>
                  <a:pt x="3923" y="49081"/>
                  <a:pt x="3923" y="44754"/>
                </a:cubicBezTo>
                <a:cubicBezTo>
                  <a:pt x="3923" y="44106"/>
                  <a:pt x="4007" y="43435"/>
                  <a:pt x="4173" y="42757"/>
                </a:cubicBezTo>
                <a:lnTo>
                  <a:pt x="4351" y="42014"/>
                </a:lnTo>
                <a:cubicBezTo>
                  <a:pt x="4370" y="41954"/>
                  <a:pt x="4346" y="41895"/>
                  <a:pt x="4298" y="41860"/>
                </a:cubicBezTo>
                <a:lnTo>
                  <a:pt x="3687" y="41402"/>
                </a:lnTo>
                <a:cubicBezTo>
                  <a:pt x="1528" y="39791"/>
                  <a:pt x="293" y="37336"/>
                  <a:pt x="293" y="34667"/>
                </a:cubicBezTo>
                <a:cubicBezTo>
                  <a:pt x="293" y="31981"/>
                  <a:pt x="1541" y="29521"/>
                  <a:pt x="3709" y="27916"/>
                </a:cubicBezTo>
                <a:lnTo>
                  <a:pt x="4334" y="27452"/>
                </a:lnTo>
                <a:cubicBezTo>
                  <a:pt x="4381" y="27417"/>
                  <a:pt x="4400" y="27351"/>
                  <a:pt x="4387" y="27297"/>
                </a:cubicBezTo>
                <a:lnTo>
                  <a:pt x="4197" y="26542"/>
                </a:lnTo>
                <a:cubicBezTo>
                  <a:pt x="4013" y="25835"/>
                  <a:pt x="3923" y="25134"/>
                  <a:pt x="3923" y="24463"/>
                </a:cubicBezTo>
                <a:cubicBezTo>
                  <a:pt x="3923" y="19874"/>
                  <a:pt x="7514" y="16189"/>
                  <a:pt x="12103" y="16063"/>
                </a:cubicBezTo>
                <a:lnTo>
                  <a:pt x="13143" y="16034"/>
                </a:lnTo>
                <a:cubicBezTo>
                  <a:pt x="13214" y="16028"/>
                  <a:pt x="13280" y="15975"/>
                  <a:pt x="13285" y="15898"/>
                </a:cubicBezTo>
                <a:lnTo>
                  <a:pt x="13368" y="14864"/>
                </a:lnTo>
                <a:cubicBezTo>
                  <a:pt x="13728" y="10546"/>
                  <a:pt x="17396" y="7156"/>
                  <a:pt x="21730" y="7156"/>
                </a:cubicBezTo>
                <a:cubicBezTo>
                  <a:pt x="22336" y="7156"/>
                  <a:pt x="22955" y="7223"/>
                  <a:pt x="23580" y="7362"/>
                </a:cubicBezTo>
                <a:lnTo>
                  <a:pt x="24994" y="7677"/>
                </a:lnTo>
                <a:cubicBezTo>
                  <a:pt x="25001" y="7678"/>
                  <a:pt x="25008" y="7679"/>
                  <a:pt x="25015" y="7679"/>
                </a:cubicBezTo>
                <a:cubicBezTo>
                  <a:pt x="25050" y="7679"/>
                  <a:pt x="25084" y="7667"/>
                  <a:pt x="25114" y="7647"/>
                </a:cubicBezTo>
                <a:cubicBezTo>
                  <a:pt x="25149" y="7617"/>
                  <a:pt x="25166" y="7576"/>
                  <a:pt x="25166" y="7535"/>
                </a:cubicBezTo>
                <a:lnTo>
                  <a:pt x="25166" y="5971"/>
                </a:lnTo>
                <a:cubicBezTo>
                  <a:pt x="25292" y="5449"/>
                  <a:pt x="25880" y="4034"/>
                  <a:pt x="27235" y="3499"/>
                </a:cubicBezTo>
                <a:cubicBezTo>
                  <a:pt x="29500" y="2608"/>
                  <a:pt x="31039" y="1318"/>
                  <a:pt x="31961" y="355"/>
                </a:cubicBezTo>
                <a:close/>
                <a:moveTo>
                  <a:pt x="31960" y="1"/>
                </a:moveTo>
                <a:cubicBezTo>
                  <a:pt x="31920" y="1"/>
                  <a:pt x="31880" y="16"/>
                  <a:pt x="31854" y="46"/>
                </a:cubicBezTo>
                <a:cubicBezTo>
                  <a:pt x="30968" y="997"/>
                  <a:pt x="29434" y="2317"/>
                  <a:pt x="27128" y="3225"/>
                </a:cubicBezTo>
                <a:cubicBezTo>
                  <a:pt x="25641" y="3814"/>
                  <a:pt x="24999" y="5371"/>
                  <a:pt x="24881" y="5924"/>
                </a:cubicBezTo>
                <a:cubicBezTo>
                  <a:pt x="24875" y="5930"/>
                  <a:pt x="24875" y="5941"/>
                  <a:pt x="24875" y="5954"/>
                </a:cubicBezTo>
                <a:lnTo>
                  <a:pt x="24875" y="7351"/>
                </a:lnTo>
                <a:lnTo>
                  <a:pt x="23644" y="7077"/>
                </a:lnTo>
                <a:cubicBezTo>
                  <a:pt x="23002" y="6934"/>
                  <a:pt x="22368" y="6863"/>
                  <a:pt x="21743" y="6863"/>
                </a:cubicBezTo>
                <a:cubicBezTo>
                  <a:pt x="17255" y="6863"/>
                  <a:pt x="13445" y="10363"/>
                  <a:pt x="13077" y="14840"/>
                </a:cubicBezTo>
                <a:lnTo>
                  <a:pt x="13000" y="15743"/>
                </a:lnTo>
                <a:lnTo>
                  <a:pt x="12097" y="15767"/>
                </a:lnTo>
                <a:cubicBezTo>
                  <a:pt x="7347" y="15898"/>
                  <a:pt x="3632" y="19714"/>
                  <a:pt x="3632" y="24463"/>
                </a:cubicBezTo>
                <a:cubicBezTo>
                  <a:pt x="3632" y="25157"/>
                  <a:pt x="3728" y="25883"/>
                  <a:pt x="3912" y="26614"/>
                </a:cubicBezTo>
                <a:lnTo>
                  <a:pt x="4079" y="27274"/>
                </a:lnTo>
                <a:lnTo>
                  <a:pt x="3531" y="27678"/>
                </a:lnTo>
                <a:cubicBezTo>
                  <a:pt x="1291" y="29342"/>
                  <a:pt x="1" y="31892"/>
                  <a:pt x="1" y="34667"/>
                </a:cubicBezTo>
                <a:cubicBezTo>
                  <a:pt x="1" y="37431"/>
                  <a:pt x="1279" y="39970"/>
                  <a:pt x="3508" y="41633"/>
                </a:cubicBezTo>
                <a:lnTo>
                  <a:pt x="4049" y="42038"/>
                </a:lnTo>
                <a:lnTo>
                  <a:pt x="3888" y="42686"/>
                </a:lnTo>
                <a:cubicBezTo>
                  <a:pt x="3716" y="43393"/>
                  <a:pt x="3632" y="44082"/>
                  <a:pt x="3632" y="44754"/>
                </a:cubicBezTo>
                <a:cubicBezTo>
                  <a:pt x="3632" y="49235"/>
                  <a:pt x="6985" y="52956"/>
                  <a:pt x="11437" y="53407"/>
                </a:cubicBezTo>
                <a:lnTo>
                  <a:pt x="11812" y="53450"/>
                </a:lnTo>
                <a:lnTo>
                  <a:pt x="12073" y="53722"/>
                </a:lnTo>
                <a:cubicBezTo>
                  <a:pt x="12358" y="54026"/>
                  <a:pt x="12625" y="54299"/>
                  <a:pt x="12882" y="54548"/>
                </a:cubicBezTo>
                <a:lnTo>
                  <a:pt x="13118" y="54781"/>
                </a:lnTo>
                <a:lnTo>
                  <a:pt x="13173" y="55107"/>
                </a:lnTo>
                <a:cubicBezTo>
                  <a:pt x="13886" y="59304"/>
                  <a:pt x="17488" y="62352"/>
                  <a:pt x="21743" y="62352"/>
                </a:cubicBezTo>
                <a:cubicBezTo>
                  <a:pt x="22368" y="62352"/>
                  <a:pt x="23002" y="62281"/>
                  <a:pt x="23644" y="62138"/>
                </a:cubicBezTo>
                <a:lnTo>
                  <a:pt x="24875" y="61859"/>
                </a:lnTo>
                <a:lnTo>
                  <a:pt x="24875" y="63262"/>
                </a:lnTo>
                <a:cubicBezTo>
                  <a:pt x="24875" y="63268"/>
                  <a:pt x="24875" y="63280"/>
                  <a:pt x="24881" y="63292"/>
                </a:cubicBezTo>
                <a:cubicBezTo>
                  <a:pt x="24999" y="63839"/>
                  <a:pt x="25641" y="65402"/>
                  <a:pt x="27128" y="65984"/>
                </a:cubicBezTo>
                <a:cubicBezTo>
                  <a:pt x="29434" y="66894"/>
                  <a:pt x="30968" y="68219"/>
                  <a:pt x="31854" y="69169"/>
                </a:cubicBezTo>
                <a:cubicBezTo>
                  <a:pt x="31877" y="69199"/>
                  <a:pt x="31918" y="69218"/>
                  <a:pt x="31961" y="69218"/>
                </a:cubicBezTo>
                <a:cubicBezTo>
                  <a:pt x="32002" y="69218"/>
                  <a:pt x="32038" y="69199"/>
                  <a:pt x="32068" y="69169"/>
                </a:cubicBezTo>
                <a:cubicBezTo>
                  <a:pt x="32946" y="68219"/>
                  <a:pt x="34486" y="66894"/>
                  <a:pt x="36792" y="65984"/>
                </a:cubicBezTo>
                <a:cubicBezTo>
                  <a:pt x="38273" y="65396"/>
                  <a:pt x="38915" y="63844"/>
                  <a:pt x="39039" y="63292"/>
                </a:cubicBezTo>
                <a:lnTo>
                  <a:pt x="39039" y="63262"/>
                </a:lnTo>
                <a:lnTo>
                  <a:pt x="39039" y="61859"/>
                </a:lnTo>
                <a:lnTo>
                  <a:pt x="40276" y="62138"/>
                </a:lnTo>
                <a:cubicBezTo>
                  <a:pt x="40912" y="62281"/>
                  <a:pt x="41554" y="62352"/>
                  <a:pt x="42171" y="62352"/>
                </a:cubicBezTo>
                <a:cubicBezTo>
                  <a:pt x="46427" y="62352"/>
                  <a:pt x="50034" y="59304"/>
                  <a:pt x="50742" y="55107"/>
                </a:cubicBezTo>
                <a:lnTo>
                  <a:pt x="50802" y="54781"/>
                </a:lnTo>
                <a:lnTo>
                  <a:pt x="51033" y="54548"/>
                </a:lnTo>
                <a:cubicBezTo>
                  <a:pt x="51295" y="54299"/>
                  <a:pt x="51562" y="54026"/>
                  <a:pt x="51841" y="53722"/>
                </a:cubicBezTo>
                <a:lnTo>
                  <a:pt x="52102" y="53450"/>
                </a:lnTo>
                <a:lnTo>
                  <a:pt x="52478" y="53407"/>
                </a:lnTo>
                <a:cubicBezTo>
                  <a:pt x="56930" y="52956"/>
                  <a:pt x="60288" y="49235"/>
                  <a:pt x="60288" y="44754"/>
                </a:cubicBezTo>
                <a:cubicBezTo>
                  <a:pt x="60288" y="44082"/>
                  <a:pt x="60198" y="43386"/>
                  <a:pt x="60032" y="42686"/>
                </a:cubicBezTo>
                <a:lnTo>
                  <a:pt x="59871" y="42038"/>
                </a:lnTo>
                <a:lnTo>
                  <a:pt x="60406" y="41633"/>
                </a:lnTo>
                <a:cubicBezTo>
                  <a:pt x="62636" y="39970"/>
                  <a:pt x="63914" y="37431"/>
                  <a:pt x="63914" y="34667"/>
                </a:cubicBezTo>
                <a:cubicBezTo>
                  <a:pt x="63914" y="31892"/>
                  <a:pt x="62630" y="29342"/>
                  <a:pt x="60383" y="27678"/>
                </a:cubicBezTo>
                <a:lnTo>
                  <a:pt x="59835" y="27274"/>
                </a:lnTo>
                <a:lnTo>
                  <a:pt x="60008" y="26614"/>
                </a:lnTo>
                <a:cubicBezTo>
                  <a:pt x="60192" y="25883"/>
                  <a:pt x="60288" y="25157"/>
                  <a:pt x="60288" y="24463"/>
                </a:cubicBezTo>
                <a:cubicBezTo>
                  <a:pt x="60288" y="19714"/>
                  <a:pt x="56567" y="15898"/>
                  <a:pt x="51824" y="15767"/>
                </a:cubicBezTo>
                <a:lnTo>
                  <a:pt x="50914" y="15743"/>
                </a:lnTo>
                <a:lnTo>
                  <a:pt x="50837" y="14840"/>
                </a:lnTo>
                <a:cubicBezTo>
                  <a:pt x="50469" y="10363"/>
                  <a:pt x="46665" y="6863"/>
                  <a:pt x="42171" y="6863"/>
                </a:cubicBezTo>
                <a:cubicBezTo>
                  <a:pt x="41554" y="6863"/>
                  <a:pt x="40912" y="6934"/>
                  <a:pt x="40276" y="7077"/>
                </a:cubicBezTo>
                <a:lnTo>
                  <a:pt x="39039" y="7351"/>
                </a:lnTo>
                <a:lnTo>
                  <a:pt x="39039" y="5954"/>
                </a:lnTo>
                <a:lnTo>
                  <a:pt x="39039" y="5924"/>
                </a:lnTo>
                <a:cubicBezTo>
                  <a:pt x="38915" y="5371"/>
                  <a:pt x="38273" y="3814"/>
                  <a:pt x="36792" y="3225"/>
                </a:cubicBezTo>
                <a:cubicBezTo>
                  <a:pt x="34486" y="2317"/>
                  <a:pt x="32946" y="997"/>
                  <a:pt x="32068" y="46"/>
                </a:cubicBezTo>
                <a:cubicBezTo>
                  <a:pt x="32041" y="16"/>
                  <a:pt x="32000" y="1"/>
                  <a:pt x="31960" y="1"/>
                </a:cubicBezTo>
                <a:close/>
              </a:path>
            </a:pathLst>
          </a:custGeom>
          <a:solidFill>
            <a:schemeClr val="bg1"/>
          </a:solidFill>
          <a:ln w="19050" cap="flat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28" name="Google Shape;1186;p76">
            <a:extLst>
              <a:ext uri="{FF2B5EF4-FFF2-40B4-BE49-F238E27FC236}">
                <a16:creationId xmlns:a16="http://schemas.microsoft.com/office/drawing/2014/main" id="{5B01E100-978E-5D14-FC59-F8C39F44D627}"/>
              </a:ext>
            </a:extLst>
          </p:cNvPr>
          <p:cNvGrpSpPr/>
          <p:nvPr/>
        </p:nvGrpSpPr>
        <p:grpSpPr>
          <a:xfrm>
            <a:off x="9675246" y="4005123"/>
            <a:ext cx="555045" cy="591149"/>
            <a:chOff x="6188425" y="1239800"/>
            <a:chExt cx="412775" cy="439625"/>
          </a:xfrm>
          <a:solidFill>
            <a:srgbClr val="0F6050"/>
          </a:solidFill>
        </p:grpSpPr>
        <p:sp>
          <p:nvSpPr>
            <p:cNvPr id="29" name="Google Shape;1187;p76">
              <a:extLst>
                <a:ext uri="{FF2B5EF4-FFF2-40B4-BE49-F238E27FC236}">
                  <a16:creationId xmlns:a16="http://schemas.microsoft.com/office/drawing/2014/main" id="{FD77A827-58EC-5023-100D-36F209FD82E9}"/>
                </a:ext>
              </a:extLst>
            </p:cNvPr>
            <p:cNvSpPr/>
            <p:nvPr/>
          </p:nvSpPr>
          <p:spPr>
            <a:xfrm>
              <a:off x="6188425" y="1312925"/>
              <a:ext cx="412775" cy="366500"/>
            </a:xfrm>
            <a:custGeom>
              <a:avLst/>
              <a:gdLst/>
              <a:ahLst/>
              <a:cxnLst/>
              <a:rect l="l" t="t" r="r" b="b"/>
              <a:pathLst>
                <a:path w="16511" h="14660" extrusionOk="0">
                  <a:moveTo>
                    <a:pt x="3972" y="525"/>
                  </a:moveTo>
                  <a:cubicBezTo>
                    <a:pt x="4296" y="525"/>
                    <a:pt x="4621" y="538"/>
                    <a:pt x="4945" y="577"/>
                  </a:cubicBezTo>
                  <a:cubicBezTo>
                    <a:pt x="6814" y="771"/>
                    <a:pt x="7775" y="1641"/>
                    <a:pt x="8009" y="1888"/>
                  </a:cubicBezTo>
                  <a:lnTo>
                    <a:pt x="8009" y="9299"/>
                  </a:lnTo>
                  <a:cubicBezTo>
                    <a:pt x="7217" y="8468"/>
                    <a:pt x="6140" y="7949"/>
                    <a:pt x="4997" y="7845"/>
                  </a:cubicBezTo>
                  <a:cubicBezTo>
                    <a:pt x="4807" y="7825"/>
                    <a:pt x="4627" y="7816"/>
                    <a:pt x="4455" y="7816"/>
                  </a:cubicBezTo>
                  <a:cubicBezTo>
                    <a:pt x="3060" y="7816"/>
                    <a:pt x="2281" y="8424"/>
                    <a:pt x="1934" y="8806"/>
                  </a:cubicBezTo>
                  <a:lnTo>
                    <a:pt x="1934" y="1213"/>
                  </a:lnTo>
                  <a:cubicBezTo>
                    <a:pt x="1934" y="1096"/>
                    <a:pt x="1986" y="992"/>
                    <a:pt x="2077" y="927"/>
                  </a:cubicBezTo>
                  <a:lnTo>
                    <a:pt x="2064" y="927"/>
                  </a:lnTo>
                  <a:cubicBezTo>
                    <a:pt x="2349" y="706"/>
                    <a:pt x="2985" y="525"/>
                    <a:pt x="3972" y="525"/>
                  </a:cubicBezTo>
                  <a:close/>
                  <a:moveTo>
                    <a:pt x="12569" y="520"/>
                  </a:moveTo>
                  <a:cubicBezTo>
                    <a:pt x="13546" y="520"/>
                    <a:pt x="14168" y="708"/>
                    <a:pt x="14447" y="927"/>
                  </a:cubicBezTo>
                  <a:cubicBezTo>
                    <a:pt x="14537" y="992"/>
                    <a:pt x="14589" y="1096"/>
                    <a:pt x="14589" y="1213"/>
                  </a:cubicBezTo>
                  <a:lnTo>
                    <a:pt x="14589" y="8806"/>
                  </a:lnTo>
                  <a:cubicBezTo>
                    <a:pt x="14243" y="8424"/>
                    <a:pt x="13463" y="7816"/>
                    <a:pt x="12068" y="7816"/>
                  </a:cubicBezTo>
                  <a:cubicBezTo>
                    <a:pt x="11897" y="7816"/>
                    <a:pt x="11716" y="7825"/>
                    <a:pt x="11526" y="7845"/>
                  </a:cubicBezTo>
                  <a:cubicBezTo>
                    <a:pt x="10371" y="7949"/>
                    <a:pt x="9307" y="8468"/>
                    <a:pt x="8515" y="9299"/>
                  </a:cubicBezTo>
                  <a:lnTo>
                    <a:pt x="8515" y="1888"/>
                  </a:lnTo>
                  <a:cubicBezTo>
                    <a:pt x="8748" y="1641"/>
                    <a:pt x="9696" y="771"/>
                    <a:pt x="11578" y="577"/>
                  </a:cubicBezTo>
                  <a:cubicBezTo>
                    <a:pt x="11942" y="537"/>
                    <a:pt x="12272" y="520"/>
                    <a:pt x="12569" y="520"/>
                  </a:cubicBezTo>
                  <a:close/>
                  <a:moveTo>
                    <a:pt x="4478" y="8329"/>
                  </a:moveTo>
                  <a:cubicBezTo>
                    <a:pt x="4621" y="8329"/>
                    <a:pt x="4773" y="8336"/>
                    <a:pt x="4932" y="8351"/>
                  </a:cubicBezTo>
                  <a:cubicBezTo>
                    <a:pt x="5802" y="8442"/>
                    <a:pt x="6633" y="8780"/>
                    <a:pt x="7295" y="9351"/>
                  </a:cubicBezTo>
                  <a:cubicBezTo>
                    <a:pt x="7438" y="9468"/>
                    <a:pt x="7554" y="9585"/>
                    <a:pt x="7684" y="9714"/>
                  </a:cubicBezTo>
                  <a:lnTo>
                    <a:pt x="2427" y="9026"/>
                  </a:lnTo>
                  <a:cubicBezTo>
                    <a:pt x="2748" y="8728"/>
                    <a:pt x="3393" y="8329"/>
                    <a:pt x="4478" y="8329"/>
                  </a:cubicBezTo>
                  <a:close/>
                  <a:moveTo>
                    <a:pt x="12058" y="8325"/>
                  </a:moveTo>
                  <a:cubicBezTo>
                    <a:pt x="13136" y="8325"/>
                    <a:pt x="13759" y="8728"/>
                    <a:pt x="14083" y="9026"/>
                  </a:cubicBezTo>
                  <a:lnTo>
                    <a:pt x="8839" y="9714"/>
                  </a:lnTo>
                  <a:cubicBezTo>
                    <a:pt x="8956" y="9585"/>
                    <a:pt x="9086" y="9468"/>
                    <a:pt x="9216" y="9351"/>
                  </a:cubicBezTo>
                  <a:cubicBezTo>
                    <a:pt x="9878" y="8780"/>
                    <a:pt x="10708" y="8442"/>
                    <a:pt x="11578" y="8351"/>
                  </a:cubicBezTo>
                  <a:cubicBezTo>
                    <a:pt x="11734" y="8338"/>
                    <a:pt x="11903" y="8325"/>
                    <a:pt x="12058" y="8325"/>
                  </a:cubicBezTo>
                  <a:close/>
                  <a:moveTo>
                    <a:pt x="992" y="2294"/>
                  </a:moveTo>
                  <a:cubicBezTo>
                    <a:pt x="1136" y="2294"/>
                    <a:pt x="1287" y="2328"/>
                    <a:pt x="1415" y="2342"/>
                  </a:cubicBezTo>
                  <a:lnTo>
                    <a:pt x="1415" y="8948"/>
                  </a:lnTo>
                  <a:cubicBezTo>
                    <a:pt x="1415" y="9221"/>
                    <a:pt x="1610" y="9455"/>
                    <a:pt x="1895" y="9481"/>
                  </a:cubicBezTo>
                  <a:lnTo>
                    <a:pt x="7996" y="10285"/>
                  </a:lnTo>
                  <a:lnTo>
                    <a:pt x="7996" y="11051"/>
                  </a:lnTo>
                  <a:cubicBezTo>
                    <a:pt x="7983" y="11239"/>
                    <a:pt x="8119" y="11334"/>
                    <a:pt x="8255" y="11334"/>
                  </a:cubicBezTo>
                  <a:cubicBezTo>
                    <a:pt x="8392" y="11334"/>
                    <a:pt x="8528" y="11239"/>
                    <a:pt x="8515" y="11051"/>
                  </a:cubicBezTo>
                  <a:lnTo>
                    <a:pt x="8515" y="10272"/>
                  </a:lnTo>
                  <a:lnTo>
                    <a:pt x="14628" y="9481"/>
                  </a:lnTo>
                  <a:cubicBezTo>
                    <a:pt x="14901" y="9442"/>
                    <a:pt x="15096" y="9208"/>
                    <a:pt x="15096" y="8936"/>
                  </a:cubicBezTo>
                  <a:lnTo>
                    <a:pt x="15096" y="2355"/>
                  </a:lnTo>
                  <a:cubicBezTo>
                    <a:pt x="15213" y="2337"/>
                    <a:pt x="15360" y="2314"/>
                    <a:pt x="15500" y="2314"/>
                  </a:cubicBezTo>
                  <a:cubicBezTo>
                    <a:pt x="15762" y="2314"/>
                    <a:pt x="16004" y="2393"/>
                    <a:pt x="16004" y="2731"/>
                  </a:cubicBezTo>
                  <a:lnTo>
                    <a:pt x="16004" y="10324"/>
                  </a:lnTo>
                  <a:cubicBezTo>
                    <a:pt x="16004" y="10545"/>
                    <a:pt x="15835" y="10727"/>
                    <a:pt x="15615" y="10753"/>
                  </a:cubicBezTo>
                  <a:lnTo>
                    <a:pt x="8645" y="11661"/>
                  </a:lnTo>
                  <a:cubicBezTo>
                    <a:pt x="8515" y="11681"/>
                    <a:pt x="8385" y="11690"/>
                    <a:pt x="8257" y="11690"/>
                  </a:cubicBezTo>
                  <a:cubicBezTo>
                    <a:pt x="8129" y="11690"/>
                    <a:pt x="8002" y="11681"/>
                    <a:pt x="7879" y="11661"/>
                  </a:cubicBezTo>
                  <a:lnTo>
                    <a:pt x="896" y="10753"/>
                  </a:lnTo>
                  <a:cubicBezTo>
                    <a:pt x="688" y="10727"/>
                    <a:pt x="519" y="10545"/>
                    <a:pt x="519" y="10324"/>
                  </a:cubicBezTo>
                  <a:lnTo>
                    <a:pt x="519" y="2731"/>
                  </a:lnTo>
                  <a:cubicBezTo>
                    <a:pt x="519" y="2601"/>
                    <a:pt x="571" y="2485"/>
                    <a:pt x="662" y="2407"/>
                  </a:cubicBezTo>
                  <a:lnTo>
                    <a:pt x="662" y="2394"/>
                  </a:lnTo>
                  <a:cubicBezTo>
                    <a:pt x="756" y="2317"/>
                    <a:pt x="872" y="2294"/>
                    <a:pt x="992" y="2294"/>
                  </a:cubicBezTo>
                  <a:close/>
                  <a:moveTo>
                    <a:pt x="519" y="11168"/>
                  </a:moveTo>
                  <a:cubicBezTo>
                    <a:pt x="623" y="11220"/>
                    <a:pt x="727" y="11246"/>
                    <a:pt x="831" y="11272"/>
                  </a:cubicBezTo>
                  <a:lnTo>
                    <a:pt x="7814" y="12167"/>
                  </a:lnTo>
                  <a:cubicBezTo>
                    <a:pt x="7963" y="12193"/>
                    <a:pt x="8112" y="12206"/>
                    <a:pt x="8262" y="12206"/>
                  </a:cubicBezTo>
                  <a:cubicBezTo>
                    <a:pt x="8411" y="12206"/>
                    <a:pt x="8560" y="12193"/>
                    <a:pt x="8710" y="12167"/>
                  </a:cubicBezTo>
                  <a:lnTo>
                    <a:pt x="15693" y="11272"/>
                  </a:lnTo>
                  <a:cubicBezTo>
                    <a:pt x="15796" y="11246"/>
                    <a:pt x="15900" y="11220"/>
                    <a:pt x="16004" y="11168"/>
                  </a:cubicBezTo>
                  <a:lnTo>
                    <a:pt x="16004" y="11168"/>
                  </a:lnTo>
                  <a:cubicBezTo>
                    <a:pt x="16030" y="11441"/>
                    <a:pt x="15939" y="11752"/>
                    <a:pt x="15615" y="11804"/>
                  </a:cubicBezTo>
                  <a:lnTo>
                    <a:pt x="8645" y="12700"/>
                  </a:lnTo>
                  <a:cubicBezTo>
                    <a:pt x="8515" y="12719"/>
                    <a:pt x="8385" y="12729"/>
                    <a:pt x="8257" y="12729"/>
                  </a:cubicBezTo>
                  <a:cubicBezTo>
                    <a:pt x="8129" y="12729"/>
                    <a:pt x="8002" y="12719"/>
                    <a:pt x="7879" y="12700"/>
                  </a:cubicBezTo>
                  <a:lnTo>
                    <a:pt x="896" y="11804"/>
                  </a:lnTo>
                  <a:cubicBezTo>
                    <a:pt x="597" y="11765"/>
                    <a:pt x="480" y="11441"/>
                    <a:pt x="519" y="11168"/>
                  </a:cubicBezTo>
                  <a:close/>
                  <a:moveTo>
                    <a:pt x="3673" y="12674"/>
                  </a:moveTo>
                  <a:lnTo>
                    <a:pt x="5036" y="12855"/>
                  </a:lnTo>
                  <a:lnTo>
                    <a:pt x="4465" y="14101"/>
                  </a:lnTo>
                  <a:cubicBezTo>
                    <a:pt x="4452" y="14127"/>
                    <a:pt x="4439" y="14140"/>
                    <a:pt x="4413" y="14140"/>
                  </a:cubicBezTo>
                  <a:lnTo>
                    <a:pt x="3089" y="14140"/>
                  </a:lnTo>
                  <a:cubicBezTo>
                    <a:pt x="3050" y="14140"/>
                    <a:pt x="3024" y="14101"/>
                    <a:pt x="3037" y="14063"/>
                  </a:cubicBezTo>
                  <a:lnTo>
                    <a:pt x="3673" y="12674"/>
                  </a:lnTo>
                  <a:close/>
                  <a:moveTo>
                    <a:pt x="3958" y="0"/>
                  </a:moveTo>
                  <a:cubicBezTo>
                    <a:pt x="2972" y="0"/>
                    <a:pt x="2193" y="176"/>
                    <a:pt x="1752" y="499"/>
                  </a:cubicBezTo>
                  <a:cubicBezTo>
                    <a:pt x="1545" y="667"/>
                    <a:pt x="1415" y="927"/>
                    <a:pt x="1415" y="1200"/>
                  </a:cubicBezTo>
                  <a:lnTo>
                    <a:pt x="1415" y="1823"/>
                  </a:lnTo>
                  <a:cubicBezTo>
                    <a:pt x="1311" y="1806"/>
                    <a:pt x="1204" y="1797"/>
                    <a:pt x="1097" y="1797"/>
                  </a:cubicBezTo>
                  <a:cubicBezTo>
                    <a:pt x="540" y="1797"/>
                    <a:pt x="0" y="2043"/>
                    <a:pt x="0" y="2718"/>
                  </a:cubicBezTo>
                  <a:lnTo>
                    <a:pt x="0" y="11363"/>
                  </a:lnTo>
                  <a:cubicBezTo>
                    <a:pt x="0" y="11843"/>
                    <a:pt x="351" y="12245"/>
                    <a:pt x="818" y="12310"/>
                  </a:cubicBezTo>
                  <a:lnTo>
                    <a:pt x="3141" y="12609"/>
                  </a:lnTo>
                  <a:lnTo>
                    <a:pt x="2570" y="13855"/>
                  </a:lnTo>
                  <a:cubicBezTo>
                    <a:pt x="2401" y="14231"/>
                    <a:pt x="2674" y="14647"/>
                    <a:pt x="3089" y="14660"/>
                  </a:cubicBezTo>
                  <a:lnTo>
                    <a:pt x="4413" y="14660"/>
                  </a:lnTo>
                  <a:cubicBezTo>
                    <a:pt x="4634" y="14660"/>
                    <a:pt x="4829" y="14530"/>
                    <a:pt x="4932" y="14335"/>
                  </a:cubicBezTo>
                  <a:lnTo>
                    <a:pt x="5581" y="12933"/>
                  </a:lnTo>
                  <a:lnTo>
                    <a:pt x="7814" y="13232"/>
                  </a:lnTo>
                  <a:cubicBezTo>
                    <a:pt x="7963" y="13251"/>
                    <a:pt x="8112" y="13261"/>
                    <a:pt x="8262" y="13261"/>
                  </a:cubicBezTo>
                  <a:cubicBezTo>
                    <a:pt x="8411" y="13261"/>
                    <a:pt x="8560" y="13251"/>
                    <a:pt x="8710" y="13232"/>
                  </a:cubicBezTo>
                  <a:lnTo>
                    <a:pt x="12837" y="12674"/>
                  </a:lnTo>
                  <a:lnTo>
                    <a:pt x="13473" y="14063"/>
                  </a:lnTo>
                  <a:cubicBezTo>
                    <a:pt x="13486" y="14088"/>
                    <a:pt x="13460" y="14140"/>
                    <a:pt x="13421" y="14140"/>
                  </a:cubicBezTo>
                  <a:lnTo>
                    <a:pt x="12097" y="14140"/>
                  </a:lnTo>
                  <a:cubicBezTo>
                    <a:pt x="12084" y="14140"/>
                    <a:pt x="12058" y="14127"/>
                    <a:pt x="12045" y="14101"/>
                  </a:cubicBezTo>
                  <a:lnTo>
                    <a:pt x="11851" y="13673"/>
                  </a:lnTo>
                  <a:cubicBezTo>
                    <a:pt x="11812" y="13577"/>
                    <a:pt x="11717" y="13523"/>
                    <a:pt x="11617" y="13523"/>
                  </a:cubicBezTo>
                  <a:cubicBezTo>
                    <a:pt x="11582" y="13523"/>
                    <a:pt x="11547" y="13530"/>
                    <a:pt x="11513" y="13543"/>
                  </a:cubicBezTo>
                  <a:cubicBezTo>
                    <a:pt x="11383" y="13608"/>
                    <a:pt x="11331" y="13764"/>
                    <a:pt x="11383" y="13894"/>
                  </a:cubicBezTo>
                  <a:lnTo>
                    <a:pt x="11578" y="14322"/>
                  </a:lnTo>
                  <a:cubicBezTo>
                    <a:pt x="11682" y="14517"/>
                    <a:pt x="11877" y="14647"/>
                    <a:pt x="12097" y="14647"/>
                  </a:cubicBezTo>
                  <a:lnTo>
                    <a:pt x="13421" y="14647"/>
                  </a:lnTo>
                  <a:cubicBezTo>
                    <a:pt x="13837" y="14634"/>
                    <a:pt x="14109" y="14205"/>
                    <a:pt x="13940" y="13829"/>
                  </a:cubicBezTo>
                  <a:lnTo>
                    <a:pt x="13369" y="12596"/>
                  </a:lnTo>
                  <a:lnTo>
                    <a:pt x="15693" y="12297"/>
                  </a:lnTo>
                  <a:cubicBezTo>
                    <a:pt x="16160" y="12232"/>
                    <a:pt x="16510" y="11830"/>
                    <a:pt x="16510" y="11350"/>
                  </a:cubicBezTo>
                  <a:lnTo>
                    <a:pt x="16510" y="2731"/>
                  </a:lnTo>
                  <a:cubicBezTo>
                    <a:pt x="16510" y="2459"/>
                    <a:pt x="16394" y="2199"/>
                    <a:pt x="16186" y="2017"/>
                  </a:cubicBezTo>
                  <a:lnTo>
                    <a:pt x="16199" y="2017"/>
                  </a:lnTo>
                  <a:cubicBezTo>
                    <a:pt x="15995" y="1846"/>
                    <a:pt x="15766" y="1793"/>
                    <a:pt x="15530" y="1793"/>
                  </a:cubicBezTo>
                  <a:cubicBezTo>
                    <a:pt x="15390" y="1793"/>
                    <a:pt x="15249" y="1811"/>
                    <a:pt x="15109" y="1836"/>
                  </a:cubicBezTo>
                  <a:lnTo>
                    <a:pt x="15109" y="1213"/>
                  </a:lnTo>
                  <a:cubicBezTo>
                    <a:pt x="15109" y="940"/>
                    <a:pt x="14979" y="667"/>
                    <a:pt x="14758" y="512"/>
                  </a:cubicBezTo>
                  <a:cubicBezTo>
                    <a:pt x="14317" y="178"/>
                    <a:pt x="13535" y="1"/>
                    <a:pt x="12547" y="1"/>
                  </a:cubicBezTo>
                  <a:cubicBezTo>
                    <a:pt x="12227" y="1"/>
                    <a:pt x="11885" y="19"/>
                    <a:pt x="11526" y="57"/>
                  </a:cubicBezTo>
                  <a:cubicBezTo>
                    <a:pt x="9696" y="252"/>
                    <a:pt x="8658" y="1031"/>
                    <a:pt x="8255" y="1407"/>
                  </a:cubicBezTo>
                  <a:cubicBezTo>
                    <a:pt x="7853" y="1031"/>
                    <a:pt x="6814" y="252"/>
                    <a:pt x="4984" y="57"/>
                  </a:cubicBezTo>
                  <a:cubicBezTo>
                    <a:pt x="4623" y="19"/>
                    <a:pt x="4280" y="0"/>
                    <a:pt x="39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188;p76">
              <a:extLst>
                <a:ext uri="{FF2B5EF4-FFF2-40B4-BE49-F238E27FC236}">
                  <a16:creationId xmlns:a16="http://schemas.microsoft.com/office/drawing/2014/main" id="{23DD3618-509F-2BE4-5E9B-16C8F94D5D0E}"/>
                </a:ext>
              </a:extLst>
            </p:cNvPr>
            <p:cNvSpPr/>
            <p:nvPr/>
          </p:nvSpPr>
          <p:spPr>
            <a:xfrm>
              <a:off x="6251900" y="1391600"/>
              <a:ext cx="125075" cy="34400"/>
            </a:xfrm>
            <a:custGeom>
              <a:avLst/>
              <a:gdLst/>
              <a:ahLst/>
              <a:cxnLst/>
              <a:rect l="l" t="t" r="r" b="b"/>
              <a:pathLst>
                <a:path w="5003" h="1376" extrusionOk="0">
                  <a:moveTo>
                    <a:pt x="2152" y="0"/>
                  </a:moveTo>
                  <a:cubicBezTo>
                    <a:pt x="1521" y="0"/>
                    <a:pt x="890" y="108"/>
                    <a:pt x="291" y="311"/>
                  </a:cubicBezTo>
                  <a:cubicBezTo>
                    <a:pt x="1" y="415"/>
                    <a:pt x="115" y="809"/>
                    <a:pt x="364" y="809"/>
                  </a:cubicBezTo>
                  <a:cubicBezTo>
                    <a:pt x="394" y="809"/>
                    <a:pt x="426" y="804"/>
                    <a:pt x="459" y="791"/>
                  </a:cubicBezTo>
                  <a:lnTo>
                    <a:pt x="472" y="791"/>
                  </a:lnTo>
                  <a:cubicBezTo>
                    <a:pt x="1006" y="610"/>
                    <a:pt x="1562" y="523"/>
                    <a:pt x="2124" y="523"/>
                  </a:cubicBezTo>
                  <a:cubicBezTo>
                    <a:pt x="2287" y="523"/>
                    <a:pt x="2451" y="530"/>
                    <a:pt x="2614" y="545"/>
                  </a:cubicBezTo>
                  <a:cubicBezTo>
                    <a:pt x="3938" y="713"/>
                    <a:pt x="4535" y="1285"/>
                    <a:pt x="4535" y="1298"/>
                  </a:cubicBezTo>
                  <a:cubicBezTo>
                    <a:pt x="4587" y="1349"/>
                    <a:pt x="4652" y="1375"/>
                    <a:pt x="4717" y="1375"/>
                  </a:cubicBezTo>
                  <a:cubicBezTo>
                    <a:pt x="4795" y="1375"/>
                    <a:pt x="4860" y="1349"/>
                    <a:pt x="4899" y="1298"/>
                  </a:cubicBezTo>
                  <a:cubicBezTo>
                    <a:pt x="5002" y="1194"/>
                    <a:pt x="5002" y="1038"/>
                    <a:pt x="4899" y="934"/>
                  </a:cubicBezTo>
                  <a:cubicBezTo>
                    <a:pt x="4873" y="908"/>
                    <a:pt x="4185" y="220"/>
                    <a:pt x="2679" y="26"/>
                  </a:cubicBezTo>
                  <a:cubicBezTo>
                    <a:pt x="2504" y="9"/>
                    <a:pt x="2328" y="0"/>
                    <a:pt x="21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189;p76">
              <a:extLst>
                <a:ext uri="{FF2B5EF4-FFF2-40B4-BE49-F238E27FC236}">
                  <a16:creationId xmlns:a16="http://schemas.microsoft.com/office/drawing/2014/main" id="{E8B03442-DDB7-2307-C72C-3EE691740AC6}"/>
                </a:ext>
              </a:extLst>
            </p:cNvPr>
            <p:cNvSpPr/>
            <p:nvPr/>
          </p:nvSpPr>
          <p:spPr>
            <a:xfrm>
              <a:off x="6291600" y="1357050"/>
              <a:ext cx="53375" cy="17050"/>
            </a:xfrm>
            <a:custGeom>
              <a:avLst/>
              <a:gdLst/>
              <a:ahLst/>
              <a:cxnLst/>
              <a:rect l="l" t="t" r="r" b="b"/>
              <a:pathLst>
                <a:path w="2135" h="682" extrusionOk="0">
                  <a:moveTo>
                    <a:pt x="560" y="1"/>
                  </a:moveTo>
                  <a:cubicBezTo>
                    <a:pt x="495" y="1"/>
                    <a:pt x="430" y="2"/>
                    <a:pt x="364" y="6"/>
                  </a:cubicBezTo>
                  <a:cubicBezTo>
                    <a:pt x="360" y="6"/>
                    <a:pt x="355" y="5"/>
                    <a:pt x="351" y="5"/>
                  </a:cubicBezTo>
                  <a:cubicBezTo>
                    <a:pt x="1" y="5"/>
                    <a:pt x="16" y="514"/>
                    <a:pt x="341" y="514"/>
                  </a:cubicBezTo>
                  <a:cubicBezTo>
                    <a:pt x="353" y="514"/>
                    <a:pt x="365" y="513"/>
                    <a:pt x="377" y="512"/>
                  </a:cubicBezTo>
                  <a:cubicBezTo>
                    <a:pt x="436" y="508"/>
                    <a:pt x="495" y="507"/>
                    <a:pt x="554" y="507"/>
                  </a:cubicBezTo>
                  <a:cubicBezTo>
                    <a:pt x="715" y="507"/>
                    <a:pt x="874" y="519"/>
                    <a:pt x="1026" y="538"/>
                  </a:cubicBezTo>
                  <a:cubicBezTo>
                    <a:pt x="1273" y="564"/>
                    <a:pt x="1519" y="616"/>
                    <a:pt x="1753" y="681"/>
                  </a:cubicBezTo>
                  <a:cubicBezTo>
                    <a:pt x="1762" y="682"/>
                    <a:pt x="1772" y="682"/>
                    <a:pt x="1781" y="682"/>
                  </a:cubicBezTo>
                  <a:cubicBezTo>
                    <a:pt x="2045" y="682"/>
                    <a:pt x="2134" y="326"/>
                    <a:pt x="1896" y="200"/>
                  </a:cubicBezTo>
                  <a:cubicBezTo>
                    <a:pt x="1636" y="123"/>
                    <a:pt x="1364" y="71"/>
                    <a:pt x="1091" y="32"/>
                  </a:cubicBezTo>
                  <a:cubicBezTo>
                    <a:pt x="910" y="13"/>
                    <a:pt x="737" y="1"/>
                    <a:pt x="5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190;p76">
              <a:extLst>
                <a:ext uri="{FF2B5EF4-FFF2-40B4-BE49-F238E27FC236}">
                  <a16:creationId xmlns:a16="http://schemas.microsoft.com/office/drawing/2014/main" id="{FD7E60CD-8A21-9977-6839-6184D4AF0E96}"/>
                </a:ext>
              </a:extLst>
            </p:cNvPr>
            <p:cNvSpPr/>
            <p:nvPr/>
          </p:nvSpPr>
          <p:spPr>
            <a:xfrm>
              <a:off x="6298425" y="1425975"/>
              <a:ext cx="80175" cy="34425"/>
            </a:xfrm>
            <a:custGeom>
              <a:avLst/>
              <a:gdLst/>
              <a:ahLst/>
              <a:cxnLst/>
              <a:rect l="l" t="t" r="r" b="b"/>
              <a:pathLst>
                <a:path w="3207" h="1377" extrusionOk="0">
                  <a:moveTo>
                    <a:pt x="312" y="0"/>
                  </a:moveTo>
                  <a:cubicBezTo>
                    <a:pt x="0" y="26"/>
                    <a:pt x="0" y="494"/>
                    <a:pt x="312" y="520"/>
                  </a:cubicBezTo>
                  <a:cubicBezTo>
                    <a:pt x="468" y="520"/>
                    <a:pt x="610" y="533"/>
                    <a:pt x="753" y="546"/>
                  </a:cubicBezTo>
                  <a:cubicBezTo>
                    <a:pt x="2077" y="727"/>
                    <a:pt x="2674" y="1298"/>
                    <a:pt x="2687" y="1298"/>
                  </a:cubicBezTo>
                  <a:cubicBezTo>
                    <a:pt x="2726" y="1350"/>
                    <a:pt x="2791" y="1376"/>
                    <a:pt x="2869" y="1376"/>
                  </a:cubicBezTo>
                  <a:cubicBezTo>
                    <a:pt x="3089" y="1376"/>
                    <a:pt x="3206" y="1104"/>
                    <a:pt x="3050" y="948"/>
                  </a:cubicBezTo>
                  <a:cubicBezTo>
                    <a:pt x="3025" y="909"/>
                    <a:pt x="2337" y="234"/>
                    <a:pt x="818" y="39"/>
                  </a:cubicBezTo>
                  <a:cubicBezTo>
                    <a:pt x="649" y="13"/>
                    <a:pt x="480" y="0"/>
                    <a:pt x="3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191;p76">
              <a:extLst>
                <a:ext uri="{FF2B5EF4-FFF2-40B4-BE49-F238E27FC236}">
                  <a16:creationId xmlns:a16="http://schemas.microsoft.com/office/drawing/2014/main" id="{2C65C323-1D6F-AE1D-A029-33C11C078C43}"/>
                </a:ext>
              </a:extLst>
            </p:cNvPr>
            <p:cNvSpPr/>
            <p:nvPr/>
          </p:nvSpPr>
          <p:spPr>
            <a:xfrm>
              <a:off x="6252350" y="1429350"/>
              <a:ext cx="32525" cy="17100"/>
            </a:xfrm>
            <a:custGeom>
              <a:avLst/>
              <a:gdLst/>
              <a:ahLst/>
              <a:cxnLst/>
              <a:rect l="l" t="t" r="r" b="b"/>
              <a:pathLst>
                <a:path w="1301" h="684" extrusionOk="0">
                  <a:moveTo>
                    <a:pt x="951" y="0"/>
                  </a:moveTo>
                  <a:cubicBezTo>
                    <a:pt x="930" y="0"/>
                    <a:pt x="907" y="3"/>
                    <a:pt x="883" y="8"/>
                  </a:cubicBezTo>
                  <a:lnTo>
                    <a:pt x="883" y="21"/>
                  </a:lnTo>
                  <a:cubicBezTo>
                    <a:pt x="675" y="60"/>
                    <a:pt x="467" y="112"/>
                    <a:pt x="273" y="177"/>
                  </a:cubicBezTo>
                  <a:cubicBezTo>
                    <a:pt x="0" y="281"/>
                    <a:pt x="78" y="683"/>
                    <a:pt x="364" y="683"/>
                  </a:cubicBezTo>
                  <a:cubicBezTo>
                    <a:pt x="389" y="683"/>
                    <a:pt x="428" y="670"/>
                    <a:pt x="454" y="657"/>
                  </a:cubicBezTo>
                  <a:cubicBezTo>
                    <a:pt x="623" y="605"/>
                    <a:pt x="805" y="553"/>
                    <a:pt x="987" y="514"/>
                  </a:cubicBezTo>
                  <a:cubicBezTo>
                    <a:pt x="1300" y="442"/>
                    <a:pt x="1233" y="0"/>
                    <a:pt x="9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192;p76">
              <a:extLst>
                <a:ext uri="{FF2B5EF4-FFF2-40B4-BE49-F238E27FC236}">
                  <a16:creationId xmlns:a16="http://schemas.microsoft.com/office/drawing/2014/main" id="{C3660140-62D4-52C7-B386-253FD8FEF3DA}"/>
                </a:ext>
              </a:extLst>
            </p:cNvPr>
            <p:cNvSpPr/>
            <p:nvPr/>
          </p:nvSpPr>
          <p:spPr>
            <a:xfrm>
              <a:off x="6251900" y="1461000"/>
              <a:ext cx="125075" cy="34450"/>
            </a:xfrm>
            <a:custGeom>
              <a:avLst/>
              <a:gdLst/>
              <a:ahLst/>
              <a:cxnLst/>
              <a:rect l="l" t="t" r="r" b="b"/>
              <a:pathLst>
                <a:path w="5003" h="1378" extrusionOk="0">
                  <a:moveTo>
                    <a:pt x="2121" y="0"/>
                  </a:moveTo>
                  <a:cubicBezTo>
                    <a:pt x="1500" y="0"/>
                    <a:pt x="880" y="100"/>
                    <a:pt x="291" y="300"/>
                  </a:cubicBezTo>
                  <a:cubicBezTo>
                    <a:pt x="1" y="416"/>
                    <a:pt x="115" y="811"/>
                    <a:pt x="364" y="811"/>
                  </a:cubicBezTo>
                  <a:cubicBezTo>
                    <a:pt x="394" y="811"/>
                    <a:pt x="426" y="805"/>
                    <a:pt x="459" y="793"/>
                  </a:cubicBezTo>
                  <a:lnTo>
                    <a:pt x="472" y="793"/>
                  </a:lnTo>
                  <a:cubicBezTo>
                    <a:pt x="999" y="614"/>
                    <a:pt x="1548" y="519"/>
                    <a:pt x="2102" y="519"/>
                  </a:cubicBezTo>
                  <a:cubicBezTo>
                    <a:pt x="2272" y="519"/>
                    <a:pt x="2443" y="528"/>
                    <a:pt x="2614" y="546"/>
                  </a:cubicBezTo>
                  <a:cubicBezTo>
                    <a:pt x="3938" y="715"/>
                    <a:pt x="4535" y="1286"/>
                    <a:pt x="4535" y="1299"/>
                  </a:cubicBezTo>
                  <a:cubicBezTo>
                    <a:pt x="4587" y="1338"/>
                    <a:pt x="4652" y="1377"/>
                    <a:pt x="4717" y="1377"/>
                  </a:cubicBezTo>
                  <a:cubicBezTo>
                    <a:pt x="4795" y="1364"/>
                    <a:pt x="4860" y="1338"/>
                    <a:pt x="4899" y="1299"/>
                  </a:cubicBezTo>
                  <a:cubicBezTo>
                    <a:pt x="5002" y="1195"/>
                    <a:pt x="5002" y="1027"/>
                    <a:pt x="4899" y="936"/>
                  </a:cubicBezTo>
                  <a:cubicBezTo>
                    <a:pt x="4873" y="897"/>
                    <a:pt x="4185" y="222"/>
                    <a:pt x="2679" y="27"/>
                  </a:cubicBezTo>
                  <a:cubicBezTo>
                    <a:pt x="2493" y="9"/>
                    <a:pt x="2307" y="0"/>
                    <a:pt x="21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193;p76">
              <a:extLst>
                <a:ext uri="{FF2B5EF4-FFF2-40B4-BE49-F238E27FC236}">
                  <a16:creationId xmlns:a16="http://schemas.microsoft.com/office/drawing/2014/main" id="{AE3A919E-DA3F-195C-4F94-8CB0C0E3024B}"/>
                </a:ext>
              </a:extLst>
            </p:cNvPr>
            <p:cNvSpPr/>
            <p:nvPr/>
          </p:nvSpPr>
          <p:spPr>
            <a:xfrm>
              <a:off x="6412975" y="1461000"/>
              <a:ext cx="126700" cy="34125"/>
            </a:xfrm>
            <a:custGeom>
              <a:avLst/>
              <a:gdLst/>
              <a:ahLst/>
              <a:cxnLst/>
              <a:rect l="l" t="t" r="r" b="b"/>
              <a:pathLst>
                <a:path w="5068" h="1365" extrusionOk="0">
                  <a:moveTo>
                    <a:pt x="2947" y="0"/>
                  </a:moveTo>
                  <a:cubicBezTo>
                    <a:pt x="2760" y="0"/>
                    <a:pt x="2574" y="9"/>
                    <a:pt x="2388" y="27"/>
                  </a:cubicBezTo>
                  <a:cubicBezTo>
                    <a:pt x="870" y="222"/>
                    <a:pt x="195" y="897"/>
                    <a:pt x="156" y="936"/>
                  </a:cubicBezTo>
                  <a:cubicBezTo>
                    <a:pt x="0" y="1092"/>
                    <a:pt x="117" y="1364"/>
                    <a:pt x="351" y="1364"/>
                  </a:cubicBezTo>
                  <a:cubicBezTo>
                    <a:pt x="415" y="1364"/>
                    <a:pt x="480" y="1338"/>
                    <a:pt x="532" y="1299"/>
                  </a:cubicBezTo>
                  <a:cubicBezTo>
                    <a:pt x="532" y="1299"/>
                    <a:pt x="1129" y="715"/>
                    <a:pt x="2453" y="546"/>
                  </a:cubicBezTo>
                  <a:cubicBezTo>
                    <a:pt x="2624" y="528"/>
                    <a:pt x="2795" y="519"/>
                    <a:pt x="2965" y="519"/>
                  </a:cubicBezTo>
                  <a:cubicBezTo>
                    <a:pt x="3520" y="519"/>
                    <a:pt x="4069" y="614"/>
                    <a:pt x="4595" y="793"/>
                  </a:cubicBezTo>
                  <a:cubicBezTo>
                    <a:pt x="4629" y="805"/>
                    <a:pt x="4661" y="811"/>
                    <a:pt x="4692" y="811"/>
                  </a:cubicBezTo>
                  <a:cubicBezTo>
                    <a:pt x="4952" y="811"/>
                    <a:pt x="5067" y="404"/>
                    <a:pt x="4777" y="300"/>
                  </a:cubicBezTo>
                  <a:cubicBezTo>
                    <a:pt x="4188" y="100"/>
                    <a:pt x="3568" y="0"/>
                    <a:pt x="29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194;p76">
              <a:extLst>
                <a:ext uri="{FF2B5EF4-FFF2-40B4-BE49-F238E27FC236}">
                  <a16:creationId xmlns:a16="http://schemas.microsoft.com/office/drawing/2014/main" id="{A7751296-1D88-A35B-32D9-366588C74A76}"/>
                </a:ext>
              </a:extLst>
            </p:cNvPr>
            <p:cNvSpPr/>
            <p:nvPr/>
          </p:nvSpPr>
          <p:spPr>
            <a:xfrm>
              <a:off x="6396625" y="1239800"/>
              <a:ext cx="43625" cy="39450"/>
            </a:xfrm>
            <a:custGeom>
              <a:avLst/>
              <a:gdLst/>
              <a:ahLst/>
              <a:cxnLst/>
              <a:rect l="l" t="t" r="r" b="b"/>
              <a:pathLst>
                <a:path w="1745" h="1578" extrusionOk="0">
                  <a:moveTo>
                    <a:pt x="901" y="0"/>
                  </a:moveTo>
                  <a:cubicBezTo>
                    <a:pt x="764" y="0"/>
                    <a:pt x="628" y="94"/>
                    <a:pt x="641" y="283"/>
                  </a:cubicBezTo>
                  <a:lnTo>
                    <a:pt x="641" y="555"/>
                  </a:lnTo>
                  <a:lnTo>
                    <a:pt x="369" y="555"/>
                  </a:lnTo>
                  <a:cubicBezTo>
                    <a:pt x="360" y="555"/>
                    <a:pt x="352" y="554"/>
                    <a:pt x="344" y="554"/>
                  </a:cubicBezTo>
                  <a:cubicBezTo>
                    <a:pt x="0" y="554"/>
                    <a:pt x="0" y="1075"/>
                    <a:pt x="344" y="1075"/>
                  </a:cubicBezTo>
                  <a:cubicBezTo>
                    <a:pt x="352" y="1075"/>
                    <a:pt x="360" y="1075"/>
                    <a:pt x="369" y="1074"/>
                  </a:cubicBezTo>
                  <a:lnTo>
                    <a:pt x="641" y="1074"/>
                  </a:lnTo>
                  <a:lnTo>
                    <a:pt x="641" y="1334"/>
                  </a:lnTo>
                  <a:cubicBezTo>
                    <a:pt x="654" y="1496"/>
                    <a:pt x="777" y="1577"/>
                    <a:pt x="901" y="1577"/>
                  </a:cubicBezTo>
                  <a:cubicBezTo>
                    <a:pt x="1024" y="1577"/>
                    <a:pt x="1147" y="1496"/>
                    <a:pt x="1160" y="1334"/>
                  </a:cubicBezTo>
                  <a:lnTo>
                    <a:pt x="1160" y="1074"/>
                  </a:lnTo>
                  <a:lnTo>
                    <a:pt x="1433" y="1074"/>
                  </a:lnTo>
                  <a:cubicBezTo>
                    <a:pt x="1744" y="1048"/>
                    <a:pt x="1744" y="581"/>
                    <a:pt x="1433" y="555"/>
                  </a:cubicBezTo>
                  <a:lnTo>
                    <a:pt x="1160" y="555"/>
                  </a:lnTo>
                  <a:lnTo>
                    <a:pt x="1160" y="283"/>
                  </a:lnTo>
                  <a:cubicBezTo>
                    <a:pt x="1173" y="94"/>
                    <a:pt x="1037" y="0"/>
                    <a:pt x="9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195;p76">
              <a:extLst>
                <a:ext uri="{FF2B5EF4-FFF2-40B4-BE49-F238E27FC236}">
                  <a16:creationId xmlns:a16="http://schemas.microsoft.com/office/drawing/2014/main" id="{36A4A555-DE56-0592-7EBF-6C52AE75760B}"/>
                </a:ext>
              </a:extLst>
            </p:cNvPr>
            <p:cNvSpPr/>
            <p:nvPr/>
          </p:nvSpPr>
          <p:spPr>
            <a:xfrm>
              <a:off x="6384075" y="1291900"/>
              <a:ext cx="14950" cy="13050"/>
            </a:xfrm>
            <a:custGeom>
              <a:avLst/>
              <a:gdLst/>
              <a:ahLst/>
              <a:cxnLst/>
              <a:rect l="l" t="t" r="r" b="b"/>
              <a:pathLst>
                <a:path w="598" h="522" extrusionOk="0">
                  <a:moveTo>
                    <a:pt x="256" y="1"/>
                  </a:moveTo>
                  <a:cubicBezTo>
                    <a:pt x="124" y="1"/>
                    <a:pt x="1" y="105"/>
                    <a:pt x="1" y="262"/>
                  </a:cubicBezTo>
                  <a:cubicBezTo>
                    <a:pt x="1" y="405"/>
                    <a:pt x="105" y="509"/>
                    <a:pt x="248" y="522"/>
                  </a:cubicBezTo>
                  <a:cubicBezTo>
                    <a:pt x="481" y="522"/>
                    <a:pt x="598" y="236"/>
                    <a:pt x="442" y="81"/>
                  </a:cubicBezTo>
                  <a:cubicBezTo>
                    <a:pt x="387" y="25"/>
                    <a:pt x="321" y="1"/>
                    <a:pt x="2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196;p76">
              <a:extLst>
                <a:ext uri="{FF2B5EF4-FFF2-40B4-BE49-F238E27FC236}">
                  <a16:creationId xmlns:a16="http://schemas.microsoft.com/office/drawing/2014/main" id="{55DF7764-F1A5-810A-B6B4-4390E791ED2D}"/>
                </a:ext>
              </a:extLst>
            </p:cNvPr>
            <p:cNvSpPr/>
            <p:nvPr/>
          </p:nvSpPr>
          <p:spPr>
            <a:xfrm>
              <a:off x="6453200" y="1273125"/>
              <a:ext cx="14950" cy="13075"/>
            </a:xfrm>
            <a:custGeom>
              <a:avLst/>
              <a:gdLst/>
              <a:ahLst/>
              <a:cxnLst/>
              <a:rect l="l" t="t" r="r" b="b"/>
              <a:pathLst>
                <a:path w="598" h="523" extrusionOk="0">
                  <a:moveTo>
                    <a:pt x="338" y="1"/>
                  </a:moveTo>
                  <a:cubicBezTo>
                    <a:pt x="117" y="14"/>
                    <a:pt x="1" y="287"/>
                    <a:pt x="156" y="442"/>
                  </a:cubicBezTo>
                  <a:cubicBezTo>
                    <a:pt x="212" y="497"/>
                    <a:pt x="278" y="522"/>
                    <a:pt x="342" y="522"/>
                  </a:cubicBezTo>
                  <a:cubicBezTo>
                    <a:pt x="474" y="522"/>
                    <a:pt x="598" y="418"/>
                    <a:pt x="598" y="261"/>
                  </a:cubicBezTo>
                  <a:cubicBezTo>
                    <a:pt x="598" y="118"/>
                    <a:pt x="481" y="1"/>
                    <a:pt x="3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197;p76">
              <a:extLst>
                <a:ext uri="{FF2B5EF4-FFF2-40B4-BE49-F238E27FC236}">
                  <a16:creationId xmlns:a16="http://schemas.microsoft.com/office/drawing/2014/main" id="{468EB317-E16B-D306-6ADE-E8949A6FEF86}"/>
                </a:ext>
              </a:extLst>
            </p:cNvPr>
            <p:cNvSpPr/>
            <p:nvPr/>
          </p:nvSpPr>
          <p:spPr>
            <a:xfrm>
              <a:off x="6510950" y="1356850"/>
              <a:ext cx="13675" cy="66225"/>
            </a:xfrm>
            <a:custGeom>
              <a:avLst/>
              <a:gdLst/>
              <a:ahLst/>
              <a:cxnLst/>
              <a:rect l="l" t="t" r="r" b="b"/>
              <a:pathLst>
                <a:path w="547" h="2649" extrusionOk="0">
                  <a:moveTo>
                    <a:pt x="274" y="1"/>
                  </a:moveTo>
                  <a:cubicBezTo>
                    <a:pt x="137" y="1"/>
                    <a:pt x="1" y="92"/>
                    <a:pt x="14" y="273"/>
                  </a:cubicBezTo>
                  <a:lnTo>
                    <a:pt x="14" y="2389"/>
                  </a:lnTo>
                  <a:cubicBezTo>
                    <a:pt x="14" y="2532"/>
                    <a:pt x="131" y="2636"/>
                    <a:pt x="274" y="2649"/>
                  </a:cubicBezTo>
                  <a:cubicBezTo>
                    <a:pt x="416" y="2649"/>
                    <a:pt x="533" y="2532"/>
                    <a:pt x="533" y="2389"/>
                  </a:cubicBezTo>
                  <a:lnTo>
                    <a:pt x="533" y="273"/>
                  </a:lnTo>
                  <a:cubicBezTo>
                    <a:pt x="546" y="92"/>
                    <a:pt x="410" y="1"/>
                    <a:pt x="2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198;p76">
              <a:extLst>
                <a:ext uri="{FF2B5EF4-FFF2-40B4-BE49-F238E27FC236}">
                  <a16:creationId xmlns:a16="http://schemas.microsoft.com/office/drawing/2014/main" id="{3CC8DBE6-5025-2C7A-2620-E949EE97BE28}"/>
                </a:ext>
              </a:extLst>
            </p:cNvPr>
            <p:cNvSpPr/>
            <p:nvPr/>
          </p:nvSpPr>
          <p:spPr>
            <a:xfrm>
              <a:off x="6425625" y="1370475"/>
              <a:ext cx="68500" cy="47400"/>
            </a:xfrm>
            <a:custGeom>
              <a:avLst/>
              <a:gdLst/>
              <a:ahLst/>
              <a:cxnLst/>
              <a:rect l="l" t="t" r="r" b="b"/>
              <a:pathLst>
                <a:path w="2740" h="1896" extrusionOk="0">
                  <a:moveTo>
                    <a:pt x="273" y="1"/>
                  </a:moveTo>
                  <a:cubicBezTo>
                    <a:pt x="137" y="1"/>
                    <a:pt x="0" y="92"/>
                    <a:pt x="13" y="273"/>
                  </a:cubicBezTo>
                  <a:lnTo>
                    <a:pt x="13" y="1039"/>
                  </a:lnTo>
                  <a:cubicBezTo>
                    <a:pt x="13" y="1507"/>
                    <a:pt x="390" y="1896"/>
                    <a:pt x="857" y="1896"/>
                  </a:cubicBezTo>
                  <a:lnTo>
                    <a:pt x="1882" y="1896"/>
                  </a:lnTo>
                  <a:cubicBezTo>
                    <a:pt x="2350" y="1896"/>
                    <a:pt x="2726" y="1507"/>
                    <a:pt x="2726" y="1039"/>
                  </a:cubicBezTo>
                  <a:lnTo>
                    <a:pt x="2726" y="273"/>
                  </a:lnTo>
                  <a:cubicBezTo>
                    <a:pt x="2739" y="92"/>
                    <a:pt x="2603" y="1"/>
                    <a:pt x="2466" y="1"/>
                  </a:cubicBezTo>
                  <a:cubicBezTo>
                    <a:pt x="2330" y="1"/>
                    <a:pt x="2194" y="92"/>
                    <a:pt x="2207" y="273"/>
                  </a:cubicBezTo>
                  <a:lnTo>
                    <a:pt x="2207" y="1039"/>
                  </a:lnTo>
                  <a:cubicBezTo>
                    <a:pt x="2207" y="1234"/>
                    <a:pt x="2064" y="1377"/>
                    <a:pt x="1882" y="1377"/>
                  </a:cubicBezTo>
                  <a:lnTo>
                    <a:pt x="857" y="1377"/>
                  </a:lnTo>
                  <a:cubicBezTo>
                    <a:pt x="675" y="1377"/>
                    <a:pt x="532" y="1221"/>
                    <a:pt x="532" y="1039"/>
                  </a:cubicBezTo>
                  <a:lnTo>
                    <a:pt x="532" y="273"/>
                  </a:lnTo>
                  <a:cubicBezTo>
                    <a:pt x="545" y="92"/>
                    <a:pt x="409" y="1"/>
                    <a:pt x="2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199;p76">
              <a:extLst>
                <a:ext uri="{FF2B5EF4-FFF2-40B4-BE49-F238E27FC236}">
                  <a16:creationId xmlns:a16="http://schemas.microsoft.com/office/drawing/2014/main" id="{81BB0457-B178-1DBF-0AAB-A536323DEA83}"/>
                </a:ext>
              </a:extLst>
            </p:cNvPr>
            <p:cNvSpPr/>
            <p:nvPr/>
          </p:nvSpPr>
          <p:spPr>
            <a:xfrm>
              <a:off x="6453200" y="1431500"/>
              <a:ext cx="15275" cy="12825"/>
            </a:xfrm>
            <a:custGeom>
              <a:avLst/>
              <a:gdLst/>
              <a:ahLst/>
              <a:cxnLst/>
              <a:rect l="l" t="t" r="r" b="b"/>
              <a:pathLst>
                <a:path w="611" h="513" extrusionOk="0">
                  <a:moveTo>
                    <a:pt x="260" y="0"/>
                  </a:moveTo>
                  <a:cubicBezTo>
                    <a:pt x="117" y="0"/>
                    <a:pt x="1" y="117"/>
                    <a:pt x="1" y="260"/>
                  </a:cubicBezTo>
                  <a:cubicBezTo>
                    <a:pt x="1" y="410"/>
                    <a:pt x="134" y="513"/>
                    <a:pt x="268" y="513"/>
                  </a:cubicBezTo>
                  <a:cubicBezTo>
                    <a:pt x="330" y="513"/>
                    <a:pt x="393" y="491"/>
                    <a:pt x="442" y="441"/>
                  </a:cubicBezTo>
                  <a:cubicBezTo>
                    <a:pt x="611" y="273"/>
                    <a:pt x="494" y="0"/>
                    <a:pt x="2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" name="Google Shape;1248;p76">
            <a:extLst>
              <a:ext uri="{FF2B5EF4-FFF2-40B4-BE49-F238E27FC236}">
                <a16:creationId xmlns:a16="http://schemas.microsoft.com/office/drawing/2014/main" id="{5B8CF3B7-3826-EA2F-F93E-9A4B13D26125}"/>
              </a:ext>
            </a:extLst>
          </p:cNvPr>
          <p:cNvGrpSpPr/>
          <p:nvPr/>
        </p:nvGrpSpPr>
        <p:grpSpPr>
          <a:xfrm>
            <a:off x="7662950" y="1549777"/>
            <a:ext cx="596091" cy="581770"/>
            <a:chOff x="4624950" y="4029625"/>
            <a:chExt cx="443300" cy="432650"/>
          </a:xfrm>
          <a:solidFill>
            <a:srgbClr val="0F6050"/>
          </a:solidFill>
        </p:grpSpPr>
        <p:sp>
          <p:nvSpPr>
            <p:cNvPr id="43" name="Google Shape;1249;p76">
              <a:extLst>
                <a:ext uri="{FF2B5EF4-FFF2-40B4-BE49-F238E27FC236}">
                  <a16:creationId xmlns:a16="http://schemas.microsoft.com/office/drawing/2014/main" id="{7300E33A-6269-3988-0045-04F3E09DF348}"/>
                </a:ext>
              </a:extLst>
            </p:cNvPr>
            <p:cNvSpPr/>
            <p:nvPr/>
          </p:nvSpPr>
          <p:spPr>
            <a:xfrm>
              <a:off x="4624950" y="4076900"/>
              <a:ext cx="443300" cy="385375"/>
            </a:xfrm>
            <a:custGeom>
              <a:avLst/>
              <a:gdLst/>
              <a:ahLst/>
              <a:cxnLst/>
              <a:rect l="l" t="t" r="r" b="b"/>
              <a:pathLst>
                <a:path w="17732" h="15415" extrusionOk="0">
                  <a:moveTo>
                    <a:pt x="10613" y="517"/>
                  </a:moveTo>
                  <a:cubicBezTo>
                    <a:pt x="11005" y="517"/>
                    <a:pt x="11370" y="776"/>
                    <a:pt x="11566" y="1150"/>
                  </a:cubicBezTo>
                  <a:lnTo>
                    <a:pt x="8931" y="2578"/>
                  </a:lnTo>
                  <a:cubicBezTo>
                    <a:pt x="8762" y="2331"/>
                    <a:pt x="8710" y="2033"/>
                    <a:pt x="8788" y="1747"/>
                  </a:cubicBezTo>
                  <a:cubicBezTo>
                    <a:pt x="8853" y="1501"/>
                    <a:pt x="9009" y="1293"/>
                    <a:pt x="9242" y="1163"/>
                  </a:cubicBezTo>
                  <a:lnTo>
                    <a:pt x="10151" y="644"/>
                  </a:lnTo>
                  <a:cubicBezTo>
                    <a:pt x="10304" y="556"/>
                    <a:pt x="10461" y="517"/>
                    <a:pt x="10613" y="517"/>
                  </a:cubicBezTo>
                  <a:close/>
                  <a:moveTo>
                    <a:pt x="11825" y="1591"/>
                  </a:moveTo>
                  <a:lnTo>
                    <a:pt x="11825" y="1591"/>
                  </a:lnTo>
                  <a:cubicBezTo>
                    <a:pt x="12435" y="2539"/>
                    <a:pt x="12228" y="3811"/>
                    <a:pt x="11215" y="4395"/>
                  </a:cubicBezTo>
                  <a:cubicBezTo>
                    <a:pt x="11052" y="4489"/>
                    <a:pt x="10873" y="4538"/>
                    <a:pt x="10691" y="4538"/>
                  </a:cubicBezTo>
                  <a:cubicBezTo>
                    <a:pt x="10597" y="4538"/>
                    <a:pt x="10503" y="4525"/>
                    <a:pt x="10411" y="4499"/>
                  </a:cubicBezTo>
                  <a:cubicBezTo>
                    <a:pt x="10125" y="4434"/>
                    <a:pt x="9891" y="4252"/>
                    <a:pt x="9762" y="4006"/>
                  </a:cubicBezTo>
                  <a:lnTo>
                    <a:pt x="9190" y="3032"/>
                  </a:lnTo>
                  <a:lnTo>
                    <a:pt x="11825" y="1591"/>
                  </a:lnTo>
                  <a:close/>
                  <a:moveTo>
                    <a:pt x="7179" y="6160"/>
                  </a:moveTo>
                  <a:cubicBezTo>
                    <a:pt x="7464" y="6459"/>
                    <a:pt x="7828" y="6666"/>
                    <a:pt x="8230" y="6757"/>
                  </a:cubicBezTo>
                  <a:lnTo>
                    <a:pt x="8035" y="7328"/>
                  </a:lnTo>
                  <a:lnTo>
                    <a:pt x="7321" y="6666"/>
                  </a:lnTo>
                  <a:cubicBezTo>
                    <a:pt x="7218" y="6563"/>
                    <a:pt x="7166" y="6420"/>
                    <a:pt x="7179" y="6277"/>
                  </a:cubicBezTo>
                  <a:lnTo>
                    <a:pt x="7179" y="6277"/>
                  </a:lnTo>
                  <a:lnTo>
                    <a:pt x="7166" y="6290"/>
                  </a:lnTo>
                  <a:lnTo>
                    <a:pt x="7166" y="6290"/>
                  </a:lnTo>
                  <a:lnTo>
                    <a:pt x="7179" y="6160"/>
                  </a:lnTo>
                  <a:close/>
                  <a:moveTo>
                    <a:pt x="3882" y="10690"/>
                  </a:moveTo>
                  <a:lnTo>
                    <a:pt x="4622" y="11378"/>
                  </a:lnTo>
                  <a:lnTo>
                    <a:pt x="3129" y="11378"/>
                  </a:lnTo>
                  <a:lnTo>
                    <a:pt x="3882" y="10690"/>
                  </a:lnTo>
                  <a:close/>
                  <a:moveTo>
                    <a:pt x="12453" y="3990"/>
                  </a:moveTo>
                  <a:cubicBezTo>
                    <a:pt x="13265" y="3990"/>
                    <a:pt x="13902" y="4362"/>
                    <a:pt x="14421" y="5005"/>
                  </a:cubicBezTo>
                  <a:cubicBezTo>
                    <a:pt x="15057" y="5797"/>
                    <a:pt x="15395" y="6783"/>
                    <a:pt x="15395" y="7783"/>
                  </a:cubicBezTo>
                  <a:lnTo>
                    <a:pt x="15395" y="9418"/>
                  </a:lnTo>
                  <a:lnTo>
                    <a:pt x="12591" y="9418"/>
                  </a:lnTo>
                  <a:cubicBezTo>
                    <a:pt x="12254" y="9418"/>
                    <a:pt x="12254" y="9937"/>
                    <a:pt x="12591" y="9937"/>
                  </a:cubicBezTo>
                  <a:lnTo>
                    <a:pt x="15395" y="9937"/>
                  </a:lnTo>
                  <a:lnTo>
                    <a:pt x="15395" y="11897"/>
                  </a:lnTo>
                  <a:cubicBezTo>
                    <a:pt x="15395" y="12494"/>
                    <a:pt x="15005" y="13014"/>
                    <a:pt x="14447" y="13195"/>
                  </a:cubicBezTo>
                  <a:lnTo>
                    <a:pt x="14175" y="12481"/>
                  </a:lnTo>
                  <a:cubicBezTo>
                    <a:pt x="14032" y="12118"/>
                    <a:pt x="13681" y="11884"/>
                    <a:pt x="13305" y="11884"/>
                  </a:cubicBezTo>
                  <a:lnTo>
                    <a:pt x="12760" y="11884"/>
                  </a:lnTo>
                  <a:cubicBezTo>
                    <a:pt x="12773" y="11612"/>
                    <a:pt x="12552" y="11391"/>
                    <a:pt x="12280" y="11391"/>
                  </a:cubicBezTo>
                  <a:lnTo>
                    <a:pt x="9489" y="11391"/>
                  </a:lnTo>
                  <a:cubicBezTo>
                    <a:pt x="9151" y="11391"/>
                    <a:pt x="9151" y="11897"/>
                    <a:pt x="9489" y="11897"/>
                  </a:cubicBezTo>
                  <a:lnTo>
                    <a:pt x="12280" y="11897"/>
                  </a:lnTo>
                  <a:lnTo>
                    <a:pt x="12280" y="13260"/>
                  </a:lnTo>
                  <a:lnTo>
                    <a:pt x="7983" y="13260"/>
                  </a:lnTo>
                  <a:cubicBezTo>
                    <a:pt x="7451" y="13260"/>
                    <a:pt x="7036" y="12832"/>
                    <a:pt x="7036" y="12313"/>
                  </a:cubicBezTo>
                  <a:lnTo>
                    <a:pt x="7023" y="10872"/>
                  </a:lnTo>
                  <a:cubicBezTo>
                    <a:pt x="7010" y="10353"/>
                    <a:pt x="7438" y="9937"/>
                    <a:pt x="7957" y="9937"/>
                  </a:cubicBezTo>
                  <a:lnTo>
                    <a:pt x="11397" y="9937"/>
                  </a:lnTo>
                  <a:cubicBezTo>
                    <a:pt x="11540" y="9937"/>
                    <a:pt x="11657" y="9821"/>
                    <a:pt x="11657" y="9678"/>
                  </a:cubicBezTo>
                  <a:lnTo>
                    <a:pt x="11657" y="9301"/>
                  </a:lnTo>
                  <a:cubicBezTo>
                    <a:pt x="12163" y="9301"/>
                    <a:pt x="12617" y="8990"/>
                    <a:pt x="12799" y="8510"/>
                  </a:cubicBezTo>
                  <a:lnTo>
                    <a:pt x="13707" y="6069"/>
                  </a:lnTo>
                  <a:cubicBezTo>
                    <a:pt x="13798" y="5823"/>
                    <a:pt x="13798" y="5537"/>
                    <a:pt x="13681" y="5291"/>
                  </a:cubicBezTo>
                  <a:cubicBezTo>
                    <a:pt x="13635" y="5175"/>
                    <a:pt x="13546" y="5127"/>
                    <a:pt x="13457" y="5127"/>
                  </a:cubicBezTo>
                  <a:cubicBezTo>
                    <a:pt x="13295" y="5127"/>
                    <a:pt x="13131" y="5285"/>
                    <a:pt x="13214" y="5485"/>
                  </a:cubicBezTo>
                  <a:cubicBezTo>
                    <a:pt x="13266" y="5615"/>
                    <a:pt x="13266" y="5758"/>
                    <a:pt x="13214" y="5901"/>
                  </a:cubicBezTo>
                  <a:lnTo>
                    <a:pt x="12306" y="8328"/>
                  </a:lnTo>
                  <a:cubicBezTo>
                    <a:pt x="12194" y="8612"/>
                    <a:pt x="11924" y="8785"/>
                    <a:pt x="11637" y="8785"/>
                  </a:cubicBezTo>
                  <a:cubicBezTo>
                    <a:pt x="11557" y="8785"/>
                    <a:pt x="11476" y="8772"/>
                    <a:pt x="11397" y="8743"/>
                  </a:cubicBezTo>
                  <a:lnTo>
                    <a:pt x="8451" y="7640"/>
                  </a:lnTo>
                  <a:lnTo>
                    <a:pt x="8801" y="6692"/>
                  </a:lnTo>
                  <a:cubicBezTo>
                    <a:pt x="8812" y="6650"/>
                    <a:pt x="8840" y="6608"/>
                    <a:pt x="8885" y="6608"/>
                  </a:cubicBezTo>
                  <a:cubicBezTo>
                    <a:pt x="8895" y="6608"/>
                    <a:pt x="8906" y="6610"/>
                    <a:pt x="8918" y="6615"/>
                  </a:cubicBezTo>
                  <a:lnTo>
                    <a:pt x="11150" y="7445"/>
                  </a:lnTo>
                  <a:cubicBezTo>
                    <a:pt x="11178" y="7456"/>
                    <a:pt x="11206" y="7461"/>
                    <a:pt x="11234" y="7461"/>
                  </a:cubicBezTo>
                  <a:cubicBezTo>
                    <a:pt x="11337" y="7461"/>
                    <a:pt x="11434" y="7392"/>
                    <a:pt x="11475" y="7289"/>
                  </a:cubicBezTo>
                  <a:lnTo>
                    <a:pt x="12150" y="5511"/>
                  </a:lnTo>
                  <a:cubicBezTo>
                    <a:pt x="12202" y="5368"/>
                    <a:pt x="12306" y="5265"/>
                    <a:pt x="12435" y="5200"/>
                  </a:cubicBezTo>
                  <a:cubicBezTo>
                    <a:pt x="12706" y="5076"/>
                    <a:pt x="12584" y="4706"/>
                    <a:pt x="12334" y="4706"/>
                  </a:cubicBezTo>
                  <a:cubicBezTo>
                    <a:pt x="12297" y="4706"/>
                    <a:pt x="12257" y="4714"/>
                    <a:pt x="12215" y="4732"/>
                  </a:cubicBezTo>
                  <a:cubicBezTo>
                    <a:pt x="11942" y="4862"/>
                    <a:pt x="11734" y="5109"/>
                    <a:pt x="11631" y="5407"/>
                  </a:cubicBezTo>
                  <a:lnTo>
                    <a:pt x="11631" y="4745"/>
                  </a:lnTo>
                  <a:cubicBezTo>
                    <a:pt x="11916" y="4551"/>
                    <a:pt x="12150" y="4291"/>
                    <a:pt x="12332" y="3993"/>
                  </a:cubicBezTo>
                  <a:cubicBezTo>
                    <a:pt x="12373" y="3991"/>
                    <a:pt x="12413" y="3990"/>
                    <a:pt x="12453" y="3990"/>
                  </a:cubicBezTo>
                  <a:close/>
                  <a:moveTo>
                    <a:pt x="13305" y="12391"/>
                  </a:moveTo>
                  <a:cubicBezTo>
                    <a:pt x="13474" y="12391"/>
                    <a:pt x="13630" y="12494"/>
                    <a:pt x="13694" y="12663"/>
                  </a:cubicBezTo>
                  <a:lnTo>
                    <a:pt x="14149" y="13831"/>
                  </a:lnTo>
                  <a:lnTo>
                    <a:pt x="13707" y="13831"/>
                  </a:lnTo>
                  <a:lnTo>
                    <a:pt x="13266" y="13338"/>
                  </a:lnTo>
                  <a:cubicBezTo>
                    <a:pt x="13214" y="13273"/>
                    <a:pt x="13149" y="13247"/>
                    <a:pt x="13071" y="13247"/>
                  </a:cubicBezTo>
                  <a:lnTo>
                    <a:pt x="12773" y="13247"/>
                  </a:lnTo>
                  <a:lnTo>
                    <a:pt x="12773" y="12391"/>
                  </a:lnTo>
                  <a:close/>
                  <a:moveTo>
                    <a:pt x="16355" y="11897"/>
                  </a:moveTo>
                  <a:cubicBezTo>
                    <a:pt x="16498" y="11897"/>
                    <a:pt x="16615" y="12001"/>
                    <a:pt x="16654" y="12144"/>
                  </a:cubicBezTo>
                  <a:lnTo>
                    <a:pt x="17108" y="14558"/>
                  </a:lnTo>
                  <a:cubicBezTo>
                    <a:pt x="17121" y="14649"/>
                    <a:pt x="17108" y="14740"/>
                    <a:pt x="17043" y="14818"/>
                  </a:cubicBezTo>
                  <a:lnTo>
                    <a:pt x="17043" y="14805"/>
                  </a:lnTo>
                  <a:cubicBezTo>
                    <a:pt x="16991" y="14883"/>
                    <a:pt x="16900" y="14922"/>
                    <a:pt x="16810" y="14922"/>
                  </a:cubicBezTo>
                  <a:lnTo>
                    <a:pt x="896" y="14922"/>
                  </a:lnTo>
                  <a:cubicBezTo>
                    <a:pt x="805" y="14922"/>
                    <a:pt x="715" y="14883"/>
                    <a:pt x="663" y="14805"/>
                  </a:cubicBezTo>
                  <a:cubicBezTo>
                    <a:pt x="598" y="14727"/>
                    <a:pt x="572" y="14636"/>
                    <a:pt x="598" y="14545"/>
                  </a:cubicBezTo>
                  <a:lnTo>
                    <a:pt x="1065" y="12131"/>
                  </a:lnTo>
                  <a:cubicBezTo>
                    <a:pt x="1091" y="12001"/>
                    <a:pt x="1221" y="11897"/>
                    <a:pt x="1364" y="11897"/>
                  </a:cubicBezTo>
                  <a:lnTo>
                    <a:pt x="6504" y="11897"/>
                  </a:lnTo>
                  <a:lnTo>
                    <a:pt x="6504" y="12313"/>
                  </a:lnTo>
                  <a:cubicBezTo>
                    <a:pt x="6504" y="13117"/>
                    <a:pt x="7153" y="13766"/>
                    <a:pt x="7957" y="13766"/>
                  </a:cubicBezTo>
                  <a:lnTo>
                    <a:pt x="12955" y="13766"/>
                  </a:lnTo>
                  <a:lnTo>
                    <a:pt x="13318" y="14195"/>
                  </a:lnTo>
                  <a:cubicBezTo>
                    <a:pt x="13409" y="14299"/>
                    <a:pt x="13526" y="14350"/>
                    <a:pt x="13668" y="14350"/>
                  </a:cubicBezTo>
                  <a:lnTo>
                    <a:pt x="14227" y="14350"/>
                  </a:lnTo>
                  <a:cubicBezTo>
                    <a:pt x="14603" y="14350"/>
                    <a:pt x="14759" y="13974"/>
                    <a:pt x="14642" y="13675"/>
                  </a:cubicBezTo>
                  <a:cubicBezTo>
                    <a:pt x="15408" y="13416"/>
                    <a:pt x="15914" y="12702"/>
                    <a:pt x="15927" y="11897"/>
                  </a:cubicBezTo>
                  <a:close/>
                  <a:moveTo>
                    <a:pt x="10620" y="0"/>
                  </a:moveTo>
                  <a:cubicBezTo>
                    <a:pt x="10373" y="0"/>
                    <a:pt x="10123" y="61"/>
                    <a:pt x="9891" y="190"/>
                  </a:cubicBezTo>
                  <a:lnTo>
                    <a:pt x="8970" y="722"/>
                  </a:lnTo>
                  <a:cubicBezTo>
                    <a:pt x="8269" y="1124"/>
                    <a:pt x="8022" y="2033"/>
                    <a:pt x="8425" y="2747"/>
                  </a:cubicBezTo>
                  <a:lnTo>
                    <a:pt x="9320" y="4265"/>
                  </a:lnTo>
                  <a:cubicBezTo>
                    <a:pt x="9608" y="4758"/>
                    <a:pt x="10139" y="5056"/>
                    <a:pt x="10696" y="5056"/>
                  </a:cubicBezTo>
                  <a:cubicBezTo>
                    <a:pt x="10843" y="5056"/>
                    <a:pt x="10991" y="5035"/>
                    <a:pt x="11137" y="4992"/>
                  </a:cubicBezTo>
                  <a:lnTo>
                    <a:pt x="11137" y="6770"/>
                  </a:lnTo>
                  <a:lnTo>
                    <a:pt x="11111" y="6861"/>
                  </a:lnTo>
                  <a:lnTo>
                    <a:pt x="9126" y="6121"/>
                  </a:lnTo>
                  <a:cubicBezTo>
                    <a:pt x="9055" y="6094"/>
                    <a:pt x="8981" y="6081"/>
                    <a:pt x="8909" y="6081"/>
                  </a:cubicBezTo>
                  <a:cubicBezTo>
                    <a:pt x="8743" y="6081"/>
                    <a:pt x="8581" y="6150"/>
                    <a:pt x="8464" y="6277"/>
                  </a:cubicBezTo>
                  <a:cubicBezTo>
                    <a:pt x="8035" y="6147"/>
                    <a:pt x="7659" y="5914"/>
                    <a:pt x="7347" y="5589"/>
                  </a:cubicBezTo>
                  <a:cubicBezTo>
                    <a:pt x="7274" y="5516"/>
                    <a:pt x="7176" y="5475"/>
                    <a:pt x="7075" y="5475"/>
                  </a:cubicBezTo>
                  <a:cubicBezTo>
                    <a:pt x="7031" y="5475"/>
                    <a:pt x="6988" y="5483"/>
                    <a:pt x="6945" y="5498"/>
                  </a:cubicBezTo>
                  <a:cubicBezTo>
                    <a:pt x="6685" y="5602"/>
                    <a:pt x="6659" y="5991"/>
                    <a:pt x="6659" y="6225"/>
                  </a:cubicBezTo>
                  <a:cubicBezTo>
                    <a:pt x="6633" y="6524"/>
                    <a:pt x="6737" y="6822"/>
                    <a:pt x="6958" y="7030"/>
                  </a:cubicBezTo>
                  <a:cubicBezTo>
                    <a:pt x="7269" y="7315"/>
                    <a:pt x="7646" y="7874"/>
                    <a:pt x="8048" y="8016"/>
                  </a:cubicBezTo>
                  <a:lnTo>
                    <a:pt x="11150" y="9185"/>
                  </a:lnTo>
                  <a:lnTo>
                    <a:pt x="11150" y="9405"/>
                  </a:lnTo>
                  <a:lnTo>
                    <a:pt x="7970" y="9405"/>
                  </a:lnTo>
                  <a:cubicBezTo>
                    <a:pt x="7166" y="9405"/>
                    <a:pt x="6517" y="10067"/>
                    <a:pt x="6517" y="10872"/>
                  </a:cubicBezTo>
                  <a:lnTo>
                    <a:pt x="6517" y="11365"/>
                  </a:lnTo>
                  <a:lnTo>
                    <a:pt x="5400" y="11365"/>
                  </a:lnTo>
                  <a:lnTo>
                    <a:pt x="4271" y="10340"/>
                  </a:lnTo>
                  <a:lnTo>
                    <a:pt x="5478" y="9249"/>
                  </a:lnTo>
                  <a:cubicBezTo>
                    <a:pt x="5671" y="9066"/>
                    <a:pt x="5498" y="8788"/>
                    <a:pt x="5296" y="8788"/>
                  </a:cubicBezTo>
                  <a:cubicBezTo>
                    <a:pt x="5240" y="8788"/>
                    <a:pt x="5181" y="8809"/>
                    <a:pt x="5128" y="8860"/>
                  </a:cubicBezTo>
                  <a:lnTo>
                    <a:pt x="3895" y="9989"/>
                  </a:lnTo>
                  <a:lnTo>
                    <a:pt x="2649" y="8860"/>
                  </a:lnTo>
                  <a:cubicBezTo>
                    <a:pt x="2594" y="8806"/>
                    <a:pt x="2534" y="8783"/>
                    <a:pt x="2476" y="8783"/>
                  </a:cubicBezTo>
                  <a:cubicBezTo>
                    <a:pt x="2273" y="8783"/>
                    <a:pt x="2099" y="9067"/>
                    <a:pt x="2311" y="9249"/>
                  </a:cubicBezTo>
                  <a:lnTo>
                    <a:pt x="3505" y="10340"/>
                  </a:lnTo>
                  <a:lnTo>
                    <a:pt x="2376" y="11365"/>
                  </a:lnTo>
                  <a:lnTo>
                    <a:pt x="1377" y="11365"/>
                  </a:lnTo>
                  <a:cubicBezTo>
                    <a:pt x="987" y="11365"/>
                    <a:pt x="650" y="11638"/>
                    <a:pt x="572" y="12014"/>
                  </a:cubicBezTo>
                  <a:lnTo>
                    <a:pt x="105" y="14428"/>
                  </a:lnTo>
                  <a:cubicBezTo>
                    <a:pt x="1" y="14935"/>
                    <a:pt x="390" y="15415"/>
                    <a:pt x="922" y="15415"/>
                  </a:cubicBezTo>
                  <a:lnTo>
                    <a:pt x="16823" y="15415"/>
                  </a:lnTo>
                  <a:cubicBezTo>
                    <a:pt x="17342" y="15415"/>
                    <a:pt x="17731" y="14935"/>
                    <a:pt x="17640" y="14428"/>
                  </a:cubicBezTo>
                  <a:lnTo>
                    <a:pt x="17640" y="14428"/>
                  </a:lnTo>
                  <a:lnTo>
                    <a:pt x="17627" y="14441"/>
                  </a:lnTo>
                  <a:lnTo>
                    <a:pt x="17173" y="12027"/>
                  </a:lnTo>
                  <a:cubicBezTo>
                    <a:pt x="17082" y="11651"/>
                    <a:pt x="16745" y="11378"/>
                    <a:pt x="16355" y="11378"/>
                  </a:cubicBezTo>
                  <a:lnTo>
                    <a:pt x="15927" y="11378"/>
                  </a:lnTo>
                  <a:lnTo>
                    <a:pt x="15927" y="7783"/>
                  </a:lnTo>
                  <a:cubicBezTo>
                    <a:pt x="15927" y="6653"/>
                    <a:pt x="15551" y="5550"/>
                    <a:pt x="14850" y="4668"/>
                  </a:cubicBezTo>
                  <a:cubicBezTo>
                    <a:pt x="14298" y="3975"/>
                    <a:pt x="13532" y="3460"/>
                    <a:pt x="12625" y="3460"/>
                  </a:cubicBezTo>
                  <a:cubicBezTo>
                    <a:pt x="12614" y="3460"/>
                    <a:pt x="12602" y="3460"/>
                    <a:pt x="12591" y="3460"/>
                  </a:cubicBezTo>
                  <a:cubicBezTo>
                    <a:pt x="12799" y="2811"/>
                    <a:pt x="12721" y="2098"/>
                    <a:pt x="12383" y="1513"/>
                  </a:cubicBezTo>
                  <a:lnTo>
                    <a:pt x="11929" y="774"/>
                  </a:lnTo>
                  <a:cubicBezTo>
                    <a:pt x="11655" y="279"/>
                    <a:pt x="11146" y="0"/>
                    <a:pt x="106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250;p76">
              <a:extLst>
                <a:ext uri="{FF2B5EF4-FFF2-40B4-BE49-F238E27FC236}">
                  <a16:creationId xmlns:a16="http://schemas.microsoft.com/office/drawing/2014/main" id="{F1605FC8-10FB-D065-D61D-9D2499CE5D2A}"/>
                </a:ext>
              </a:extLst>
            </p:cNvPr>
            <p:cNvSpPr/>
            <p:nvPr/>
          </p:nvSpPr>
          <p:spPr>
            <a:xfrm>
              <a:off x="4639225" y="4029625"/>
              <a:ext cx="165850" cy="161225"/>
            </a:xfrm>
            <a:custGeom>
              <a:avLst/>
              <a:gdLst/>
              <a:ahLst/>
              <a:cxnLst/>
              <a:rect l="l" t="t" r="r" b="b"/>
              <a:pathLst>
                <a:path w="6634" h="6449" extrusionOk="0">
                  <a:moveTo>
                    <a:pt x="3311" y="1535"/>
                  </a:moveTo>
                  <a:cubicBezTo>
                    <a:pt x="4245" y="1535"/>
                    <a:pt x="5011" y="2301"/>
                    <a:pt x="5011" y="3249"/>
                  </a:cubicBezTo>
                  <a:cubicBezTo>
                    <a:pt x="5011" y="4183"/>
                    <a:pt x="4245" y="4949"/>
                    <a:pt x="3311" y="4949"/>
                  </a:cubicBezTo>
                  <a:cubicBezTo>
                    <a:pt x="2363" y="4949"/>
                    <a:pt x="1610" y="4183"/>
                    <a:pt x="1610" y="3249"/>
                  </a:cubicBezTo>
                  <a:cubicBezTo>
                    <a:pt x="1610" y="2301"/>
                    <a:pt x="2363" y="1535"/>
                    <a:pt x="3311" y="1535"/>
                  </a:cubicBezTo>
                  <a:close/>
                  <a:moveTo>
                    <a:pt x="3311" y="1"/>
                  </a:moveTo>
                  <a:cubicBezTo>
                    <a:pt x="3181" y="1"/>
                    <a:pt x="3051" y="88"/>
                    <a:pt x="3051" y="263"/>
                  </a:cubicBezTo>
                  <a:lnTo>
                    <a:pt x="3051" y="1042"/>
                  </a:lnTo>
                  <a:cubicBezTo>
                    <a:pt x="2649" y="1094"/>
                    <a:pt x="2259" y="1250"/>
                    <a:pt x="1948" y="1496"/>
                  </a:cubicBezTo>
                  <a:lnTo>
                    <a:pt x="1390" y="951"/>
                  </a:lnTo>
                  <a:cubicBezTo>
                    <a:pt x="1335" y="893"/>
                    <a:pt x="1272" y="869"/>
                    <a:pt x="1211" y="869"/>
                  </a:cubicBezTo>
                  <a:cubicBezTo>
                    <a:pt x="1014" y="869"/>
                    <a:pt x="838" y="1126"/>
                    <a:pt x="1026" y="1315"/>
                  </a:cubicBezTo>
                  <a:lnTo>
                    <a:pt x="1584" y="1860"/>
                  </a:lnTo>
                  <a:cubicBezTo>
                    <a:pt x="1325" y="2184"/>
                    <a:pt x="1156" y="2561"/>
                    <a:pt x="1104" y="2976"/>
                  </a:cubicBezTo>
                  <a:lnTo>
                    <a:pt x="338" y="2976"/>
                  </a:lnTo>
                  <a:cubicBezTo>
                    <a:pt x="1" y="2976"/>
                    <a:pt x="1" y="3482"/>
                    <a:pt x="338" y="3482"/>
                  </a:cubicBezTo>
                  <a:lnTo>
                    <a:pt x="1104" y="3482"/>
                  </a:lnTo>
                  <a:cubicBezTo>
                    <a:pt x="1143" y="3898"/>
                    <a:pt x="1299" y="4287"/>
                    <a:pt x="1558" y="4612"/>
                  </a:cubicBezTo>
                  <a:lnTo>
                    <a:pt x="1026" y="5144"/>
                  </a:lnTo>
                  <a:cubicBezTo>
                    <a:pt x="870" y="5300"/>
                    <a:pt x="974" y="5585"/>
                    <a:pt x="1208" y="5585"/>
                  </a:cubicBezTo>
                  <a:cubicBezTo>
                    <a:pt x="1273" y="5585"/>
                    <a:pt x="1338" y="5559"/>
                    <a:pt x="1390" y="5507"/>
                  </a:cubicBezTo>
                  <a:lnTo>
                    <a:pt x="1922" y="4975"/>
                  </a:lnTo>
                  <a:cubicBezTo>
                    <a:pt x="2246" y="5235"/>
                    <a:pt x="2636" y="5403"/>
                    <a:pt x="3051" y="5455"/>
                  </a:cubicBezTo>
                  <a:lnTo>
                    <a:pt x="3051" y="6195"/>
                  </a:lnTo>
                  <a:cubicBezTo>
                    <a:pt x="3051" y="6364"/>
                    <a:pt x="3181" y="6448"/>
                    <a:pt x="3311" y="6448"/>
                  </a:cubicBezTo>
                  <a:cubicBezTo>
                    <a:pt x="3440" y="6448"/>
                    <a:pt x="3570" y="6364"/>
                    <a:pt x="3570" y="6195"/>
                  </a:cubicBezTo>
                  <a:lnTo>
                    <a:pt x="3570" y="5455"/>
                  </a:lnTo>
                  <a:cubicBezTo>
                    <a:pt x="3986" y="5403"/>
                    <a:pt x="4388" y="5235"/>
                    <a:pt x="4713" y="4975"/>
                  </a:cubicBezTo>
                  <a:lnTo>
                    <a:pt x="5232" y="5507"/>
                  </a:lnTo>
                  <a:cubicBezTo>
                    <a:pt x="5290" y="5565"/>
                    <a:pt x="5354" y="5589"/>
                    <a:pt x="5416" y="5589"/>
                  </a:cubicBezTo>
                  <a:cubicBezTo>
                    <a:pt x="5616" y="5589"/>
                    <a:pt x="5787" y="5332"/>
                    <a:pt x="5608" y="5144"/>
                  </a:cubicBezTo>
                  <a:lnTo>
                    <a:pt x="5076" y="4612"/>
                  </a:lnTo>
                  <a:cubicBezTo>
                    <a:pt x="5323" y="4287"/>
                    <a:pt x="5478" y="3898"/>
                    <a:pt x="5530" y="3482"/>
                  </a:cubicBezTo>
                  <a:lnTo>
                    <a:pt x="6283" y="3482"/>
                  </a:lnTo>
                  <a:cubicBezTo>
                    <a:pt x="6634" y="3482"/>
                    <a:pt x="6634" y="2976"/>
                    <a:pt x="6283" y="2976"/>
                  </a:cubicBezTo>
                  <a:lnTo>
                    <a:pt x="5517" y="2976"/>
                  </a:lnTo>
                  <a:cubicBezTo>
                    <a:pt x="5465" y="2561"/>
                    <a:pt x="5297" y="2184"/>
                    <a:pt x="5037" y="1860"/>
                  </a:cubicBezTo>
                  <a:lnTo>
                    <a:pt x="5595" y="1315"/>
                  </a:lnTo>
                  <a:cubicBezTo>
                    <a:pt x="5774" y="1126"/>
                    <a:pt x="5603" y="869"/>
                    <a:pt x="5403" y="869"/>
                  </a:cubicBezTo>
                  <a:cubicBezTo>
                    <a:pt x="5341" y="869"/>
                    <a:pt x="5277" y="893"/>
                    <a:pt x="5219" y="951"/>
                  </a:cubicBezTo>
                  <a:lnTo>
                    <a:pt x="4674" y="1496"/>
                  </a:lnTo>
                  <a:cubicBezTo>
                    <a:pt x="4349" y="1250"/>
                    <a:pt x="3973" y="1094"/>
                    <a:pt x="3570" y="1042"/>
                  </a:cubicBezTo>
                  <a:lnTo>
                    <a:pt x="3570" y="263"/>
                  </a:lnTo>
                  <a:cubicBezTo>
                    <a:pt x="3570" y="88"/>
                    <a:pt x="3440" y="1"/>
                    <a:pt x="33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5" name="Google Shape;1288;p76">
            <a:extLst>
              <a:ext uri="{FF2B5EF4-FFF2-40B4-BE49-F238E27FC236}">
                <a16:creationId xmlns:a16="http://schemas.microsoft.com/office/drawing/2014/main" id="{AA387357-FCDF-6A0A-C87B-699326361ECA}"/>
              </a:ext>
            </a:extLst>
          </p:cNvPr>
          <p:cNvGrpSpPr/>
          <p:nvPr/>
        </p:nvGrpSpPr>
        <p:grpSpPr>
          <a:xfrm>
            <a:off x="5711094" y="4029374"/>
            <a:ext cx="475642" cy="590073"/>
            <a:chOff x="3182250" y="4028975"/>
            <a:chExt cx="353725" cy="438825"/>
          </a:xfrm>
          <a:solidFill>
            <a:srgbClr val="0F6050"/>
          </a:solidFill>
        </p:grpSpPr>
        <p:sp>
          <p:nvSpPr>
            <p:cNvPr id="46" name="Google Shape;1289;p76">
              <a:extLst>
                <a:ext uri="{FF2B5EF4-FFF2-40B4-BE49-F238E27FC236}">
                  <a16:creationId xmlns:a16="http://schemas.microsoft.com/office/drawing/2014/main" id="{520D044A-56D4-B3F5-9F2E-EAB92EE1CF1E}"/>
                </a:ext>
              </a:extLst>
            </p:cNvPr>
            <p:cNvSpPr/>
            <p:nvPr/>
          </p:nvSpPr>
          <p:spPr>
            <a:xfrm>
              <a:off x="3182250" y="4028975"/>
              <a:ext cx="353725" cy="438825"/>
            </a:xfrm>
            <a:custGeom>
              <a:avLst/>
              <a:gdLst/>
              <a:ahLst/>
              <a:cxnLst/>
              <a:rect l="l" t="t" r="r" b="b"/>
              <a:pathLst>
                <a:path w="14149" h="17553" extrusionOk="0">
                  <a:moveTo>
                    <a:pt x="7088" y="2756"/>
                  </a:moveTo>
                  <a:cubicBezTo>
                    <a:pt x="7529" y="2756"/>
                    <a:pt x="7892" y="3119"/>
                    <a:pt x="7892" y="3560"/>
                  </a:cubicBezTo>
                  <a:lnTo>
                    <a:pt x="7892" y="3807"/>
                  </a:lnTo>
                  <a:lnTo>
                    <a:pt x="5880" y="3807"/>
                  </a:lnTo>
                  <a:lnTo>
                    <a:pt x="5880" y="3560"/>
                  </a:lnTo>
                  <a:cubicBezTo>
                    <a:pt x="5880" y="3119"/>
                    <a:pt x="6231" y="2756"/>
                    <a:pt x="6672" y="2756"/>
                  </a:cubicBezTo>
                  <a:close/>
                  <a:moveTo>
                    <a:pt x="11020" y="4547"/>
                  </a:moveTo>
                  <a:lnTo>
                    <a:pt x="11020" y="5092"/>
                  </a:lnTo>
                  <a:lnTo>
                    <a:pt x="10475" y="5092"/>
                  </a:lnTo>
                  <a:lnTo>
                    <a:pt x="10475" y="4547"/>
                  </a:lnTo>
                  <a:close/>
                  <a:moveTo>
                    <a:pt x="7892" y="4313"/>
                  </a:moveTo>
                  <a:lnTo>
                    <a:pt x="7892" y="5403"/>
                  </a:lnTo>
                  <a:cubicBezTo>
                    <a:pt x="7892" y="5702"/>
                    <a:pt x="7646" y="5949"/>
                    <a:pt x="7347" y="5949"/>
                  </a:cubicBezTo>
                  <a:lnTo>
                    <a:pt x="6413" y="5949"/>
                  </a:lnTo>
                  <a:cubicBezTo>
                    <a:pt x="6114" y="5949"/>
                    <a:pt x="5880" y="5702"/>
                    <a:pt x="5880" y="5403"/>
                  </a:cubicBezTo>
                  <a:lnTo>
                    <a:pt x="5880" y="4313"/>
                  </a:lnTo>
                  <a:close/>
                  <a:moveTo>
                    <a:pt x="11215" y="5598"/>
                  </a:moveTo>
                  <a:lnTo>
                    <a:pt x="11215" y="8532"/>
                  </a:lnTo>
                  <a:cubicBezTo>
                    <a:pt x="11215" y="8700"/>
                    <a:pt x="11072" y="8830"/>
                    <a:pt x="10917" y="8830"/>
                  </a:cubicBezTo>
                  <a:lnTo>
                    <a:pt x="9073" y="8830"/>
                  </a:lnTo>
                  <a:lnTo>
                    <a:pt x="9073" y="7221"/>
                  </a:lnTo>
                  <a:lnTo>
                    <a:pt x="10358" y="8064"/>
                  </a:lnTo>
                  <a:cubicBezTo>
                    <a:pt x="10407" y="8099"/>
                    <a:pt x="10456" y="8114"/>
                    <a:pt x="10502" y="8114"/>
                  </a:cubicBezTo>
                  <a:cubicBezTo>
                    <a:pt x="10715" y="8114"/>
                    <a:pt x="10868" y="7796"/>
                    <a:pt x="10644" y="7636"/>
                  </a:cubicBezTo>
                  <a:lnTo>
                    <a:pt x="10294" y="7415"/>
                  </a:lnTo>
                  <a:lnTo>
                    <a:pt x="10294" y="5598"/>
                  </a:lnTo>
                  <a:close/>
                  <a:moveTo>
                    <a:pt x="7814" y="6455"/>
                  </a:moveTo>
                  <a:lnTo>
                    <a:pt x="8567" y="6883"/>
                  </a:lnTo>
                  <a:lnTo>
                    <a:pt x="8567" y="11725"/>
                  </a:lnTo>
                  <a:lnTo>
                    <a:pt x="8554" y="11725"/>
                  </a:lnTo>
                  <a:cubicBezTo>
                    <a:pt x="8197" y="11205"/>
                    <a:pt x="7636" y="10946"/>
                    <a:pt x="7075" y="10946"/>
                  </a:cubicBezTo>
                  <a:cubicBezTo>
                    <a:pt x="6513" y="10946"/>
                    <a:pt x="5952" y="11205"/>
                    <a:pt x="5595" y="11725"/>
                  </a:cubicBezTo>
                  <a:lnTo>
                    <a:pt x="5335" y="11725"/>
                  </a:lnTo>
                  <a:lnTo>
                    <a:pt x="5335" y="8220"/>
                  </a:lnTo>
                  <a:cubicBezTo>
                    <a:pt x="5348" y="8038"/>
                    <a:pt x="5212" y="7947"/>
                    <a:pt x="5076" y="7947"/>
                  </a:cubicBezTo>
                  <a:cubicBezTo>
                    <a:pt x="4939" y="7947"/>
                    <a:pt x="4803" y="8038"/>
                    <a:pt x="4816" y="8220"/>
                  </a:cubicBezTo>
                  <a:lnTo>
                    <a:pt x="4816" y="11725"/>
                  </a:lnTo>
                  <a:lnTo>
                    <a:pt x="3908" y="11725"/>
                  </a:lnTo>
                  <a:lnTo>
                    <a:pt x="3908" y="8947"/>
                  </a:lnTo>
                  <a:cubicBezTo>
                    <a:pt x="3908" y="8246"/>
                    <a:pt x="4258" y="7584"/>
                    <a:pt x="4842" y="7195"/>
                  </a:cubicBezTo>
                  <a:lnTo>
                    <a:pt x="6075" y="6455"/>
                  </a:lnTo>
                  <a:lnTo>
                    <a:pt x="6698" y="6455"/>
                  </a:lnTo>
                  <a:lnTo>
                    <a:pt x="6698" y="8272"/>
                  </a:lnTo>
                  <a:cubicBezTo>
                    <a:pt x="6705" y="8434"/>
                    <a:pt x="6825" y="8515"/>
                    <a:pt x="6946" y="8515"/>
                  </a:cubicBezTo>
                  <a:cubicBezTo>
                    <a:pt x="7068" y="8515"/>
                    <a:pt x="7191" y="8434"/>
                    <a:pt x="7204" y="8272"/>
                  </a:cubicBezTo>
                  <a:lnTo>
                    <a:pt x="7204" y="6455"/>
                  </a:lnTo>
                  <a:close/>
                  <a:moveTo>
                    <a:pt x="5348" y="12231"/>
                  </a:moveTo>
                  <a:cubicBezTo>
                    <a:pt x="5244" y="12581"/>
                    <a:pt x="5257" y="12958"/>
                    <a:pt x="5374" y="13308"/>
                  </a:cubicBezTo>
                  <a:lnTo>
                    <a:pt x="987" y="13308"/>
                  </a:lnTo>
                  <a:cubicBezTo>
                    <a:pt x="740" y="13308"/>
                    <a:pt x="533" y="13100"/>
                    <a:pt x="533" y="12854"/>
                  </a:cubicBezTo>
                  <a:cubicBezTo>
                    <a:pt x="507" y="12555"/>
                    <a:pt x="637" y="12231"/>
                    <a:pt x="987" y="12231"/>
                  </a:cubicBezTo>
                  <a:close/>
                  <a:moveTo>
                    <a:pt x="13175" y="12231"/>
                  </a:moveTo>
                  <a:cubicBezTo>
                    <a:pt x="13526" y="12231"/>
                    <a:pt x="13655" y="12555"/>
                    <a:pt x="13629" y="12854"/>
                  </a:cubicBezTo>
                  <a:lnTo>
                    <a:pt x="13616" y="12854"/>
                  </a:lnTo>
                  <a:cubicBezTo>
                    <a:pt x="13616" y="13100"/>
                    <a:pt x="13422" y="13308"/>
                    <a:pt x="13162" y="13308"/>
                  </a:cubicBezTo>
                  <a:lnTo>
                    <a:pt x="8775" y="13308"/>
                  </a:lnTo>
                  <a:cubicBezTo>
                    <a:pt x="8905" y="12932"/>
                    <a:pt x="8814" y="12568"/>
                    <a:pt x="8827" y="12231"/>
                  </a:cubicBezTo>
                  <a:close/>
                  <a:moveTo>
                    <a:pt x="7087" y="11452"/>
                  </a:moveTo>
                  <a:cubicBezTo>
                    <a:pt x="7402" y="11452"/>
                    <a:pt x="7723" y="11568"/>
                    <a:pt x="7983" y="11828"/>
                  </a:cubicBezTo>
                  <a:cubicBezTo>
                    <a:pt x="8788" y="12633"/>
                    <a:pt x="8217" y="14022"/>
                    <a:pt x="7075" y="14022"/>
                  </a:cubicBezTo>
                  <a:cubicBezTo>
                    <a:pt x="6374" y="14022"/>
                    <a:pt x="5790" y="13451"/>
                    <a:pt x="5790" y="12737"/>
                  </a:cubicBezTo>
                  <a:cubicBezTo>
                    <a:pt x="5790" y="11964"/>
                    <a:pt x="6426" y="11452"/>
                    <a:pt x="7087" y="11452"/>
                  </a:cubicBezTo>
                  <a:close/>
                  <a:moveTo>
                    <a:pt x="1701" y="13827"/>
                  </a:moveTo>
                  <a:lnTo>
                    <a:pt x="2571" y="15398"/>
                  </a:lnTo>
                  <a:lnTo>
                    <a:pt x="2571" y="17033"/>
                  </a:lnTo>
                  <a:lnTo>
                    <a:pt x="1558" y="17033"/>
                  </a:lnTo>
                  <a:cubicBezTo>
                    <a:pt x="1402" y="17033"/>
                    <a:pt x="1273" y="16903"/>
                    <a:pt x="1273" y="16748"/>
                  </a:cubicBezTo>
                  <a:lnTo>
                    <a:pt x="1286" y="16748"/>
                  </a:lnTo>
                  <a:lnTo>
                    <a:pt x="1286" y="13827"/>
                  </a:lnTo>
                  <a:close/>
                  <a:moveTo>
                    <a:pt x="3959" y="15580"/>
                  </a:moveTo>
                  <a:lnTo>
                    <a:pt x="3959" y="17033"/>
                  </a:lnTo>
                  <a:lnTo>
                    <a:pt x="3077" y="17033"/>
                  </a:lnTo>
                  <a:lnTo>
                    <a:pt x="3077" y="15580"/>
                  </a:lnTo>
                  <a:close/>
                  <a:moveTo>
                    <a:pt x="11864" y="13814"/>
                  </a:moveTo>
                  <a:lnTo>
                    <a:pt x="11176" y="15060"/>
                  </a:lnTo>
                  <a:lnTo>
                    <a:pt x="8957" y="15060"/>
                  </a:lnTo>
                  <a:cubicBezTo>
                    <a:pt x="8948" y="15060"/>
                    <a:pt x="8940" y="15059"/>
                    <a:pt x="8932" y="15059"/>
                  </a:cubicBezTo>
                  <a:cubicBezTo>
                    <a:pt x="8588" y="15059"/>
                    <a:pt x="8588" y="15580"/>
                    <a:pt x="8932" y="15580"/>
                  </a:cubicBezTo>
                  <a:cubicBezTo>
                    <a:pt x="8940" y="15580"/>
                    <a:pt x="8948" y="15580"/>
                    <a:pt x="8957" y="15580"/>
                  </a:cubicBezTo>
                  <a:lnTo>
                    <a:pt x="9671" y="15580"/>
                  </a:lnTo>
                  <a:lnTo>
                    <a:pt x="9671" y="17033"/>
                  </a:lnTo>
                  <a:lnTo>
                    <a:pt x="4479" y="17033"/>
                  </a:lnTo>
                  <a:lnTo>
                    <a:pt x="4479" y="15580"/>
                  </a:lnTo>
                  <a:lnTo>
                    <a:pt x="7698" y="15580"/>
                  </a:lnTo>
                  <a:cubicBezTo>
                    <a:pt x="8009" y="15554"/>
                    <a:pt x="8009" y="15086"/>
                    <a:pt x="7698" y="15060"/>
                  </a:cubicBezTo>
                  <a:lnTo>
                    <a:pt x="2973" y="15060"/>
                  </a:lnTo>
                  <a:lnTo>
                    <a:pt x="2298" y="13814"/>
                  </a:lnTo>
                  <a:lnTo>
                    <a:pt x="5647" y="13814"/>
                  </a:lnTo>
                  <a:cubicBezTo>
                    <a:pt x="6004" y="14288"/>
                    <a:pt x="6539" y="14525"/>
                    <a:pt x="7075" y="14525"/>
                  </a:cubicBezTo>
                  <a:cubicBezTo>
                    <a:pt x="7610" y="14525"/>
                    <a:pt x="8145" y="14288"/>
                    <a:pt x="8502" y="13814"/>
                  </a:cubicBezTo>
                  <a:close/>
                  <a:moveTo>
                    <a:pt x="11085" y="15580"/>
                  </a:moveTo>
                  <a:lnTo>
                    <a:pt x="11098" y="17033"/>
                  </a:lnTo>
                  <a:lnTo>
                    <a:pt x="10190" y="17033"/>
                  </a:lnTo>
                  <a:lnTo>
                    <a:pt x="10190" y="15580"/>
                  </a:lnTo>
                  <a:close/>
                  <a:moveTo>
                    <a:pt x="12877" y="13827"/>
                  </a:moveTo>
                  <a:lnTo>
                    <a:pt x="12877" y="16748"/>
                  </a:lnTo>
                  <a:cubicBezTo>
                    <a:pt x="12877" y="16903"/>
                    <a:pt x="12747" y="17033"/>
                    <a:pt x="12591" y="17033"/>
                  </a:cubicBezTo>
                  <a:lnTo>
                    <a:pt x="11605" y="17033"/>
                  </a:lnTo>
                  <a:lnTo>
                    <a:pt x="11592" y="15398"/>
                  </a:lnTo>
                  <a:lnTo>
                    <a:pt x="12448" y="13827"/>
                  </a:lnTo>
                  <a:close/>
                  <a:moveTo>
                    <a:pt x="7075" y="1"/>
                  </a:moveTo>
                  <a:cubicBezTo>
                    <a:pt x="6776" y="1"/>
                    <a:pt x="6478" y="75"/>
                    <a:pt x="6205" y="224"/>
                  </a:cubicBezTo>
                  <a:lnTo>
                    <a:pt x="3064" y="1964"/>
                  </a:lnTo>
                  <a:cubicBezTo>
                    <a:pt x="1636" y="2756"/>
                    <a:pt x="766" y="4092"/>
                    <a:pt x="766" y="5520"/>
                  </a:cubicBezTo>
                  <a:lnTo>
                    <a:pt x="766" y="6104"/>
                  </a:lnTo>
                  <a:cubicBezTo>
                    <a:pt x="766" y="6182"/>
                    <a:pt x="805" y="6247"/>
                    <a:pt x="857" y="6299"/>
                  </a:cubicBezTo>
                  <a:cubicBezTo>
                    <a:pt x="1571" y="6896"/>
                    <a:pt x="1571" y="8012"/>
                    <a:pt x="857" y="8609"/>
                  </a:cubicBezTo>
                  <a:cubicBezTo>
                    <a:pt x="805" y="8661"/>
                    <a:pt x="766" y="8726"/>
                    <a:pt x="766" y="8804"/>
                  </a:cubicBezTo>
                  <a:lnTo>
                    <a:pt x="766" y="10764"/>
                  </a:lnTo>
                  <a:cubicBezTo>
                    <a:pt x="779" y="10920"/>
                    <a:pt x="903" y="10998"/>
                    <a:pt x="1026" y="10998"/>
                  </a:cubicBezTo>
                  <a:cubicBezTo>
                    <a:pt x="1149" y="10998"/>
                    <a:pt x="1273" y="10920"/>
                    <a:pt x="1286" y="10764"/>
                  </a:cubicBezTo>
                  <a:lnTo>
                    <a:pt x="1286" y="8908"/>
                  </a:lnTo>
                  <a:cubicBezTo>
                    <a:pt x="2116" y="8116"/>
                    <a:pt x="2116" y="6792"/>
                    <a:pt x="1286" y="6000"/>
                  </a:cubicBezTo>
                  <a:lnTo>
                    <a:pt x="1286" y="5520"/>
                  </a:lnTo>
                  <a:cubicBezTo>
                    <a:pt x="1286" y="4274"/>
                    <a:pt x="2051" y="3106"/>
                    <a:pt x="3323" y="2405"/>
                  </a:cubicBezTo>
                  <a:lnTo>
                    <a:pt x="6452" y="666"/>
                  </a:lnTo>
                  <a:cubicBezTo>
                    <a:pt x="6646" y="562"/>
                    <a:pt x="6860" y="510"/>
                    <a:pt x="7075" y="510"/>
                  </a:cubicBezTo>
                  <a:cubicBezTo>
                    <a:pt x="7289" y="510"/>
                    <a:pt x="7503" y="562"/>
                    <a:pt x="7698" y="666"/>
                  </a:cubicBezTo>
                  <a:lnTo>
                    <a:pt x="10826" y="2405"/>
                  </a:lnTo>
                  <a:cubicBezTo>
                    <a:pt x="12111" y="3106"/>
                    <a:pt x="12864" y="4274"/>
                    <a:pt x="12864" y="5520"/>
                  </a:cubicBezTo>
                  <a:lnTo>
                    <a:pt x="12864" y="6000"/>
                  </a:lnTo>
                  <a:cubicBezTo>
                    <a:pt x="12046" y="6792"/>
                    <a:pt x="12046" y="8116"/>
                    <a:pt x="12864" y="8908"/>
                  </a:cubicBezTo>
                  <a:lnTo>
                    <a:pt x="12864" y="11725"/>
                  </a:lnTo>
                  <a:lnTo>
                    <a:pt x="11423" y="11725"/>
                  </a:lnTo>
                  <a:lnTo>
                    <a:pt x="11423" y="10777"/>
                  </a:lnTo>
                  <a:cubicBezTo>
                    <a:pt x="11423" y="10712"/>
                    <a:pt x="11397" y="10634"/>
                    <a:pt x="11345" y="10595"/>
                  </a:cubicBezTo>
                  <a:lnTo>
                    <a:pt x="10670" y="9920"/>
                  </a:lnTo>
                  <a:cubicBezTo>
                    <a:pt x="10615" y="9862"/>
                    <a:pt x="10553" y="9838"/>
                    <a:pt x="10493" y="9838"/>
                  </a:cubicBezTo>
                  <a:cubicBezTo>
                    <a:pt x="10299" y="9838"/>
                    <a:pt x="10128" y="10095"/>
                    <a:pt x="10307" y="10284"/>
                  </a:cubicBezTo>
                  <a:lnTo>
                    <a:pt x="10917" y="10881"/>
                  </a:lnTo>
                  <a:lnTo>
                    <a:pt x="10917" y="11725"/>
                  </a:lnTo>
                  <a:lnTo>
                    <a:pt x="9073" y="11725"/>
                  </a:lnTo>
                  <a:lnTo>
                    <a:pt x="9073" y="9349"/>
                  </a:lnTo>
                  <a:lnTo>
                    <a:pt x="10917" y="9349"/>
                  </a:lnTo>
                  <a:cubicBezTo>
                    <a:pt x="11358" y="9349"/>
                    <a:pt x="11721" y="8986"/>
                    <a:pt x="11721" y="8532"/>
                  </a:cubicBezTo>
                  <a:lnTo>
                    <a:pt x="11721" y="5546"/>
                  </a:lnTo>
                  <a:cubicBezTo>
                    <a:pt x="11721" y="5403"/>
                    <a:pt x="11656" y="5261"/>
                    <a:pt x="11527" y="5170"/>
                  </a:cubicBezTo>
                  <a:lnTo>
                    <a:pt x="11527" y="4521"/>
                  </a:lnTo>
                  <a:cubicBezTo>
                    <a:pt x="11527" y="4261"/>
                    <a:pt x="11306" y="4041"/>
                    <a:pt x="11046" y="4041"/>
                  </a:cubicBezTo>
                  <a:lnTo>
                    <a:pt x="10475" y="4041"/>
                  </a:lnTo>
                  <a:lnTo>
                    <a:pt x="10475" y="3599"/>
                  </a:lnTo>
                  <a:cubicBezTo>
                    <a:pt x="10488" y="3411"/>
                    <a:pt x="10352" y="3317"/>
                    <a:pt x="10216" y="3317"/>
                  </a:cubicBezTo>
                  <a:cubicBezTo>
                    <a:pt x="10079" y="3317"/>
                    <a:pt x="9943" y="3411"/>
                    <a:pt x="9956" y="3599"/>
                  </a:cubicBezTo>
                  <a:lnTo>
                    <a:pt x="9956" y="5196"/>
                  </a:lnTo>
                  <a:cubicBezTo>
                    <a:pt x="9852" y="5287"/>
                    <a:pt x="9787" y="5416"/>
                    <a:pt x="9787" y="5559"/>
                  </a:cubicBezTo>
                  <a:lnTo>
                    <a:pt x="9787" y="7078"/>
                  </a:lnTo>
                  <a:lnTo>
                    <a:pt x="8165" y="6078"/>
                  </a:lnTo>
                  <a:cubicBezTo>
                    <a:pt x="8321" y="5897"/>
                    <a:pt x="8399" y="5650"/>
                    <a:pt x="8399" y="5416"/>
                  </a:cubicBezTo>
                  <a:lnTo>
                    <a:pt x="8399" y="3560"/>
                  </a:lnTo>
                  <a:cubicBezTo>
                    <a:pt x="8399" y="2833"/>
                    <a:pt x="7814" y="2236"/>
                    <a:pt x="7088" y="2236"/>
                  </a:cubicBezTo>
                  <a:lnTo>
                    <a:pt x="6685" y="2236"/>
                  </a:lnTo>
                  <a:cubicBezTo>
                    <a:pt x="5945" y="2236"/>
                    <a:pt x="5361" y="2833"/>
                    <a:pt x="5361" y="3560"/>
                  </a:cubicBezTo>
                  <a:lnTo>
                    <a:pt x="5361" y="5403"/>
                  </a:lnTo>
                  <a:cubicBezTo>
                    <a:pt x="5361" y="5663"/>
                    <a:pt x="5465" y="5923"/>
                    <a:pt x="5647" y="6117"/>
                  </a:cubicBezTo>
                  <a:lnTo>
                    <a:pt x="4569" y="6766"/>
                  </a:lnTo>
                  <a:cubicBezTo>
                    <a:pt x="3830" y="7247"/>
                    <a:pt x="3388" y="8064"/>
                    <a:pt x="3401" y="8947"/>
                  </a:cubicBezTo>
                  <a:lnTo>
                    <a:pt x="3401" y="11712"/>
                  </a:lnTo>
                  <a:lnTo>
                    <a:pt x="987" y="11712"/>
                  </a:lnTo>
                  <a:cubicBezTo>
                    <a:pt x="351" y="11712"/>
                    <a:pt x="1" y="12270"/>
                    <a:pt x="14" y="12854"/>
                  </a:cubicBezTo>
                  <a:cubicBezTo>
                    <a:pt x="14" y="13308"/>
                    <a:pt x="325" y="13697"/>
                    <a:pt x="779" y="13801"/>
                  </a:cubicBezTo>
                  <a:lnTo>
                    <a:pt x="779" y="16761"/>
                  </a:lnTo>
                  <a:cubicBezTo>
                    <a:pt x="779" y="17202"/>
                    <a:pt x="1130" y="17552"/>
                    <a:pt x="1571" y="17552"/>
                  </a:cubicBezTo>
                  <a:lnTo>
                    <a:pt x="12578" y="17552"/>
                  </a:lnTo>
                  <a:cubicBezTo>
                    <a:pt x="13019" y="17552"/>
                    <a:pt x="13383" y="17202"/>
                    <a:pt x="13383" y="16761"/>
                  </a:cubicBezTo>
                  <a:lnTo>
                    <a:pt x="13383" y="13801"/>
                  </a:lnTo>
                  <a:cubicBezTo>
                    <a:pt x="13824" y="13697"/>
                    <a:pt x="14136" y="13308"/>
                    <a:pt x="14136" y="12854"/>
                  </a:cubicBezTo>
                  <a:cubicBezTo>
                    <a:pt x="14149" y="12348"/>
                    <a:pt x="13915" y="11867"/>
                    <a:pt x="13383" y="11750"/>
                  </a:cubicBezTo>
                  <a:lnTo>
                    <a:pt x="13383" y="8804"/>
                  </a:lnTo>
                  <a:cubicBezTo>
                    <a:pt x="13383" y="8726"/>
                    <a:pt x="13344" y="8661"/>
                    <a:pt x="13305" y="8609"/>
                  </a:cubicBezTo>
                  <a:cubicBezTo>
                    <a:pt x="12578" y="7999"/>
                    <a:pt x="12578" y="6896"/>
                    <a:pt x="13305" y="6299"/>
                  </a:cubicBezTo>
                  <a:cubicBezTo>
                    <a:pt x="13344" y="6247"/>
                    <a:pt x="13383" y="6182"/>
                    <a:pt x="13383" y="6104"/>
                  </a:cubicBezTo>
                  <a:lnTo>
                    <a:pt x="13383" y="5520"/>
                  </a:lnTo>
                  <a:cubicBezTo>
                    <a:pt x="13383" y="4092"/>
                    <a:pt x="12526" y="2769"/>
                    <a:pt x="11085" y="1964"/>
                  </a:cubicBezTo>
                  <a:lnTo>
                    <a:pt x="7944" y="224"/>
                  </a:lnTo>
                  <a:cubicBezTo>
                    <a:pt x="7672" y="75"/>
                    <a:pt x="7373" y="1"/>
                    <a:pt x="70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1290;p76">
              <a:extLst>
                <a:ext uri="{FF2B5EF4-FFF2-40B4-BE49-F238E27FC236}">
                  <a16:creationId xmlns:a16="http://schemas.microsoft.com/office/drawing/2014/main" id="{D5097263-3C2A-D682-4855-F197C188A141}"/>
                </a:ext>
              </a:extLst>
            </p:cNvPr>
            <p:cNvSpPr/>
            <p:nvPr/>
          </p:nvSpPr>
          <p:spPr>
            <a:xfrm>
              <a:off x="3342100" y="4341175"/>
              <a:ext cx="32925" cy="12750"/>
            </a:xfrm>
            <a:custGeom>
              <a:avLst/>
              <a:gdLst/>
              <a:ahLst/>
              <a:cxnLst/>
              <a:rect l="l" t="t" r="r" b="b"/>
              <a:pathLst>
                <a:path w="1317" h="510" extrusionOk="0">
                  <a:moveTo>
                    <a:pt x="333" y="0"/>
                  </a:moveTo>
                  <a:cubicBezTo>
                    <a:pt x="1" y="0"/>
                    <a:pt x="5" y="509"/>
                    <a:pt x="345" y="509"/>
                  </a:cubicBezTo>
                  <a:cubicBezTo>
                    <a:pt x="353" y="509"/>
                    <a:pt x="361" y="509"/>
                    <a:pt x="369" y="509"/>
                  </a:cubicBezTo>
                  <a:lnTo>
                    <a:pt x="1005" y="509"/>
                  </a:lnTo>
                  <a:cubicBezTo>
                    <a:pt x="1317" y="483"/>
                    <a:pt x="1317" y="15"/>
                    <a:pt x="1005" y="2"/>
                  </a:cubicBezTo>
                  <a:lnTo>
                    <a:pt x="369" y="2"/>
                  </a:lnTo>
                  <a:cubicBezTo>
                    <a:pt x="357" y="1"/>
                    <a:pt x="345" y="0"/>
                    <a:pt x="3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8" name="Google Shape;1388;p76">
            <a:extLst>
              <a:ext uri="{FF2B5EF4-FFF2-40B4-BE49-F238E27FC236}">
                <a16:creationId xmlns:a16="http://schemas.microsoft.com/office/drawing/2014/main" id="{DB5A0730-24E0-8B44-6932-D3E5F23B8442}"/>
              </a:ext>
            </a:extLst>
          </p:cNvPr>
          <p:cNvGrpSpPr/>
          <p:nvPr/>
        </p:nvGrpSpPr>
        <p:grpSpPr>
          <a:xfrm>
            <a:off x="3714785" y="1541037"/>
            <a:ext cx="438126" cy="590510"/>
            <a:chOff x="1842450" y="3338475"/>
            <a:chExt cx="325825" cy="439150"/>
          </a:xfrm>
          <a:solidFill>
            <a:srgbClr val="0F6050"/>
          </a:solidFill>
        </p:grpSpPr>
        <p:sp>
          <p:nvSpPr>
            <p:cNvPr id="49" name="Google Shape;1389;p76">
              <a:extLst>
                <a:ext uri="{FF2B5EF4-FFF2-40B4-BE49-F238E27FC236}">
                  <a16:creationId xmlns:a16="http://schemas.microsoft.com/office/drawing/2014/main" id="{B9190F94-8347-6C3F-4F3B-CF176DB7D677}"/>
                </a:ext>
              </a:extLst>
            </p:cNvPr>
            <p:cNvSpPr/>
            <p:nvPr/>
          </p:nvSpPr>
          <p:spPr>
            <a:xfrm>
              <a:off x="1991075" y="3443150"/>
              <a:ext cx="19325" cy="35275"/>
            </a:xfrm>
            <a:custGeom>
              <a:avLst/>
              <a:gdLst/>
              <a:ahLst/>
              <a:cxnLst/>
              <a:rect l="l" t="t" r="r" b="b"/>
              <a:pathLst>
                <a:path w="773" h="1411" extrusionOk="0">
                  <a:moveTo>
                    <a:pt x="470" y="1"/>
                  </a:moveTo>
                  <a:cubicBezTo>
                    <a:pt x="365" y="1"/>
                    <a:pt x="261" y="63"/>
                    <a:pt x="234" y="203"/>
                  </a:cubicBezTo>
                  <a:lnTo>
                    <a:pt x="27" y="1099"/>
                  </a:lnTo>
                  <a:cubicBezTo>
                    <a:pt x="1" y="1229"/>
                    <a:pt x="91" y="1371"/>
                    <a:pt x="221" y="1397"/>
                  </a:cubicBezTo>
                  <a:lnTo>
                    <a:pt x="221" y="1410"/>
                  </a:lnTo>
                  <a:lnTo>
                    <a:pt x="286" y="1410"/>
                  </a:lnTo>
                  <a:cubicBezTo>
                    <a:pt x="403" y="1410"/>
                    <a:pt x="507" y="1319"/>
                    <a:pt x="533" y="1203"/>
                  </a:cubicBezTo>
                  <a:lnTo>
                    <a:pt x="727" y="320"/>
                  </a:lnTo>
                  <a:cubicBezTo>
                    <a:pt x="773" y="123"/>
                    <a:pt x="619" y="1"/>
                    <a:pt x="4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1390;p76">
              <a:extLst>
                <a:ext uri="{FF2B5EF4-FFF2-40B4-BE49-F238E27FC236}">
                  <a16:creationId xmlns:a16="http://schemas.microsoft.com/office/drawing/2014/main" id="{5DF45086-179A-D283-3F8D-99E1B02D3A4F}"/>
                </a:ext>
              </a:extLst>
            </p:cNvPr>
            <p:cNvSpPr/>
            <p:nvPr/>
          </p:nvSpPr>
          <p:spPr>
            <a:xfrm>
              <a:off x="1842450" y="3338475"/>
              <a:ext cx="325825" cy="439150"/>
            </a:xfrm>
            <a:custGeom>
              <a:avLst/>
              <a:gdLst/>
              <a:ahLst/>
              <a:cxnLst/>
              <a:rect l="l" t="t" r="r" b="b"/>
              <a:pathLst>
                <a:path w="13033" h="17566" extrusionOk="0">
                  <a:moveTo>
                    <a:pt x="3246" y="3507"/>
                  </a:moveTo>
                  <a:lnTo>
                    <a:pt x="3246" y="5403"/>
                  </a:lnTo>
                  <a:cubicBezTo>
                    <a:pt x="2817" y="5286"/>
                    <a:pt x="2519" y="4896"/>
                    <a:pt x="2519" y="4455"/>
                  </a:cubicBezTo>
                  <a:cubicBezTo>
                    <a:pt x="2519" y="4014"/>
                    <a:pt x="2817" y="3624"/>
                    <a:pt x="3246" y="3507"/>
                  </a:cubicBezTo>
                  <a:close/>
                  <a:moveTo>
                    <a:pt x="9788" y="3507"/>
                  </a:moveTo>
                  <a:cubicBezTo>
                    <a:pt x="10216" y="3624"/>
                    <a:pt x="10514" y="4014"/>
                    <a:pt x="10514" y="4455"/>
                  </a:cubicBezTo>
                  <a:cubicBezTo>
                    <a:pt x="10514" y="4896"/>
                    <a:pt x="10216" y="5286"/>
                    <a:pt x="9788" y="5403"/>
                  </a:cubicBezTo>
                  <a:lnTo>
                    <a:pt x="9788" y="3507"/>
                  </a:lnTo>
                  <a:close/>
                  <a:moveTo>
                    <a:pt x="3559" y="522"/>
                  </a:moveTo>
                  <a:cubicBezTo>
                    <a:pt x="3567" y="522"/>
                    <a:pt x="3575" y="522"/>
                    <a:pt x="3583" y="522"/>
                  </a:cubicBezTo>
                  <a:lnTo>
                    <a:pt x="8152" y="860"/>
                  </a:lnTo>
                  <a:cubicBezTo>
                    <a:pt x="8827" y="925"/>
                    <a:pt x="9320" y="1496"/>
                    <a:pt x="9281" y="2171"/>
                  </a:cubicBezTo>
                  <a:lnTo>
                    <a:pt x="8736" y="2171"/>
                  </a:lnTo>
                  <a:cubicBezTo>
                    <a:pt x="8412" y="2197"/>
                    <a:pt x="8412" y="2664"/>
                    <a:pt x="8736" y="2677"/>
                  </a:cubicBezTo>
                  <a:lnTo>
                    <a:pt x="9281" y="2677"/>
                  </a:lnTo>
                  <a:lnTo>
                    <a:pt x="9281" y="6090"/>
                  </a:lnTo>
                  <a:cubicBezTo>
                    <a:pt x="9281" y="6623"/>
                    <a:pt x="9087" y="7155"/>
                    <a:pt x="8736" y="7557"/>
                  </a:cubicBezTo>
                  <a:lnTo>
                    <a:pt x="8113" y="7726"/>
                  </a:lnTo>
                  <a:cubicBezTo>
                    <a:pt x="8073" y="7742"/>
                    <a:pt x="8031" y="7749"/>
                    <a:pt x="7989" y="7749"/>
                  </a:cubicBezTo>
                  <a:cubicBezTo>
                    <a:pt x="7892" y="7749"/>
                    <a:pt x="7792" y="7711"/>
                    <a:pt x="7711" y="7648"/>
                  </a:cubicBezTo>
                  <a:lnTo>
                    <a:pt x="6997" y="7012"/>
                  </a:lnTo>
                  <a:cubicBezTo>
                    <a:pt x="6958" y="6973"/>
                    <a:pt x="6893" y="6947"/>
                    <a:pt x="6841" y="6947"/>
                  </a:cubicBezTo>
                  <a:lnTo>
                    <a:pt x="6231" y="6947"/>
                  </a:lnTo>
                  <a:cubicBezTo>
                    <a:pt x="6166" y="6947"/>
                    <a:pt x="6101" y="6973"/>
                    <a:pt x="6049" y="7025"/>
                  </a:cubicBezTo>
                  <a:lnTo>
                    <a:pt x="5374" y="7635"/>
                  </a:lnTo>
                  <a:cubicBezTo>
                    <a:pt x="5297" y="7712"/>
                    <a:pt x="5191" y="7754"/>
                    <a:pt x="5083" y="7754"/>
                  </a:cubicBezTo>
                  <a:cubicBezTo>
                    <a:pt x="5046" y="7754"/>
                    <a:pt x="5009" y="7749"/>
                    <a:pt x="4972" y="7739"/>
                  </a:cubicBezTo>
                  <a:lnTo>
                    <a:pt x="4297" y="7557"/>
                  </a:lnTo>
                  <a:cubicBezTo>
                    <a:pt x="3947" y="7155"/>
                    <a:pt x="3752" y="6636"/>
                    <a:pt x="3752" y="6090"/>
                  </a:cubicBezTo>
                  <a:lnTo>
                    <a:pt x="3752" y="2677"/>
                  </a:lnTo>
                  <a:lnTo>
                    <a:pt x="7490" y="2677"/>
                  </a:lnTo>
                  <a:cubicBezTo>
                    <a:pt x="7502" y="2678"/>
                    <a:pt x="7514" y="2679"/>
                    <a:pt x="7525" y="2679"/>
                  </a:cubicBezTo>
                  <a:cubicBezTo>
                    <a:pt x="7846" y="2679"/>
                    <a:pt x="7842" y="2170"/>
                    <a:pt x="7514" y="2170"/>
                  </a:cubicBezTo>
                  <a:cubicBezTo>
                    <a:pt x="7506" y="2170"/>
                    <a:pt x="7498" y="2170"/>
                    <a:pt x="7490" y="2171"/>
                  </a:cubicBezTo>
                  <a:lnTo>
                    <a:pt x="3544" y="2171"/>
                  </a:lnTo>
                  <a:cubicBezTo>
                    <a:pt x="3246" y="2171"/>
                    <a:pt x="3012" y="1924"/>
                    <a:pt x="3012" y="1638"/>
                  </a:cubicBezTo>
                  <a:lnTo>
                    <a:pt x="3012" y="1054"/>
                  </a:lnTo>
                  <a:cubicBezTo>
                    <a:pt x="3012" y="751"/>
                    <a:pt x="3258" y="522"/>
                    <a:pt x="3559" y="522"/>
                  </a:cubicBezTo>
                  <a:close/>
                  <a:moveTo>
                    <a:pt x="6737" y="7466"/>
                  </a:moveTo>
                  <a:lnTo>
                    <a:pt x="7386" y="8037"/>
                  </a:lnTo>
                  <a:cubicBezTo>
                    <a:pt x="7555" y="8187"/>
                    <a:pt x="7778" y="8270"/>
                    <a:pt x="8001" y="8270"/>
                  </a:cubicBezTo>
                  <a:cubicBezTo>
                    <a:pt x="8087" y="8270"/>
                    <a:pt x="8173" y="8257"/>
                    <a:pt x="8256" y="8232"/>
                  </a:cubicBezTo>
                  <a:lnTo>
                    <a:pt x="8619" y="8141"/>
                  </a:lnTo>
                  <a:lnTo>
                    <a:pt x="8619" y="8141"/>
                  </a:lnTo>
                  <a:cubicBezTo>
                    <a:pt x="8580" y="8401"/>
                    <a:pt x="8438" y="8634"/>
                    <a:pt x="8217" y="8790"/>
                  </a:cubicBezTo>
                  <a:cubicBezTo>
                    <a:pt x="8113" y="8855"/>
                    <a:pt x="8009" y="8907"/>
                    <a:pt x="7893" y="8933"/>
                  </a:cubicBezTo>
                  <a:lnTo>
                    <a:pt x="6750" y="9232"/>
                  </a:lnTo>
                  <a:cubicBezTo>
                    <a:pt x="6679" y="9251"/>
                    <a:pt x="6604" y="9261"/>
                    <a:pt x="6528" y="9261"/>
                  </a:cubicBezTo>
                  <a:cubicBezTo>
                    <a:pt x="6452" y="9261"/>
                    <a:pt x="6374" y="9251"/>
                    <a:pt x="6296" y="9232"/>
                  </a:cubicBezTo>
                  <a:lnTo>
                    <a:pt x="5167" y="8933"/>
                  </a:lnTo>
                  <a:cubicBezTo>
                    <a:pt x="5050" y="8907"/>
                    <a:pt x="4933" y="8855"/>
                    <a:pt x="4842" y="8777"/>
                  </a:cubicBezTo>
                  <a:lnTo>
                    <a:pt x="4829" y="8790"/>
                  </a:lnTo>
                  <a:cubicBezTo>
                    <a:pt x="4609" y="8634"/>
                    <a:pt x="4466" y="8401"/>
                    <a:pt x="4427" y="8128"/>
                  </a:cubicBezTo>
                  <a:lnTo>
                    <a:pt x="4427" y="8128"/>
                  </a:lnTo>
                  <a:lnTo>
                    <a:pt x="4842" y="8245"/>
                  </a:lnTo>
                  <a:cubicBezTo>
                    <a:pt x="4921" y="8265"/>
                    <a:pt x="5001" y="8275"/>
                    <a:pt x="5081" y="8275"/>
                  </a:cubicBezTo>
                  <a:cubicBezTo>
                    <a:pt x="5318" y="8275"/>
                    <a:pt x="5550" y="8189"/>
                    <a:pt x="5725" y="8024"/>
                  </a:cubicBezTo>
                  <a:lnTo>
                    <a:pt x="6335" y="7466"/>
                  </a:lnTo>
                  <a:close/>
                  <a:moveTo>
                    <a:pt x="4622" y="9258"/>
                  </a:moveTo>
                  <a:cubicBezTo>
                    <a:pt x="5063" y="9517"/>
                    <a:pt x="5660" y="9595"/>
                    <a:pt x="6153" y="9725"/>
                  </a:cubicBezTo>
                  <a:cubicBezTo>
                    <a:pt x="6271" y="9753"/>
                    <a:pt x="6389" y="9766"/>
                    <a:pt x="6507" y="9766"/>
                  </a:cubicBezTo>
                  <a:cubicBezTo>
                    <a:pt x="6661" y="9766"/>
                    <a:pt x="6816" y="9743"/>
                    <a:pt x="6971" y="9699"/>
                  </a:cubicBezTo>
                  <a:lnTo>
                    <a:pt x="6971" y="9699"/>
                  </a:lnTo>
                  <a:lnTo>
                    <a:pt x="3142" y="14281"/>
                  </a:lnTo>
                  <a:lnTo>
                    <a:pt x="3142" y="12671"/>
                  </a:lnTo>
                  <a:cubicBezTo>
                    <a:pt x="3155" y="12483"/>
                    <a:pt x="3019" y="12389"/>
                    <a:pt x="2882" y="12389"/>
                  </a:cubicBezTo>
                  <a:cubicBezTo>
                    <a:pt x="2746" y="12389"/>
                    <a:pt x="2610" y="12483"/>
                    <a:pt x="2623" y="12671"/>
                  </a:cubicBezTo>
                  <a:lnTo>
                    <a:pt x="2623" y="17045"/>
                  </a:lnTo>
                  <a:lnTo>
                    <a:pt x="844" y="17045"/>
                  </a:lnTo>
                  <a:cubicBezTo>
                    <a:pt x="663" y="17045"/>
                    <a:pt x="520" y="16903"/>
                    <a:pt x="520" y="16721"/>
                  </a:cubicBezTo>
                  <a:lnTo>
                    <a:pt x="507" y="16721"/>
                  </a:lnTo>
                  <a:lnTo>
                    <a:pt x="507" y="12100"/>
                  </a:lnTo>
                  <a:cubicBezTo>
                    <a:pt x="507" y="11088"/>
                    <a:pt x="1169" y="10205"/>
                    <a:pt x="2129" y="9906"/>
                  </a:cubicBezTo>
                  <a:lnTo>
                    <a:pt x="4622" y="9258"/>
                  </a:lnTo>
                  <a:close/>
                  <a:moveTo>
                    <a:pt x="8360" y="9296"/>
                  </a:moveTo>
                  <a:lnTo>
                    <a:pt x="7257" y="11256"/>
                  </a:lnTo>
                  <a:cubicBezTo>
                    <a:pt x="7192" y="11386"/>
                    <a:pt x="7231" y="11542"/>
                    <a:pt x="7360" y="11607"/>
                  </a:cubicBezTo>
                  <a:cubicBezTo>
                    <a:pt x="7399" y="11633"/>
                    <a:pt x="7438" y="11646"/>
                    <a:pt x="7490" y="11646"/>
                  </a:cubicBezTo>
                  <a:cubicBezTo>
                    <a:pt x="7581" y="11646"/>
                    <a:pt x="7659" y="11594"/>
                    <a:pt x="7711" y="11516"/>
                  </a:cubicBezTo>
                  <a:lnTo>
                    <a:pt x="8905" y="9387"/>
                  </a:lnTo>
                  <a:lnTo>
                    <a:pt x="9203" y="9452"/>
                  </a:lnTo>
                  <a:lnTo>
                    <a:pt x="7477" y="14956"/>
                  </a:lnTo>
                  <a:cubicBezTo>
                    <a:pt x="7438" y="15098"/>
                    <a:pt x="7516" y="15241"/>
                    <a:pt x="7646" y="15280"/>
                  </a:cubicBezTo>
                  <a:cubicBezTo>
                    <a:pt x="7672" y="15293"/>
                    <a:pt x="7698" y="15293"/>
                    <a:pt x="7724" y="15293"/>
                  </a:cubicBezTo>
                  <a:cubicBezTo>
                    <a:pt x="7828" y="15293"/>
                    <a:pt x="7931" y="15228"/>
                    <a:pt x="7970" y="15124"/>
                  </a:cubicBezTo>
                  <a:lnTo>
                    <a:pt x="9697" y="9569"/>
                  </a:lnTo>
                  <a:lnTo>
                    <a:pt x="9891" y="9621"/>
                  </a:lnTo>
                  <a:lnTo>
                    <a:pt x="9891" y="17058"/>
                  </a:lnTo>
                  <a:lnTo>
                    <a:pt x="3142" y="17058"/>
                  </a:lnTo>
                  <a:lnTo>
                    <a:pt x="3142" y="15098"/>
                  </a:lnTo>
                  <a:lnTo>
                    <a:pt x="7815" y="9491"/>
                  </a:lnTo>
                  <a:cubicBezTo>
                    <a:pt x="8009" y="9452"/>
                    <a:pt x="8191" y="9387"/>
                    <a:pt x="8360" y="9296"/>
                  </a:cubicBezTo>
                  <a:close/>
                  <a:moveTo>
                    <a:pt x="3566" y="1"/>
                  </a:moveTo>
                  <a:cubicBezTo>
                    <a:pt x="2986" y="1"/>
                    <a:pt x="2505" y="467"/>
                    <a:pt x="2493" y="1054"/>
                  </a:cubicBezTo>
                  <a:lnTo>
                    <a:pt x="2493" y="1625"/>
                  </a:lnTo>
                  <a:cubicBezTo>
                    <a:pt x="2493" y="2093"/>
                    <a:pt x="2791" y="2495"/>
                    <a:pt x="3246" y="2638"/>
                  </a:cubicBezTo>
                  <a:lnTo>
                    <a:pt x="3246" y="2975"/>
                  </a:lnTo>
                  <a:cubicBezTo>
                    <a:pt x="1584" y="3261"/>
                    <a:pt x="1584" y="5649"/>
                    <a:pt x="3246" y="5935"/>
                  </a:cubicBezTo>
                  <a:cubicBezTo>
                    <a:pt x="3220" y="6636"/>
                    <a:pt x="3440" y="7324"/>
                    <a:pt x="3895" y="7882"/>
                  </a:cubicBezTo>
                  <a:cubicBezTo>
                    <a:pt x="3869" y="8219"/>
                    <a:pt x="3973" y="8557"/>
                    <a:pt x="4167" y="8842"/>
                  </a:cubicBezTo>
                  <a:lnTo>
                    <a:pt x="1974" y="9413"/>
                  </a:lnTo>
                  <a:cubicBezTo>
                    <a:pt x="793" y="9777"/>
                    <a:pt x="1" y="10867"/>
                    <a:pt x="1" y="12087"/>
                  </a:cubicBezTo>
                  <a:lnTo>
                    <a:pt x="1" y="16708"/>
                  </a:lnTo>
                  <a:cubicBezTo>
                    <a:pt x="1" y="17175"/>
                    <a:pt x="377" y="17552"/>
                    <a:pt x="844" y="17552"/>
                  </a:cubicBezTo>
                  <a:lnTo>
                    <a:pt x="10151" y="17552"/>
                  </a:lnTo>
                  <a:cubicBezTo>
                    <a:pt x="10294" y="17552"/>
                    <a:pt x="10411" y="17435"/>
                    <a:pt x="10411" y="17305"/>
                  </a:cubicBezTo>
                  <a:lnTo>
                    <a:pt x="10411" y="9751"/>
                  </a:lnTo>
                  <a:lnTo>
                    <a:pt x="10904" y="9919"/>
                  </a:lnTo>
                  <a:cubicBezTo>
                    <a:pt x="11864" y="10205"/>
                    <a:pt x="12513" y="11101"/>
                    <a:pt x="12513" y="12100"/>
                  </a:cubicBezTo>
                  <a:lnTo>
                    <a:pt x="12513" y="16721"/>
                  </a:lnTo>
                  <a:cubicBezTo>
                    <a:pt x="12513" y="16903"/>
                    <a:pt x="12371" y="17045"/>
                    <a:pt x="12189" y="17045"/>
                  </a:cubicBezTo>
                  <a:lnTo>
                    <a:pt x="11397" y="17045"/>
                  </a:lnTo>
                  <a:cubicBezTo>
                    <a:pt x="11389" y="17045"/>
                    <a:pt x="11381" y="17044"/>
                    <a:pt x="11373" y="17044"/>
                  </a:cubicBezTo>
                  <a:cubicBezTo>
                    <a:pt x="11042" y="17044"/>
                    <a:pt x="11042" y="17565"/>
                    <a:pt x="11373" y="17565"/>
                  </a:cubicBezTo>
                  <a:cubicBezTo>
                    <a:pt x="11381" y="17565"/>
                    <a:pt x="11389" y="17565"/>
                    <a:pt x="11397" y="17565"/>
                  </a:cubicBezTo>
                  <a:lnTo>
                    <a:pt x="12189" y="17565"/>
                  </a:lnTo>
                  <a:cubicBezTo>
                    <a:pt x="12656" y="17565"/>
                    <a:pt x="13033" y="17188"/>
                    <a:pt x="13033" y="16721"/>
                  </a:cubicBezTo>
                  <a:lnTo>
                    <a:pt x="13033" y="12100"/>
                  </a:lnTo>
                  <a:cubicBezTo>
                    <a:pt x="13033" y="10867"/>
                    <a:pt x="12241" y="9777"/>
                    <a:pt x="11060" y="9413"/>
                  </a:cubicBezTo>
                  <a:lnTo>
                    <a:pt x="8866" y="8842"/>
                  </a:lnTo>
                  <a:cubicBezTo>
                    <a:pt x="9061" y="8557"/>
                    <a:pt x="9152" y="8219"/>
                    <a:pt x="9139" y="7882"/>
                  </a:cubicBezTo>
                  <a:cubicBezTo>
                    <a:pt x="9593" y="7337"/>
                    <a:pt x="9814" y="6636"/>
                    <a:pt x="9788" y="5935"/>
                  </a:cubicBezTo>
                  <a:cubicBezTo>
                    <a:pt x="10514" y="5805"/>
                    <a:pt x="11034" y="5182"/>
                    <a:pt x="11034" y="4455"/>
                  </a:cubicBezTo>
                  <a:cubicBezTo>
                    <a:pt x="11034" y="3728"/>
                    <a:pt x="10514" y="3105"/>
                    <a:pt x="9788" y="2975"/>
                  </a:cubicBezTo>
                  <a:lnTo>
                    <a:pt x="9788" y="2067"/>
                  </a:lnTo>
                  <a:cubicBezTo>
                    <a:pt x="9788" y="1158"/>
                    <a:pt x="9087" y="418"/>
                    <a:pt x="8191" y="340"/>
                  </a:cubicBezTo>
                  <a:lnTo>
                    <a:pt x="3635" y="3"/>
                  </a:lnTo>
                  <a:cubicBezTo>
                    <a:pt x="3612" y="1"/>
                    <a:pt x="3589" y="1"/>
                    <a:pt x="35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391;p76">
              <a:extLst>
                <a:ext uri="{FF2B5EF4-FFF2-40B4-BE49-F238E27FC236}">
                  <a16:creationId xmlns:a16="http://schemas.microsoft.com/office/drawing/2014/main" id="{56ACC813-572E-1A62-71F9-6661DF5E7015}"/>
                </a:ext>
              </a:extLst>
            </p:cNvPr>
            <p:cNvSpPr/>
            <p:nvPr/>
          </p:nvSpPr>
          <p:spPr>
            <a:xfrm>
              <a:off x="1994325" y="3643275"/>
              <a:ext cx="27600" cy="35350"/>
            </a:xfrm>
            <a:custGeom>
              <a:avLst/>
              <a:gdLst/>
              <a:ahLst/>
              <a:cxnLst/>
              <a:rect l="l" t="t" r="r" b="b"/>
              <a:pathLst>
                <a:path w="1104" h="1414" extrusionOk="0">
                  <a:moveTo>
                    <a:pt x="803" y="1"/>
                  </a:moveTo>
                  <a:cubicBezTo>
                    <a:pt x="713" y="1"/>
                    <a:pt x="628" y="50"/>
                    <a:pt x="584" y="129"/>
                  </a:cubicBezTo>
                  <a:lnTo>
                    <a:pt x="78" y="1037"/>
                  </a:lnTo>
                  <a:cubicBezTo>
                    <a:pt x="0" y="1154"/>
                    <a:pt x="52" y="1310"/>
                    <a:pt x="169" y="1388"/>
                  </a:cubicBezTo>
                  <a:cubicBezTo>
                    <a:pt x="208" y="1401"/>
                    <a:pt x="260" y="1414"/>
                    <a:pt x="299" y="1414"/>
                  </a:cubicBezTo>
                  <a:cubicBezTo>
                    <a:pt x="390" y="1414"/>
                    <a:pt x="481" y="1362"/>
                    <a:pt x="520" y="1284"/>
                  </a:cubicBezTo>
                  <a:lnTo>
                    <a:pt x="1026" y="388"/>
                  </a:lnTo>
                  <a:cubicBezTo>
                    <a:pt x="1104" y="259"/>
                    <a:pt x="1052" y="103"/>
                    <a:pt x="935" y="38"/>
                  </a:cubicBezTo>
                  <a:cubicBezTo>
                    <a:pt x="892" y="12"/>
                    <a:pt x="847" y="1"/>
                    <a:pt x="8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2" name="Google Shape;1281;p76">
            <a:extLst>
              <a:ext uri="{FF2B5EF4-FFF2-40B4-BE49-F238E27FC236}">
                <a16:creationId xmlns:a16="http://schemas.microsoft.com/office/drawing/2014/main" id="{D8681BAA-9F24-2D03-FAC3-23DDC1EF6BC1}"/>
              </a:ext>
            </a:extLst>
          </p:cNvPr>
          <p:cNvSpPr/>
          <p:nvPr/>
        </p:nvSpPr>
        <p:spPr>
          <a:xfrm>
            <a:off x="1680759" y="4033559"/>
            <a:ext cx="491072" cy="612591"/>
          </a:xfrm>
          <a:custGeom>
            <a:avLst/>
            <a:gdLst/>
            <a:ahLst/>
            <a:cxnLst/>
            <a:rect l="l" t="t" r="r" b="b"/>
            <a:pathLst>
              <a:path w="14071" h="17553" extrusionOk="0">
                <a:moveTo>
                  <a:pt x="7036" y="3209"/>
                </a:moveTo>
                <a:lnTo>
                  <a:pt x="7451" y="3495"/>
                </a:lnTo>
                <a:lnTo>
                  <a:pt x="7438" y="4105"/>
                </a:lnTo>
                <a:lnTo>
                  <a:pt x="6633" y="4105"/>
                </a:lnTo>
                <a:lnTo>
                  <a:pt x="6633" y="3495"/>
                </a:lnTo>
                <a:lnTo>
                  <a:pt x="7036" y="3209"/>
                </a:lnTo>
                <a:close/>
                <a:moveTo>
                  <a:pt x="6776" y="2067"/>
                </a:moveTo>
                <a:lnTo>
                  <a:pt x="6776" y="2755"/>
                </a:lnTo>
                <a:lnTo>
                  <a:pt x="6231" y="3145"/>
                </a:lnTo>
                <a:cubicBezTo>
                  <a:pt x="6153" y="3196"/>
                  <a:pt x="6114" y="3274"/>
                  <a:pt x="6114" y="3352"/>
                </a:cubicBezTo>
                <a:lnTo>
                  <a:pt x="6114" y="4105"/>
                </a:lnTo>
                <a:lnTo>
                  <a:pt x="5374" y="4105"/>
                </a:lnTo>
                <a:cubicBezTo>
                  <a:pt x="5283" y="4105"/>
                  <a:pt x="5205" y="4144"/>
                  <a:pt x="5167" y="4209"/>
                </a:cubicBezTo>
                <a:lnTo>
                  <a:pt x="4907" y="4572"/>
                </a:lnTo>
                <a:lnTo>
                  <a:pt x="4660" y="4209"/>
                </a:lnTo>
                <a:cubicBezTo>
                  <a:pt x="4614" y="4151"/>
                  <a:pt x="4546" y="4103"/>
                  <a:pt x="4477" y="4103"/>
                </a:cubicBezTo>
                <a:cubicBezTo>
                  <a:pt x="4469" y="4103"/>
                  <a:pt x="4461" y="4104"/>
                  <a:pt x="4453" y="4105"/>
                </a:cubicBezTo>
                <a:lnTo>
                  <a:pt x="3817" y="4105"/>
                </a:lnTo>
                <a:cubicBezTo>
                  <a:pt x="3882" y="4040"/>
                  <a:pt x="6776" y="2067"/>
                  <a:pt x="6776" y="2067"/>
                </a:cubicBezTo>
                <a:close/>
                <a:moveTo>
                  <a:pt x="7295" y="2067"/>
                </a:moveTo>
                <a:cubicBezTo>
                  <a:pt x="7295" y="2067"/>
                  <a:pt x="10190" y="4040"/>
                  <a:pt x="10268" y="4092"/>
                </a:cubicBezTo>
                <a:lnTo>
                  <a:pt x="10268" y="4105"/>
                </a:lnTo>
                <a:lnTo>
                  <a:pt x="9619" y="4105"/>
                </a:lnTo>
                <a:cubicBezTo>
                  <a:pt x="9609" y="4104"/>
                  <a:pt x="9600" y="4103"/>
                  <a:pt x="9591" y="4103"/>
                </a:cubicBezTo>
                <a:cubicBezTo>
                  <a:pt x="9512" y="4103"/>
                  <a:pt x="9446" y="4151"/>
                  <a:pt x="9411" y="4209"/>
                </a:cubicBezTo>
                <a:lnTo>
                  <a:pt x="9151" y="4572"/>
                </a:lnTo>
                <a:lnTo>
                  <a:pt x="8918" y="4209"/>
                </a:lnTo>
                <a:cubicBezTo>
                  <a:pt x="8866" y="4144"/>
                  <a:pt x="8788" y="4092"/>
                  <a:pt x="8697" y="4092"/>
                </a:cubicBezTo>
                <a:lnTo>
                  <a:pt x="7957" y="4092"/>
                </a:lnTo>
                <a:lnTo>
                  <a:pt x="7957" y="3352"/>
                </a:lnTo>
                <a:cubicBezTo>
                  <a:pt x="7957" y="3274"/>
                  <a:pt x="7918" y="3196"/>
                  <a:pt x="7853" y="3145"/>
                </a:cubicBezTo>
                <a:lnTo>
                  <a:pt x="7295" y="2755"/>
                </a:lnTo>
                <a:lnTo>
                  <a:pt x="7295" y="2067"/>
                </a:lnTo>
                <a:close/>
                <a:moveTo>
                  <a:pt x="4323" y="4611"/>
                </a:moveTo>
                <a:lnTo>
                  <a:pt x="4595" y="5027"/>
                </a:lnTo>
                <a:lnTo>
                  <a:pt x="4310" y="5429"/>
                </a:lnTo>
                <a:lnTo>
                  <a:pt x="2752" y="5429"/>
                </a:lnTo>
                <a:cubicBezTo>
                  <a:pt x="2882" y="5130"/>
                  <a:pt x="3064" y="4858"/>
                  <a:pt x="3271" y="4611"/>
                </a:cubicBezTo>
                <a:close/>
                <a:moveTo>
                  <a:pt x="6114" y="4611"/>
                </a:moveTo>
                <a:lnTo>
                  <a:pt x="6114" y="5429"/>
                </a:lnTo>
                <a:lnTo>
                  <a:pt x="5504" y="5429"/>
                </a:lnTo>
                <a:lnTo>
                  <a:pt x="5218" y="5027"/>
                </a:lnTo>
                <a:lnTo>
                  <a:pt x="5504" y="4611"/>
                </a:lnTo>
                <a:close/>
                <a:moveTo>
                  <a:pt x="7438" y="4611"/>
                </a:moveTo>
                <a:lnTo>
                  <a:pt x="7438" y="5429"/>
                </a:lnTo>
                <a:lnTo>
                  <a:pt x="6633" y="5429"/>
                </a:lnTo>
                <a:lnTo>
                  <a:pt x="6633" y="4611"/>
                </a:lnTo>
                <a:close/>
                <a:moveTo>
                  <a:pt x="8567" y="4611"/>
                </a:moveTo>
                <a:lnTo>
                  <a:pt x="8853" y="5027"/>
                </a:lnTo>
                <a:lnTo>
                  <a:pt x="8567" y="5429"/>
                </a:lnTo>
                <a:lnTo>
                  <a:pt x="7957" y="5429"/>
                </a:lnTo>
                <a:lnTo>
                  <a:pt x="7957" y="4611"/>
                </a:lnTo>
                <a:close/>
                <a:moveTo>
                  <a:pt x="10800" y="4611"/>
                </a:moveTo>
                <a:cubicBezTo>
                  <a:pt x="11007" y="4858"/>
                  <a:pt x="11189" y="5130"/>
                  <a:pt x="11332" y="5429"/>
                </a:cubicBezTo>
                <a:lnTo>
                  <a:pt x="9761" y="5429"/>
                </a:lnTo>
                <a:lnTo>
                  <a:pt x="9476" y="5027"/>
                </a:lnTo>
                <a:lnTo>
                  <a:pt x="9761" y="4611"/>
                </a:lnTo>
                <a:close/>
                <a:moveTo>
                  <a:pt x="7438" y="5948"/>
                </a:moveTo>
                <a:lnTo>
                  <a:pt x="7438" y="6545"/>
                </a:lnTo>
                <a:lnTo>
                  <a:pt x="7036" y="6844"/>
                </a:lnTo>
                <a:lnTo>
                  <a:pt x="6620" y="6545"/>
                </a:lnTo>
                <a:lnTo>
                  <a:pt x="6620" y="5948"/>
                </a:lnTo>
                <a:close/>
                <a:moveTo>
                  <a:pt x="3194" y="5935"/>
                </a:moveTo>
                <a:lnTo>
                  <a:pt x="3194" y="6545"/>
                </a:lnTo>
                <a:lnTo>
                  <a:pt x="2713" y="6896"/>
                </a:lnTo>
                <a:lnTo>
                  <a:pt x="2389" y="6896"/>
                </a:lnTo>
                <a:cubicBezTo>
                  <a:pt x="2402" y="6571"/>
                  <a:pt x="2454" y="6247"/>
                  <a:pt x="2545" y="5935"/>
                </a:cubicBezTo>
                <a:close/>
                <a:moveTo>
                  <a:pt x="11540" y="5948"/>
                </a:moveTo>
                <a:cubicBezTo>
                  <a:pt x="11630" y="6260"/>
                  <a:pt x="11682" y="6584"/>
                  <a:pt x="11695" y="6909"/>
                </a:cubicBezTo>
                <a:lnTo>
                  <a:pt x="11371" y="6909"/>
                </a:lnTo>
                <a:lnTo>
                  <a:pt x="10891" y="6558"/>
                </a:lnTo>
                <a:lnTo>
                  <a:pt x="10891" y="5948"/>
                </a:lnTo>
                <a:close/>
                <a:moveTo>
                  <a:pt x="2713" y="7402"/>
                </a:moveTo>
                <a:lnTo>
                  <a:pt x="3194" y="7752"/>
                </a:lnTo>
                <a:lnTo>
                  <a:pt x="3194" y="8349"/>
                </a:lnTo>
                <a:lnTo>
                  <a:pt x="2389" y="8349"/>
                </a:lnTo>
                <a:lnTo>
                  <a:pt x="2389" y="7402"/>
                </a:lnTo>
                <a:close/>
                <a:moveTo>
                  <a:pt x="7036" y="7480"/>
                </a:moveTo>
                <a:lnTo>
                  <a:pt x="7438" y="7765"/>
                </a:lnTo>
                <a:lnTo>
                  <a:pt x="7438" y="8362"/>
                </a:lnTo>
                <a:lnTo>
                  <a:pt x="6620" y="8362"/>
                </a:lnTo>
                <a:lnTo>
                  <a:pt x="6620" y="7765"/>
                </a:lnTo>
                <a:lnTo>
                  <a:pt x="7036" y="7480"/>
                </a:lnTo>
                <a:close/>
                <a:moveTo>
                  <a:pt x="11695" y="7415"/>
                </a:moveTo>
                <a:lnTo>
                  <a:pt x="11695" y="8362"/>
                </a:lnTo>
                <a:lnTo>
                  <a:pt x="10891" y="8362"/>
                </a:lnTo>
                <a:lnTo>
                  <a:pt x="10891" y="7752"/>
                </a:lnTo>
                <a:lnTo>
                  <a:pt x="11371" y="7415"/>
                </a:lnTo>
                <a:close/>
                <a:moveTo>
                  <a:pt x="4907" y="5481"/>
                </a:moveTo>
                <a:lnTo>
                  <a:pt x="5154" y="5831"/>
                </a:lnTo>
                <a:cubicBezTo>
                  <a:pt x="5205" y="5896"/>
                  <a:pt x="5283" y="5948"/>
                  <a:pt x="5361" y="5948"/>
                </a:cubicBezTo>
                <a:lnTo>
                  <a:pt x="6114" y="5948"/>
                </a:lnTo>
                <a:lnTo>
                  <a:pt x="6114" y="6688"/>
                </a:lnTo>
                <a:cubicBezTo>
                  <a:pt x="6101" y="6766"/>
                  <a:pt x="6153" y="6844"/>
                  <a:pt x="6218" y="6896"/>
                </a:cubicBezTo>
                <a:lnTo>
                  <a:pt x="6581" y="7155"/>
                </a:lnTo>
                <a:lnTo>
                  <a:pt x="6218" y="7415"/>
                </a:lnTo>
                <a:cubicBezTo>
                  <a:pt x="6153" y="7467"/>
                  <a:pt x="6101" y="7545"/>
                  <a:pt x="6114" y="7623"/>
                </a:cubicBezTo>
                <a:lnTo>
                  <a:pt x="6114" y="8362"/>
                </a:lnTo>
                <a:lnTo>
                  <a:pt x="5361" y="8362"/>
                </a:lnTo>
                <a:cubicBezTo>
                  <a:pt x="5283" y="8362"/>
                  <a:pt x="5205" y="8414"/>
                  <a:pt x="5154" y="8479"/>
                </a:cubicBezTo>
                <a:lnTo>
                  <a:pt x="4907" y="8843"/>
                </a:lnTo>
                <a:lnTo>
                  <a:pt x="4660" y="8479"/>
                </a:lnTo>
                <a:cubicBezTo>
                  <a:pt x="4614" y="8421"/>
                  <a:pt x="4546" y="8373"/>
                  <a:pt x="4477" y="8373"/>
                </a:cubicBezTo>
                <a:cubicBezTo>
                  <a:pt x="4469" y="8373"/>
                  <a:pt x="4461" y="8374"/>
                  <a:pt x="4453" y="8375"/>
                </a:cubicBezTo>
                <a:lnTo>
                  <a:pt x="3713" y="8375"/>
                </a:lnTo>
                <a:lnTo>
                  <a:pt x="3713" y="7635"/>
                </a:lnTo>
                <a:cubicBezTo>
                  <a:pt x="3713" y="7545"/>
                  <a:pt x="3674" y="7467"/>
                  <a:pt x="3596" y="7415"/>
                </a:cubicBezTo>
                <a:lnTo>
                  <a:pt x="3233" y="7155"/>
                </a:lnTo>
                <a:lnTo>
                  <a:pt x="3609" y="6896"/>
                </a:lnTo>
                <a:cubicBezTo>
                  <a:pt x="3674" y="6844"/>
                  <a:pt x="3713" y="6766"/>
                  <a:pt x="3713" y="6688"/>
                </a:cubicBezTo>
                <a:lnTo>
                  <a:pt x="3713" y="5948"/>
                </a:lnTo>
                <a:lnTo>
                  <a:pt x="4453" y="5948"/>
                </a:lnTo>
                <a:cubicBezTo>
                  <a:pt x="4530" y="5935"/>
                  <a:pt x="4608" y="5896"/>
                  <a:pt x="4660" y="5831"/>
                </a:cubicBezTo>
                <a:lnTo>
                  <a:pt x="4907" y="5481"/>
                </a:lnTo>
                <a:close/>
                <a:moveTo>
                  <a:pt x="9151" y="5468"/>
                </a:moveTo>
                <a:lnTo>
                  <a:pt x="9411" y="5831"/>
                </a:lnTo>
                <a:cubicBezTo>
                  <a:pt x="9463" y="5896"/>
                  <a:pt x="9541" y="5948"/>
                  <a:pt x="9619" y="5948"/>
                </a:cubicBezTo>
                <a:lnTo>
                  <a:pt x="10371" y="5948"/>
                </a:lnTo>
                <a:lnTo>
                  <a:pt x="10371" y="6688"/>
                </a:lnTo>
                <a:cubicBezTo>
                  <a:pt x="10371" y="6766"/>
                  <a:pt x="10410" y="6844"/>
                  <a:pt x="10475" y="6896"/>
                </a:cubicBezTo>
                <a:lnTo>
                  <a:pt x="10852" y="7155"/>
                </a:lnTo>
                <a:lnTo>
                  <a:pt x="10488" y="7415"/>
                </a:lnTo>
                <a:cubicBezTo>
                  <a:pt x="10410" y="7467"/>
                  <a:pt x="10371" y="7545"/>
                  <a:pt x="10371" y="7623"/>
                </a:cubicBezTo>
                <a:lnTo>
                  <a:pt x="10371" y="8362"/>
                </a:lnTo>
                <a:lnTo>
                  <a:pt x="9632" y="8362"/>
                </a:lnTo>
                <a:cubicBezTo>
                  <a:pt x="9541" y="8362"/>
                  <a:pt x="9463" y="8414"/>
                  <a:pt x="9424" y="8479"/>
                </a:cubicBezTo>
                <a:lnTo>
                  <a:pt x="9164" y="8843"/>
                </a:lnTo>
                <a:lnTo>
                  <a:pt x="8918" y="8479"/>
                </a:lnTo>
                <a:cubicBezTo>
                  <a:pt x="8871" y="8421"/>
                  <a:pt x="8804" y="8373"/>
                  <a:pt x="8725" y="8373"/>
                </a:cubicBezTo>
                <a:cubicBezTo>
                  <a:pt x="8716" y="8373"/>
                  <a:pt x="8706" y="8374"/>
                  <a:pt x="8697" y="8375"/>
                </a:cubicBezTo>
                <a:lnTo>
                  <a:pt x="7957" y="8375"/>
                </a:lnTo>
                <a:lnTo>
                  <a:pt x="7957" y="7635"/>
                </a:lnTo>
                <a:cubicBezTo>
                  <a:pt x="7957" y="7545"/>
                  <a:pt x="7918" y="7467"/>
                  <a:pt x="7853" y="7415"/>
                </a:cubicBezTo>
                <a:lnTo>
                  <a:pt x="7490" y="7168"/>
                </a:lnTo>
                <a:lnTo>
                  <a:pt x="7853" y="6896"/>
                </a:lnTo>
                <a:cubicBezTo>
                  <a:pt x="7918" y="6844"/>
                  <a:pt x="7957" y="6766"/>
                  <a:pt x="7957" y="6688"/>
                </a:cubicBezTo>
                <a:lnTo>
                  <a:pt x="7957" y="5948"/>
                </a:lnTo>
                <a:lnTo>
                  <a:pt x="8697" y="5948"/>
                </a:lnTo>
                <a:cubicBezTo>
                  <a:pt x="8788" y="5948"/>
                  <a:pt x="8866" y="5909"/>
                  <a:pt x="8918" y="5831"/>
                </a:cubicBezTo>
                <a:lnTo>
                  <a:pt x="8905" y="5831"/>
                </a:lnTo>
                <a:lnTo>
                  <a:pt x="9151" y="5468"/>
                </a:lnTo>
                <a:close/>
                <a:moveTo>
                  <a:pt x="3194" y="8869"/>
                </a:moveTo>
                <a:lnTo>
                  <a:pt x="3194" y="9686"/>
                </a:lnTo>
                <a:lnTo>
                  <a:pt x="2389" y="9686"/>
                </a:lnTo>
                <a:lnTo>
                  <a:pt x="2389" y="8869"/>
                </a:lnTo>
                <a:close/>
                <a:moveTo>
                  <a:pt x="4310" y="8869"/>
                </a:moveTo>
                <a:lnTo>
                  <a:pt x="4595" y="9284"/>
                </a:lnTo>
                <a:lnTo>
                  <a:pt x="4310" y="9686"/>
                </a:lnTo>
                <a:lnTo>
                  <a:pt x="3713" y="9686"/>
                </a:lnTo>
                <a:lnTo>
                  <a:pt x="3713" y="8869"/>
                </a:lnTo>
                <a:close/>
                <a:moveTo>
                  <a:pt x="10371" y="8882"/>
                </a:moveTo>
                <a:lnTo>
                  <a:pt x="10371" y="9686"/>
                </a:lnTo>
                <a:lnTo>
                  <a:pt x="9761" y="9686"/>
                </a:lnTo>
                <a:lnTo>
                  <a:pt x="9476" y="9297"/>
                </a:lnTo>
                <a:lnTo>
                  <a:pt x="9761" y="8882"/>
                </a:lnTo>
                <a:close/>
                <a:moveTo>
                  <a:pt x="11695" y="8882"/>
                </a:moveTo>
                <a:lnTo>
                  <a:pt x="11695" y="9686"/>
                </a:lnTo>
                <a:lnTo>
                  <a:pt x="10891" y="9686"/>
                </a:lnTo>
                <a:lnTo>
                  <a:pt x="10891" y="8882"/>
                </a:lnTo>
                <a:close/>
                <a:moveTo>
                  <a:pt x="6114" y="8882"/>
                </a:moveTo>
                <a:lnTo>
                  <a:pt x="6114" y="9699"/>
                </a:lnTo>
                <a:lnTo>
                  <a:pt x="5504" y="9699"/>
                </a:lnTo>
                <a:lnTo>
                  <a:pt x="5218" y="9297"/>
                </a:lnTo>
                <a:lnTo>
                  <a:pt x="5504" y="8882"/>
                </a:lnTo>
                <a:close/>
                <a:moveTo>
                  <a:pt x="7438" y="8882"/>
                </a:moveTo>
                <a:lnTo>
                  <a:pt x="7438" y="9699"/>
                </a:lnTo>
                <a:lnTo>
                  <a:pt x="6633" y="9699"/>
                </a:lnTo>
                <a:lnTo>
                  <a:pt x="6633" y="8882"/>
                </a:lnTo>
                <a:close/>
                <a:moveTo>
                  <a:pt x="8567" y="8882"/>
                </a:moveTo>
                <a:lnTo>
                  <a:pt x="8853" y="9297"/>
                </a:lnTo>
                <a:lnTo>
                  <a:pt x="8567" y="9699"/>
                </a:lnTo>
                <a:lnTo>
                  <a:pt x="7957" y="9699"/>
                </a:lnTo>
                <a:lnTo>
                  <a:pt x="7957" y="8882"/>
                </a:lnTo>
                <a:close/>
                <a:moveTo>
                  <a:pt x="7438" y="10218"/>
                </a:moveTo>
                <a:lnTo>
                  <a:pt x="7438" y="10816"/>
                </a:lnTo>
                <a:lnTo>
                  <a:pt x="7036" y="11114"/>
                </a:lnTo>
                <a:lnTo>
                  <a:pt x="6633" y="10816"/>
                </a:lnTo>
                <a:lnTo>
                  <a:pt x="6633" y="10218"/>
                </a:lnTo>
                <a:close/>
                <a:moveTo>
                  <a:pt x="3194" y="10205"/>
                </a:moveTo>
                <a:lnTo>
                  <a:pt x="3194" y="10816"/>
                </a:lnTo>
                <a:lnTo>
                  <a:pt x="2713" y="11166"/>
                </a:lnTo>
                <a:lnTo>
                  <a:pt x="2389" y="11166"/>
                </a:lnTo>
                <a:lnTo>
                  <a:pt x="2389" y="10205"/>
                </a:lnTo>
                <a:close/>
                <a:moveTo>
                  <a:pt x="11695" y="10205"/>
                </a:moveTo>
                <a:lnTo>
                  <a:pt x="11695" y="11166"/>
                </a:lnTo>
                <a:lnTo>
                  <a:pt x="11371" y="11166"/>
                </a:lnTo>
                <a:lnTo>
                  <a:pt x="10891" y="10816"/>
                </a:lnTo>
                <a:lnTo>
                  <a:pt x="10891" y="10205"/>
                </a:lnTo>
                <a:close/>
                <a:moveTo>
                  <a:pt x="2713" y="11685"/>
                </a:moveTo>
                <a:lnTo>
                  <a:pt x="3194" y="12023"/>
                </a:lnTo>
                <a:lnTo>
                  <a:pt x="3194" y="12620"/>
                </a:lnTo>
                <a:lnTo>
                  <a:pt x="2389" y="12620"/>
                </a:lnTo>
                <a:lnTo>
                  <a:pt x="2389" y="11685"/>
                </a:lnTo>
                <a:close/>
                <a:moveTo>
                  <a:pt x="7036" y="11750"/>
                </a:moveTo>
                <a:lnTo>
                  <a:pt x="7438" y="12036"/>
                </a:lnTo>
                <a:lnTo>
                  <a:pt x="7438" y="12633"/>
                </a:lnTo>
                <a:lnTo>
                  <a:pt x="6633" y="12633"/>
                </a:lnTo>
                <a:lnTo>
                  <a:pt x="6633" y="12036"/>
                </a:lnTo>
                <a:lnTo>
                  <a:pt x="7036" y="11750"/>
                </a:lnTo>
                <a:close/>
                <a:moveTo>
                  <a:pt x="11695" y="11685"/>
                </a:moveTo>
                <a:lnTo>
                  <a:pt x="11695" y="12633"/>
                </a:lnTo>
                <a:lnTo>
                  <a:pt x="10891" y="12633"/>
                </a:lnTo>
                <a:lnTo>
                  <a:pt x="10891" y="12023"/>
                </a:lnTo>
                <a:lnTo>
                  <a:pt x="11371" y="11685"/>
                </a:lnTo>
                <a:close/>
                <a:moveTo>
                  <a:pt x="4907" y="9738"/>
                </a:moveTo>
                <a:lnTo>
                  <a:pt x="5167" y="10102"/>
                </a:lnTo>
                <a:cubicBezTo>
                  <a:pt x="5205" y="10167"/>
                  <a:pt x="5283" y="10205"/>
                  <a:pt x="5374" y="10205"/>
                </a:cubicBezTo>
                <a:lnTo>
                  <a:pt x="6114" y="10205"/>
                </a:lnTo>
                <a:lnTo>
                  <a:pt x="6114" y="10945"/>
                </a:lnTo>
                <a:cubicBezTo>
                  <a:pt x="6114" y="11036"/>
                  <a:pt x="6153" y="11114"/>
                  <a:pt x="6218" y="11153"/>
                </a:cubicBezTo>
                <a:lnTo>
                  <a:pt x="6594" y="11426"/>
                </a:lnTo>
                <a:lnTo>
                  <a:pt x="6218" y="11685"/>
                </a:lnTo>
                <a:cubicBezTo>
                  <a:pt x="6153" y="11724"/>
                  <a:pt x="6114" y="11815"/>
                  <a:pt x="6114" y="11893"/>
                </a:cubicBezTo>
                <a:lnTo>
                  <a:pt x="6114" y="12633"/>
                </a:lnTo>
                <a:lnTo>
                  <a:pt x="5374" y="12633"/>
                </a:lnTo>
                <a:cubicBezTo>
                  <a:pt x="5283" y="12633"/>
                  <a:pt x="5205" y="12672"/>
                  <a:pt x="5167" y="12750"/>
                </a:cubicBezTo>
                <a:lnTo>
                  <a:pt x="5167" y="12737"/>
                </a:lnTo>
                <a:lnTo>
                  <a:pt x="4907" y="13100"/>
                </a:lnTo>
                <a:lnTo>
                  <a:pt x="4660" y="12737"/>
                </a:lnTo>
                <a:cubicBezTo>
                  <a:pt x="4608" y="12672"/>
                  <a:pt x="4530" y="12620"/>
                  <a:pt x="4453" y="12620"/>
                </a:cubicBezTo>
                <a:lnTo>
                  <a:pt x="3713" y="12620"/>
                </a:lnTo>
                <a:lnTo>
                  <a:pt x="3713" y="11893"/>
                </a:lnTo>
                <a:cubicBezTo>
                  <a:pt x="3713" y="11802"/>
                  <a:pt x="3674" y="11724"/>
                  <a:pt x="3596" y="11672"/>
                </a:cubicBezTo>
                <a:lnTo>
                  <a:pt x="3233" y="11426"/>
                </a:lnTo>
                <a:lnTo>
                  <a:pt x="3609" y="11153"/>
                </a:lnTo>
                <a:cubicBezTo>
                  <a:pt x="3674" y="11114"/>
                  <a:pt x="3713" y="11036"/>
                  <a:pt x="3713" y="10945"/>
                </a:cubicBezTo>
                <a:lnTo>
                  <a:pt x="3713" y="10205"/>
                </a:lnTo>
                <a:lnTo>
                  <a:pt x="4453" y="10205"/>
                </a:lnTo>
                <a:cubicBezTo>
                  <a:pt x="4530" y="10205"/>
                  <a:pt x="4608" y="10167"/>
                  <a:pt x="4660" y="10102"/>
                </a:cubicBezTo>
                <a:lnTo>
                  <a:pt x="4907" y="9738"/>
                </a:lnTo>
                <a:close/>
                <a:moveTo>
                  <a:pt x="9164" y="9738"/>
                </a:moveTo>
                <a:lnTo>
                  <a:pt x="9411" y="10102"/>
                </a:lnTo>
                <a:cubicBezTo>
                  <a:pt x="9463" y="10167"/>
                  <a:pt x="9541" y="10205"/>
                  <a:pt x="9619" y="10205"/>
                </a:cubicBezTo>
                <a:lnTo>
                  <a:pt x="10371" y="10205"/>
                </a:lnTo>
                <a:lnTo>
                  <a:pt x="10371" y="10958"/>
                </a:lnTo>
                <a:cubicBezTo>
                  <a:pt x="10371" y="11036"/>
                  <a:pt x="10410" y="11114"/>
                  <a:pt x="10475" y="11166"/>
                </a:cubicBezTo>
                <a:lnTo>
                  <a:pt x="10852" y="11426"/>
                </a:lnTo>
                <a:lnTo>
                  <a:pt x="10488" y="11685"/>
                </a:lnTo>
                <a:cubicBezTo>
                  <a:pt x="10410" y="11724"/>
                  <a:pt x="10371" y="11802"/>
                  <a:pt x="10371" y="11893"/>
                </a:cubicBezTo>
                <a:lnTo>
                  <a:pt x="10371" y="12633"/>
                </a:lnTo>
                <a:lnTo>
                  <a:pt x="9632" y="12633"/>
                </a:lnTo>
                <a:cubicBezTo>
                  <a:pt x="9541" y="12633"/>
                  <a:pt x="9463" y="12672"/>
                  <a:pt x="9424" y="12737"/>
                </a:cubicBezTo>
                <a:lnTo>
                  <a:pt x="9164" y="13100"/>
                </a:lnTo>
                <a:lnTo>
                  <a:pt x="8918" y="12750"/>
                </a:lnTo>
                <a:cubicBezTo>
                  <a:pt x="8866" y="12672"/>
                  <a:pt x="8788" y="12633"/>
                  <a:pt x="8697" y="12633"/>
                </a:cubicBezTo>
                <a:lnTo>
                  <a:pt x="7957" y="12633"/>
                </a:lnTo>
                <a:lnTo>
                  <a:pt x="7957" y="11893"/>
                </a:lnTo>
                <a:cubicBezTo>
                  <a:pt x="7957" y="11802"/>
                  <a:pt x="7918" y="11724"/>
                  <a:pt x="7853" y="11672"/>
                </a:cubicBezTo>
                <a:lnTo>
                  <a:pt x="7490" y="11426"/>
                </a:lnTo>
                <a:lnTo>
                  <a:pt x="7853" y="11153"/>
                </a:lnTo>
                <a:cubicBezTo>
                  <a:pt x="7918" y="11101"/>
                  <a:pt x="7957" y="11023"/>
                  <a:pt x="7957" y="10945"/>
                </a:cubicBezTo>
                <a:lnTo>
                  <a:pt x="7957" y="10205"/>
                </a:lnTo>
                <a:lnTo>
                  <a:pt x="8697" y="10205"/>
                </a:lnTo>
                <a:cubicBezTo>
                  <a:pt x="8788" y="10205"/>
                  <a:pt x="8866" y="10167"/>
                  <a:pt x="8918" y="10102"/>
                </a:cubicBezTo>
                <a:lnTo>
                  <a:pt x="9164" y="9738"/>
                </a:lnTo>
                <a:close/>
                <a:moveTo>
                  <a:pt x="3194" y="13139"/>
                </a:moveTo>
                <a:lnTo>
                  <a:pt x="3194" y="13957"/>
                </a:lnTo>
                <a:lnTo>
                  <a:pt x="2389" y="13957"/>
                </a:lnTo>
                <a:lnTo>
                  <a:pt x="2389" y="13139"/>
                </a:lnTo>
                <a:close/>
                <a:moveTo>
                  <a:pt x="4323" y="13139"/>
                </a:moveTo>
                <a:lnTo>
                  <a:pt x="4608" y="13554"/>
                </a:lnTo>
                <a:lnTo>
                  <a:pt x="4323" y="13957"/>
                </a:lnTo>
                <a:lnTo>
                  <a:pt x="3713" y="13957"/>
                </a:lnTo>
                <a:lnTo>
                  <a:pt x="3713" y="13139"/>
                </a:lnTo>
                <a:close/>
                <a:moveTo>
                  <a:pt x="6114" y="13152"/>
                </a:moveTo>
                <a:lnTo>
                  <a:pt x="6114" y="13957"/>
                </a:lnTo>
                <a:lnTo>
                  <a:pt x="5504" y="13957"/>
                </a:lnTo>
                <a:lnTo>
                  <a:pt x="5218" y="13554"/>
                </a:lnTo>
                <a:lnTo>
                  <a:pt x="5504" y="13152"/>
                </a:lnTo>
                <a:close/>
                <a:moveTo>
                  <a:pt x="7438" y="13152"/>
                </a:moveTo>
                <a:lnTo>
                  <a:pt x="7438" y="13957"/>
                </a:lnTo>
                <a:lnTo>
                  <a:pt x="6620" y="13957"/>
                </a:lnTo>
                <a:lnTo>
                  <a:pt x="6620" y="13152"/>
                </a:lnTo>
                <a:close/>
                <a:moveTo>
                  <a:pt x="8567" y="13152"/>
                </a:moveTo>
                <a:lnTo>
                  <a:pt x="8840" y="13554"/>
                </a:lnTo>
                <a:lnTo>
                  <a:pt x="8567" y="13957"/>
                </a:lnTo>
                <a:lnTo>
                  <a:pt x="7957" y="13957"/>
                </a:lnTo>
                <a:lnTo>
                  <a:pt x="7957" y="13152"/>
                </a:lnTo>
                <a:close/>
                <a:moveTo>
                  <a:pt x="10371" y="13139"/>
                </a:moveTo>
                <a:lnTo>
                  <a:pt x="10371" y="13957"/>
                </a:lnTo>
                <a:lnTo>
                  <a:pt x="9761" y="13957"/>
                </a:lnTo>
                <a:lnTo>
                  <a:pt x="9476" y="13554"/>
                </a:lnTo>
                <a:lnTo>
                  <a:pt x="9761" y="13139"/>
                </a:lnTo>
                <a:close/>
                <a:moveTo>
                  <a:pt x="11695" y="13152"/>
                </a:moveTo>
                <a:lnTo>
                  <a:pt x="11695" y="13957"/>
                </a:lnTo>
                <a:lnTo>
                  <a:pt x="10891" y="13957"/>
                </a:lnTo>
                <a:lnTo>
                  <a:pt x="10891" y="13152"/>
                </a:lnTo>
                <a:close/>
                <a:moveTo>
                  <a:pt x="3194" y="14489"/>
                </a:moveTo>
                <a:lnTo>
                  <a:pt x="3194" y="15852"/>
                </a:lnTo>
                <a:lnTo>
                  <a:pt x="2376" y="15852"/>
                </a:lnTo>
                <a:lnTo>
                  <a:pt x="2376" y="14489"/>
                </a:lnTo>
                <a:close/>
                <a:moveTo>
                  <a:pt x="4907" y="14009"/>
                </a:moveTo>
                <a:lnTo>
                  <a:pt x="5167" y="14372"/>
                </a:lnTo>
                <a:cubicBezTo>
                  <a:pt x="5205" y="14437"/>
                  <a:pt x="5283" y="14476"/>
                  <a:pt x="5374" y="14489"/>
                </a:cubicBezTo>
                <a:lnTo>
                  <a:pt x="6114" y="14489"/>
                </a:lnTo>
                <a:lnTo>
                  <a:pt x="6114" y="15852"/>
                </a:lnTo>
                <a:lnTo>
                  <a:pt x="3713" y="15852"/>
                </a:lnTo>
                <a:lnTo>
                  <a:pt x="3713" y="14489"/>
                </a:lnTo>
                <a:lnTo>
                  <a:pt x="4453" y="14489"/>
                </a:lnTo>
                <a:cubicBezTo>
                  <a:pt x="4530" y="14489"/>
                  <a:pt x="4608" y="14437"/>
                  <a:pt x="4660" y="14372"/>
                </a:cubicBezTo>
                <a:lnTo>
                  <a:pt x="4907" y="14009"/>
                </a:lnTo>
                <a:close/>
                <a:moveTo>
                  <a:pt x="9151" y="14009"/>
                </a:moveTo>
                <a:lnTo>
                  <a:pt x="9411" y="14372"/>
                </a:lnTo>
                <a:cubicBezTo>
                  <a:pt x="9463" y="14437"/>
                  <a:pt x="9541" y="14489"/>
                  <a:pt x="9619" y="14489"/>
                </a:cubicBezTo>
                <a:lnTo>
                  <a:pt x="10371" y="14489"/>
                </a:lnTo>
                <a:lnTo>
                  <a:pt x="10371" y="15852"/>
                </a:lnTo>
                <a:lnTo>
                  <a:pt x="6646" y="15852"/>
                </a:lnTo>
                <a:lnTo>
                  <a:pt x="6633" y="14489"/>
                </a:lnTo>
                <a:lnTo>
                  <a:pt x="7438" y="14489"/>
                </a:lnTo>
                <a:lnTo>
                  <a:pt x="7438" y="14878"/>
                </a:lnTo>
                <a:cubicBezTo>
                  <a:pt x="7425" y="15066"/>
                  <a:pt x="7561" y="15160"/>
                  <a:pt x="7698" y="15160"/>
                </a:cubicBezTo>
                <a:cubicBezTo>
                  <a:pt x="7834" y="15160"/>
                  <a:pt x="7970" y="15066"/>
                  <a:pt x="7957" y="14878"/>
                </a:cubicBezTo>
                <a:lnTo>
                  <a:pt x="7957" y="14489"/>
                </a:lnTo>
                <a:lnTo>
                  <a:pt x="8697" y="14489"/>
                </a:lnTo>
                <a:cubicBezTo>
                  <a:pt x="8775" y="14489"/>
                  <a:pt x="8853" y="14437"/>
                  <a:pt x="8905" y="14372"/>
                </a:cubicBezTo>
                <a:lnTo>
                  <a:pt x="9151" y="14009"/>
                </a:lnTo>
                <a:close/>
                <a:moveTo>
                  <a:pt x="11695" y="14489"/>
                </a:moveTo>
                <a:lnTo>
                  <a:pt x="11695" y="15852"/>
                </a:lnTo>
                <a:lnTo>
                  <a:pt x="10878" y="15852"/>
                </a:lnTo>
                <a:lnTo>
                  <a:pt x="10878" y="14489"/>
                </a:lnTo>
                <a:close/>
                <a:moveTo>
                  <a:pt x="7042" y="0"/>
                </a:moveTo>
                <a:cubicBezTo>
                  <a:pt x="6873" y="0"/>
                  <a:pt x="6705" y="49"/>
                  <a:pt x="6555" y="146"/>
                </a:cubicBezTo>
                <a:lnTo>
                  <a:pt x="3051" y="2521"/>
                </a:lnTo>
                <a:cubicBezTo>
                  <a:pt x="1623" y="3495"/>
                  <a:pt x="740" y="5091"/>
                  <a:pt x="675" y="6818"/>
                </a:cubicBezTo>
                <a:cubicBezTo>
                  <a:pt x="286" y="6870"/>
                  <a:pt x="1" y="7194"/>
                  <a:pt x="1" y="7584"/>
                </a:cubicBezTo>
                <a:lnTo>
                  <a:pt x="1" y="8985"/>
                </a:lnTo>
                <a:cubicBezTo>
                  <a:pt x="1" y="9362"/>
                  <a:pt x="286" y="9686"/>
                  <a:pt x="663" y="9738"/>
                </a:cubicBezTo>
                <a:lnTo>
                  <a:pt x="663" y="10880"/>
                </a:lnTo>
                <a:cubicBezTo>
                  <a:pt x="650" y="11062"/>
                  <a:pt x="786" y="11153"/>
                  <a:pt x="922" y="11153"/>
                </a:cubicBezTo>
                <a:cubicBezTo>
                  <a:pt x="1058" y="11153"/>
                  <a:pt x="1195" y="11062"/>
                  <a:pt x="1182" y="10880"/>
                </a:cubicBezTo>
                <a:lnTo>
                  <a:pt x="1182" y="9492"/>
                </a:lnTo>
                <a:cubicBezTo>
                  <a:pt x="1182" y="9349"/>
                  <a:pt x="1065" y="9232"/>
                  <a:pt x="922" y="9232"/>
                </a:cubicBezTo>
                <a:lnTo>
                  <a:pt x="766" y="9232"/>
                </a:lnTo>
                <a:cubicBezTo>
                  <a:pt x="637" y="9232"/>
                  <a:pt x="520" y="9115"/>
                  <a:pt x="520" y="8985"/>
                </a:cubicBezTo>
                <a:lnTo>
                  <a:pt x="520" y="7584"/>
                </a:lnTo>
                <a:cubicBezTo>
                  <a:pt x="520" y="7441"/>
                  <a:pt x="637" y="7324"/>
                  <a:pt x="766" y="7324"/>
                </a:cubicBezTo>
                <a:lnTo>
                  <a:pt x="922" y="7324"/>
                </a:lnTo>
                <a:cubicBezTo>
                  <a:pt x="1065" y="7311"/>
                  <a:pt x="1182" y="7194"/>
                  <a:pt x="1182" y="7038"/>
                </a:cubicBezTo>
                <a:cubicBezTo>
                  <a:pt x="1182" y="5403"/>
                  <a:pt x="1986" y="3871"/>
                  <a:pt x="3349" y="2950"/>
                </a:cubicBezTo>
                <a:lnTo>
                  <a:pt x="6776" y="613"/>
                </a:lnTo>
                <a:lnTo>
                  <a:pt x="6776" y="1444"/>
                </a:lnTo>
                <a:lnTo>
                  <a:pt x="3726" y="3521"/>
                </a:lnTo>
                <a:cubicBezTo>
                  <a:pt x="2895" y="4092"/>
                  <a:pt x="2285" y="4936"/>
                  <a:pt x="2012" y="5922"/>
                </a:cubicBezTo>
                <a:cubicBezTo>
                  <a:pt x="1831" y="6610"/>
                  <a:pt x="1870" y="7324"/>
                  <a:pt x="1870" y="8038"/>
                </a:cubicBezTo>
                <a:lnTo>
                  <a:pt x="1428" y="8038"/>
                </a:lnTo>
                <a:cubicBezTo>
                  <a:pt x="1420" y="8037"/>
                  <a:pt x="1412" y="8037"/>
                  <a:pt x="1405" y="8037"/>
                </a:cubicBezTo>
                <a:cubicBezTo>
                  <a:pt x="1073" y="8037"/>
                  <a:pt x="1073" y="8558"/>
                  <a:pt x="1405" y="8558"/>
                </a:cubicBezTo>
                <a:cubicBezTo>
                  <a:pt x="1412" y="8558"/>
                  <a:pt x="1420" y="8558"/>
                  <a:pt x="1428" y="8557"/>
                </a:cubicBezTo>
                <a:lnTo>
                  <a:pt x="1870" y="8557"/>
                </a:lnTo>
                <a:lnTo>
                  <a:pt x="1870" y="16111"/>
                </a:lnTo>
                <a:cubicBezTo>
                  <a:pt x="1870" y="16241"/>
                  <a:pt x="1986" y="16358"/>
                  <a:pt x="2116" y="16358"/>
                </a:cubicBezTo>
                <a:lnTo>
                  <a:pt x="11955" y="16358"/>
                </a:lnTo>
                <a:cubicBezTo>
                  <a:pt x="12098" y="16358"/>
                  <a:pt x="12202" y="16241"/>
                  <a:pt x="12215" y="16111"/>
                </a:cubicBezTo>
                <a:lnTo>
                  <a:pt x="12215" y="8557"/>
                </a:lnTo>
                <a:lnTo>
                  <a:pt x="12643" y="8557"/>
                </a:lnTo>
                <a:cubicBezTo>
                  <a:pt x="12954" y="8531"/>
                  <a:pt x="12954" y="8064"/>
                  <a:pt x="12643" y="8038"/>
                </a:cubicBezTo>
                <a:lnTo>
                  <a:pt x="12202" y="8038"/>
                </a:lnTo>
                <a:cubicBezTo>
                  <a:pt x="12202" y="7441"/>
                  <a:pt x="12240" y="6831"/>
                  <a:pt x="12137" y="6247"/>
                </a:cubicBezTo>
                <a:cubicBezTo>
                  <a:pt x="11916" y="5130"/>
                  <a:pt x="11280" y="4157"/>
                  <a:pt x="10345" y="3521"/>
                </a:cubicBezTo>
                <a:lnTo>
                  <a:pt x="7295" y="1444"/>
                </a:lnTo>
                <a:lnTo>
                  <a:pt x="7295" y="613"/>
                </a:lnTo>
                <a:lnTo>
                  <a:pt x="10722" y="2950"/>
                </a:lnTo>
                <a:cubicBezTo>
                  <a:pt x="12085" y="3871"/>
                  <a:pt x="12889" y="5403"/>
                  <a:pt x="12889" y="7038"/>
                </a:cubicBezTo>
                <a:cubicBezTo>
                  <a:pt x="12889" y="7194"/>
                  <a:pt x="12993" y="7311"/>
                  <a:pt x="13149" y="7324"/>
                </a:cubicBezTo>
                <a:lnTo>
                  <a:pt x="13305" y="7324"/>
                </a:lnTo>
                <a:cubicBezTo>
                  <a:pt x="13435" y="7324"/>
                  <a:pt x="13551" y="7441"/>
                  <a:pt x="13551" y="7584"/>
                </a:cubicBezTo>
                <a:lnTo>
                  <a:pt x="13551" y="8985"/>
                </a:lnTo>
                <a:cubicBezTo>
                  <a:pt x="13551" y="9115"/>
                  <a:pt x="13435" y="9232"/>
                  <a:pt x="13305" y="9232"/>
                </a:cubicBezTo>
                <a:lnTo>
                  <a:pt x="13149" y="9232"/>
                </a:lnTo>
                <a:cubicBezTo>
                  <a:pt x="13006" y="9232"/>
                  <a:pt x="12889" y="9349"/>
                  <a:pt x="12889" y="9492"/>
                </a:cubicBezTo>
                <a:lnTo>
                  <a:pt x="12889" y="16656"/>
                </a:lnTo>
                <a:cubicBezTo>
                  <a:pt x="12889" y="16864"/>
                  <a:pt x="12721" y="17046"/>
                  <a:pt x="12513" y="17046"/>
                </a:cubicBezTo>
                <a:lnTo>
                  <a:pt x="1558" y="17046"/>
                </a:lnTo>
                <a:cubicBezTo>
                  <a:pt x="1350" y="17046"/>
                  <a:pt x="1182" y="16864"/>
                  <a:pt x="1182" y="16656"/>
                </a:cubicBezTo>
                <a:lnTo>
                  <a:pt x="1182" y="12088"/>
                </a:lnTo>
                <a:cubicBezTo>
                  <a:pt x="1195" y="11906"/>
                  <a:pt x="1058" y="11815"/>
                  <a:pt x="922" y="11815"/>
                </a:cubicBezTo>
                <a:cubicBezTo>
                  <a:pt x="786" y="11815"/>
                  <a:pt x="650" y="11906"/>
                  <a:pt x="663" y="12088"/>
                </a:cubicBezTo>
                <a:lnTo>
                  <a:pt x="663" y="16656"/>
                </a:lnTo>
                <a:cubicBezTo>
                  <a:pt x="663" y="17150"/>
                  <a:pt x="1065" y="17552"/>
                  <a:pt x="1558" y="17552"/>
                </a:cubicBezTo>
                <a:lnTo>
                  <a:pt x="12513" y="17552"/>
                </a:lnTo>
                <a:cubicBezTo>
                  <a:pt x="13006" y="17552"/>
                  <a:pt x="13409" y="17150"/>
                  <a:pt x="13409" y="16656"/>
                </a:cubicBezTo>
                <a:lnTo>
                  <a:pt x="13409" y="9738"/>
                </a:lnTo>
                <a:cubicBezTo>
                  <a:pt x="13785" y="9686"/>
                  <a:pt x="14071" y="9362"/>
                  <a:pt x="14071" y="8985"/>
                </a:cubicBezTo>
                <a:lnTo>
                  <a:pt x="14071" y="7584"/>
                </a:lnTo>
                <a:cubicBezTo>
                  <a:pt x="14071" y="7194"/>
                  <a:pt x="13785" y="6870"/>
                  <a:pt x="13409" y="6818"/>
                </a:cubicBezTo>
                <a:cubicBezTo>
                  <a:pt x="13331" y="5091"/>
                  <a:pt x="12448" y="3495"/>
                  <a:pt x="11020" y="2521"/>
                </a:cubicBezTo>
                <a:lnTo>
                  <a:pt x="7529" y="146"/>
                </a:lnTo>
                <a:cubicBezTo>
                  <a:pt x="7380" y="49"/>
                  <a:pt x="7211" y="0"/>
                  <a:pt x="7042" y="0"/>
                </a:cubicBezTo>
                <a:close/>
              </a:path>
            </a:pathLst>
          </a:custGeom>
          <a:solidFill>
            <a:srgbClr val="0F6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BFA51C3-9974-AA6A-5809-15F909A6F3AD}"/>
              </a:ext>
            </a:extLst>
          </p:cNvPr>
          <p:cNvSpPr txBox="1"/>
          <p:nvPr/>
        </p:nvSpPr>
        <p:spPr>
          <a:xfrm>
            <a:off x="8431848" y="744367"/>
            <a:ext cx="3080662" cy="1696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32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fa-IR" sz="3200" dirty="0">
              <a:latin typeface="Kalameh" pitchFamily="2" charset="-78"/>
              <a:cs typeface="B Tehran" panose="00000400000000000000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14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A219D096-2571-CE5B-7AAB-A04F1752FCFD}"/>
              </a:ext>
            </a:extLst>
          </p:cNvPr>
          <p:cNvSpPr txBox="1"/>
          <p:nvPr/>
        </p:nvSpPr>
        <p:spPr>
          <a:xfrm>
            <a:off x="6400215" y="3702859"/>
            <a:ext cx="3080662" cy="1696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32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fa-IR" sz="3200" dirty="0">
              <a:latin typeface="Kalameh" pitchFamily="2" charset="-78"/>
              <a:cs typeface="B Tehran" panose="00000400000000000000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14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940D9CE6-4426-6327-7921-B72C37AF85C1}"/>
              </a:ext>
            </a:extLst>
          </p:cNvPr>
          <p:cNvSpPr txBox="1"/>
          <p:nvPr/>
        </p:nvSpPr>
        <p:spPr>
          <a:xfrm>
            <a:off x="4388994" y="744367"/>
            <a:ext cx="3080662" cy="1696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32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fa-IR" sz="3200" dirty="0">
              <a:latin typeface="Kalameh" pitchFamily="2" charset="-78"/>
              <a:cs typeface="B Tehran" panose="00000400000000000000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14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887A6F65-3CEA-4871-0892-DC040D2F2156}"/>
              </a:ext>
            </a:extLst>
          </p:cNvPr>
          <p:cNvSpPr txBox="1"/>
          <p:nvPr/>
        </p:nvSpPr>
        <p:spPr>
          <a:xfrm>
            <a:off x="2396643" y="3702859"/>
            <a:ext cx="3080662" cy="1696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32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fa-IR" sz="3200" dirty="0">
              <a:latin typeface="Kalameh" pitchFamily="2" charset="-78"/>
              <a:cs typeface="B Tehran" panose="00000400000000000000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14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7DB86A5-E64F-9B4C-47E2-130444C3B5FB}"/>
              </a:ext>
            </a:extLst>
          </p:cNvPr>
          <p:cNvSpPr txBox="1"/>
          <p:nvPr/>
        </p:nvSpPr>
        <p:spPr>
          <a:xfrm>
            <a:off x="398316" y="744367"/>
            <a:ext cx="3080662" cy="1696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32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fa-IR" sz="3200" dirty="0">
              <a:latin typeface="Kalameh" pitchFamily="2" charset="-78"/>
              <a:cs typeface="B Tehran" panose="00000400000000000000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14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2269048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0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100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20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30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40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000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52" grpId="0" animBg="1"/>
      <p:bldP spid="53" grpId="0"/>
      <p:bldP spid="54" grpId="0"/>
      <p:bldP spid="55" grpId="0"/>
      <p:bldP spid="56" grpId="0"/>
      <p:bldP spid="5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EC37CB1-74C3-ACD0-010C-ECF0158B7A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3D512-38F5-4B0F-8403-F56AFC0CBD9B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554DB8-8391-B587-EA16-E4AA2D4E3681}"/>
              </a:ext>
            </a:extLst>
          </p:cNvPr>
          <p:cNvSpPr txBox="1"/>
          <p:nvPr/>
        </p:nvSpPr>
        <p:spPr>
          <a:xfrm>
            <a:off x="7960996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امــامت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B59B26-E659-A567-FD01-E2D8FF4E7F34}"/>
              </a:ext>
            </a:extLst>
          </p:cNvPr>
          <p:cNvSpPr txBox="1"/>
          <p:nvPr/>
        </p:nvSpPr>
        <p:spPr>
          <a:xfrm>
            <a:off x="6552014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مخالفت با مامون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718D80-B5E0-FC72-1C45-0EB073E4FFCD}"/>
              </a:ext>
            </a:extLst>
          </p:cNvPr>
          <p:cNvSpPr txBox="1"/>
          <p:nvPr/>
        </p:nvSpPr>
        <p:spPr>
          <a:xfrm>
            <a:off x="9369978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ولــــادت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799C28C-0446-15E3-7C15-73920EDB2A2A}"/>
              </a:ext>
            </a:extLst>
          </p:cNvPr>
          <p:cNvSpPr txBox="1"/>
          <p:nvPr/>
        </p:nvSpPr>
        <p:spPr>
          <a:xfrm>
            <a:off x="2808991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پذیرش ولادت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F03F833-26A0-6023-8C13-AADBFD18CB7E}"/>
              </a:ext>
            </a:extLst>
          </p:cNvPr>
          <p:cNvSpPr txBox="1"/>
          <p:nvPr/>
        </p:nvSpPr>
        <p:spPr>
          <a:xfrm>
            <a:off x="1400009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شهادت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016342-9324-F372-669C-9BF7049088C5}"/>
              </a:ext>
            </a:extLst>
          </p:cNvPr>
          <p:cNvSpPr txBox="1"/>
          <p:nvPr/>
        </p:nvSpPr>
        <p:spPr>
          <a:xfrm>
            <a:off x="4217973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هجرت اجباری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1CD694F-2F4E-69FF-1697-251F810AF225}"/>
              </a:ext>
            </a:extLst>
          </p:cNvPr>
          <p:cNvSpPr txBox="1"/>
          <p:nvPr/>
        </p:nvSpPr>
        <p:spPr>
          <a:xfrm>
            <a:off x="3788228" y="108860"/>
            <a:ext cx="4615543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0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موضوع خود را به صورت دقیق را وارد نمایید</a:t>
            </a:r>
            <a:endParaRPr lang="en-US" sz="4000" dirty="0"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DFB7AAC-B682-5D33-59FF-7D6F9332E1DA}"/>
              </a:ext>
            </a:extLst>
          </p:cNvPr>
          <p:cNvSpPr txBox="1"/>
          <p:nvPr/>
        </p:nvSpPr>
        <p:spPr>
          <a:xfrm>
            <a:off x="850486" y="997674"/>
            <a:ext cx="10540566" cy="4570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24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400" dirty="0"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2400" dirty="0"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400" dirty="0"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2400" dirty="0"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400" dirty="0"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2400" dirty="0"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</a:p>
        </p:txBody>
      </p:sp>
    </p:spTree>
    <p:extLst>
      <p:ext uri="{BB962C8B-B14F-4D97-AF65-F5344CB8AC3E}">
        <p14:creationId xmlns:p14="http://schemas.microsoft.com/office/powerpoint/2010/main" val="6762452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EB8E5B8-24CB-6011-7E76-4DCAFEF0F2D0}"/>
              </a:ext>
            </a:extLst>
          </p:cNvPr>
          <p:cNvSpPr txBox="1"/>
          <p:nvPr/>
        </p:nvSpPr>
        <p:spPr>
          <a:xfrm>
            <a:off x="3265715" y="2754088"/>
            <a:ext cx="570411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8000" dirty="0">
                <a:latin typeface="IranNastaliq" panose="02020505000000020003" pitchFamily="18" charset="0"/>
                <a:cs typeface="IranNastaliq" panose="02020505000000020003" pitchFamily="18" charset="0"/>
              </a:rPr>
              <a:t>سپاس از شما عزیزان</a:t>
            </a:r>
            <a:endParaRPr lang="en-US" sz="8000" dirty="0"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24443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EBAA582-A7ED-20CE-9AEA-9E4A27BAF3CD}"/>
              </a:ext>
            </a:extLst>
          </p:cNvPr>
          <p:cNvSpPr txBox="1"/>
          <p:nvPr/>
        </p:nvSpPr>
        <p:spPr>
          <a:xfrm>
            <a:off x="3265715" y="2754088"/>
            <a:ext cx="570411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8000" dirty="0">
                <a:latin typeface="IranNastaliq" panose="02020505000000020003" pitchFamily="18" charset="0"/>
                <a:cs typeface="IranNastaliq" panose="02020505000000020003" pitchFamily="18" charset="0"/>
              </a:rPr>
              <a:t>ولادت</a:t>
            </a:r>
            <a:endParaRPr lang="en-US" sz="8000" dirty="0"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18336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61CD9EA-7705-00A6-1E79-4CBD210DD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3D512-38F5-4B0F-8403-F56AFC0CBD9B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FC33FB-36AA-B625-529F-1A0C0D1B19E3}"/>
              </a:ext>
            </a:extLst>
          </p:cNvPr>
          <p:cNvSpPr txBox="1"/>
          <p:nvPr/>
        </p:nvSpPr>
        <p:spPr>
          <a:xfrm>
            <a:off x="7960996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امــامت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45C1609-2AFA-970D-4935-AA98E648CFF2}"/>
              </a:ext>
            </a:extLst>
          </p:cNvPr>
          <p:cNvSpPr txBox="1"/>
          <p:nvPr/>
        </p:nvSpPr>
        <p:spPr>
          <a:xfrm>
            <a:off x="6552014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مخالفت با مامون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E1E2904-8F8E-0507-2C8E-5544B081CDC7}"/>
              </a:ext>
            </a:extLst>
          </p:cNvPr>
          <p:cNvSpPr txBox="1"/>
          <p:nvPr/>
        </p:nvSpPr>
        <p:spPr>
          <a:xfrm>
            <a:off x="9369978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ولــــادت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F81B14E-9955-3F2C-8A2D-06A198BC9709}"/>
              </a:ext>
            </a:extLst>
          </p:cNvPr>
          <p:cNvSpPr txBox="1"/>
          <p:nvPr/>
        </p:nvSpPr>
        <p:spPr>
          <a:xfrm>
            <a:off x="2808991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پذیرش ولادت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EB9E6E-CE04-876E-4B43-FBBDF9351826}"/>
              </a:ext>
            </a:extLst>
          </p:cNvPr>
          <p:cNvSpPr txBox="1"/>
          <p:nvPr/>
        </p:nvSpPr>
        <p:spPr>
          <a:xfrm>
            <a:off x="1400009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شهادت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0D66164-3A74-3583-A038-1665A2A43763}"/>
              </a:ext>
            </a:extLst>
          </p:cNvPr>
          <p:cNvSpPr txBox="1"/>
          <p:nvPr/>
        </p:nvSpPr>
        <p:spPr>
          <a:xfrm>
            <a:off x="4217973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هجرت اجباری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59C8030-819F-462C-C055-9EFB9AE9D09D}"/>
              </a:ext>
            </a:extLst>
          </p:cNvPr>
          <p:cNvSpPr txBox="1"/>
          <p:nvPr/>
        </p:nvSpPr>
        <p:spPr>
          <a:xfrm>
            <a:off x="3788228" y="108860"/>
            <a:ext cx="4615543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0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موضوع خود را به صورت دقیق را وارد نمایید</a:t>
            </a:r>
            <a:endParaRPr lang="en-US" sz="4000" dirty="0"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BC07FDB-9301-23CE-03C7-C965AAE9FD3B}"/>
              </a:ext>
            </a:extLst>
          </p:cNvPr>
          <p:cNvSpPr txBox="1"/>
          <p:nvPr/>
        </p:nvSpPr>
        <p:spPr>
          <a:xfrm>
            <a:off x="718457" y="997674"/>
            <a:ext cx="10672595" cy="45704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24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400" dirty="0"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2400" dirty="0"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400" dirty="0"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2400" dirty="0"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400" dirty="0"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2400" dirty="0"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</a:p>
        </p:txBody>
      </p:sp>
    </p:spTree>
    <p:extLst>
      <p:ext uri="{BB962C8B-B14F-4D97-AF65-F5344CB8AC3E}">
        <p14:creationId xmlns:p14="http://schemas.microsoft.com/office/powerpoint/2010/main" val="21124023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EC37CB1-74C3-ACD0-010C-ECF0158B7A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3D512-38F5-4B0F-8403-F56AFC0CBD9B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554DB8-8391-B587-EA16-E4AA2D4E3681}"/>
              </a:ext>
            </a:extLst>
          </p:cNvPr>
          <p:cNvSpPr txBox="1"/>
          <p:nvPr/>
        </p:nvSpPr>
        <p:spPr>
          <a:xfrm>
            <a:off x="7960996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امــامت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B59B26-E659-A567-FD01-E2D8FF4E7F34}"/>
              </a:ext>
            </a:extLst>
          </p:cNvPr>
          <p:cNvSpPr txBox="1"/>
          <p:nvPr/>
        </p:nvSpPr>
        <p:spPr>
          <a:xfrm>
            <a:off x="6552014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مخالفت با مامون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718D80-B5E0-FC72-1C45-0EB073E4FFCD}"/>
              </a:ext>
            </a:extLst>
          </p:cNvPr>
          <p:cNvSpPr txBox="1"/>
          <p:nvPr/>
        </p:nvSpPr>
        <p:spPr>
          <a:xfrm>
            <a:off x="9369978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ولــــادت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799C28C-0446-15E3-7C15-73920EDB2A2A}"/>
              </a:ext>
            </a:extLst>
          </p:cNvPr>
          <p:cNvSpPr txBox="1"/>
          <p:nvPr/>
        </p:nvSpPr>
        <p:spPr>
          <a:xfrm>
            <a:off x="2808991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پذیرش ولادت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F03F833-26A0-6023-8C13-AADBFD18CB7E}"/>
              </a:ext>
            </a:extLst>
          </p:cNvPr>
          <p:cNvSpPr txBox="1"/>
          <p:nvPr/>
        </p:nvSpPr>
        <p:spPr>
          <a:xfrm>
            <a:off x="1400009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شهادت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016342-9324-F372-669C-9BF7049088C5}"/>
              </a:ext>
            </a:extLst>
          </p:cNvPr>
          <p:cNvSpPr txBox="1"/>
          <p:nvPr/>
        </p:nvSpPr>
        <p:spPr>
          <a:xfrm>
            <a:off x="4217973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هجرت اجباری</a:t>
            </a:r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FE40A94-5C13-77AA-E325-BFF1018ADAC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51220" y="772924"/>
            <a:ext cx="7257663" cy="508359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1E9DCC8-781A-54D6-D074-FE1142AC6EC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1866" y="772924"/>
            <a:ext cx="7257663" cy="508359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0CBF67F-35FA-E213-09E3-6BC1BB255037}"/>
              </a:ext>
            </a:extLst>
          </p:cNvPr>
          <p:cNvSpPr txBox="1"/>
          <p:nvPr/>
        </p:nvSpPr>
        <p:spPr>
          <a:xfrm>
            <a:off x="3788228" y="108860"/>
            <a:ext cx="4615543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0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موضوع خود را به صورت دقیق را وارد نمایید</a:t>
            </a:r>
            <a:endParaRPr lang="en-US" sz="4000" dirty="0"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8805C2A-398B-094C-FAF4-53524639C80C}"/>
              </a:ext>
            </a:extLst>
          </p:cNvPr>
          <p:cNvSpPr txBox="1"/>
          <p:nvPr/>
        </p:nvSpPr>
        <p:spPr>
          <a:xfrm>
            <a:off x="6948176" y="2011289"/>
            <a:ext cx="4425042" cy="30392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44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fa-IR" sz="4400" dirty="0">
              <a:latin typeface="Kalameh" pitchFamily="2" charset="-78"/>
              <a:cs typeface="B Tehran" panose="00000400000000000000" pitchFamily="2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8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800" dirty="0"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1800" dirty="0"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0CAE366-9BB3-590F-7F05-4372BDC61333}"/>
              </a:ext>
            </a:extLst>
          </p:cNvPr>
          <p:cNvSpPr txBox="1"/>
          <p:nvPr/>
        </p:nvSpPr>
        <p:spPr>
          <a:xfrm>
            <a:off x="765091" y="2114703"/>
            <a:ext cx="4425042" cy="30392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44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fa-IR" sz="4400" dirty="0">
              <a:latin typeface="Kalameh" pitchFamily="2" charset="-78"/>
              <a:cs typeface="B Tehran" panose="00000400000000000000" pitchFamily="2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8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800" dirty="0">
                <a:latin typeface="Kalameh" pitchFamily="2" charset="-78"/>
                <a:cs typeface="B Tehran" panose="00000400000000000000" pitchFamily="2" charset="-78"/>
              </a:rPr>
              <a:t> </a:t>
            </a:r>
            <a:r>
              <a:rPr lang="fa-IR" sz="1800" dirty="0">
                <a:latin typeface="Kalameh" pitchFamily="2" charset="-78"/>
                <a:cs typeface="B Tehra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49324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EC37CB1-74C3-ACD0-010C-ECF0158B7A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3D512-38F5-4B0F-8403-F56AFC0CBD9B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554DB8-8391-B587-EA16-E4AA2D4E3681}"/>
              </a:ext>
            </a:extLst>
          </p:cNvPr>
          <p:cNvSpPr txBox="1"/>
          <p:nvPr/>
        </p:nvSpPr>
        <p:spPr>
          <a:xfrm>
            <a:off x="7960996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امــامت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B59B26-E659-A567-FD01-E2D8FF4E7F34}"/>
              </a:ext>
            </a:extLst>
          </p:cNvPr>
          <p:cNvSpPr txBox="1"/>
          <p:nvPr/>
        </p:nvSpPr>
        <p:spPr>
          <a:xfrm>
            <a:off x="6552014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مخالفت با مامون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718D80-B5E0-FC72-1C45-0EB073E4FFCD}"/>
              </a:ext>
            </a:extLst>
          </p:cNvPr>
          <p:cNvSpPr txBox="1"/>
          <p:nvPr/>
        </p:nvSpPr>
        <p:spPr>
          <a:xfrm>
            <a:off x="9369978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ولــــادت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799C28C-0446-15E3-7C15-73920EDB2A2A}"/>
              </a:ext>
            </a:extLst>
          </p:cNvPr>
          <p:cNvSpPr txBox="1"/>
          <p:nvPr/>
        </p:nvSpPr>
        <p:spPr>
          <a:xfrm>
            <a:off x="2808991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پذیرش ولادت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F03F833-26A0-6023-8C13-AADBFD18CB7E}"/>
              </a:ext>
            </a:extLst>
          </p:cNvPr>
          <p:cNvSpPr txBox="1"/>
          <p:nvPr/>
        </p:nvSpPr>
        <p:spPr>
          <a:xfrm>
            <a:off x="1400009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شهادت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016342-9324-F372-669C-9BF7049088C5}"/>
              </a:ext>
            </a:extLst>
          </p:cNvPr>
          <p:cNvSpPr txBox="1"/>
          <p:nvPr/>
        </p:nvSpPr>
        <p:spPr>
          <a:xfrm>
            <a:off x="4217973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هجرت اجباری</a:t>
            </a:r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C9894653-9875-7E2B-3AE2-41AF9C0B279B}"/>
              </a:ext>
            </a:extLst>
          </p:cNvPr>
          <p:cNvSpPr/>
          <p:nvPr/>
        </p:nvSpPr>
        <p:spPr>
          <a:xfrm>
            <a:off x="9369978" y="1839490"/>
            <a:ext cx="2228064" cy="3128408"/>
          </a:xfrm>
          <a:custGeom>
            <a:avLst/>
            <a:gdLst>
              <a:gd name="connsiteX0" fmla="*/ 4033304 w 4033303"/>
              <a:gd name="connsiteY0" fmla="*/ 4800600 h 4800600"/>
              <a:gd name="connsiteX1" fmla="*/ 0 w 4033303"/>
              <a:gd name="connsiteY1" fmla="*/ 4800600 h 4800600"/>
              <a:gd name="connsiteX2" fmla="*/ 0 w 4033303"/>
              <a:gd name="connsiteY2" fmla="*/ 1396262 h 4800600"/>
              <a:gd name="connsiteX3" fmla="*/ 242658 w 4033303"/>
              <a:gd name="connsiteY3" fmla="*/ 1115595 h 4800600"/>
              <a:gd name="connsiteX4" fmla="*/ 244999 w 4033303"/>
              <a:gd name="connsiteY4" fmla="*/ 870320 h 4800600"/>
              <a:gd name="connsiteX5" fmla="*/ 553947 w 4033303"/>
              <a:gd name="connsiteY5" fmla="*/ 870320 h 4800600"/>
              <a:gd name="connsiteX6" fmla="*/ 887149 w 4033303"/>
              <a:gd name="connsiteY6" fmla="*/ 573842 h 4800600"/>
              <a:gd name="connsiteX7" fmla="*/ 998274 w 4033303"/>
              <a:gd name="connsiteY7" fmla="*/ 573842 h 4800600"/>
              <a:gd name="connsiteX8" fmla="*/ 1292677 w 4033303"/>
              <a:gd name="connsiteY8" fmla="*/ 277697 h 4800600"/>
              <a:gd name="connsiteX9" fmla="*/ 1593714 w 4033303"/>
              <a:gd name="connsiteY9" fmla="*/ 240887 h 4800600"/>
              <a:gd name="connsiteX10" fmla="*/ 1987381 w 4033303"/>
              <a:gd name="connsiteY10" fmla="*/ 33250 h 4800600"/>
              <a:gd name="connsiteX11" fmla="*/ 2016652 w 4033303"/>
              <a:gd name="connsiteY11" fmla="*/ 0 h 4800600"/>
              <a:gd name="connsiteX12" fmla="*/ 2045923 w 4033303"/>
              <a:gd name="connsiteY12" fmla="*/ 33250 h 4800600"/>
              <a:gd name="connsiteX13" fmla="*/ 2439590 w 4033303"/>
              <a:gd name="connsiteY13" fmla="*/ 240887 h 4800600"/>
              <a:gd name="connsiteX14" fmla="*/ 2740627 w 4033303"/>
              <a:gd name="connsiteY14" fmla="*/ 277697 h 4800600"/>
              <a:gd name="connsiteX15" fmla="*/ 3035030 w 4033303"/>
              <a:gd name="connsiteY15" fmla="*/ 573842 h 4800600"/>
              <a:gd name="connsiteX16" fmla="*/ 3146155 w 4033303"/>
              <a:gd name="connsiteY16" fmla="*/ 573842 h 4800600"/>
              <a:gd name="connsiteX17" fmla="*/ 3479357 w 4033303"/>
              <a:gd name="connsiteY17" fmla="*/ 870320 h 4800600"/>
              <a:gd name="connsiteX18" fmla="*/ 3788305 w 4033303"/>
              <a:gd name="connsiteY18" fmla="*/ 870320 h 4800600"/>
              <a:gd name="connsiteX19" fmla="*/ 3790646 w 4033303"/>
              <a:gd name="connsiteY19" fmla="*/ 1115595 h 4800600"/>
              <a:gd name="connsiteX20" fmla="*/ 4033304 w 4033303"/>
              <a:gd name="connsiteY20" fmla="*/ 1396262 h 4800600"/>
              <a:gd name="connsiteX21" fmla="*/ 4033304 w 4033303"/>
              <a:gd name="connsiteY21" fmla="*/ 4800600 h 4800600"/>
              <a:gd name="connsiteX22" fmla="*/ 77979 w 4033303"/>
              <a:gd name="connsiteY22" fmla="*/ 4722621 h 4800600"/>
              <a:gd name="connsiteX23" fmla="*/ 3955325 w 4033303"/>
              <a:gd name="connsiteY23" fmla="*/ 4722621 h 4800600"/>
              <a:gd name="connsiteX24" fmla="*/ 3955325 w 4033303"/>
              <a:gd name="connsiteY24" fmla="*/ 1396263 h 4800600"/>
              <a:gd name="connsiteX25" fmla="*/ 3751628 w 4033303"/>
              <a:gd name="connsiteY25" fmla="*/ 1190605 h 4800600"/>
              <a:gd name="connsiteX26" fmla="*/ 3713381 w 4033303"/>
              <a:gd name="connsiteY26" fmla="*/ 1190234 h 4800600"/>
              <a:gd name="connsiteX27" fmla="*/ 3711068 w 4033303"/>
              <a:gd name="connsiteY27" fmla="*/ 948299 h 4800600"/>
              <a:gd name="connsiteX28" fmla="*/ 3403633 w 4033303"/>
              <a:gd name="connsiteY28" fmla="*/ 948299 h 4800600"/>
              <a:gd name="connsiteX29" fmla="*/ 3403633 w 4033303"/>
              <a:gd name="connsiteY29" fmla="*/ 909310 h 4800600"/>
              <a:gd name="connsiteX30" fmla="*/ 3146155 w 4033303"/>
              <a:gd name="connsiteY30" fmla="*/ 651822 h 4800600"/>
              <a:gd name="connsiteX31" fmla="*/ 2959297 w 4033303"/>
              <a:gd name="connsiteY31" fmla="*/ 651822 h 4800600"/>
              <a:gd name="connsiteX32" fmla="*/ 2959297 w 4033303"/>
              <a:gd name="connsiteY32" fmla="*/ 612832 h 4800600"/>
              <a:gd name="connsiteX33" fmla="*/ 2731165 w 4033303"/>
              <a:gd name="connsiteY33" fmla="*/ 355106 h 4800600"/>
              <a:gd name="connsiteX34" fmla="*/ 2430128 w 4033303"/>
              <a:gd name="connsiteY34" fmla="*/ 318296 h 4800600"/>
              <a:gd name="connsiteX35" fmla="*/ 2016652 w 4033303"/>
              <a:gd name="connsiteY35" fmla="*/ 116055 h 4800600"/>
              <a:gd name="connsiteX36" fmla="*/ 1603176 w 4033303"/>
              <a:gd name="connsiteY36" fmla="*/ 318296 h 4800600"/>
              <a:gd name="connsiteX37" fmla="*/ 1302139 w 4033303"/>
              <a:gd name="connsiteY37" fmla="*/ 355105 h 4800600"/>
              <a:gd name="connsiteX38" fmla="*/ 1074007 w 4033303"/>
              <a:gd name="connsiteY38" fmla="*/ 612832 h 4800600"/>
              <a:gd name="connsiteX39" fmla="*/ 1074007 w 4033303"/>
              <a:gd name="connsiteY39" fmla="*/ 651821 h 4800600"/>
              <a:gd name="connsiteX40" fmla="*/ 887149 w 4033303"/>
              <a:gd name="connsiteY40" fmla="*/ 651821 h 4800600"/>
              <a:gd name="connsiteX41" fmla="*/ 629671 w 4033303"/>
              <a:gd name="connsiteY41" fmla="*/ 909310 h 4800600"/>
              <a:gd name="connsiteX42" fmla="*/ 629671 w 4033303"/>
              <a:gd name="connsiteY42" fmla="*/ 948299 h 4800600"/>
              <a:gd name="connsiteX43" fmla="*/ 322236 w 4033303"/>
              <a:gd name="connsiteY43" fmla="*/ 948299 h 4800600"/>
              <a:gd name="connsiteX44" fmla="*/ 319923 w 4033303"/>
              <a:gd name="connsiteY44" fmla="*/ 1190234 h 4800600"/>
              <a:gd name="connsiteX45" fmla="*/ 281676 w 4033303"/>
              <a:gd name="connsiteY45" fmla="*/ 1190605 h 4800600"/>
              <a:gd name="connsiteX46" fmla="*/ 77979 w 4033303"/>
              <a:gd name="connsiteY46" fmla="*/ 1396262 h 4800600"/>
              <a:gd name="connsiteX47" fmla="*/ 77979 w 4033303"/>
              <a:gd name="connsiteY47" fmla="*/ 4722621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033303" h="4800600">
                <a:moveTo>
                  <a:pt x="4033304" y="4800600"/>
                </a:moveTo>
                <a:lnTo>
                  <a:pt x="0" y="4800600"/>
                </a:lnTo>
                <a:lnTo>
                  <a:pt x="0" y="1396262"/>
                </a:lnTo>
                <a:cubicBezTo>
                  <a:pt x="0" y="1254334"/>
                  <a:pt x="105794" y="1135633"/>
                  <a:pt x="242658" y="1115595"/>
                </a:cubicBezTo>
                <a:lnTo>
                  <a:pt x="244999" y="870320"/>
                </a:lnTo>
                <a:lnTo>
                  <a:pt x="553947" y="870320"/>
                </a:lnTo>
                <a:cubicBezTo>
                  <a:pt x="573318" y="703643"/>
                  <a:pt x="715361" y="573842"/>
                  <a:pt x="887149" y="573842"/>
                </a:cubicBezTo>
                <a:lnTo>
                  <a:pt x="998274" y="573842"/>
                </a:lnTo>
                <a:cubicBezTo>
                  <a:pt x="1015989" y="420910"/>
                  <a:pt x="1136623" y="296783"/>
                  <a:pt x="1292677" y="277697"/>
                </a:cubicBezTo>
                <a:lnTo>
                  <a:pt x="1593714" y="240887"/>
                </a:lnTo>
                <a:cubicBezTo>
                  <a:pt x="1746123" y="222249"/>
                  <a:pt x="1885928" y="148506"/>
                  <a:pt x="1987381" y="33250"/>
                </a:cubicBezTo>
                <a:lnTo>
                  <a:pt x="2016652" y="0"/>
                </a:lnTo>
                <a:lnTo>
                  <a:pt x="2045923" y="33250"/>
                </a:lnTo>
                <a:cubicBezTo>
                  <a:pt x="2147376" y="148506"/>
                  <a:pt x="2287182" y="222249"/>
                  <a:pt x="2439590" y="240887"/>
                </a:cubicBezTo>
                <a:lnTo>
                  <a:pt x="2740627" y="277697"/>
                </a:lnTo>
                <a:cubicBezTo>
                  <a:pt x="2896681" y="296783"/>
                  <a:pt x="3017315" y="420910"/>
                  <a:pt x="3035030" y="573842"/>
                </a:cubicBezTo>
                <a:lnTo>
                  <a:pt x="3146155" y="573842"/>
                </a:lnTo>
                <a:cubicBezTo>
                  <a:pt x="3317944" y="573842"/>
                  <a:pt x="3459986" y="703643"/>
                  <a:pt x="3479357" y="870320"/>
                </a:cubicBezTo>
                <a:lnTo>
                  <a:pt x="3788305" y="870320"/>
                </a:lnTo>
                <a:lnTo>
                  <a:pt x="3790646" y="1115595"/>
                </a:lnTo>
                <a:cubicBezTo>
                  <a:pt x="3927510" y="1135633"/>
                  <a:pt x="4033304" y="1254334"/>
                  <a:pt x="4033304" y="1396262"/>
                </a:cubicBezTo>
                <a:lnTo>
                  <a:pt x="4033304" y="4800600"/>
                </a:lnTo>
                <a:close/>
                <a:moveTo>
                  <a:pt x="77979" y="4722621"/>
                </a:moveTo>
                <a:lnTo>
                  <a:pt x="3955325" y="4722621"/>
                </a:lnTo>
                <a:lnTo>
                  <a:pt x="3955325" y="1396263"/>
                </a:lnTo>
                <a:cubicBezTo>
                  <a:pt x="3955325" y="1283939"/>
                  <a:pt x="3863943" y="1191681"/>
                  <a:pt x="3751628" y="1190605"/>
                </a:cubicBezTo>
                <a:lnTo>
                  <a:pt x="3713381" y="1190234"/>
                </a:lnTo>
                <a:lnTo>
                  <a:pt x="3711068" y="948299"/>
                </a:lnTo>
                <a:lnTo>
                  <a:pt x="3403633" y="948299"/>
                </a:lnTo>
                <a:lnTo>
                  <a:pt x="3403633" y="909310"/>
                </a:lnTo>
                <a:cubicBezTo>
                  <a:pt x="3403633" y="767334"/>
                  <a:pt x="3288130" y="651822"/>
                  <a:pt x="3146155" y="651822"/>
                </a:cubicBezTo>
                <a:lnTo>
                  <a:pt x="2959297" y="651822"/>
                </a:lnTo>
                <a:lnTo>
                  <a:pt x="2959297" y="612832"/>
                </a:lnTo>
                <a:cubicBezTo>
                  <a:pt x="2959297" y="481803"/>
                  <a:pt x="2861223" y="371002"/>
                  <a:pt x="2731165" y="355106"/>
                </a:cubicBezTo>
                <a:lnTo>
                  <a:pt x="2430128" y="318296"/>
                </a:lnTo>
                <a:cubicBezTo>
                  <a:pt x="2272932" y="299067"/>
                  <a:pt x="2127662" y="227732"/>
                  <a:pt x="2016652" y="116055"/>
                </a:cubicBezTo>
                <a:cubicBezTo>
                  <a:pt x="1905642" y="227732"/>
                  <a:pt x="1760373" y="299067"/>
                  <a:pt x="1603176" y="318296"/>
                </a:cubicBezTo>
                <a:lnTo>
                  <a:pt x="1302139" y="355105"/>
                </a:lnTo>
                <a:cubicBezTo>
                  <a:pt x="1172081" y="371002"/>
                  <a:pt x="1074007" y="481803"/>
                  <a:pt x="1074007" y="612832"/>
                </a:cubicBezTo>
                <a:lnTo>
                  <a:pt x="1074007" y="651821"/>
                </a:lnTo>
                <a:lnTo>
                  <a:pt x="887149" y="651821"/>
                </a:lnTo>
                <a:cubicBezTo>
                  <a:pt x="745174" y="651821"/>
                  <a:pt x="629671" y="767334"/>
                  <a:pt x="629671" y="909310"/>
                </a:cubicBezTo>
                <a:lnTo>
                  <a:pt x="629671" y="948299"/>
                </a:lnTo>
                <a:lnTo>
                  <a:pt x="322236" y="948299"/>
                </a:lnTo>
                <a:lnTo>
                  <a:pt x="319923" y="1190234"/>
                </a:lnTo>
                <a:lnTo>
                  <a:pt x="281676" y="1190605"/>
                </a:lnTo>
                <a:cubicBezTo>
                  <a:pt x="169362" y="1191681"/>
                  <a:pt x="77979" y="1283938"/>
                  <a:pt x="77979" y="1396262"/>
                </a:cubicBezTo>
                <a:lnTo>
                  <a:pt x="77979" y="4722621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00F82AE0-9A45-00FE-C133-0EF32C4BE8E1}"/>
              </a:ext>
            </a:extLst>
          </p:cNvPr>
          <p:cNvSpPr/>
          <p:nvPr/>
        </p:nvSpPr>
        <p:spPr>
          <a:xfrm>
            <a:off x="6775740" y="1839490"/>
            <a:ext cx="2228064" cy="3128408"/>
          </a:xfrm>
          <a:custGeom>
            <a:avLst/>
            <a:gdLst>
              <a:gd name="connsiteX0" fmla="*/ 4033304 w 4033303"/>
              <a:gd name="connsiteY0" fmla="*/ 4800600 h 4800600"/>
              <a:gd name="connsiteX1" fmla="*/ 0 w 4033303"/>
              <a:gd name="connsiteY1" fmla="*/ 4800600 h 4800600"/>
              <a:gd name="connsiteX2" fmla="*/ 0 w 4033303"/>
              <a:gd name="connsiteY2" fmla="*/ 1396262 h 4800600"/>
              <a:gd name="connsiteX3" fmla="*/ 242658 w 4033303"/>
              <a:gd name="connsiteY3" fmla="*/ 1115595 h 4800600"/>
              <a:gd name="connsiteX4" fmla="*/ 244999 w 4033303"/>
              <a:gd name="connsiteY4" fmla="*/ 870320 h 4800600"/>
              <a:gd name="connsiteX5" fmla="*/ 553947 w 4033303"/>
              <a:gd name="connsiteY5" fmla="*/ 870320 h 4800600"/>
              <a:gd name="connsiteX6" fmla="*/ 887149 w 4033303"/>
              <a:gd name="connsiteY6" fmla="*/ 573842 h 4800600"/>
              <a:gd name="connsiteX7" fmla="*/ 998274 w 4033303"/>
              <a:gd name="connsiteY7" fmla="*/ 573842 h 4800600"/>
              <a:gd name="connsiteX8" fmla="*/ 1292677 w 4033303"/>
              <a:gd name="connsiteY8" fmla="*/ 277697 h 4800600"/>
              <a:gd name="connsiteX9" fmla="*/ 1593714 w 4033303"/>
              <a:gd name="connsiteY9" fmla="*/ 240887 h 4800600"/>
              <a:gd name="connsiteX10" fmla="*/ 1987381 w 4033303"/>
              <a:gd name="connsiteY10" fmla="*/ 33250 h 4800600"/>
              <a:gd name="connsiteX11" fmla="*/ 2016652 w 4033303"/>
              <a:gd name="connsiteY11" fmla="*/ 0 h 4800600"/>
              <a:gd name="connsiteX12" fmla="*/ 2045923 w 4033303"/>
              <a:gd name="connsiteY12" fmla="*/ 33250 h 4800600"/>
              <a:gd name="connsiteX13" fmla="*/ 2439590 w 4033303"/>
              <a:gd name="connsiteY13" fmla="*/ 240887 h 4800600"/>
              <a:gd name="connsiteX14" fmla="*/ 2740627 w 4033303"/>
              <a:gd name="connsiteY14" fmla="*/ 277697 h 4800600"/>
              <a:gd name="connsiteX15" fmla="*/ 3035030 w 4033303"/>
              <a:gd name="connsiteY15" fmla="*/ 573842 h 4800600"/>
              <a:gd name="connsiteX16" fmla="*/ 3146155 w 4033303"/>
              <a:gd name="connsiteY16" fmla="*/ 573842 h 4800600"/>
              <a:gd name="connsiteX17" fmla="*/ 3479357 w 4033303"/>
              <a:gd name="connsiteY17" fmla="*/ 870320 h 4800600"/>
              <a:gd name="connsiteX18" fmla="*/ 3788305 w 4033303"/>
              <a:gd name="connsiteY18" fmla="*/ 870320 h 4800600"/>
              <a:gd name="connsiteX19" fmla="*/ 3790646 w 4033303"/>
              <a:gd name="connsiteY19" fmla="*/ 1115595 h 4800600"/>
              <a:gd name="connsiteX20" fmla="*/ 4033304 w 4033303"/>
              <a:gd name="connsiteY20" fmla="*/ 1396262 h 4800600"/>
              <a:gd name="connsiteX21" fmla="*/ 4033304 w 4033303"/>
              <a:gd name="connsiteY21" fmla="*/ 4800600 h 4800600"/>
              <a:gd name="connsiteX22" fmla="*/ 77979 w 4033303"/>
              <a:gd name="connsiteY22" fmla="*/ 4722621 h 4800600"/>
              <a:gd name="connsiteX23" fmla="*/ 3955325 w 4033303"/>
              <a:gd name="connsiteY23" fmla="*/ 4722621 h 4800600"/>
              <a:gd name="connsiteX24" fmla="*/ 3955325 w 4033303"/>
              <a:gd name="connsiteY24" fmla="*/ 1396263 h 4800600"/>
              <a:gd name="connsiteX25" fmla="*/ 3751628 w 4033303"/>
              <a:gd name="connsiteY25" fmla="*/ 1190605 h 4800600"/>
              <a:gd name="connsiteX26" fmla="*/ 3713381 w 4033303"/>
              <a:gd name="connsiteY26" fmla="*/ 1190234 h 4800600"/>
              <a:gd name="connsiteX27" fmla="*/ 3711068 w 4033303"/>
              <a:gd name="connsiteY27" fmla="*/ 948299 h 4800600"/>
              <a:gd name="connsiteX28" fmla="*/ 3403633 w 4033303"/>
              <a:gd name="connsiteY28" fmla="*/ 948299 h 4800600"/>
              <a:gd name="connsiteX29" fmla="*/ 3403633 w 4033303"/>
              <a:gd name="connsiteY29" fmla="*/ 909310 h 4800600"/>
              <a:gd name="connsiteX30" fmla="*/ 3146155 w 4033303"/>
              <a:gd name="connsiteY30" fmla="*/ 651822 h 4800600"/>
              <a:gd name="connsiteX31" fmla="*/ 2959297 w 4033303"/>
              <a:gd name="connsiteY31" fmla="*/ 651822 h 4800600"/>
              <a:gd name="connsiteX32" fmla="*/ 2959297 w 4033303"/>
              <a:gd name="connsiteY32" fmla="*/ 612832 h 4800600"/>
              <a:gd name="connsiteX33" fmla="*/ 2731165 w 4033303"/>
              <a:gd name="connsiteY33" fmla="*/ 355106 h 4800600"/>
              <a:gd name="connsiteX34" fmla="*/ 2430128 w 4033303"/>
              <a:gd name="connsiteY34" fmla="*/ 318296 h 4800600"/>
              <a:gd name="connsiteX35" fmla="*/ 2016652 w 4033303"/>
              <a:gd name="connsiteY35" fmla="*/ 116055 h 4800600"/>
              <a:gd name="connsiteX36" fmla="*/ 1603176 w 4033303"/>
              <a:gd name="connsiteY36" fmla="*/ 318296 h 4800600"/>
              <a:gd name="connsiteX37" fmla="*/ 1302139 w 4033303"/>
              <a:gd name="connsiteY37" fmla="*/ 355105 h 4800600"/>
              <a:gd name="connsiteX38" fmla="*/ 1074007 w 4033303"/>
              <a:gd name="connsiteY38" fmla="*/ 612832 h 4800600"/>
              <a:gd name="connsiteX39" fmla="*/ 1074007 w 4033303"/>
              <a:gd name="connsiteY39" fmla="*/ 651821 h 4800600"/>
              <a:gd name="connsiteX40" fmla="*/ 887149 w 4033303"/>
              <a:gd name="connsiteY40" fmla="*/ 651821 h 4800600"/>
              <a:gd name="connsiteX41" fmla="*/ 629671 w 4033303"/>
              <a:gd name="connsiteY41" fmla="*/ 909310 h 4800600"/>
              <a:gd name="connsiteX42" fmla="*/ 629671 w 4033303"/>
              <a:gd name="connsiteY42" fmla="*/ 948299 h 4800600"/>
              <a:gd name="connsiteX43" fmla="*/ 322236 w 4033303"/>
              <a:gd name="connsiteY43" fmla="*/ 948299 h 4800600"/>
              <a:gd name="connsiteX44" fmla="*/ 319923 w 4033303"/>
              <a:gd name="connsiteY44" fmla="*/ 1190234 h 4800600"/>
              <a:gd name="connsiteX45" fmla="*/ 281676 w 4033303"/>
              <a:gd name="connsiteY45" fmla="*/ 1190605 h 4800600"/>
              <a:gd name="connsiteX46" fmla="*/ 77979 w 4033303"/>
              <a:gd name="connsiteY46" fmla="*/ 1396262 h 4800600"/>
              <a:gd name="connsiteX47" fmla="*/ 77979 w 4033303"/>
              <a:gd name="connsiteY47" fmla="*/ 4722621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033303" h="4800600">
                <a:moveTo>
                  <a:pt x="4033304" y="4800600"/>
                </a:moveTo>
                <a:lnTo>
                  <a:pt x="0" y="4800600"/>
                </a:lnTo>
                <a:lnTo>
                  <a:pt x="0" y="1396262"/>
                </a:lnTo>
                <a:cubicBezTo>
                  <a:pt x="0" y="1254334"/>
                  <a:pt x="105794" y="1135633"/>
                  <a:pt x="242658" y="1115595"/>
                </a:cubicBezTo>
                <a:lnTo>
                  <a:pt x="244999" y="870320"/>
                </a:lnTo>
                <a:lnTo>
                  <a:pt x="553947" y="870320"/>
                </a:lnTo>
                <a:cubicBezTo>
                  <a:pt x="573318" y="703643"/>
                  <a:pt x="715361" y="573842"/>
                  <a:pt x="887149" y="573842"/>
                </a:cubicBezTo>
                <a:lnTo>
                  <a:pt x="998274" y="573842"/>
                </a:lnTo>
                <a:cubicBezTo>
                  <a:pt x="1015989" y="420910"/>
                  <a:pt x="1136623" y="296783"/>
                  <a:pt x="1292677" y="277697"/>
                </a:cubicBezTo>
                <a:lnTo>
                  <a:pt x="1593714" y="240887"/>
                </a:lnTo>
                <a:cubicBezTo>
                  <a:pt x="1746123" y="222249"/>
                  <a:pt x="1885928" y="148506"/>
                  <a:pt x="1987381" y="33250"/>
                </a:cubicBezTo>
                <a:lnTo>
                  <a:pt x="2016652" y="0"/>
                </a:lnTo>
                <a:lnTo>
                  <a:pt x="2045923" y="33250"/>
                </a:lnTo>
                <a:cubicBezTo>
                  <a:pt x="2147376" y="148506"/>
                  <a:pt x="2287182" y="222249"/>
                  <a:pt x="2439590" y="240887"/>
                </a:cubicBezTo>
                <a:lnTo>
                  <a:pt x="2740627" y="277697"/>
                </a:lnTo>
                <a:cubicBezTo>
                  <a:pt x="2896681" y="296783"/>
                  <a:pt x="3017315" y="420910"/>
                  <a:pt x="3035030" y="573842"/>
                </a:cubicBezTo>
                <a:lnTo>
                  <a:pt x="3146155" y="573842"/>
                </a:lnTo>
                <a:cubicBezTo>
                  <a:pt x="3317944" y="573842"/>
                  <a:pt x="3459986" y="703643"/>
                  <a:pt x="3479357" y="870320"/>
                </a:cubicBezTo>
                <a:lnTo>
                  <a:pt x="3788305" y="870320"/>
                </a:lnTo>
                <a:lnTo>
                  <a:pt x="3790646" y="1115595"/>
                </a:lnTo>
                <a:cubicBezTo>
                  <a:pt x="3927510" y="1135633"/>
                  <a:pt x="4033304" y="1254334"/>
                  <a:pt x="4033304" y="1396262"/>
                </a:cubicBezTo>
                <a:lnTo>
                  <a:pt x="4033304" y="4800600"/>
                </a:lnTo>
                <a:close/>
                <a:moveTo>
                  <a:pt x="77979" y="4722621"/>
                </a:moveTo>
                <a:lnTo>
                  <a:pt x="3955325" y="4722621"/>
                </a:lnTo>
                <a:lnTo>
                  <a:pt x="3955325" y="1396263"/>
                </a:lnTo>
                <a:cubicBezTo>
                  <a:pt x="3955325" y="1283939"/>
                  <a:pt x="3863943" y="1191681"/>
                  <a:pt x="3751628" y="1190605"/>
                </a:cubicBezTo>
                <a:lnTo>
                  <a:pt x="3713381" y="1190234"/>
                </a:lnTo>
                <a:lnTo>
                  <a:pt x="3711068" y="948299"/>
                </a:lnTo>
                <a:lnTo>
                  <a:pt x="3403633" y="948299"/>
                </a:lnTo>
                <a:lnTo>
                  <a:pt x="3403633" y="909310"/>
                </a:lnTo>
                <a:cubicBezTo>
                  <a:pt x="3403633" y="767334"/>
                  <a:pt x="3288130" y="651822"/>
                  <a:pt x="3146155" y="651822"/>
                </a:cubicBezTo>
                <a:lnTo>
                  <a:pt x="2959297" y="651822"/>
                </a:lnTo>
                <a:lnTo>
                  <a:pt x="2959297" y="612832"/>
                </a:lnTo>
                <a:cubicBezTo>
                  <a:pt x="2959297" y="481803"/>
                  <a:pt x="2861223" y="371002"/>
                  <a:pt x="2731165" y="355106"/>
                </a:cubicBezTo>
                <a:lnTo>
                  <a:pt x="2430128" y="318296"/>
                </a:lnTo>
                <a:cubicBezTo>
                  <a:pt x="2272932" y="299067"/>
                  <a:pt x="2127662" y="227732"/>
                  <a:pt x="2016652" y="116055"/>
                </a:cubicBezTo>
                <a:cubicBezTo>
                  <a:pt x="1905642" y="227732"/>
                  <a:pt x="1760373" y="299067"/>
                  <a:pt x="1603176" y="318296"/>
                </a:cubicBezTo>
                <a:lnTo>
                  <a:pt x="1302139" y="355105"/>
                </a:lnTo>
                <a:cubicBezTo>
                  <a:pt x="1172081" y="371002"/>
                  <a:pt x="1074007" y="481803"/>
                  <a:pt x="1074007" y="612832"/>
                </a:cubicBezTo>
                <a:lnTo>
                  <a:pt x="1074007" y="651821"/>
                </a:lnTo>
                <a:lnTo>
                  <a:pt x="887149" y="651821"/>
                </a:lnTo>
                <a:cubicBezTo>
                  <a:pt x="745174" y="651821"/>
                  <a:pt x="629671" y="767334"/>
                  <a:pt x="629671" y="909310"/>
                </a:cubicBezTo>
                <a:lnTo>
                  <a:pt x="629671" y="948299"/>
                </a:lnTo>
                <a:lnTo>
                  <a:pt x="322236" y="948299"/>
                </a:lnTo>
                <a:lnTo>
                  <a:pt x="319923" y="1190234"/>
                </a:lnTo>
                <a:lnTo>
                  <a:pt x="281676" y="1190605"/>
                </a:lnTo>
                <a:cubicBezTo>
                  <a:pt x="169362" y="1191681"/>
                  <a:pt x="77979" y="1283938"/>
                  <a:pt x="77979" y="1396262"/>
                </a:cubicBezTo>
                <a:lnTo>
                  <a:pt x="77979" y="4722621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56D95501-3658-F4A2-D542-2F7702DC5B28}"/>
              </a:ext>
            </a:extLst>
          </p:cNvPr>
          <p:cNvSpPr/>
          <p:nvPr/>
        </p:nvSpPr>
        <p:spPr>
          <a:xfrm>
            <a:off x="3465597" y="1839490"/>
            <a:ext cx="2228064" cy="3128408"/>
          </a:xfrm>
          <a:custGeom>
            <a:avLst/>
            <a:gdLst>
              <a:gd name="connsiteX0" fmla="*/ 4033304 w 4033303"/>
              <a:gd name="connsiteY0" fmla="*/ 4800600 h 4800600"/>
              <a:gd name="connsiteX1" fmla="*/ 0 w 4033303"/>
              <a:gd name="connsiteY1" fmla="*/ 4800600 h 4800600"/>
              <a:gd name="connsiteX2" fmla="*/ 0 w 4033303"/>
              <a:gd name="connsiteY2" fmla="*/ 1396262 h 4800600"/>
              <a:gd name="connsiteX3" fmla="*/ 242658 w 4033303"/>
              <a:gd name="connsiteY3" fmla="*/ 1115595 h 4800600"/>
              <a:gd name="connsiteX4" fmla="*/ 244999 w 4033303"/>
              <a:gd name="connsiteY4" fmla="*/ 870320 h 4800600"/>
              <a:gd name="connsiteX5" fmla="*/ 553947 w 4033303"/>
              <a:gd name="connsiteY5" fmla="*/ 870320 h 4800600"/>
              <a:gd name="connsiteX6" fmla="*/ 887149 w 4033303"/>
              <a:gd name="connsiteY6" fmla="*/ 573842 h 4800600"/>
              <a:gd name="connsiteX7" fmla="*/ 998274 w 4033303"/>
              <a:gd name="connsiteY7" fmla="*/ 573842 h 4800600"/>
              <a:gd name="connsiteX8" fmla="*/ 1292677 w 4033303"/>
              <a:gd name="connsiteY8" fmla="*/ 277697 h 4800600"/>
              <a:gd name="connsiteX9" fmla="*/ 1593714 w 4033303"/>
              <a:gd name="connsiteY9" fmla="*/ 240887 h 4800600"/>
              <a:gd name="connsiteX10" fmla="*/ 1987381 w 4033303"/>
              <a:gd name="connsiteY10" fmla="*/ 33250 h 4800600"/>
              <a:gd name="connsiteX11" fmla="*/ 2016652 w 4033303"/>
              <a:gd name="connsiteY11" fmla="*/ 0 h 4800600"/>
              <a:gd name="connsiteX12" fmla="*/ 2045923 w 4033303"/>
              <a:gd name="connsiteY12" fmla="*/ 33250 h 4800600"/>
              <a:gd name="connsiteX13" fmla="*/ 2439590 w 4033303"/>
              <a:gd name="connsiteY13" fmla="*/ 240887 h 4800600"/>
              <a:gd name="connsiteX14" fmla="*/ 2740627 w 4033303"/>
              <a:gd name="connsiteY14" fmla="*/ 277697 h 4800600"/>
              <a:gd name="connsiteX15" fmla="*/ 3035030 w 4033303"/>
              <a:gd name="connsiteY15" fmla="*/ 573842 h 4800600"/>
              <a:gd name="connsiteX16" fmla="*/ 3146155 w 4033303"/>
              <a:gd name="connsiteY16" fmla="*/ 573842 h 4800600"/>
              <a:gd name="connsiteX17" fmla="*/ 3479357 w 4033303"/>
              <a:gd name="connsiteY17" fmla="*/ 870320 h 4800600"/>
              <a:gd name="connsiteX18" fmla="*/ 3788305 w 4033303"/>
              <a:gd name="connsiteY18" fmla="*/ 870320 h 4800600"/>
              <a:gd name="connsiteX19" fmla="*/ 3790646 w 4033303"/>
              <a:gd name="connsiteY19" fmla="*/ 1115595 h 4800600"/>
              <a:gd name="connsiteX20" fmla="*/ 4033304 w 4033303"/>
              <a:gd name="connsiteY20" fmla="*/ 1396262 h 4800600"/>
              <a:gd name="connsiteX21" fmla="*/ 4033304 w 4033303"/>
              <a:gd name="connsiteY21" fmla="*/ 4800600 h 4800600"/>
              <a:gd name="connsiteX22" fmla="*/ 77979 w 4033303"/>
              <a:gd name="connsiteY22" fmla="*/ 4722621 h 4800600"/>
              <a:gd name="connsiteX23" fmla="*/ 3955325 w 4033303"/>
              <a:gd name="connsiteY23" fmla="*/ 4722621 h 4800600"/>
              <a:gd name="connsiteX24" fmla="*/ 3955325 w 4033303"/>
              <a:gd name="connsiteY24" fmla="*/ 1396263 h 4800600"/>
              <a:gd name="connsiteX25" fmla="*/ 3751628 w 4033303"/>
              <a:gd name="connsiteY25" fmla="*/ 1190605 h 4800600"/>
              <a:gd name="connsiteX26" fmla="*/ 3713381 w 4033303"/>
              <a:gd name="connsiteY26" fmla="*/ 1190234 h 4800600"/>
              <a:gd name="connsiteX27" fmla="*/ 3711068 w 4033303"/>
              <a:gd name="connsiteY27" fmla="*/ 948299 h 4800600"/>
              <a:gd name="connsiteX28" fmla="*/ 3403633 w 4033303"/>
              <a:gd name="connsiteY28" fmla="*/ 948299 h 4800600"/>
              <a:gd name="connsiteX29" fmla="*/ 3403633 w 4033303"/>
              <a:gd name="connsiteY29" fmla="*/ 909310 h 4800600"/>
              <a:gd name="connsiteX30" fmla="*/ 3146155 w 4033303"/>
              <a:gd name="connsiteY30" fmla="*/ 651822 h 4800600"/>
              <a:gd name="connsiteX31" fmla="*/ 2959297 w 4033303"/>
              <a:gd name="connsiteY31" fmla="*/ 651822 h 4800600"/>
              <a:gd name="connsiteX32" fmla="*/ 2959297 w 4033303"/>
              <a:gd name="connsiteY32" fmla="*/ 612832 h 4800600"/>
              <a:gd name="connsiteX33" fmla="*/ 2731165 w 4033303"/>
              <a:gd name="connsiteY33" fmla="*/ 355106 h 4800600"/>
              <a:gd name="connsiteX34" fmla="*/ 2430128 w 4033303"/>
              <a:gd name="connsiteY34" fmla="*/ 318296 h 4800600"/>
              <a:gd name="connsiteX35" fmla="*/ 2016652 w 4033303"/>
              <a:gd name="connsiteY35" fmla="*/ 116055 h 4800600"/>
              <a:gd name="connsiteX36" fmla="*/ 1603176 w 4033303"/>
              <a:gd name="connsiteY36" fmla="*/ 318296 h 4800600"/>
              <a:gd name="connsiteX37" fmla="*/ 1302139 w 4033303"/>
              <a:gd name="connsiteY37" fmla="*/ 355105 h 4800600"/>
              <a:gd name="connsiteX38" fmla="*/ 1074007 w 4033303"/>
              <a:gd name="connsiteY38" fmla="*/ 612832 h 4800600"/>
              <a:gd name="connsiteX39" fmla="*/ 1074007 w 4033303"/>
              <a:gd name="connsiteY39" fmla="*/ 651821 h 4800600"/>
              <a:gd name="connsiteX40" fmla="*/ 887149 w 4033303"/>
              <a:gd name="connsiteY40" fmla="*/ 651821 h 4800600"/>
              <a:gd name="connsiteX41" fmla="*/ 629671 w 4033303"/>
              <a:gd name="connsiteY41" fmla="*/ 909310 h 4800600"/>
              <a:gd name="connsiteX42" fmla="*/ 629671 w 4033303"/>
              <a:gd name="connsiteY42" fmla="*/ 948299 h 4800600"/>
              <a:gd name="connsiteX43" fmla="*/ 322236 w 4033303"/>
              <a:gd name="connsiteY43" fmla="*/ 948299 h 4800600"/>
              <a:gd name="connsiteX44" fmla="*/ 319923 w 4033303"/>
              <a:gd name="connsiteY44" fmla="*/ 1190234 h 4800600"/>
              <a:gd name="connsiteX45" fmla="*/ 281676 w 4033303"/>
              <a:gd name="connsiteY45" fmla="*/ 1190605 h 4800600"/>
              <a:gd name="connsiteX46" fmla="*/ 77979 w 4033303"/>
              <a:gd name="connsiteY46" fmla="*/ 1396262 h 4800600"/>
              <a:gd name="connsiteX47" fmla="*/ 77979 w 4033303"/>
              <a:gd name="connsiteY47" fmla="*/ 4722621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033303" h="4800600">
                <a:moveTo>
                  <a:pt x="4033304" y="4800600"/>
                </a:moveTo>
                <a:lnTo>
                  <a:pt x="0" y="4800600"/>
                </a:lnTo>
                <a:lnTo>
                  <a:pt x="0" y="1396262"/>
                </a:lnTo>
                <a:cubicBezTo>
                  <a:pt x="0" y="1254334"/>
                  <a:pt x="105794" y="1135633"/>
                  <a:pt x="242658" y="1115595"/>
                </a:cubicBezTo>
                <a:lnTo>
                  <a:pt x="244999" y="870320"/>
                </a:lnTo>
                <a:lnTo>
                  <a:pt x="553947" y="870320"/>
                </a:lnTo>
                <a:cubicBezTo>
                  <a:pt x="573318" y="703643"/>
                  <a:pt x="715361" y="573842"/>
                  <a:pt x="887149" y="573842"/>
                </a:cubicBezTo>
                <a:lnTo>
                  <a:pt x="998274" y="573842"/>
                </a:lnTo>
                <a:cubicBezTo>
                  <a:pt x="1015989" y="420910"/>
                  <a:pt x="1136623" y="296783"/>
                  <a:pt x="1292677" y="277697"/>
                </a:cubicBezTo>
                <a:lnTo>
                  <a:pt x="1593714" y="240887"/>
                </a:lnTo>
                <a:cubicBezTo>
                  <a:pt x="1746123" y="222249"/>
                  <a:pt x="1885928" y="148506"/>
                  <a:pt x="1987381" y="33250"/>
                </a:cubicBezTo>
                <a:lnTo>
                  <a:pt x="2016652" y="0"/>
                </a:lnTo>
                <a:lnTo>
                  <a:pt x="2045923" y="33250"/>
                </a:lnTo>
                <a:cubicBezTo>
                  <a:pt x="2147376" y="148506"/>
                  <a:pt x="2287182" y="222249"/>
                  <a:pt x="2439590" y="240887"/>
                </a:cubicBezTo>
                <a:lnTo>
                  <a:pt x="2740627" y="277697"/>
                </a:lnTo>
                <a:cubicBezTo>
                  <a:pt x="2896681" y="296783"/>
                  <a:pt x="3017315" y="420910"/>
                  <a:pt x="3035030" y="573842"/>
                </a:cubicBezTo>
                <a:lnTo>
                  <a:pt x="3146155" y="573842"/>
                </a:lnTo>
                <a:cubicBezTo>
                  <a:pt x="3317944" y="573842"/>
                  <a:pt x="3459986" y="703643"/>
                  <a:pt x="3479357" y="870320"/>
                </a:cubicBezTo>
                <a:lnTo>
                  <a:pt x="3788305" y="870320"/>
                </a:lnTo>
                <a:lnTo>
                  <a:pt x="3790646" y="1115595"/>
                </a:lnTo>
                <a:cubicBezTo>
                  <a:pt x="3927510" y="1135633"/>
                  <a:pt x="4033304" y="1254334"/>
                  <a:pt x="4033304" y="1396262"/>
                </a:cubicBezTo>
                <a:lnTo>
                  <a:pt x="4033304" y="4800600"/>
                </a:lnTo>
                <a:close/>
                <a:moveTo>
                  <a:pt x="77979" y="4722621"/>
                </a:moveTo>
                <a:lnTo>
                  <a:pt x="3955325" y="4722621"/>
                </a:lnTo>
                <a:lnTo>
                  <a:pt x="3955325" y="1396263"/>
                </a:lnTo>
                <a:cubicBezTo>
                  <a:pt x="3955325" y="1283939"/>
                  <a:pt x="3863943" y="1191681"/>
                  <a:pt x="3751628" y="1190605"/>
                </a:cubicBezTo>
                <a:lnTo>
                  <a:pt x="3713381" y="1190234"/>
                </a:lnTo>
                <a:lnTo>
                  <a:pt x="3711068" y="948299"/>
                </a:lnTo>
                <a:lnTo>
                  <a:pt x="3403633" y="948299"/>
                </a:lnTo>
                <a:lnTo>
                  <a:pt x="3403633" y="909310"/>
                </a:lnTo>
                <a:cubicBezTo>
                  <a:pt x="3403633" y="767334"/>
                  <a:pt x="3288130" y="651822"/>
                  <a:pt x="3146155" y="651822"/>
                </a:cubicBezTo>
                <a:lnTo>
                  <a:pt x="2959297" y="651822"/>
                </a:lnTo>
                <a:lnTo>
                  <a:pt x="2959297" y="612832"/>
                </a:lnTo>
                <a:cubicBezTo>
                  <a:pt x="2959297" y="481803"/>
                  <a:pt x="2861223" y="371002"/>
                  <a:pt x="2731165" y="355106"/>
                </a:cubicBezTo>
                <a:lnTo>
                  <a:pt x="2430128" y="318296"/>
                </a:lnTo>
                <a:cubicBezTo>
                  <a:pt x="2272932" y="299067"/>
                  <a:pt x="2127662" y="227732"/>
                  <a:pt x="2016652" y="116055"/>
                </a:cubicBezTo>
                <a:cubicBezTo>
                  <a:pt x="1905642" y="227732"/>
                  <a:pt x="1760373" y="299067"/>
                  <a:pt x="1603176" y="318296"/>
                </a:cubicBezTo>
                <a:lnTo>
                  <a:pt x="1302139" y="355105"/>
                </a:lnTo>
                <a:cubicBezTo>
                  <a:pt x="1172081" y="371002"/>
                  <a:pt x="1074007" y="481803"/>
                  <a:pt x="1074007" y="612832"/>
                </a:cubicBezTo>
                <a:lnTo>
                  <a:pt x="1074007" y="651821"/>
                </a:lnTo>
                <a:lnTo>
                  <a:pt x="887149" y="651821"/>
                </a:lnTo>
                <a:cubicBezTo>
                  <a:pt x="745174" y="651821"/>
                  <a:pt x="629671" y="767334"/>
                  <a:pt x="629671" y="909310"/>
                </a:cubicBezTo>
                <a:lnTo>
                  <a:pt x="629671" y="948299"/>
                </a:lnTo>
                <a:lnTo>
                  <a:pt x="322236" y="948299"/>
                </a:lnTo>
                <a:lnTo>
                  <a:pt x="319923" y="1190234"/>
                </a:lnTo>
                <a:lnTo>
                  <a:pt x="281676" y="1190605"/>
                </a:lnTo>
                <a:cubicBezTo>
                  <a:pt x="169362" y="1191681"/>
                  <a:pt x="77979" y="1283938"/>
                  <a:pt x="77979" y="1396262"/>
                </a:cubicBezTo>
                <a:lnTo>
                  <a:pt x="77979" y="4722621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05D0BD0C-78C3-AD11-A716-432EDCF44C11}"/>
              </a:ext>
            </a:extLst>
          </p:cNvPr>
          <p:cNvSpPr/>
          <p:nvPr/>
        </p:nvSpPr>
        <p:spPr>
          <a:xfrm>
            <a:off x="871359" y="1839490"/>
            <a:ext cx="2228064" cy="3128408"/>
          </a:xfrm>
          <a:custGeom>
            <a:avLst/>
            <a:gdLst>
              <a:gd name="connsiteX0" fmla="*/ 4033304 w 4033303"/>
              <a:gd name="connsiteY0" fmla="*/ 4800600 h 4800600"/>
              <a:gd name="connsiteX1" fmla="*/ 0 w 4033303"/>
              <a:gd name="connsiteY1" fmla="*/ 4800600 h 4800600"/>
              <a:gd name="connsiteX2" fmla="*/ 0 w 4033303"/>
              <a:gd name="connsiteY2" fmla="*/ 1396262 h 4800600"/>
              <a:gd name="connsiteX3" fmla="*/ 242658 w 4033303"/>
              <a:gd name="connsiteY3" fmla="*/ 1115595 h 4800600"/>
              <a:gd name="connsiteX4" fmla="*/ 244999 w 4033303"/>
              <a:gd name="connsiteY4" fmla="*/ 870320 h 4800600"/>
              <a:gd name="connsiteX5" fmla="*/ 553947 w 4033303"/>
              <a:gd name="connsiteY5" fmla="*/ 870320 h 4800600"/>
              <a:gd name="connsiteX6" fmla="*/ 887149 w 4033303"/>
              <a:gd name="connsiteY6" fmla="*/ 573842 h 4800600"/>
              <a:gd name="connsiteX7" fmla="*/ 998274 w 4033303"/>
              <a:gd name="connsiteY7" fmla="*/ 573842 h 4800600"/>
              <a:gd name="connsiteX8" fmla="*/ 1292677 w 4033303"/>
              <a:gd name="connsiteY8" fmla="*/ 277697 h 4800600"/>
              <a:gd name="connsiteX9" fmla="*/ 1593714 w 4033303"/>
              <a:gd name="connsiteY9" fmla="*/ 240887 h 4800600"/>
              <a:gd name="connsiteX10" fmla="*/ 1987381 w 4033303"/>
              <a:gd name="connsiteY10" fmla="*/ 33250 h 4800600"/>
              <a:gd name="connsiteX11" fmla="*/ 2016652 w 4033303"/>
              <a:gd name="connsiteY11" fmla="*/ 0 h 4800600"/>
              <a:gd name="connsiteX12" fmla="*/ 2045923 w 4033303"/>
              <a:gd name="connsiteY12" fmla="*/ 33250 h 4800600"/>
              <a:gd name="connsiteX13" fmla="*/ 2439590 w 4033303"/>
              <a:gd name="connsiteY13" fmla="*/ 240887 h 4800600"/>
              <a:gd name="connsiteX14" fmla="*/ 2740627 w 4033303"/>
              <a:gd name="connsiteY14" fmla="*/ 277697 h 4800600"/>
              <a:gd name="connsiteX15" fmla="*/ 3035030 w 4033303"/>
              <a:gd name="connsiteY15" fmla="*/ 573842 h 4800600"/>
              <a:gd name="connsiteX16" fmla="*/ 3146155 w 4033303"/>
              <a:gd name="connsiteY16" fmla="*/ 573842 h 4800600"/>
              <a:gd name="connsiteX17" fmla="*/ 3479357 w 4033303"/>
              <a:gd name="connsiteY17" fmla="*/ 870320 h 4800600"/>
              <a:gd name="connsiteX18" fmla="*/ 3788305 w 4033303"/>
              <a:gd name="connsiteY18" fmla="*/ 870320 h 4800600"/>
              <a:gd name="connsiteX19" fmla="*/ 3790646 w 4033303"/>
              <a:gd name="connsiteY19" fmla="*/ 1115595 h 4800600"/>
              <a:gd name="connsiteX20" fmla="*/ 4033304 w 4033303"/>
              <a:gd name="connsiteY20" fmla="*/ 1396262 h 4800600"/>
              <a:gd name="connsiteX21" fmla="*/ 4033304 w 4033303"/>
              <a:gd name="connsiteY21" fmla="*/ 4800600 h 4800600"/>
              <a:gd name="connsiteX22" fmla="*/ 77979 w 4033303"/>
              <a:gd name="connsiteY22" fmla="*/ 4722621 h 4800600"/>
              <a:gd name="connsiteX23" fmla="*/ 3955325 w 4033303"/>
              <a:gd name="connsiteY23" fmla="*/ 4722621 h 4800600"/>
              <a:gd name="connsiteX24" fmla="*/ 3955325 w 4033303"/>
              <a:gd name="connsiteY24" fmla="*/ 1396263 h 4800600"/>
              <a:gd name="connsiteX25" fmla="*/ 3751628 w 4033303"/>
              <a:gd name="connsiteY25" fmla="*/ 1190605 h 4800600"/>
              <a:gd name="connsiteX26" fmla="*/ 3713381 w 4033303"/>
              <a:gd name="connsiteY26" fmla="*/ 1190234 h 4800600"/>
              <a:gd name="connsiteX27" fmla="*/ 3711068 w 4033303"/>
              <a:gd name="connsiteY27" fmla="*/ 948299 h 4800600"/>
              <a:gd name="connsiteX28" fmla="*/ 3403633 w 4033303"/>
              <a:gd name="connsiteY28" fmla="*/ 948299 h 4800600"/>
              <a:gd name="connsiteX29" fmla="*/ 3403633 w 4033303"/>
              <a:gd name="connsiteY29" fmla="*/ 909310 h 4800600"/>
              <a:gd name="connsiteX30" fmla="*/ 3146155 w 4033303"/>
              <a:gd name="connsiteY30" fmla="*/ 651822 h 4800600"/>
              <a:gd name="connsiteX31" fmla="*/ 2959297 w 4033303"/>
              <a:gd name="connsiteY31" fmla="*/ 651822 h 4800600"/>
              <a:gd name="connsiteX32" fmla="*/ 2959297 w 4033303"/>
              <a:gd name="connsiteY32" fmla="*/ 612832 h 4800600"/>
              <a:gd name="connsiteX33" fmla="*/ 2731165 w 4033303"/>
              <a:gd name="connsiteY33" fmla="*/ 355106 h 4800600"/>
              <a:gd name="connsiteX34" fmla="*/ 2430128 w 4033303"/>
              <a:gd name="connsiteY34" fmla="*/ 318296 h 4800600"/>
              <a:gd name="connsiteX35" fmla="*/ 2016652 w 4033303"/>
              <a:gd name="connsiteY35" fmla="*/ 116055 h 4800600"/>
              <a:gd name="connsiteX36" fmla="*/ 1603176 w 4033303"/>
              <a:gd name="connsiteY36" fmla="*/ 318296 h 4800600"/>
              <a:gd name="connsiteX37" fmla="*/ 1302139 w 4033303"/>
              <a:gd name="connsiteY37" fmla="*/ 355105 h 4800600"/>
              <a:gd name="connsiteX38" fmla="*/ 1074007 w 4033303"/>
              <a:gd name="connsiteY38" fmla="*/ 612832 h 4800600"/>
              <a:gd name="connsiteX39" fmla="*/ 1074007 w 4033303"/>
              <a:gd name="connsiteY39" fmla="*/ 651821 h 4800600"/>
              <a:gd name="connsiteX40" fmla="*/ 887149 w 4033303"/>
              <a:gd name="connsiteY40" fmla="*/ 651821 h 4800600"/>
              <a:gd name="connsiteX41" fmla="*/ 629671 w 4033303"/>
              <a:gd name="connsiteY41" fmla="*/ 909310 h 4800600"/>
              <a:gd name="connsiteX42" fmla="*/ 629671 w 4033303"/>
              <a:gd name="connsiteY42" fmla="*/ 948299 h 4800600"/>
              <a:gd name="connsiteX43" fmla="*/ 322236 w 4033303"/>
              <a:gd name="connsiteY43" fmla="*/ 948299 h 4800600"/>
              <a:gd name="connsiteX44" fmla="*/ 319923 w 4033303"/>
              <a:gd name="connsiteY44" fmla="*/ 1190234 h 4800600"/>
              <a:gd name="connsiteX45" fmla="*/ 281676 w 4033303"/>
              <a:gd name="connsiteY45" fmla="*/ 1190605 h 4800600"/>
              <a:gd name="connsiteX46" fmla="*/ 77979 w 4033303"/>
              <a:gd name="connsiteY46" fmla="*/ 1396262 h 4800600"/>
              <a:gd name="connsiteX47" fmla="*/ 77979 w 4033303"/>
              <a:gd name="connsiteY47" fmla="*/ 4722621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033303" h="4800600">
                <a:moveTo>
                  <a:pt x="4033304" y="4800600"/>
                </a:moveTo>
                <a:lnTo>
                  <a:pt x="0" y="4800600"/>
                </a:lnTo>
                <a:lnTo>
                  <a:pt x="0" y="1396262"/>
                </a:lnTo>
                <a:cubicBezTo>
                  <a:pt x="0" y="1254334"/>
                  <a:pt x="105794" y="1135633"/>
                  <a:pt x="242658" y="1115595"/>
                </a:cubicBezTo>
                <a:lnTo>
                  <a:pt x="244999" y="870320"/>
                </a:lnTo>
                <a:lnTo>
                  <a:pt x="553947" y="870320"/>
                </a:lnTo>
                <a:cubicBezTo>
                  <a:pt x="573318" y="703643"/>
                  <a:pt x="715361" y="573842"/>
                  <a:pt x="887149" y="573842"/>
                </a:cubicBezTo>
                <a:lnTo>
                  <a:pt x="998274" y="573842"/>
                </a:lnTo>
                <a:cubicBezTo>
                  <a:pt x="1015989" y="420910"/>
                  <a:pt x="1136623" y="296783"/>
                  <a:pt x="1292677" y="277697"/>
                </a:cubicBezTo>
                <a:lnTo>
                  <a:pt x="1593714" y="240887"/>
                </a:lnTo>
                <a:cubicBezTo>
                  <a:pt x="1746123" y="222249"/>
                  <a:pt x="1885928" y="148506"/>
                  <a:pt x="1987381" y="33250"/>
                </a:cubicBezTo>
                <a:lnTo>
                  <a:pt x="2016652" y="0"/>
                </a:lnTo>
                <a:lnTo>
                  <a:pt x="2045923" y="33250"/>
                </a:lnTo>
                <a:cubicBezTo>
                  <a:pt x="2147376" y="148506"/>
                  <a:pt x="2287182" y="222249"/>
                  <a:pt x="2439590" y="240887"/>
                </a:cubicBezTo>
                <a:lnTo>
                  <a:pt x="2740627" y="277697"/>
                </a:lnTo>
                <a:cubicBezTo>
                  <a:pt x="2896681" y="296783"/>
                  <a:pt x="3017315" y="420910"/>
                  <a:pt x="3035030" y="573842"/>
                </a:cubicBezTo>
                <a:lnTo>
                  <a:pt x="3146155" y="573842"/>
                </a:lnTo>
                <a:cubicBezTo>
                  <a:pt x="3317944" y="573842"/>
                  <a:pt x="3459986" y="703643"/>
                  <a:pt x="3479357" y="870320"/>
                </a:cubicBezTo>
                <a:lnTo>
                  <a:pt x="3788305" y="870320"/>
                </a:lnTo>
                <a:lnTo>
                  <a:pt x="3790646" y="1115595"/>
                </a:lnTo>
                <a:cubicBezTo>
                  <a:pt x="3927510" y="1135633"/>
                  <a:pt x="4033304" y="1254334"/>
                  <a:pt x="4033304" y="1396262"/>
                </a:cubicBezTo>
                <a:lnTo>
                  <a:pt x="4033304" y="4800600"/>
                </a:lnTo>
                <a:close/>
                <a:moveTo>
                  <a:pt x="77979" y="4722621"/>
                </a:moveTo>
                <a:lnTo>
                  <a:pt x="3955325" y="4722621"/>
                </a:lnTo>
                <a:lnTo>
                  <a:pt x="3955325" y="1396263"/>
                </a:lnTo>
                <a:cubicBezTo>
                  <a:pt x="3955325" y="1283939"/>
                  <a:pt x="3863943" y="1191681"/>
                  <a:pt x="3751628" y="1190605"/>
                </a:cubicBezTo>
                <a:lnTo>
                  <a:pt x="3713381" y="1190234"/>
                </a:lnTo>
                <a:lnTo>
                  <a:pt x="3711068" y="948299"/>
                </a:lnTo>
                <a:lnTo>
                  <a:pt x="3403633" y="948299"/>
                </a:lnTo>
                <a:lnTo>
                  <a:pt x="3403633" y="909310"/>
                </a:lnTo>
                <a:cubicBezTo>
                  <a:pt x="3403633" y="767334"/>
                  <a:pt x="3288130" y="651822"/>
                  <a:pt x="3146155" y="651822"/>
                </a:cubicBezTo>
                <a:lnTo>
                  <a:pt x="2959297" y="651822"/>
                </a:lnTo>
                <a:lnTo>
                  <a:pt x="2959297" y="612832"/>
                </a:lnTo>
                <a:cubicBezTo>
                  <a:pt x="2959297" y="481803"/>
                  <a:pt x="2861223" y="371002"/>
                  <a:pt x="2731165" y="355106"/>
                </a:cubicBezTo>
                <a:lnTo>
                  <a:pt x="2430128" y="318296"/>
                </a:lnTo>
                <a:cubicBezTo>
                  <a:pt x="2272932" y="299067"/>
                  <a:pt x="2127662" y="227732"/>
                  <a:pt x="2016652" y="116055"/>
                </a:cubicBezTo>
                <a:cubicBezTo>
                  <a:pt x="1905642" y="227732"/>
                  <a:pt x="1760373" y="299067"/>
                  <a:pt x="1603176" y="318296"/>
                </a:cubicBezTo>
                <a:lnTo>
                  <a:pt x="1302139" y="355105"/>
                </a:lnTo>
                <a:cubicBezTo>
                  <a:pt x="1172081" y="371002"/>
                  <a:pt x="1074007" y="481803"/>
                  <a:pt x="1074007" y="612832"/>
                </a:cubicBezTo>
                <a:lnTo>
                  <a:pt x="1074007" y="651821"/>
                </a:lnTo>
                <a:lnTo>
                  <a:pt x="887149" y="651821"/>
                </a:lnTo>
                <a:cubicBezTo>
                  <a:pt x="745174" y="651821"/>
                  <a:pt x="629671" y="767334"/>
                  <a:pt x="629671" y="909310"/>
                </a:cubicBezTo>
                <a:lnTo>
                  <a:pt x="629671" y="948299"/>
                </a:lnTo>
                <a:lnTo>
                  <a:pt x="322236" y="948299"/>
                </a:lnTo>
                <a:lnTo>
                  <a:pt x="319923" y="1190234"/>
                </a:lnTo>
                <a:lnTo>
                  <a:pt x="281676" y="1190605"/>
                </a:lnTo>
                <a:cubicBezTo>
                  <a:pt x="169362" y="1191681"/>
                  <a:pt x="77979" y="1283938"/>
                  <a:pt x="77979" y="1396262"/>
                </a:cubicBezTo>
                <a:lnTo>
                  <a:pt x="77979" y="4722621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3341077-179B-7C63-3328-EA6F4E26CBE2}"/>
              </a:ext>
            </a:extLst>
          </p:cNvPr>
          <p:cNvSpPr txBox="1"/>
          <p:nvPr/>
        </p:nvSpPr>
        <p:spPr>
          <a:xfrm>
            <a:off x="3788228" y="108860"/>
            <a:ext cx="4615543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0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موضوع خود را به صورت دقیق را وارد نمایید</a:t>
            </a:r>
            <a:endParaRPr lang="en-US" sz="4000" dirty="0"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72534525-B67D-05B7-54DA-34E1627221E5}"/>
              </a:ext>
            </a:extLst>
          </p:cNvPr>
          <p:cNvGrpSpPr/>
          <p:nvPr/>
        </p:nvGrpSpPr>
        <p:grpSpPr>
          <a:xfrm>
            <a:off x="9675431" y="1326855"/>
            <a:ext cx="1617158" cy="1617158"/>
            <a:chOff x="9675431" y="1326855"/>
            <a:chExt cx="1617158" cy="1617158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0775F3BC-ADC4-7239-85CC-72E80B34D036}"/>
                </a:ext>
              </a:extLst>
            </p:cNvPr>
            <p:cNvGrpSpPr/>
            <p:nvPr/>
          </p:nvGrpSpPr>
          <p:grpSpPr>
            <a:xfrm flipH="1">
              <a:off x="9675431" y="1326855"/>
              <a:ext cx="1617158" cy="1617158"/>
              <a:chOff x="9973737" y="1743410"/>
              <a:chExt cx="1180419" cy="1180419"/>
            </a:xfrm>
          </p:grpSpPr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9B40C71E-F637-1D60-2436-D5447DFBC0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973737" y="1743410"/>
                <a:ext cx="1180419" cy="1180419"/>
              </a:xfrm>
              <a:prstGeom prst="rect">
                <a:avLst/>
              </a:prstGeom>
            </p:spPr>
          </p:pic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8D1B51B2-6C3D-0F72-F610-900BE2111B74}"/>
                  </a:ext>
                </a:extLst>
              </p:cNvPr>
              <p:cNvSpPr/>
              <p:nvPr/>
            </p:nvSpPr>
            <p:spPr>
              <a:xfrm flipH="1">
                <a:off x="10241020" y="2010693"/>
                <a:ext cx="645853" cy="645853"/>
              </a:xfrm>
              <a:prstGeom prst="ellipse">
                <a:avLst/>
              </a:prstGeom>
              <a:solidFill>
                <a:srgbClr val="EAEAEA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2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Google Shape;3263;p88">
              <a:extLst>
                <a:ext uri="{FF2B5EF4-FFF2-40B4-BE49-F238E27FC236}">
                  <a16:creationId xmlns:a16="http://schemas.microsoft.com/office/drawing/2014/main" id="{9CC90503-24C5-B502-1C58-FA5EE68D6F73}"/>
                </a:ext>
              </a:extLst>
            </p:cNvPr>
            <p:cNvGrpSpPr/>
            <p:nvPr/>
          </p:nvGrpSpPr>
          <p:grpSpPr>
            <a:xfrm flipH="1">
              <a:off x="10197841" y="1869635"/>
              <a:ext cx="572338" cy="572298"/>
              <a:chOff x="1028700" y="1567675"/>
              <a:chExt cx="346900" cy="346875"/>
            </a:xfrm>
            <a:solidFill>
              <a:srgbClr val="0F6050"/>
            </a:solidFill>
          </p:grpSpPr>
          <p:sp>
            <p:nvSpPr>
              <p:cNvPr id="12" name="Google Shape;3264;p88">
                <a:extLst>
                  <a:ext uri="{FF2B5EF4-FFF2-40B4-BE49-F238E27FC236}">
                    <a16:creationId xmlns:a16="http://schemas.microsoft.com/office/drawing/2014/main" id="{9CC5314C-6BCF-0C83-A530-70A323091B71}"/>
                  </a:ext>
                </a:extLst>
              </p:cNvPr>
              <p:cNvSpPr/>
              <p:nvPr/>
            </p:nvSpPr>
            <p:spPr>
              <a:xfrm>
                <a:off x="1028700" y="1567675"/>
                <a:ext cx="346900" cy="346875"/>
              </a:xfrm>
              <a:custGeom>
                <a:avLst/>
                <a:gdLst/>
                <a:ahLst/>
                <a:cxnLst/>
                <a:rect l="l" t="t" r="r" b="b"/>
                <a:pathLst>
                  <a:path w="13876" h="13875" extrusionOk="0">
                    <a:moveTo>
                      <a:pt x="5084" y="535"/>
                    </a:moveTo>
                    <a:cubicBezTo>
                      <a:pt x="5142" y="535"/>
                      <a:pt x="5202" y="554"/>
                      <a:pt x="5255" y="595"/>
                    </a:cubicBezTo>
                    <a:cubicBezTo>
                      <a:pt x="5268" y="608"/>
                      <a:pt x="5273" y="614"/>
                      <a:pt x="5285" y="625"/>
                    </a:cubicBezTo>
                    <a:cubicBezTo>
                      <a:pt x="5355" y="706"/>
                      <a:pt x="5373" y="811"/>
                      <a:pt x="5338" y="905"/>
                    </a:cubicBezTo>
                    <a:lnTo>
                      <a:pt x="4175" y="3986"/>
                    </a:lnTo>
                    <a:cubicBezTo>
                      <a:pt x="4122" y="4126"/>
                      <a:pt x="4192" y="4283"/>
                      <a:pt x="4332" y="4336"/>
                    </a:cubicBezTo>
                    <a:cubicBezTo>
                      <a:pt x="4363" y="4348"/>
                      <a:pt x="4395" y="4353"/>
                      <a:pt x="4427" y="4353"/>
                    </a:cubicBezTo>
                    <a:cubicBezTo>
                      <a:pt x="4535" y="4353"/>
                      <a:pt x="4636" y="4287"/>
                      <a:pt x="4677" y="4178"/>
                    </a:cubicBezTo>
                    <a:lnTo>
                      <a:pt x="5729" y="1391"/>
                    </a:lnTo>
                    <a:cubicBezTo>
                      <a:pt x="5764" y="1302"/>
                      <a:pt x="5846" y="1239"/>
                      <a:pt x="5951" y="1227"/>
                    </a:cubicBezTo>
                    <a:cubicBezTo>
                      <a:pt x="5957" y="1224"/>
                      <a:pt x="5964" y="1222"/>
                      <a:pt x="5972" y="1222"/>
                    </a:cubicBezTo>
                    <a:cubicBezTo>
                      <a:pt x="5979" y="1222"/>
                      <a:pt x="5986" y="1224"/>
                      <a:pt x="5991" y="1227"/>
                    </a:cubicBezTo>
                    <a:cubicBezTo>
                      <a:pt x="6174" y="1245"/>
                      <a:pt x="6272" y="1415"/>
                      <a:pt x="6215" y="1572"/>
                    </a:cubicBezTo>
                    <a:lnTo>
                      <a:pt x="5233" y="4331"/>
                    </a:lnTo>
                    <a:cubicBezTo>
                      <a:pt x="5179" y="4471"/>
                      <a:pt x="5255" y="4628"/>
                      <a:pt x="5395" y="4676"/>
                    </a:cubicBezTo>
                    <a:cubicBezTo>
                      <a:pt x="5425" y="4687"/>
                      <a:pt x="5454" y="4693"/>
                      <a:pt x="5484" y="4693"/>
                    </a:cubicBezTo>
                    <a:cubicBezTo>
                      <a:pt x="5595" y="4693"/>
                      <a:pt x="5700" y="4622"/>
                      <a:pt x="5740" y="4512"/>
                    </a:cubicBezTo>
                    <a:lnTo>
                      <a:pt x="6436" y="2572"/>
                    </a:lnTo>
                    <a:cubicBezTo>
                      <a:pt x="6576" y="2694"/>
                      <a:pt x="6665" y="2875"/>
                      <a:pt x="6665" y="3068"/>
                    </a:cubicBezTo>
                    <a:lnTo>
                      <a:pt x="6665" y="4886"/>
                    </a:lnTo>
                    <a:cubicBezTo>
                      <a:pt x="6641" y="4868"/>
                      <a:pt x="6617" y="4851"/>
                      <a:pt x="6595" y="4833"/>
                    </a:cubicBezTo>
                    <a:cubicBezTo>
                      <a:pt x="6550" y="4806"/>
                      <a:pt x="6500" y="4793"/>
                      <a:pt x="6451" y="4793"/>
                    </a:cubicBezTo>
                    <a:cubicBezTo>
                      <a:pt x="6391" y="4793"/>
                      <a:pt x="6332" y="4813"/>
                      <a:pt x="6285" y="4851"/>
                    </a:cubicBezTo>
                    <a:cubicBezTo>
                      <a:pt x="6126" y="4973"/>
                      <a:pt x="6150" y="5202"/>
                      <a:pt x="6307" y="5294"/>
                    </a:cubicBezTo>
                    <a:cubicBezTo>
                      <a:pt x="6536" y="5435"/>
                      <a:pt x="6665" y="5693"/>
                      <a:pt x="6665" y="5955"/>
                    </a:cubicBezTo>
                    <a:lnTo>
                      <a:pt x="6665" y="7498"/>
                    </a:lnTo>
                    <a:cubicBezTo>
                      <a:pt x="6665" y="8234"/>
                      <a:pt x="6307" y="8936"/>
                      <a:pt x="5718" y="9375"/>
                    </a:cubicBezTo>
                    <a:cubicBezTo>
                      <a:pt x="5670" y="9403"/>
                      <a:pt x="5635" y="9456"/>
                      <a:pt x="5618" y="9508"/>
                    </a:cubicBezTo>
                    <a:lnTo>
                      <a:pt x="4437" y="13308"/>
                    </a:lnTo>
                    <a:lnTo>
                      <a:pt x="680" y="13308"/>
                    </a:lnTo>
                    <a:lnTo>
                      <a:pt x="2169" y="9567"/>
                    </a:lnTo>
                    <a:cubicBezTo>
                      <a:pt x="2427" y="8912"/>
                      <a:pt x="2387" y="8188"/>
                      <a:pt x="2064" y="7562"/>
                    </a:cubicBezTo>
                    <a:lnTo>
                      <a:pt x="1398" y="6294"/>
                    </a:lnTo>
                    <a:cubicBezTo>
                      <a:pt x="1281" y="6078"/>
                      <a:pt x="1235" y="5833"/>
                      <a:pt x="1252" y="5587"/>
                    </a:cubicBezTo>
                    <a:lnTo>
                      <a:pt x="1346" y="4406"/>
                    </a:lnTo>
                    <a:cubicBezTo>
                      <a:pt x="1363" y="4178"/>
                      <a:pt x="1433" y="3956"/>
                      <a:pt x="1551" y="3757"/>
                    </a:cubicBezTo>
                    <a:lnTo>
                      <a:pt x="1819" y="3290"/>
                    </a:lnTo>
                    <a:cubicBezTo>
                      <a:pt x="1876" y="3193"/>
                      <a:pt x="1976" y="3139"/>
                      <a:pt x="2081" y="3139"/>
                    </a:cubicBezTo>
                    <a:cubicBezTo>
                      <a:pt x="2129" y="3139"/>
                      <a:pt x="2177" y="3150"/>
                      <a:pt x="2223" y="3174"/>
                    </a:cubicBezTo>
                    <a:cubicBezTo>
                      <a:pt x="2352" y="3238"/>
                      <a:pt x="2415" y="3384"/>
                      <a:pt x="2380" y="3524"/>
                    </a:cubicBezTo>
                    <a:lnTo>
                      <a:pt x="2129" y="4430"/>
                    </a:lnTo>
                    <a:cubicBezTo>
                      <a:pt x="2117" y="4453"/>
                      <a:pt x="2117" y="4482"/>
                      <a:pt x="2117" y="4506"/>
                    </a:cubicBezTo>
                    <a:lnTo>
                      <a:pt x="2117" y="5377"/>
                    </a:lnTo>
                    <a:cubicBezTo>
                      <a:pt x="2117" y="5529"/>
                      <a:pt x="2239" y="5645"/>
                      <a:pt x="2387" y="5645"/>
                    </a:cubicBezTo>
                    <a:cubicBezTo>
                      <a:pt x="3064" y="5651"/>
                      <a:pt x="3672" y="6025"/>
                      <a:pt x="3976" y="6632"/>
                    </a:cubicBezTo>
                    <a:cubicBezTo>
                      <a:pt x="4021" y="6727"/>
                      <a:pt x="4114" y="6781"/>
                      <a:pt x="4213" y="6781"/>
                    </a:cubicBezTo>
                    <a:cubicBezTo>
                      <a:pt x="4255" y="6781"/>
                      <a:pt x="4297" y="6771"/>
                      <a:pt x="4338" y="6750"/>
                    </a:cubicBezTo>
                    <a:cubicBezTo>
                      <a:pt x="4472" y="6686"/>
                      <a:pt x="4526" y="6522"/>
                      <a:pt x="4461" y="6387"/>
                    </a:cubicBezTo>
                    <a:cubicBezTo>
                      <a:pt x="4105" y="5680"/>
                      <a:pt x="3432" y="5213"/>
                      <a:pt x="2655" y="5125"/>
                    </a:cubicBezTo>
                    <a:lnTo>
                      <a:pt x="2655" y="4541"/>
                    </a:lnTo>
                    <a:lnTo>
                      <a:pt x="2900" y="3670"/>
                    </a:lnTo>
                    <a:cubicBezTo>
                      <a:pt x="2965" y="3430"/>
                      <a:pt x="2924" y="3185"/>
                      <a:pt x="2795" y="2993"/>
                    </a:cubicBezTo>
                    <a:lnTo>
                      <a:pt x="3549" y="994"/>
                    </a:lnTo>
                    <a:cubicBezTo>
                      <a:pt x="3566" y="952"/>
                      <a:pt x="3596" y="911"/>
                      <a:pt x="3636" y="876"/>
                    </a:cubicBezTo>
                    <a:cubicBezTo>
                      <a:pt x="3689" y="835"/>
                      <a:pt x="3747" y="816"/>
                      <a:pt x="3807" y="816"/>
                    </a:cubicBezTo>
                    <a:cubicBezTo>
                      <a:pt x="3842" y="816"/>
                      <a:pt x="3877" y="822"/>
                      <a:pt x="3911" y="835"/>
                    </a:cubicBezTo>
                    <a:cubicBezTo>
                      <a:pt x="4046" y="894"/>
                      <a:pt x="4116" y="1051"/>
                      <a:pt x="4063" y="1186"/>
                    </a:cubicBezTo>
                    <a:lnTo>
                      <a:pt x="3134" y="3641"/>
                    </a:lnTo>
                    <a:cubicBezTo>
                      <a:pt x="3081" y="3781"/>
                      <a:pt x="3151" y="3939"/>
                      <a:pt x="3291" y="3991"/>
                    </a:cubicBezTo>
                    <a:cubicBezTo>
                      <a:pt x="3323" y="4003"/>
                      <a:pt x="3356" y="4009"/>
                      <a:pt x="3388" y="4009"/>
                    </a:cubicBezTo>
                    <a:cubicBezTo>
                      <a:pt x="3498" y="4009"/>
                      <a:pt x="3602" y="3943"/>
                      <a:pt x="3642" y="3834"/>
                    </a:cubicBezTo>
                    <a:lnTo>
                      <a:pt x="4823" y="713"/>
                    </a:lnTo>
                    <a:cubicBezTo>
                      <a:pt x="4866" y="605"/>
                      <a:pt x="4972" y="535"/>
                      <a:pt x="5084" y="535"/>
                    </a:cubicBezTo>
                    <a:close/>
                    <a:moveTo>
                      <a:pt x="5087" y="1"/>
                    </a:moveTo>
                    <a:cubicBezTo>
                      <a:pt x="4772" y="1"/>
                      <a:pt x="4474" y="183"/>
                      <a:pt x="4338" y="479"/>
                    </a:cubicBezTo>
                    <a:cubicBezTo>
                      <a:pt x="4273" y="426"/>
                      <a:pt x="4198" y="379"/>
                      <a:pt x="4116" y="344"/>
                    </a:cubicBezTo>
                    <a:cubicBezTo>
                      <a:pt x="4015" y="304"/>
                      <a:pt x="3909" y="284"/>
                      <a:pt x="3804" y="284"/>
                    </a:cubicBezTo>
                    <a:cubicBezTo>
                      <a:pt x="3695" y="284"/>
                      <a:pt x="3586" y="306"/>
                      <a:pt x="3485" y="350"/>
                    </a:cubicBezTo>
                    <a:cubicBezTo>
                      <a:pt x="3280" y="444"/>
                      <a:pt x="3129" y="601"/>
                      <a:pt x="3046" y="811"/>
                    </a:cubicBezTo>
                    <a:lnTo>
                      <a:pt x="2352" y="2648"/>
                    </a:lnTo>
                    <a:cubicBezTo>
                      <a:pt x="2265" y="2619"/>
                      <a:pt x="2176" y="2605"/>
                      <a:pt x="2088" y="2605"/>
                    </a:cubicBezTo>
                    <a:cubicBezTo>
                      <a:pt x="1795" y="2605"/>
                      <a:pt x="1510" y="2758"/>
                      <a:pt x="1357" y="3028"/>
                    </a:cubicBezTo>
                    <a:lnTo>
                      <a:pt x="1082" y="3495"/>
                    </a:lnTo>
                    <a:cubicBezTo>
                      <a:pt x="925" y="3757"/>
                      <a:pt x="831" y="4067"/>
                      <a:pt x="809" y="4371"/>
                    </a:cubicBezTo>
                    <a:lnTo>
                      <a:pt x="715" y="5552"/>
                    </a:lnTo>
                    <a:cubicBezTo>
                      <a:pt x="685" y="5896"/>
                      <a:pt x="755" y="6241"/>
                      <a:pt x="920" y="6551"/>
                    </a:cubicBezTo>
                    <a:lnTo>
                      <a:pt x="1586" y="7825"/>
                    </a:lnTo>
                    <a:cubicBezTo>
                      <a:pt x="1837" y="8304"/>
                      <a:pt x="1866" y="8871"/>
                      <a:pt x="1667" y="9375"/>
                    </a:cubicBezTo>
                    <a:lnTo>
                      <a:pt x="30" y="13483"/>
                    </a:lnTo>
                    <a:cubicBezTo>
                      <a:pt x="1" y="13570"/>
                      <a:pt x="8" y="13664"/>
                      <a:pt x="60" y="13734"/>
                    </a:cubicBezTo>
                    <a:cubicBezTo>
                      <a:pt x="108" y="13802"/>
                      <a:pt x="178" y="13847"/>
                      <a:pt x="256" y="13847"/>
                    </a:cubicBezTo>
                    <a:cubicBezTo>
                      <a:pt x="265" y="13847"/>
                      <a:pt x="274" y="13846"/>
                      <a:pt x="283" y="13845"/>
                    </a:cubicBezTo>
                    <a:lnTo>
                      <a:pt x="4642" y="13845"/>
                    </a:lnTo>
                    <a:cubicBezTo>
                      <a:pt x="4649" y="13846"/>
                      <a:pt x="4657" y="13846"/>
                      <a:pt x="4664" y="13846"/>
                    </a:cubicBezTo>
                    <a:cubicBezTo>
                      <a:pt x="4771" y="13846"/>
                      <a:pt x="4866" y="13768"/>
                      <a:pt x="4899" y="13664"/>
                    </a:cubicBezTo>
                    <a:lnTo>
                      <a:pt x="6115" y="9760"/>
                    </a:lnTo>
                    <a:cubicBezTo>
                      <a:pt x="6471" y="9480"/>
                      <a:pt x="6752" y="9122"/>
                      <a:pt x="6938" y="8720"/>
                    </a:cubicBezTo>
                    <a:cubicBezTo>
                      <a:pt x="7126" y="9122"/>
                      <a:pt x="7407" y="9480"/>
                      <a:pt x="7763" y="9760"/>
                    </a:cubicBezTo>
                    <a:lnTo>
                      <a:pt x="8979" y="13664"/>
                    </a:lnTo>
                    <a:cubicBezTo>
                      <a:pt x="9014" y="13775"/>
                      <a:pt x="9236" y="13874"/>
                      <a:pt x="9236" y="13874"/>
                    </a:cubicBezTo>
                    <a:lnTo>
                      <a:pt x="13595" y="13874"/>
                    </a:lnTo>
                    <a:cubicBezTo>
                      <a:pt x="13595" y="13874"/>
                      <a:pt x="13765" y="13810"/>
                      <a:pt x="13818" y="13734"/>
                    </a:cubicBezTo>
                    <a:cubicBezTo>
                      <a:pt x="13870" y="13664"/>
                      <a:pt x="13876" y="13570"/>
                      <a:pt x="13846" y="13483"/>
                    </a:cubicBezTo>
                    <a:lnTo>
                      <a:pt x="13433" y="12437"/>
                    </a:lnTo>
                    <a:cubicBezTo>
                      <a:pt x="13388" y="12329"/>
                      <a:pt x="13284" y="12267"/>
                      <a:pt x="13176" y="12267"/>
                    </a:cubicBezTo>
                    <a:cubicBezTo>
                      <a:pt x="13142" y="12267"/>
                      <a:pt x="13108" y="12273"/>
                      <a:pt x="13075" y="12285"/>
                    </a:cubicBezTo>
                    <a:cubicBezTo>
                      <a:pt x="12942" y="12343"/>
                      <a:pt x="12872" y="12501"/>
                      <a:pt x="12923" y="12636"/>
                    </a:cubicBezTo>
                    <a:lnTo>
                      <a:pt x="13193" y="13308"/>
                    </a:lnTo>
                    <a:lnTo>
                      <a:pt x="9435" y="13308"/>
                    </a:lnTo>
                    <a:lnTo>
                      <a:pt x="8254" y="9521"/>
                    </a:lnTo>
                    <a:cubicBezTo>
                      <a:pt x="8236" y="9462"/>
                      <a:pt x="8201" y="9415"/>
                      <a:pt x="8154" y="9380"/>
                    </a:cubicBezTo>
                    <a:cubicBezTo>
                      <a:pt x="7564" y="8941"/>
                      <a:pt x="7208" y="8246"/>
                      <a:pt x="7202" y="7509"/>
                    </a:cubicBezTo>
                    <a:lnTo>
                      <a:pt x="7202" y="5966"/>
                    </a:lnTo>
                    <a:cubicBezTo>
                      <a:pt x="7208" y="5698"/>
                      <a:pt x="7342" y="5447"/>
                      <a:pt x="7569" y="5300"/>
                    </a:cubicBezTo>
                    <a:cubicBezTo>
                      <a:pt x="7699" y="5219"/>
                      <a:pt x="7734" y="5049"/>
                      <a:pt x="7652" y="4927"/>
                    </a:cubicBezTo>
                    <a:cubicBezTo>
                      <a:pt x="7599" y="4845"/>
                      <a:pt x="7512" y="4800"/>
                      <a:pt x="7423" y="4800"/>
                    </a:cubicBezTo>
                    <a:cubicBezTo>
                      <a:pt x="7373" y="4800"/>
                      <a:pt x="7322" y="4815"/>
                      <a:pt x="7278" y="4844"/>
                    </a:cubicBezTo>
                    <a:cubicBezTo>
                      <a:pt x="7254" y="4862"/>
                      <a:pt x="7231" y="4874"/>
                      <a:pt x="7202" y="4892"/>
                    </a:cubicBezTo>
                    <a:lnTo>
                      <a:pt x="7202" y="3074"/>
                    </a:lnTo>
                    <a:cubicBezTo>
                      <a:pt x="7208" y="2880"/>
                      <a:pt x="7296" y="2699"/>
                      <a:pt x="7436" y="2577"/>
                    </a:cubicBezTo>
                    <a:lnTo>
                      <a:pt x="8131" y="4523"/>
                    </a:lnTo>
                    <a:cubicBezTo>
                      <a:pt x="8173" y="4634"/>
                      <a:pt x="8278" y="4698"/>
                      <a:pt x="8389" y="4698"/>
                    </a:cubicBezTo>
                    <a:cubicBezTo>
                      <a:pt x="8418" y="4698"/>
                      <a:pt x="8446" y="4693"/>
                      <a:pt x="8476" y="4687"/>
                    </a:cubicBezTo>
                    <a:cubicBezTo>
                      <a:pt x="8616" y="4634"/>
                      <a:pt x="8692" y="4482"/>
                      <a:pt x="8640" y="4336"/>
                    </a:cubicBezTo>
                    <a:lnTo>
                      <a:pt x="7652" y="1577"/>
                    </a:lnTo>
                    <a:cubicBezTo>
                      <a:pt x="7605" y="1450"/>
                      <a:pt x="7675" y="1302"/>
                      <a:pt x="7804" y="1251"/>
                    </a:cubicBezTo>
                    <a:cubicBezTo>
                      <a:pt x="7834" y="1239"/>
                      <a:pt x="7866" y="1233"/>
                      <a:pt x="7898" y="1233"/>
                    </a:cubicBezTo>
                    <a:cubicBezTo>
                      <a:pt x="7933" y="1233"/>
                      <a:pt x="7969" y="1241"/>
                      <a:pt x="8003" y="1256"/>
                    </a:cubicBezTo>
                    <a:cubicBezTo>
                      <a:pt x="8067" y="1286"/>
                      <a:pt x="8114" y="1332"/>
                      <a:pt x="8143" y="1402"/>
                    </a:cubicBezTo>
                    <a:lnTo>
                      <a:pt x="9195" y="4185"/>
                    </a:lnTo>
                    <a:cubicBezTo>
                      <a:pt x="9235" y="4293"/>
                      <a:pt x="9339" y="4360"/>
                      <a:pt x="9449" y="4360"/>
                    </a:cubicBezTo>
                    <a:cubicBezTo>
                      <a:pt x="9481" y="4360"/>
                      <a:pt x="9514" y="4354"/>
                      <a:pt x="9546" y="4342"/>
                    </a:cubicBezTo>
                    <a:cubicBezTo>
                      <a:pt x="9686" y="4290"/>
                      <a:pt x="9756" y="4132"/>
                      <a:pt x="9703" y="3997"/>
                    </a:cubicBezTo>
                    <a:lnTo>
                      <a:pt x="8535" y="917"/>
                    </a:lnTo>
                    <a:cubicBezTo>
                      <a:pt x="8511" y="841"/>
                      <a:pt x="8511" y="765"/>
                      <a:pt x="8546" y="695"/>
                    </a:cubicBezTo>
                    <a:cubicBezTo>
                      <a:pt x="8581" y="625"/>
                      <a:pt x="8640" y="579"/>
                      <a:pt x="8715" y="555"/>
                    </a:cubicBezTo>
                    <a:cubicBezTo>
                      <a:pt x="8741" y="547"/>
                      <a:pt x="8768" y="543"/>
                      <a:pt x="8794" y="543"/>
                    </a:cubicBezTo>
                    <a:cubicBezTo>
                      <a:pt x="8904" y="543"/>
                      <a:pt x="9011" y="610"/>
                      <a:pt x="9049" y="719"/>
                    </a:cubicBezTo>
                    <a:lnTo>
                      <a:pt x="10235" y="3845"/>
                    </a:lnTo>
                    <a:cubicBezTo>
                      <a:pt x="10276" y="3954"/>
                      <a:pt x="10376" y="4020"/>
                      <a:pt x="10484" y="4020"/>
                    </a:cubicBezTo>
                    <a:cubicBezTo>
                      <a:pt x="10515" y="4020"/>
                      <a:pt x="10548" y="4015"/>
                      <a:pt x="10580" y="4003"/>
                    </a:cubicBezTo>
                    <a:cubicBezTo>
                      <a:pt x="10720" y="3951"/>
                      <a:pt x="10790" y="3792"/>
                      <a:pt x="10738" y="3652"/>
                    </a:cubicBezTo>
                    <a:lnTo>
                      <a:pt x="9808" y="1197"/>
                    </a:lnTo>
                    <a:cubicBezTo>
                      <a:pt x="9756" y="1057"/>
                      <a:pt x="9826" y="900"/>
                      <a:pt x="9967" y="847"/>
                    </a:cubicBezTo>
                    <a:cubicBezTo>
                      <a:pt x="10002" y="833"/>
                      <a:pt x="10037" y="826"/>
                      <a:pt x="10072" y="826"/>
                    </a:cubicBezTo>
                    <a:cubicBezTo>
                      <a:pt x="10107" y="826"/>
                      <a:pt x="10142" y="833"/>
                      <a:pt x="10177" y="847"/>
                    </a:cubicBezTo>
                    <a:cubicBezTo>
                      <a:pt x="10247" y="876"/>
                      <a:pt x="10299" y="935"/>
                      <a:pt x="10323" y="1005"/>
                    </a:cubicBezTo>
                    <a:lnTo>
                      <a:pt x="11076" y="2998"/>
                    </a:lnTo>
                    <a:cubicBezTo>
                      <a:pt x="10954" y="3196"/>
                      <a:pt x="10913" y="3441"/>
                      <a:pt x="10978" y="3676"/>
                    </a:cubicBezTo>
                    <a:lnTo>
                      <a:pt x="11205" y="4547"/>
                    </a:lnTo>
                    <a:lnTo>
                      <a:pt x="11205" y="5132"/>
                    </a:lnTo>
                    <a:cubicBezTo>
                      <a:pt x="11205" y="5132"/>
                      <a:pt x="9773" y="5686"/>
                      <a:pt x="9417" y="6400"/>
                    </a:cubicBezTo>
                    <a:cubicBezTo>
                      <a:pt x="9352" y="6534"/>
                      <a:pt x="9406" y="6691"/>
                      <a:pt x="9540" y="6762"/>
                    </a:cubicBezTo>
                    <a:cubicBezTo>
                      <a:pt x="9578" y="6780"/>
                      <a:pt x="9619" y="6789"/>
                      <a:pt x="9660" y="6789"/>
                    </a:cubicBezTo>
                    <a:cubicBezTo>
                      <a:pt x="9759" y="6789"/>
                      <a:pt x="9856" y="6734"/>
                      <a:pt x="9902" y="6639"/>
                    </a:cubicBezTo>
                    <a:cubicBezTo>
                      <a:pt x="10206" y="6031"/>
                      <a:pt x="10814" y="5658"/>
                      <a:pt x="11491" y="5658"/>
                    </a:cubicBezTo>
                    <a:cubicBezTo>
                      <a:pt x="11637" y="5658"/>
                      <a:pt x="11761" y="5534"/>
                      <a:pt x="11749" y="5388"/>
                    </a:cubicBezTo>
                    <a:lnTo>
                      <a:pt x="11749" y="4512"/>
                    </a:lnTo>
                    <a:cubicBezTo>
                      <a:pt x="11761" y="4488"/>
                      <a:pt x="11755" y="4465"/>
                      <a:pt x="11749" y="4442"/>
                    </a:cubicBezTo>
                    <a:lnTo>
                      <a:pt x="11497" y="3535"/>
                    </a:lnTo>
                    <a:cubicBezTo>
                      <a:pt x="11462" y="3395"/>
                      <a:pt x="11526" y="3244"/>
                      <a:pt x="11655" y="3179"/>
                    </a:cubicBezTo>
                    <a:cubicBezTo>
                      <a:pt x="11698" y="3158"/>
                      <a:pt x="11743" y="3148"/>
                      <a:pt x="11789" y="3148"/>
                    </a:cubicBezTo>
                    <a:cubicBezTo>
                      <a:pt x="11893" y="3148"/>
                      <a:pt x="11996" y="3202"/>
                      <a:pt x="12052" y="3296"/>
                    </a:cubicBezTo>
                    <a:lnTo>
                      <a:pt x="12327" y="3764"/>
                    </a:lnTo>
                    <a:cubicBezTo>
                      <a:pt x="12438" y="3962"/>
                      <a:pt x="12514" y="4190"/>
                      <a:pt x="12532" y="4418"/>
                    </a:cubicBezTo>
                    <a:lnTo>
                      <a:pt x="12626" y="5599"/>
                    </a:lnTo>
                    <a:cubicBezTo>
                      <a:pt x="12643" y="5839"/>
                      <a:pt x="12597" y="6084"/>
                      <a:pt x="12479" y="6300"/>
                    </a:cubicBezTo>
                    <a:lnTo>
                      <a:pt x="11813" y="7574"/>
                    </a:lnTo>
                    <a:cubicBezTo>
                      <a:pt x="11486" y="8194"/>
                      <a:pt x="11451" y="8924"/>
                      <a:pt x="11707" y="9572"/>
                    </a:cubicBezTo>
                    <a:lnTo>
                      <a:pt x="12030" y="10373"/>
                    </a:lnTo>
                    <a:cubicBezTo>
                      <a:pt x="12071" y="10479"/>
                      <a:pt x="12170" y="10543"/>
                      <a:pt x="12281" y="10543"/>
                    </a:cubicBezTo>
                    <a:cubicBezTo>
                      <a:pt x="12310" y="10543"/>
                      <a:pt x="12346" y="10537"/>
                      <a:pt x="12381" y="10525"/>
                    </a:cubicBezTo>
                    <a:cubicBezTo>
                      <a:pt x="12521" y="10473"/>
                      <a:pt x="12584" y="10314"/>
                      <a:pt x="12532" y="10174"/>
                    </a:cubicBezTo>
                    <a:lnTo>
                      <a:pt x="12211" y="9375"/>
                    </a:lnTo>
                    <a:cubicBezTo>
                      <a:pt x="12012" y="8871"/>
                      <a:pt x="12041" y="8304"/>
                      <a:pt x="12292" y="7825"/>
                    </a:cubicBezTo>
                    <a:lnTo>
                      <a:pt x="12958" y="6551"/>
                    </a:lnTo>
                    <a:cubicBezTo>
                      <a:pt x="13123" y="6241"/>
                      <a:pt x="13193" y="5896"/>
                      <a:pt x="13163" y="5552"/>
                    </a:cubicBezTo>
                    <a:lnTo>
                      <a:pt x="13069" y="4371"/>
                    </a:lnTo>
                    <a:cubicBezTo>
                      <a:pt x="13047" y="4067"/>
                      <a:pt x="12947" y="3757"/>
                      <a:pt x="12794" y="3495"/>
                    </a:cubicBezTo>
                    <a:lnTo>
                      <a:pt x="12521" y="3028"/>
                    </a:lnTo>
                    <a:cubicBezTo>
                      <a:pt x="12363" y="2758"/>
                      <a:pt x="12081" y="2605"/>
                      <a:pt x="11789" y="2605"/>
                    </a:cubicBezTo>
                    <a:cubicBezTo>
                      <a:pt x="11702" y="2605"/>
                      <a:pt x="11613" y="2619"/>
                      <a:pt x="11526" y="2648"/>
                    </a:cubicBezTo>
                    <a:lnTo>
                      <a:pt x="10831" y="811"/>
                    </a:lnTo>
                    <a:cubicBezTo>
                      <a:pt x="10749" y="601"/>
                      <a:pt x="10598" y="444"/>
                      <a:pt x="10393" y="350"/>
                    </a:cubicBezTo>
                    <a:cubicBezTo>
                      <a:pt x="10292" y="306"/>
                      <a:pt x="10183" y="284"/>
                      <a:pt x="10074" y="284"/>
                    </a:cubicBezTo>
                    <a:cubicBezTo>
                      <a:pt x="9969" y="284"/>
                      <a:pt x="9863" y="304"/>
                      <a:pt x="9762" y="344"/>
                    </a:cubicBezTo>
                    <a:cubicBezTo>
                      <a:pt x="9680" y="379"/>
                      <a:pt x="9603" y="426"/>
                      <a:pt x="9540" y="479"/>
                    </a:cubicBezTo>
                    <a:cubicBezTo>
                      <a:pt x="9404" y="183"/>
                      <a:pt x="9106" y="1"/>
                      <a:pt x="8791" y="1"/>
                    </a:cubicBezTo>
                    <a:cubicBezTo>
                      <a:pt x="8714" y="1"/>
                      <a:pt x="8635" y="11"/>
                      <a:pt x="8558" y="34"/>
                    </a:cubicBezTo>
                    <a:cubicBezTo>
                      <a:pt x="8341" y="105"/>
                      <a:pt x="8160" y="257"/>
                      <a:pt x="8060" y="455"/>
                    </a:cubicBezTo>
                    <a:cubicBezTo>
                      <a:pt x="8025" y="531"/>
                      <a:pt x="7997" y="614"/>
                      <a:pt x="7985" y="695"/>
                    </a:cubicBezTo>
                    <a:cubicBezTo>
                      <a:pt x="7959" y="693"/>
                      <a:pt x="7934" y="692"/>
                      <a:pt x="7909" y="692"/>
                    </a:cubicBezTo>
                    <a:cubicBezTo>
                      <a:pt x="7806" y="692"/>
                      <a:pt x="7702" y="710"/>
                      <a:pt x="7599" y="748"/>
                    </a:cubicBezTo>
                    <a:cubicBezTo>
                      <a:pt x="7202" y="911"/>
                      <a:pt x="6997" y="1356"/>
                      <a:pt x="7143" y="1758"/>
                    </a:cubicBezTo>
                    <a:lnTo>
                      <a:pt x="7248" y="2051"/>
                    </a:lnTo>
                    <a:cubicBezTo>
                      <a:pt x="7132" y="2122"/>
                      <a:pt x="7027" y="2214"/>
                      <a:pt x="6938" y="2319"/>
                    </a:cubicBezTo>
                    <a:cubicBezTo>
                      <a:pt x="6851" y="2214"/>
                      <a:pt x="6746" y="2122"/>
                      <a:pt x="6630" y="2051"/>
                    </a:cubicBezTo>
                    <a:lnTo>
                      <a:pt x="6735" y="1758"/>
                    </a:lnTo>
                    <a:cubicBezTo>
                      <a:pt x="6875" y="1356"/>
                      <a:pt x="6676" y="911"/>
                      <a:pt x="6279" y="748"/>
                    </a:cubicBezTo>
                    <a:cubicBezTo>
                      <a:pt x="6176" y="710"/>
                      <a:pt x="6072" y="692"/>
                      <a:pt x="5969" y="692"/>
                    </a:cubicBezTo>
                    <a:cubicBezTo>
                      <a:pt x="5944" y="692"/>
                      <a:pt x="5919" y="693"/>
                      <a:pt x="5893" y="695"/>
                    </a:cubicBezTo>
                    <a:cubicBezTo>
                      <a:pt x="5875" y="614"/>
                      <a:pt x="5851" y="531"/>
                      <a:pt x="5816" y="455"/>
                    </a:cubicBezTo>
                    <a:cubicBezTo>
                      <a:pt x="5718" y="257"/>
                      <a:pt x="5536" y="105"/>
                      <a:pt x="5320" y="34"/>
                    </a:cubicBezTo>
                    <a:cubicBezTo>
                      <a:pt x="5243" y="11"/>
                      <a:pt x="5164" y="1"/>
                      <a:pt x="508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6" name="Google Shape;3265;p88">
                <a:extLst>
                  <a:ext uri="{FF2B5EF4-FFF2-40B4-BE49-F238E27FC236}">
                    <a16:creationId xmlns:a16="http://schemas.microsoft.com/office/drawing/2014/main" id="{38B44F65-74D7-51B1-80B3-72B06E2F99D2}"/>
                  </a:ext>
                </a:extLst>
              </p:cNvPr>
              <p:cNvSpPr/>
              <p:nvPr/>
            </p:nvSpPr>
            <p:spPr>
              <a:xfrm>
                <a:off x="1340100" y="1846000"/>
                <a:ext cx="13600" cy="13600"/>
              </a:xfrm>
              <a:custGeom>
                <a:avLst/>
                <a:gdLst/>
                <a:ahLst/>
                <a:cxnLst/>
                <a:rect l="l" t="t" r="r" b="b"/>
                <a:pathLst>
                  <a:path w="544" h="544" extrusionOk="0">
                    <a:moveTo>
                      <a:pt x="275" y="1"/>
                    </a:moveTo>
                    <a:cubicBezTo>
                      <a:pt x="122" y="1"/>
                      <a:pt x="0" y="123"/>
                      <a:pt x="0" y="275"/>
                    </a:cubicBezTo>
                    <a:cubicBezTo>
                      <a:pt x="0" y="421"/>
                      <a:pt x="122" y="543"/>
                      <a:pt x="275" y="543"/>
                    </a:cubicBezTo>
                    <a:cubicBezTo>
                      <a:pt x="421" y="543"/>
                      <a:pt x="543" y="421"/>
                      <a:pt x="543" y="275"/>
                    </a:cubicBezTo>
                    <a:cubicBezTo>
                      <a:pt x="543" y="123"/>
                      <a:pt x="421" y="1"/>
                      <a:pt x="27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ABB5E09E-3B28-09AF-BB4E-C980BF84BC24}"/>
              </a:ext>
            </a:extLst>
          </p:cNvPr>
          <p:cNvGrpSpPr/>
          <p:nvPr/>
        </p:nvGrpSpPr>
        <p:grpSpPr>
          <a:xfrm>
            <a:off x="1176812" y="1326855"/>
            <a:ext cx="1617158" cy="1617158"/>
            <a:chOff x="1176812" y="1326855"/>
            <a:chExt cx="1617158" cy="1617158"/>
          </a:xfrm>
        </p:grpSpPr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87D1FAD4-163F-35DC-301D-A94292CFF398}"/>
                </a:ext>
              </a:extLst>
            </p:cNvPr>
            <p:cNvGrpSpPr/>
            <p:nvPr/>
          </p:nvGrpSpPr>
          <p:grpSpPr>
            <a:xfrm flipH="1">
              <a:off x="1176812" y="1326855"/>
              <a:ext cx="1617158" cy="1617158"/>
              <a:chOff x="9973737" y="1743410"/>
              <a:chExt cx="1180419" cy="1180419"/>
            </a:xfrm>
          </p:grpSpPr>
          <p:pic>
            <p:nvPicPr>
              <p:cNvPr id="29" name="Picture 28">
                <a:extLst>
                  <a:ext uri="{FF2B5EF4-FFF2-40B4-BE49-F238E27FC236}">
                    <a16:creationId xmlns:a16="http://schemas.microsoft.com/office/drawing/2014/main" id="{F81739A6-260A-1882-5488-9C020921F37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973737" y="1743410"/>
                <a:ext cx="1180419" cy="1180419"/>
              </a:xfrm>
              <a:prstGeom prst="rect">
                <a:avLst/>
              </a:prstGeom>
            </p:spPr>
          </p:pic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983CD5BE-B40A-70E3-529C-10887ECD3230}"/>
                  </a:ext>
                </a:extLst>
              </p:cNvPr>
              <p:cNvSpPr/>
              <p:nvPr/>
            </p:nvSpPr>
            <p:spPr>
              <a:xfrm flipH="1">
                <a:off x="10241020" y="2010693"/>
                <a:ext cx="645853" cy="645853"/>
              </a:xfrm>
              <a:prstGeom prst="ellipse">
                <a:avLst/>
              </a:prstGeom>
              <a:solidFill>
                <a:srgbClr val="EAEAEA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2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7" name="Google Shape;3266;p88">
              <a:extLst>
                <a:ext uri="{FF2B5EF4-FFF2-40B4-BE49-F238E27FC236}">
                  <a16:creationId xmlns:a16="http://schemas.microsoft.com/office/drawing/2014/main" id="{F0797000-6012-D527-86D1-F5C1A1E1E35D}"/>
                </a:ext>
              </a:extLst>
            </p:cNvPr>
            <p:cNvGrpSpPr/>
            <p:nvPr/>
          </p:nvGrpSpPr>
          <p:grpSpPr>
            <a:xfrm flipH="1">
              <a:off x="1719973" y="1878524"/>
              <a:ext cx="573700" cy="571514"/>
              <a:chOff x="7825625" y="3252350"/>
              <a:chExt cx="347725" cy="346400"/>
            </a:xfrm>
            <a:solidFill>
              <a:srgbClr val="0F6050"/>
            </a:solidFill>
          </p:grpSpPr>
          <p:sp>
            <p:nvSpPr>
              <p:cNvPr id="18" name="Google Shape;3267;p88">
                <a:extLst>
                  <a:ext uri="{FF2B5EF4-FFF2-40B4-BE49-F238E27FC236}">
                    <a16:creationId xmlns:a16="http://schemas.microsoft.com/office/drawing/2014/main" id="{6AEE0C81-EBFB-C0EE-497A-C0280BCF8CB7}"/>
                  </a:ext>
                </a:extLst>
              </p:cNvPr>
              <p:cNvSpPr/>
              <p:nvPr/>
            </p:nvSpPr>
            <p:spPr>
              <a:xfrm>
                <a:off x="7825625" y="3252350"/>
                <a:ext cx="347725" cy="346400"/>
              </a:xfrm>
              <a:custGeom>
                <a:avLst/>
                <a:gdLst/>
                <a:ahLst/>
                <a:cxnLst/>
                <a:rect l="l" t="t" r="r" b="b"/>
                <a:pathLst>
                  <a:path w="13909" h="13856" extrusionOk="0">
                    <a:moveTo>
                      <a:pt x="6954" y="1"/>
                    </a:moveTo>
                    <a:cubicBezTo>
                      <a:pt x="6882" y="1"/>
                      <a:pt x="6813" y="29"/>
                      <a:pt x="6762" y="80"/>
                    </a:cubicBezTo>
                    <a:lnTo>
                      <a:pt x="5681" y="1161"/>
                    </a:lnTo>
                    <a:cubicBezTo>
                      <a:pt x="5581" y="1255"/>
                      <a:pt x="5563" y="1412"/>
                      <a:pt x="5646" y="1518"/>
                    </a:cubicBezTo>
                    <a:cubicBezTo>
                      <a:pt x="5703" y="1590"/>
                      <a:pt x="5785" y="1627"/>
                      <a:pt x="5866" y="1627"/>
                    </a:cubicBezTo>
                    <a:cubicBezTo>
                      <a:pt x="5935" y="1627"/>
                      <a:pt x="6003" y="1600"/>
                      <a:pt x="6054" y="1547"/>
                    </a:cubicBezTo>
                    <a:lnTo>
                      <a:pt x="6954" y="653"/>
                    </a:lnTo>
                    <a:lnTo>
                      <a:pt x="8713" y="2412"/>
                    </a:lnTo>
                    <a:cubicBezTo>
                      <a:pt x="8761" y="2459"/>
                      <a:pt x="8831" y="2488"/>
                      <a:pt x="8901" y="2488"/>
                    </a:cubicBezTo>
                    <a:lnTo>
                      <a:pt x="11391" y="2488"/>
                    </a:lnTo>
                    <a:lnTo>
                      <a:pt x="11391" y="4978"/>
                    </a:lnTo>
                    <a:cubicBezTo>
                      <a:pt x="11391" y="5048"/>
                      <a:pt x="11419" y="5118"/>
                      <a:pt x="11467" y="5170"/>
                    </a:cubicBezTo>
                    <a:lnTo>
                      <a:pt x="13226" y="6923"/>
                    </a:lnTo>
                    <a:lnTo>
                      <a:pt x="11467" y="8684"/>
                    </a:lnTo>
                    <a:cubicBezTo>
                      <a:pt x="11419" y="8736"/>
                      <a:pt x="11391" y="8806"/>
                      <a:pt x="11391" y="8876"/>
                    </a:cubicBezTo>
                    <a:lnTo>
                      <a:pt x="11391" y="11366"/>
                    </a:lnTo>
                    <a:lnTo>
                      <a:pt x="8901" y="11366"/>
                    </a:lnTo>
                    <a:cubicBezTo>
                      <a:pt x="8831" y="11366"/>
                      <a:pt x="8761" y="11395"/>
                      <a:pt x="8708" y="11441"/>
                    </a:cubicBezTo>
                    <a:lnTo>
                      <a:pt x="6954" y="13200"/>
                    </a:lnTo>
                    <a:lnTo>
                      <a:pt x="5196" y="11441"/>
                    </a:lnTo>
                    <a:cubicBezTo>
                      <a:pt x="5142" y="11395"/>
                      <a:pt x="5072" y="11366"/>
                      <a:pt x="5002" y="11366"/>
                    </a:cubicBezTo>
                    <a:lnTo>
                      <a:pt x="2512" y="11366"/>
                    </a:lnTo>
                    <a:lnTo>
                      <a:pt x="2512" y="8876"/>
                    </a:lnTo>
                    <a:cubicBezTo>
                      <a:pt x="2512" y="8800"/>
                      <a:pt x="2484" y="8736"/>
                      <a:pt x="2437" y="8684"/>
                    </a:cubicBezTo>
                    <a:lnTo>
                      <a:pt x="678" y="6923"/>
                    </a:lnTo>
                    <a:lnTo>
                      <a:pt x="2437" y="5164"/>
                    </a:lnTo>
                    <a:cubicBezTo>
                      <a:pt x="2484" y="5118"/>
                      <a:pt x="2512" y="5048"/>
                      <a:pt x="2512" y="4978"/>
                    </a:cubicBezTo>
                    <a:lnTo>
                      <a:pt x="2512" y="2488"/>
                    </a:lnTo>
                    <a:lnTo>
                      <a:pt x="3775" y="2488"/>
                    </a:lnTo>
                    <a:cubicBezTo>
                      <a:pt x="3909" y="2488"/>
                      <a:pt x="4033" y="2394"/>
                      <a:pt x="4050" y="2260"/>
                    </a:cubicBezTo>
                    <a:cubicBezTo>
                      <a:pt x="4073" y="2091"/>
                      <a:pt x="3944" y="1951"/>
                      <a:pt x="3782" y="1951"/>
                    </a:cubicBezTo>
                    <a:lnTo>
                      <a:pt x="2244" y="1951"/>
                    </a:lnTo>
                    <a:cubicBezTo>
                      <a:pt x="2099" y="1951"/>
                      <a:pt x="1975" y="2067"/>
                      <a:pt x="1975" y="2219"/>
                    </a:cubicBezTo>
                    <a:lnTo>
                      <a:pt x="1975" y="4867"/>
                    </a:lnTo>
                    <a:lnTo>
                      <a:pt x="105" y="6737"/>
                    </a:lnTo>
                    <a:cubicBezTo>
                      <a:pt x="0" y="6842"/>
                      <a:pt x="0" y="7012"/>
                      <a:pt x="105" y="7117"/>
                    </a:cubicBezTo>
                    <a:lnTo>
                      <a:pt x="1975" y="8987"/>
                    </a:lnTo>
                    <a:lnTo>
                      <a:pt x="1975" y="11635"/>
                    </a:lnTo>
                    <a:cubicBezTo>
                      <a:pt x="1975" y="11786"/>
                      <a:pt x="2099" y="11903"/>
                      <a:pt x="2244" y="11903"/>
                    </a:cubicBezTo>
                    <a:lnTo>
                      <a:pt x="4891" y="11903"/>
                    </a:lnTo>
                    <a:lnTo>
                      <a:pt x="6762" y="13774"/>
                    </a:lnTo>
                    <a:cubicBezTo>
                      <a:pt x="6814" y="13826"/>
                      <a:pt x="6884" y="13855"/>
                      <a:pt x="6954" y="13855"/>
                    </a:cubicBezTo>
                    <a:cubicBezTo>
                      <a:pt x="7019" y="13855"/>
                      <a:pt x="7089" y="13826"/>
                      <a:pt x="7141" y="13774"/>
                    </a:cubicBezTo>
                    <a:lnTo>
                      <a:pt x="9012" y="11903"/>
                    </a:lnTo>
                    <a:lnTo>
                      <a:pt x="11659" y="11903"/>
                    </a:lnTo>
                    <a:cubicBezTo>
                      <a:pt x="11812" y="11903"/>
                      <a:pt x="11928" y="11786"/>
                      <a:pt x="11928" y="11635"/>
                    </a:cubicBezTo>
                    <a:lnTo>
                      <a:pt x="11928" y="8987"/>
                    </a:lnTo>
                    <a:lnTo>
                      <a:pt x="13798" y="7117"/>
                    </a:lnTo>
                    <a:cubicBezTo>
                      <a:pt x="13909" y="7012"/>
                      <a:pt x="13909" y="6842"/>
                      <a:pt x="13798" y="6737"/>
                    </a:cubicBezTo>
                    <a:lnTo>
                      <a:pt x="11928" y="4867"/>
                    </a:lnTo>
                    <a:lnTo>
                      <a:pt x="11928" y="2219"/>
                    </a:lnTo>
                    <a:cubicBezTo>
                      <a:pt x="11928" y="2067"/>
                      <a:pt x="11812" y="1951"/>
                      <a:pt x="11659" y="1951"/>
                    </a:cubicBezTo>
                    <a:lnTo>
                      <a:pt x="9018" y="1951"/>
                    </a:lnTo>
                    <a:lnTo>
                      <a:pt x="7148" y="80"/>
                    </a:lnTo>
                    <a:cubicBezTo>
                      <a:pt x="7130" y="63"/>
                      <a:pt x="7106" y="45"/>
                      <a:pt x="7084" y="34"/>
                    </a:cubicBezTo>
                    <a:cubicBezTo>
                      <a:pt x="7042" y="11"/>
                      <a:pt x="6997" y="1"/>
                      <a:pt x="6954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1" name="Google Shape;3268;p88">
                <a:extLst>
                  <a:ext uri="{FF2B5EF4-FFF2-40B4-BE49-F238E27FC236}">
                    <a16:creationId xmlns:a16="http://schemas.microsoft.com/office/drawing/2014/main" id="{6B95BECE-DA61-ACBA-BCD1-8EDD3BA96138}"/>
                  </a:ext>
                </a:extLst>
              </p:cNvPr>
              <p:cNvSpPr/>
              <p:nvPr/>
            </p:nvSpPr>
            <p:spPr>
              <a:xfrm>
                <a:off x="7867700" y="3294450"/>
                <a:ext cx="263450" cy="262225"/>
              </a:xfrm>
              <a:custGeom>
                <a:avLst/>
                <a:gdLst/>
                <a:ahLst/>
                <a:cxnLst/>
                <a:rect l="l" t="t" r="r" b="b"/>
                <a:pathLst>
                  <a:path w="10538" h="10489" extrusionOk="0">
                    <a:moveTo>
                      <a:pt x="5271" y="653"/>
                    </a:moveTo>
                    <a:lnTo>
                      <a:pt x="6534" y="1915"/>
                    </a:lnTo>
                    <a:cubicBezTo>
                      <a:pt x="6587" y="1967"/>
                      <a:pt x="6657" y="1996"/>
                      <a:pt x="6727" y="1996"/>
                    </a:cubicBezTo>
                    <a:lnTo>
                      <a:pt x="8516" y="1996"/>
                    </a:lnTo>
                    <a:lnTo>
                      <a:pt x="8516" y="3785"/>
                    </a:lnTo>
                    <a:cubicBezTo>
                      <a:pt x="8516" y="3855"/>
                      <a:pt x="8544" y="3925"/>
                      <a:pt x="8597" y="3977"/>
                    </a:cubicBezTo>
                    <a:lnTo>
                      <a:pt x="9860" y="5239"/>
                    </a:lnTo>
                    <a:lnTo>
                      <a:pt x="8597" y="6509"/>
                    </a:lnTo>
                    <a:cubicBezTo>
                      <a:pt x="8544" y="6561"/>
                      <a:pt x="8516" y="6625"/>
                      <a:pt x="8516" y="6701"/>
                    </a:cubicBezTo>
                    <a:lnTo>
                      <a:pt x="8516" y="8489"/>
                    </a:lnTo>
                    <a:lnTo>
                      <a:pt x="6727" y="8489"/>
                    </a:lnTo>
                    <a:cubicBezTo>
                      <a:pt x="6657" y="8489"/>
                      <a:pt x="6587" y="8519"/>
                      <a:pt x="6534" y="8571"/>
                    </a:cubicBezTo>
                    <a:lnTo>
                      <a:pt x="5271" y="9833"/>
                    </a:lnTo>
                    <a:lnTo>
                      <a:pt x="4003" y="8571"/>
                    </a:lnTo>
                    <a:cubicBezTo>
                      <a:pt x="3950" y="8519"/>
                      <a:pt x="3887" y="8489"/>
                      <a:pt x="3810" y="8489"/>
                    </a:cubicBezTo>
                    <a:lnTo>
                      <a:pt x="2022" y="8489"/>
                    </a:lnTo>
                    <a:lnTo>
                      <a:pt x="2022" y="6701"/>
                    </a:lnTo>
                    <a:cubicBezTo>
                      <a:pt x="2022" y="6625"/>
                      <a:pt x="1993" y="6561"/>
                      <a:pt x="1940" y="6509"/>
                    </a:cubicBezTo>
                    <a:lnTo>
                      <a:pt x="678" y="5239"/>
                    </a:lnTo>
                    <a:lnTo>
                      <a:pt x="1940" y="3977"/>
                    </a:lnTo>
                    <a:cubicBezTo>
                      <a:pt x="1993" y="3925"/>
                      <a:pt x="2022" y="3855"/>
                      <a:pt x="2022" y="3785"/>
                    </a:cubicBezTo>
                    <a:lnTo>
                      <a:pt x="2022" y="1996"/>
                    </a:lnTo>
                    <a:lnTo>
                      <a:pt x="3810" y="1996"/>
                    </a:lnTo>
                    <a:cubicBezTo>
                      <a:pt x="3887" y="1996"/>
                      <a:pt x="3950" y="1967"/>
                      <a:pt x="4003" y="1915"/>
                    </a:cubicBezTo>
                    <a:lnTo>
                      <a:pt x="5271" y="653"/>
                    </a:lnTo>
                    <a:close/>
                    <a:moveTo>
                      <a:pt x="5269" y="0"/>
                    </a:moveTo>
                    <a:cubicBezTo>
                      <a:pt x="5200" y="0"/>
                      <a:pt x="5132" y="26"/>
                      <a:pt x="5079" y="79"/>
                    </a:cubicBezTo>
                    <a:lnTo>
                      <a:pt x="3699" y="1452"/>
                    </a:lnTo>
                    <a:lnTo>
                      <a:pt x="1754" y="1452"/>
                    </a:lnTo>
                    <a:cubicBezTo>
                      <a:pt x="1601" y="1452"/>
                      <a:pt x="1479" y="1576"/>
                      <a:pt x="1479" y="1727"/>
                    </a:cubicBezTo>
                    <a:lnTo>
                      <a:pt x="1479" y="3674"/>
                    </a:lnTo>
                    <a:lnTo>
                      <a:pt x="106" y="5053"/>
                    </a:lnTo>
                    <a:cubicBezTo>
                      <a:pt x="0" y="5158"/>
                      <a:pt x="0" y="5328"/>
                      <a:pt x="106" y="5433"/>
                    </a:cubicBezTo>
                    <a:lnTo>
                      <a:pt x="1479" y="6812"/>
                    </a:lnTo>
                    <a:lnTo>
                      <a:pt x="1479" y="8759"/>
                    </a:lnTo>
                    <a:cubicBezTo>
                      <a:pt x="1479" y="8910"/>
                      <a:pt x="1601" y="9033"/>
                      <a:pt x="1754" y="9033"/>
                    </a:cubicBezTo>
                    <a:lnTo>
                      <a:pt x="3699" y="9033"/>
                    </a:lnTo>
                    <a:lnTo>
                      <a:pt x="5079" y="10407"/>
                    </a:lnTo>
                    <a:cubicBezTo>
                      <a:pt x="5131" y="10459"/>
                      <a:pt x="5201" y="10488"/>
                      <a:pt x="5271" y="10488"/>
                    </a:cubicBezTo>
                    <a:cubicBezTo>
                      <a:pt x="5336" y="10488"/>
                      <a:pt x="5406" y="10459"/>
                      <a:pt x="5458" y="10407"/>
                    </a:cubicBezTo>
                    <a:lnTo>
                      <a:pt x="6838" y="9033"/>
                    </a:lnTo>
                    <a:lnTo>
                      <a:pt x="8784" y="9033"/>
                    </a:lnTo>
                    <a:cubicBezTo>
                      <a:pt x="8937" y="9033"/>
                      <a:pt x="9059" y="8910"/>
                      <a:pt x="9059" y="8759"/>
                    </a:cubicBezTo>
                    <a:lnTo>
                      <a:pt x="9059" y="6812"/>
                    </a:lnTo>
                    <a:lnTo>
                      <a:pt x="10432" y="5433"/>
                    </a:lnTo>
                    <a:cubicBezTo>
                      <a:pt x="10537" y="5328"/>
                      <a:pt x="10537" y="5158"/>
                      <a:pt x="10432" y="5053"/>
                    </a:cubicBezTo>
                    <a:lnTo>
                      <a:pt x="9059" y="3674"/>
                    </a:lnTo>
                    <a:lnTo>
                      <a:pt x="9059" y="1727"/>
                    </a:lnTo>
                    <a:cubicBezTo>
                      <a:pt x="9059" y="1576"/>
                      <a:pt x="8937" y="1452"/>
                      <a:pt x="8784" y="1452"/>
                    </a:cubicBezTo>
                    <a:lnTo>
                      <a:pt x="6838" y="1452"/>
                    </a:lnTo>
                    <a:lnTo>
                      <a:pt x="5458" y="79"/>
                    </a:lnTo>
                    <a:cubicBezTo>
                      <a:pt x="5405" y="26"/>
                      <a:pt x="5337" y="0"/>
                      <a:pt x="526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2" name="Google Shape;3269;p88">
                <a:extLst>
                  <a:ext uri="{FF2B5EF4-FFF2-40B4-BE49-F238E27FC236}">
                    <a16:creationId xmlns:a16="http://schemas.microsoft.com/office/drawing/2014/main" id="{467CE8BF-A155-904D-6059-7B58D980E229}"/>
                  </a:ext>
                </a:extLst>
              </p:cNvPr>
              <p:cNvSpPr/>
              <p:nvPr/>
            </p:nvSpPr>
            <p:spPr>
              <a:xfrm>
                <a:off x="7928475" y="3355675"/>
                <a:ext cx="140425" cy="140075"/>
              </a:xfrm>
              <a:custGeom>
                <a:avLst/>
                <a:gdLst/>
                <a:ahLst/>
                <a:cxnLst/>
                <a:rect l="l" t="t" r="r" b="b"/>
                <a:pathLst>
                  <a:path w="5617" h="5603" extrusionOk="0">
                    <a:moveTo>
                      <a:pt x="1578" y="850"/>
                    </a:moveTo>
                    <a:cubicBezTo>
                      <a:pt x="1462" y="1137"/>
                      <a:pt x="1403" y="1447"/>
                      <a:pt x="1403" y="1762"/>
                    </a:cubicBezTo>
                    <a:cubicBezTo>
                      <a:pt x="1403" y="3106"/>
                      <a:pt x="2495" y="4193"/>
                      <a:pt x="3841" y="4193"/>
                    </a:cubicBezTo>
                    <a:cubicBezTo>
                      <a:pt x="4156" y="4193"/>
                      <a:pt x="4459" y="4135"/>
                      <a:pt x="4745" y="4018"/>
                    </a:cubicBezTo>
                    <a:lnTo>
                      <a:pt x="4745" y="4018"/>
                    </a:lnTo>
                    <a:cubicBezTo>
                      <a:pt x="4618" y="4217"/>
                      <a:pt x="4454" y="4398"/>
                      <a:pt x="4273" y="4551"/>
                    </a:cubicBezTo>
                    <a:cubicBezTo>
                      <a:pt x="3863" y="4877"/>
                      <a:pt x="3355" y="5058"/>
                      <a:pt x="2829" y="5058"/>
                    </a:cubicBezTo>
                    <a:cubicBezTo>
                      <a:pt x="1567" y="5058"/>
                      <a:pt x="537" y="4036"/>
                      <a:pt x="537" y="2773"/>
                    </a:cubicBezTo>
                    <a:cubicBezTo>
                      <a:pt x="537" y="2247"/>
                      <a:pt x="720" y="1733"/>
                      <a:pt x="1052" y="1330"/>
                    </a:cubicBezTo>
                    <a:cubicBezTo>
                      <a:pt x="1198" y="1142"/>
                      <a:pt x="1379" y="985"/>
                      <a:pt x="1578" y="850"/>
                    </a:cubicBezTo>
                    <a:close/>
                    <a:moveTo>
                      <a:pt x="2273" y="1"/>
                    </a:moveTo>
                    <a:cubicBezTo>
                      <a:pt x="2252" y="1"/>
                      <a:pt x="2231" y="3"/>
                      <a:pt x="2209" y="9"/>
                    </a:cubicBezTo>
                    <a:cubicBezTo>
                      <a:pt x="1589" y="144"/>
                      <a:pt x="1028" y="494"/>
                      <a:pt x="631" y="991"/>
                    </a:cubicBezTo>
                    <a:cubicBezTo>
                      <a:pt x="222" y="1493"/>
                      <a:pt x="0" y="2124"/>
                      <a:pt x="0" y="2773"/>
                    </a:cubicBezTo>
                    <a:cubicBezTo>
                      <a:pt x="0" y="4333"/>
                      <a:pt x="1268" y="5603"/>
                      <a:pt x="2829" y="5603"/>
                    </a:cubicBezTo>
                    <a:cubicBezTo>
                      <a:pt x="3477" y="5603"/>
                      <a:pt x="4108" y="5380"/>
                      <a:pt x="4612" y="4971"/>
                    </a:cubicBezTo>
                    <a:cubicBezTo>
                      <a:pt x="5109" y="4567"/>
                      <a:pt x="5454" y="4006"/>
                      <a:pt x="5594" y="3386"/>
                    </a:cubicBezTo>
                    <a:cubicBezTo>
                      <a:pt x="5616" y="3276"/>
                      <a:pt x="5564" y="3154"/>
                      <a:pt x="5459" y="3095"/>
                    </a:cubicBezTo>
                    <a:cubicBezTo>
                      <a:pt x="5420" y="3071"/>
                      <a:pt x="5375" y="3060"/>
                      <a:pt x="5330" y="3060"/>
                    </a:cubicBezTo>
                    <a:cubicBezTo>
                      <a:pt x="5261" y="3060"/>
                      <a:pt x="5193" y="3086"/>
                      <a:pt x="5144" y="3135"/>
                    </a:cubicBezTo>
                    <a:cubicBezTo>
                      <a:pt x="4787" y="3469"/>
                      <a:pt x="4324" y="3656"/>
                      <a:pt x="3841" y="3656"/>
                    </a:cubicBezTo>
                    <a:cubicBezTo>
                      <a:pt x="2794" y="3656"/>
                      <a:pt x="1947" y="2809"/>
                      <a:pt x="1947" y="1762"/>
                    </a:cubicBezTo>
                    <a:cubicBezTo>
                      <a:pt x="1947" y="1277"/>
                      <a:pt x="2128" y="810"/>
                      <a:pt x="2466" y="459"/>
                    </a:cubicBezTo>
                    <a:cubicBezTo>
                      <a:pt x="2549" y="371"/>
                      <a:pt x="2560" y="243"/>
                      <a:pt x="2501" y="138"/>
                    </a:cubicBezTo>
                    <a:cubicBezTo>
                      <a:pt x="2454" y="52"/>
                      <a:pt x="2367" y="1"/>
                      <a:pt x="2273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3" name="Google Shape;3270;p88">
                <a:extLst>
                  <a:ext uri="{FF2B5EF4-FFF2-40B4-BE49-F238E27FC236}">
                    <a16:creationId xmlns:a16="http://schemas.microsoft.com/office/drawing/2014/main" id="{1BD7C66E-547C-0687-160F-E0D00F8DF1E1}"/>
                  </a:ext>
                </a:extLst>
              </p:cNvPr>
              <p:cNvSpPr/>
              <p:nvPr/>
            </p:nvSpPr>
            <p:spPr>
              <a:xfrm>
                <a:off x="7995375" y="3355725"/>
                <a:ext cx="75425" cy="73550"/>
              </a:xfrm>
              <a:custGeom>
                <a:avLst/>
                <a:gdLst/>
                <a:ahLst/>
                <a:cxnLst/>
                <a:rect l="l" t="t" r="r" b="b"/>
                <a:pathLst>
                  <a:path w="3017" h="2942" extrusionOk="0">
                    <a:moveTo>
                      <a:pt x="1807" y="802"/>
                    </a:moveTo>
                    <a:lnTo>
                      <a:pt x="1789" y="1105"/>
                    </a:lnTo>
                    <a:cubicBezTo>
                      <a:pt x="1783" y="1199"/>
                      <a:pt x="1818" y="1280"/>
                      <a:pt x="1888" y="1339"/>
                    </a:cubicBezTo>
                    <a:lnTo>
                      <a:pt x="2134" y="1533"/>
                    </a:lnTo>
                    <a:lnTo>
                      <a:pt x="1831" y="1609"/>
                    </a:lnTo>
                    <a:cubicBezTo>
                      <a:pt x="1748" y="1626"/>
                      <a:pt x="1678" y="1690"/>
                      <a:pt x="1643" y="1771"/>
                    </a:cubicBezTo>
                    <a:lnTo>
                      <a:pt x="1538" y="2065"/>
                    </a:lnTo>
                    <a:lnTo>
                      <a:pt x="1375" y="1801"/>
                    </a:lnTo>
                    <a:cubicBezTo>
                      <a:pt x="1327" y="1725"/>
                      <a:pt x="1246" y="1679"/>
                      <a:pt x="1152" y="1679"/>
                    </a:cubicBezTo>
                    <a:lnTo>
                      <a:pt x="849" y="1666"/>
                    </a:lnTo>
                    <a:lnTo>
                      <a:pt x="1041" y="1428"/>
                    </a:lnTo>
                    <a:cubicBezTo>
                      <a:pt x="1100" y="1358"/>
                      <a:pt x="1123" y="1264"/>
                      <a:pt x="1094" y="1182"/>
                    </a:cubicBezTo>
                    <a:lnTo>
                      <a:pt x="1012" y="884"/>
                    </a:lnTo>
                    <a:lnTo>
                      <a:pt x="1298" y="994"/>
                    </a:lnTo>
                    <a:cubicBezTo>
                      <a:pt x="1331" y="1008"/>
                      <a:pt x="1365" y="1015"/>
                      <a:pt x="1400" y="1015"/>
                    </a:cubicBezTo>
                    <a:cubicBezTo>
                      <a:pt x="1452" y="1015"/>
                      <a:pt x="1504" y="1000"/>
                      <a:pt x="1550" y="972"/>
                    </a:cubicBezTo>
                    <a:lnTo>
                      <a:pt x="1807" y="802"/>
                    </a:lnTo>
                    <a:close/>
                    <a:moveTo>
                      <a:pt x="2115" y="0"/>
                    </a:moveTo>
                    <a:cubicBezTo>
                      <a:pt x="2062" y="0"/>
                      <a:pt x="2009" y="16"/>
                      <a:pt x="1964" y="48"/>
                    </a:cubicBezTo>
                    <a:lnTo>
                      <a:pt x="1368" y="439"/>
                    </a:lnTo>
                    <a:lnTo>
                      <a:pt x="702" y="177"/>
                    </a:lnTo>
                    <a:cubicBezTo>
                      <a:pt x="671" y="165"/>
                      <a:pt x="637" y="159"/>
                      <a:pt x="604" y="159"/>
                    </a:cubicBezTo>
                    <a:cubicBezTo>
                      <a:pt x="538" y="159"/>
                      <a:pt x="472" y="182"/>
                      <a:pt x="421" y="228"/>
                    </a:cubicBezTo>
                    <a:cubicBezTo>
                      <a:pt x="345" y="299"/>
                      <a:pt x="316" y="404"/>
                      <a:pt x="340" y="503"/>
                    </a:cubicBezTo>
                    <a:lnTo>
                      <a:pt x="539" y="1194"/>
                    </a:lnTo>
                    <a:lnTo>
                      <a:pt x="78" y="1743"/>
                    </a:lnTo>
                    <a:cubicBezTo>
                      <a:pt x="13" y="1819"/>
                      <a:pt x="0" y="1930"/>
                      <a:pt x="42" y="2024"/>
                    </a:cubicBezTo>
                    <a:cubicBezTo>
                      <a:pt x="83" y="2116"/>
                      <a:pt x="176" y="2181"/>
                      <a:pt x="275" y="2181"/>
                    </a:cubicBezTo>
                    <a:lnTo>
                      <a:pt x="989" y="2210"/>
                    </a:lnTo>
                    <a:lnTo>
                      <a:pt x="1375" y="2818"/>
                    </a:lnTo>
                    <a:cubicBezTo>
                      <a:pt x="1421" y="2894"/>
                      <a:pt x="1508" y="2941"/>
                      <a:pt x="1602" y="2941"/>
                    </a:cubicBezTo>
                    <a:lnTo>
                      <a:pt x="1632" y="2941"/>
                    </a:lnTo>
                    <a:cubicBezTo>
                      <a:pt x="1731" y="2929"/>
                      <a:pt x="1818" y="2865"/>
                      <a:pt x="1853" y="2766"/>
                    </a:cubicBezTo>
                    <a:lnTo>
                      <a:pt x="2104" y="2094"/>
                    </a:lnTo>
                    <a:lnTo>
                      <a:pt x="2794" y="1919"/>
                    </a:lnTo>
                    <a:cubicBezTo>
                      <a:pt x="2894" y="1895"/>
                      <a:pt x="2975" y="1813"/>
                      <a:pt x="2994" y="1714"/>
                    </a:cubicBezTo>
                    <a:cubicBezTo>
                      <a:pt x="3016" y="1614"/>
                      <a:pt x="2975" y="1509"/>
                      <a:pt x="2900" y="1445"/>
                    </a:cubicBezTo>
                    <a:lnTo>
                      <a:pt x="2339" y="1000"/>
                    </a:lnTo>
                    <a:lnTo>
                      <a:pt x="2385" y="287"/>
                    </a:lnTo>
                    <a:cubicBezTo>
                      <a:pt x="2392" y="182"/>
                      <a:pt x="2339" y="88"/>
                      <a:pt x="2245" y="36"/>
                    </a:cubicBezTo>
                    <a:cubicBezTo>
                      <a:pt x="2205" y="12"/>
                      <a:pt x="2160" y="0"/>
                      <a:pt x="211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4" name="Google Shape;3271;p88">
                <a:extLst>
                  <a:ext uri="{FF2B5EF4-FFF2-40B4-BE49-F238E27FC236}">
                    <a16:creationId xmlns:a16="http://schemas.microsoft.com/office/drawing/2014/main" id="{78F159F2-CDBF-41B4-DDD5-D41290AE5D62}"/>
                  </a:ext>
                </a:extLst>
              </p:cNvPr>
              <p:cNvSpPr/>
              <p:nvPr/>
            </p:nvSpPr>
            <p:spPr>
              <a:xfrm>
                <a:off x="7944100" y="3301250"/>
                <a:ext cx="13450" cy="13600"/>
              </a:xfrm>
              <a:custGeom>
                <a:avLst/>
                <a:gdLst/>
                <a:ahLst/>
                <a:cxnLst/>
                <a:rect l="l" t="t" r="r" b="b"/>
                <a:pathLst>
                  <a:path w="538" h="544" extrusionOk="0">
                    <a:moveTo>
                      <a:pt x="270" y="1"/>
                    </a:moveTo>
                    <a:cubicBezTo>
                      <a:pt x="123" y="1"/>
                      <a:pt x="1" y="123"/>
                      <a:pt x="1" y="275"/>
                    </a:cubicBezTo>
                    <a:cubicBezTo>
                      <a:pt x="1" y="421"/>
                      <a:pt x="123" y="543"/>
                      <a:pt x="270" y="543"/>
                    </a:cubicBezTo>
                    <a:cubicBezTo>
                      <a:pt x="421" y="543"/>
                      <a:pt x="538" y="421"/>
                      <a:pt x="538" y="275"/>
                    </a:cubicBezTo>
                    <a:cubicBezTo>
                      <a:pt x="538" y="123"/>
                      <a:pt x="421" y="1"/>
                      <a:pt x="27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1D6422FB-8148-D5CD-478E-9C0E58517E51}"/>
              </a:ext>
            </a:extLst>
          </p:cNvPr>
          <p:cNvGrpSpPr/>
          <p:nvPr/>
        </p:nvGrpSpPr>
        <p:grpSpPr>
          <a:xfrm>
            <a:off x="3771050" y="1326855"/>
            <a:ext cx="1617158" cy="1617158"/>
            <a:chOff x="3771050" y="1326855"/>
            <a:chExt cx="1617158" cy="1617158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20ED21C5-787D-7D1E-5EF6-4F9AD3D5891E}"/>
                </a:ext>
              </a:extLst>
            </p:cNvPr>
            <p:cNvGrpSpPr/>
            <p:nvPr/>
          </p:nvGrpSpPr>
          <p:grpSpPr>
            <a:xfrm flipH="1">
              <a:off x="3771050" y="1326855"/>
              <a:ext cx="1617158" cy="1617158"/>
              <a:chOff x="9973737" y="1743410"/>
              <a:chExt cx="1180419" cy="1180419"/>
            </a:xfrm>
          </p:grpSpPr>
          <p:pic>
            <p:nvPicPr>
              <p:cNvPr id="25" name="Picture 24">
                <a:extLst>
                  <a:ext uri="{FF2B5EF4-FFF2-40B4-BE49-F238E27FC236}">
                    <a16:creationId xmlns:a16="http://schemas.microsoft.com/office/drawing/2014/main" id="{FD411EFA-0D24-0946-4B28-2A58CDDB39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973737" y="1743410"/>
                <a:ext cx="1180419" cy="1180419"/>
              </a:xfrm>
              <a:prstGeom prst="rect">
                <a:avLst/>
              </a:prstGeom>
            </p:spPr>
          </p:pic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61E51A40-D267-EDF3-4EDE-A8D71350E2DD}"/>
                  </a:ext>
                </a:extLst>
              </p:cNvPr>
              <p:cNvSpPr/>
              <p:nvPr/>
            </p:nvSpPr>
            <p:spPr>
              <a:xfrm flipH="1">
                <a:off x="10241020" y="2010693"/>
                <a:ext cx="645853" cy="645853"/>
              </a:xfrm>
              <a:prstGeom prst="ellipse">
                <a:avLst/>
              </a:prstGeom>
              <a:solidFill>
                <a:srgbClr val="EAEAEA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2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oogle Shape;3275;p88">
              <a:extLst>
                <a:ext uri="{FF2B5EF4-FFF2-40B4-BE49-F238E27FC236}">
                  <a16:creationId xmlns:a16="http://schemas.microsoft.com/office/drawing/2014/main" id="{714FD8D6-263C-2025-F484-5E08160AB914}"/>
                </a:ext>
              </a:extLst>
            </p:cNvPr>
            <p:cNvGrpSpPr/>
            <p:nvPr/>
          </p:nvGrpSpPr>
          <p:grpSpPr>
            <a:xfrm flipH="1">
              <a:off x="4353311" y="1858251"/>
              <a:ext cx="492773" cy="570688"/>
              <a:chOff x="7836275" y="1577825"/>
              <a:chExt cx="298675" cy="345900"/>
            </a:xfrm>
            <a:solidFill>
              <a:srgbClr val="0F6050"/>
            </a:solidFill>
          </p:grpSpPr>
          <p:sp>
            <p:nvSpPr>
              <p:cNvPr id="36" name="Google Shape;3276;p88">
                <a:extLst>
                  <a:ext uri="{FF2B5EF4-FFF2-40B4-BE49-F238E27FC236}">
                    <a16:creationId xmlns:a16="http://schemas.microsoft.com/office/drawing/2014/main" id="{746E2B82-0165-08D4-4B1D-1EDBE8820952}"/>
                  </a:ext>
                </a:extLst>
              </p:cNvPr>
              <p:cNvSpPr/>
              <p:nvPr/>
            </p:nvSpPr>
            <p:spPr>
              <a:xfrm>
                <a:off x="7836275" y="1577825"/>
                <a:ext cx="298675" cy="345900"/>
              </a:xfrm>
              <a:custGeom>
                <a:avLst/>
                <a:gdLst/>
                <a:ahLst/>
                <a:cxnLst/>
                <a:rect l="l" t="t" r="r" b="b"/>
                <a:pathLst>
                  <a:path w="11947" h="13836" extrusionOk="0">
                    <a:moveTo>
                      <a:pt x="2175" y="9670"/>
                    </a:moveTo>
                    <a:lnTo>
                      <a:pt x="2175" y="11996"/>
                    </a:lnTo>
                    <a:lnTo>
                      <a:pt x="982" y="11996"/>
                    </a:lnTo>
                    <a:lnTo>
                      <a:pt x="982" y="9670"/>
                    </a:lnTo>
                    <a:close/>
                    <a:moveTo>
                      <a:pt x="11046" y="9670"/>
                    </a:moveTo>
                    <a:lnTo>
                      <a:pt x="11046" y="11996"/>
                    </a:lnTo>
                    <a:lnTo>
                      <a:pt x="9860" y="11996"/>
                    </a:lnTo>
                    <a:lnTo>
                      <a:pt x="9860" y="9670"/>
                    </a:lnTo>
                    <a:close/>
                    <a:moveTo>
                      <a:pt x="6587" y="10967"/>
                    </a:moveTo>
                    <a:lnTo>
                      <a:pt x="6587" y="13293"/>
                    </a:lnTo>
                    <a:lnTo>
                      <a:pt x="5395" y="13293"/>
                    </a:lnTo>
                    <a:lnTo>
                      <a:pt x="5395" y="10967"/>
                    </a:lnTo>
                    <a:close/>
                    <a:moveTo>
                      <a:pt x="5073" y="0"/>
                    </a:moveTo>
                    <a:cubicBezTo>
                      <a:pt x="5052" y="0"/>
                      <a:pt x="5031" y="3"/>
                      <a:pt x="5009" y="9"/>
                    </a:cubicBezTo>
                    <a:cubicBezTo>
                      <a:pt x="3974" y="237"/>
                      <a:pt x="3033" y="821"/>
                      <a:pt x="2361" y="1645"/>
                    </a:cubicBezTo>
                    <a:cubicBezTo>
                      <a:pt x="1684" y="2481"/>
                      <a:pt x="1309" y="3539"/>
                      <a:pt x="1309" y="4620"/>
                    </a:cubicBezTo>
                    <a:lnTo>
                      <a:pt x="1309" y="9126"/>
                    </a:lnTo>
                    <a:lnTo>
                      <a:pt x="386" y="9126"/>
                    </a:lnTo>
                    <a:cubicBezTo>
                      <a:pt x="252" y="9126"/>
                      <a:pt x="130" y="9220"/>
                      <a:pt x="111" y="9354"/>
                    </a:cubicBezTo>
                    <a:cubicBezTo>
                      <a:pt x="88" y="9523"/>
                      <a:pt x="217" y="9670"/>
                      <a:pt x="381" y="9670"/>
                    </a:cubicBezTo>
                    <a:lnTo>
                      <a:pt x="445" y="9670"/>
                    </a:lnTo>
                    <a:lnTo>
                      <a:pt x="445" y="11996"/>
                    </a:lnTo>
                    <a:lnTo>
                      <a:pt x="305" y="11996"/>
                    </a:lnTo>
                    <a:cubicBezTo>
                      <a:pt x="263" y="11996"/>
                      <a:pt x="228" y="12012"/>
                      <a:pt x="205" y="12042"/>
                    </a:cubicBezTo>
                    <a:cubicBezTo>
                      <a:pt x="1" y="12270"/>
                      <a:pt x="158" y="12533"/>
                      <a:pt x="381" y="12533"/>
                    </a:cubicBezTo>
                    <a:lnTo>
                      <a:pt x="2852" y="12533"/>
                    </a:lnTo>
                    <a:cubicBezTo>
                      <a:pt x="2893" y="12533"/>
                      <a:pt x="2928" y="12516"/>
                      <a:pt x="2957" y="12486"/>
                    </a:cubicBezTo>
                    <a:cubicBezTo>
                      <a:pt x="3157" y="12258"/>
                      <a:pt x="2998" y="11996"/>
                      <a:pt x="2776" y="11996"/>
                    </a:cubicBezTo>
                    <a:lnTo>
                      <a:pt x="2717" y="11996"/>
                    </a:lnTo>
                    <a:lnTo>
                      <a:pt x="2717" y="9670"/>
                    </a:lnTo>
                    <a:lnTo>
                      <a:pt x="2771" y="9670"/>
                    </a:lnTo>
                    <a:cubicBezTo>
                      <a:pt x="2905" y="9670"/>
                      <a:pt x="3027" y="9570"/>
                      <a:pt x="3046" y="9436"/>
                    </a:cubicBezTo>
                    <a:cubicBezTo>
                      <a:pt x="3068" y="9272"/>
                      <a:pt x="2941" y="9126"/>
                      <a:pt x="2776" y="9126"/>
                    </a:cubicBezTo>
                    <a:lnTo>
                      <a:pt x="1848" y="9126"/>
                    </a:lnTo>
                    <a:lnTo>
                      <a:pt x="1848" y="6817"/>
                    </a:lnTo>
                    <a:cubicBezTo>
                      <a:pt x="2595" y="8232"/>
                      <a:pt x="4039" y="9225"/>
                      <a:pt x="5716" y="9342"/>
                    </a:cubicBezTo>
                    <a:lnTo>
                      <a:pt x="5716" y="10423"/>
                    </a:lnTo>
                    <a:lnTo>
                      <a:pt x="4799" y="10423"/>
                    </a:lnTo>
                    <a:cubicBezTo>
                      <a:pt x="4664" y="10423"/>
                      <a:pt x="4541" y="10523"/>
                      <a:pt x="4524" y="10657"/>
                    </a:cubicBezTo>
                    <a:cubicBezTo>
                      <a:pt x="4500" y="10820"/>
                      <a:pt x="4629" y="10967"/>
                      <a:pt x="4793" y="10967"/>
                    </a:cubicBezTo>
                    <a:lnTo>
                      <a:pt x="4851" y="10967"/>
                    </a:lnTo>
                    <a:lnTo>
                      <a:pt x="4851" y="13293"/>
                    </a:lnTo>
                    <a:lnTo>
                      <a:pt x="4716" y="13293"/>
                    </a:lnTo>
                    <a:cubicBezTo>
                      <a:pt x="4676" y="13293"/>
                      <a:pt x="4641" y="13310"/>
                      <a:pt x="4611" y="13339"/>
                    </a:cubicBezTo>
                    <a:cubicBezTo>
                      <a:pt x="4413" y="13568"/>
                      <a:pt x="4570" y="13836"/>
                      <a:pt x="4793" y="13836"/>
                    </a:cubicBezTo>
                    <a:lnTo>
                      <a:pt x="7265" y="13836"/>
                    </a:lnTo>
                    <a:cubicBezTo>
                      <a:pt x="7300" y="13836"/>
                      <a:pt x="7341" y="13819"/>
                      <a:pt x="7364" y="13784"/>
                    </a:cubicBezTo>
                    <a:cubicBezTo>
                      <a:pt x="7569" y="13555"/>
                      <a:pt x="7411" y="13293"/>
                      <a:pt x="7189" y="13293"/>
                    </a:cubicBezTo>
                    <a:lnTo>
                      <a:pt x="7125" y="13293"/>
                    </a:lnTo>
                    <a:lnTo>
                      <a:pt x="7125" y="10967"/>
                    </a:lnTo>
                    <a:lnTo>
                      <a:pt x="7184" y="10967"/>
                    </a:lnTo>
                    <a:cubicBezTo>
                      <a:pt x="7318" y="10967"/>
                      <a:pt x="7440" y="10868"/>
                      <a:pt x="7458" y="10733"/>
                    </a:cubicBezTo>
                    <a:cubicBezTo>
                      <a:pt x="7481" y="10569"/>
                      <a:pt x="7353" y="10423"/>
                      <a:pt x="7189" y="10423"/>
                    </a:cubicBezTo>
                    <a:lnTo>
                      <a:pt x="6259" y="10423"/>
                    </a:lnTo>
                    <a:lnTo>
                      <a:pt x="6259" y="9331"/>
                    </a:lnTo>
                    <a:cubicBezTo>
                      <a:pt x="7265" y="9284"/>
                      <a:pt x="8241" y="8915"/>
                      <a:pt x="9024" y="8279"/>
                    </a:cubicBezTo>
                    <a:cubicBezTo>
                      <a:pt x="9498" y="7893"/>
                      <a:pt x="9889" y="7426"/>
                      <a:pt x="10181" y="6900"/>
                    </a:cubicBezTo>
                    <a:lnTo>
                      <a:pt x="10181" y="9126"/>
                    </a:lnTo>
                    <a:lnTo>
                      <a:pt x="9264" y="9126"/>
                    </a:lnTo>
                    <a:cubicBezTo>
                      <a:pt x="9129" y="9126"/>
                      <a:pt x="9007" y="9220"/>
                      <a:pt x="8989" y="9354"/>
                    </a:cubicBezTo>
                    <a:cubicBezTo>
                      <a:pt x="8959" y="9523"/>
                      <a:pt x="9094" y="9670"/>
                      <a:pt x="9252" y="9670"/>
                    </a:cubicBezTo>
                    <a:lnTo>
                      <a:pt x="9317" y="9670"/>
                    </a:lnTo>
                    <a:lnTo>
                      <a:pt x="9317" y="11996"/>
                    </a:lnTo>
                    <a:lnTo>
                      <a:pt x="9264" y="11996"/>
                    </a:lnTo>
                    <a:cubicBezTo>
                      <a:pt x="9129" y="11996"/>
                      <a:pt x="9007" y="12090"/>
                      <a:pt x="8989" y="12223"/>
                    </a:cubicBezTo>
                    <a:cubicBezTo>
                      <a:pt x="8959" y="12393"/>
                      <a:pt x="9094" y="12533"/>
                      <a:pt x="9252" y="12533"/>
                    </a:cubicBezTo>
                    <a:lnTo>
                      <a:pt x="11631" y="12533"/>
                    </a:lnTo>
                    <a:cubicBezTo>
                      <a:pt x="11765" y="12533"/>
                      <a:pt x="11888" y="12440"/>
                      <a:pt x="11905" y="12306"/>
                    </a:cubicBezTo>
                    <a:cubicBezTo>
                      <a:pt x="11929" y="12136"/>
                      <a:pt x="11800" y="11996"/>
                      <a:pt x="11637" y="11996"/>
                    </a:cubicBezTo>
                    <a:lnTo>
                      <a:pt x="11589" y="11996"/>
                    </a:lnTo>
                    <a:lnTo>
                      <a:pt x="11589" y="9670"/>
                    </a:lnTo>
                    <a:lnTo>
                      <a:pt x="11643" y="9670"/>
                    </a:lnTo>
                    <a:cubicBezTo>
                      <a:pt x="11783" y="9670"/>
                      <a:pt x="11899" y="9570"/>
                      <a:pt x="11923" y="9436"/>
                    </a:cubicBezTo>
                    <a:cubicBezTo>
                      <a:pt x="11947" y="9272"/>
                      <a:pt x="11818" y="9126"/>
                      <a:pt x="11654" y="9126"/>
                    </a:cubicBezTo>
                    <a:lnTo>
                      <a:pt x="10725" y="9126"/>
                    </a:lnTo>
                    <a:lnTo>
                      <a:pt x="10725" y="5573"/>
                    </a:lnTo>
                    <a:cubicBezTo>
                      <a:pt x="10725" y="5438"/>
                      <a:pt x="10614" y="5327"/>
                      <a:pt x="10480" y="5327"/>
                    </a:cubicBezTo>
                    <a:lnTo>
                      <a:pt x="10439" y="5327"/>
                    </a:lnTo>
                    <a:cubicBezTo>
                      <a:pt x="10431" y="5327"/>
                      <a:pt x="10424" y="5327"/>
                      <a:pt x="10416" y="5327"/>
                    </a:cubicBezTo>
                    <a:cubicBezTo>
                      <a:pt x="10344" y="5327"/>
                      <a:pt x="10264" y="5350"/>
                      <a:pt x="10210" y="5403"/>
                    </a:cubicBezTo>
                    <a:cubicBezTo>
                      <a:pt x="9555" y="6023"/>
                      <a:pt x="8703" y="6361"/>
                      <a:pt x="7802" y="6361"/>
                    </a:cubicBezTo>
                    <a:cubicBezTo>
                      <a:pt x="7289" y="6361"/>
                      <a:pt x="6798" y="6256"/>
                      <a:pt x="6336" y="6040"/>
                    </a:cubicBezTo>
                    <a:cubicBezTo>
                      <a:pt x="6299" y="6024"/>
                      <a:pt x="6259" y="6016"/>
                      <a:pt x="6219" y="6016"/>
                    </a:cubicBezTo>
                    <a:cubicBezTo>
                      <a:pt x="6128" y="6016"/>
                      <a:pt x="6038" y="6057"/>
                      <a:pt x="5986" y="6134"/>
                    </a:cubicBezTo>
                    <a:cubicBezTo>
                      <a:pt x="5892" y="6274"/>
                      <a:pt x="5951" y="6461"/>
                      <a:pt x="6096" y="6531"/>
                    </a:cubicBezTo>
                    <a:cubicBezTo>
                      <a:pt x="6634" y="6776"/>
                      <a:pt x="7206" y="6905"/>
                      <a:pt x="7802" y="6905"/>
                    </a:cubicBezTo>
                    <a:cubicBezTo>
                      <a:pt x="8538" y="6905"/>
                      <a:pt x="9247" y="6706"/>
                      <a:pt x="9865" y="6339"/>
                    </a:cubicBezTo>
                    <a:lnTo>
                      <a:pt x="9865" y="6339"/>
                    </a:lnTo>
                    <a:cubicBezTo>
                      <a:pt x="9597" y="6935"/>
                      <a:pt x="9194" y="7461"/>
                      <a:pt x="8679" y="7875"/>
                    </a:cubicBezTo>
                    <a:cubicBezTo>
                      <a:pt x="7937" y="8478"/>
                      <a:pt x="7003" y="8810"/>
                      <a:pt x="6043" y="8810"/>
                    </a:cubicBezTo>
                    <a:cubicBezTo>
                      <a:pt x="3729" y="8810"/>
                      <a:pt x="1848" y="6935"/>
                      <a:pt x="1848" y="4620"/>
                    </a:cubicBezTo>
                    <a:cubicBezTo>
                      <a:pt x="1848" y="3667"/>
                      <a:pt x="2180" y="2727"/>
                      <a:pt x="2782" y="1983"/>
                    </a:cubicBezTo>
                    <a:cubicBezTo>
                      <a:pt x="3203" y="1476"/>
                      <a:pt x="3729" y="1066"/>
                      <a:pt x="4325" y="798"/>
                    </a:cubicBezTo>
                    <a:lnTo>
                      <a:pt x="4325" y="798"/>
                    </a:lnTo>
                    <a:cubicBezTo>
                      <a:pt x="3957" y="1417"/>
                      <a:pt x="3758" y="2131"/>
                      <a:pt x="3758" y="2867"/>
                    </a:cubicBezTo>
                    <a:cubicBezTo>
                      <a:pt x="3758" y="3521"/>
                      <a:pt x="3922" y="4176"/>
                      <a:pt x="4225" y="4754"/>
                    </a:cubicBezTo>
                    <a:cubicBezTo>
                      <a:pt x="4274" y="4847"/>
                      <a:pt x="4367" y="4898"/>
                      <a:pt x="4464" y="4898"/>
                    </a:cubicBezTo>
                    <a:cubicBezTo>
                      <a:pt x="4508" y="4898"/>
                      <a:pt x="4552" y="4888"/>
                      <a:pt x="4594" y="4866"/>
                    </a:cubicBezTo>
                    <a:cubicBezTo>
                      <a:pt x="4729" y="4796"/>
                      <a:pt x="4775" y="4632"/>
                      <a:pt x="4705" y="4503"/>
                    </a:cubicBezTo>
                    <a:cubicBezTo>
                      <a:pt x="4443" y="4000"/>
                      <a:pt x="4302" y="3434"/>
                      <a:pt x="4302" y="2867"/>
                    </a:cubicBezTo>
                    <a:cubicBezTo>
                      <a:pt x="4302" y="1967"/>
                      <a:pt x="4641" y="1107"/>
                      <a:pt x="5260" y="459"/>
                    </a:cubicBezTo>
                    <a:cubicBezTo>
                      <a:pt x="5342" y="370"/>
                      <a:pt x="5360" y="243"/>
                      <a:pt x="5301" y="138"/>
                    </a:cubicBezTo>
                    <a:cubicBezTo>
                      <a:pt x="5253" y="52"/>
                      <a:pt x="5167" y="0"/>
                      <a:pt x="507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7" name="Google Shape;3277;p88">
                <a:extLst>
                  <a:ext uri="{FF2B5EF4-FFF2-40B4-BE49-F238E27FC236}">
                    <a16:creationId xmlns:a16="http://schemas.microsoft.com/office/drawing/2014/main" id="{D6B9FD00-F89D-B073-4170-3895A7CC0AE3}"/>
                  </a:ext>
                </a:extLst>
              </p:cNvPr>
              <p:cNvSpPr/>
              <p:nvPr/>
            </p:nvSpPr>
            <p:spPr>
              <a:xfrm>
                <a:off x="7959425" y="1710675"/>
                <a:ext cx="13500" cy="13625"/>
              </a:xfrm>
              <a:custGeom>
                <a:avLst/>
                <a:gdLst/>
                <a:ahLst/>
                <a:cxnLst/>
                <a:rect l="l" t="t" r="r" b="b"/>
                <a:pathLst>
                  <a:path w="540" h="545" extrusionOk="0">
                    <a:moveTo>
                      <a:pt x="270" y="1"/>
                    </a:moveTo>
                    <a:cubicBezTo>
                      <a:pt x="118" y="1"/>
                      <a:pt x="1" y="124"/>
                      <a:pt x="1" y="276"/>
                    </a:cubicBezTo>
                    <a:cubicBezTo>
                      <a:pt x="1" y="422"/>
                      <a:pt x="118" y="545"/>
                      <a:pt x="270" y="545"/>
                    </a:cubicBezTo>
                    <a:cubicBezTo>
                      <a:pt x="421" y="545"/>
                      <a:pt x="539" y="422"/>
                      <a:pt x="539" y="276"/>
                    </a:cubicBezTo>
                    <a:cubicBezTo>
                      <a:pt x="539" y="124"/>
                      <a:pt x="421" y="1"/>
                      <a:pt x="270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0B3E21BA-1A0D-CA8F-24CE-D4CA71795018}"/>
              </a:ext>
            </a:extLst>
          </p:cNvPr>
          <p:cNvGrpSpPr/>
          <p:nvPr/>
        </p:nvGrpSpPr>
        <p:grpSpPr>
          <a:xfrm>
            <a:off x="7081193" y="1326855"/>
            <a:ext cx="1617158" cy="1617158"/>
            <a:chOff x="7081193" y="1326855"/>
            <a:chExt cx="1617158" cy="1617158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F8ACED68-9A3B-FC50-9D55-B6BADDEFBAB9}"/>
                </a:ext>
              </a:extLst>
            </p:cNvPr>
            <p:cNvGrpSpPr/>
            <p:nvPr/>
          </p:nvGrpSpPr>
          <p:grpSpPr>
            <a:xfrm flipH="1">
              <a:off x="7081193" y="1326855"/>
              <a:ext cx="1617158" cy="1617158"/>
              <a:chOff x="9973737" y="1743410"/>
              <a:chExt cx="1180419" cy="1180419"/>
            </a:xfrm>
          </p:grpSpPr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6CEDCD28-2322-3E3F-6C32-768195D6B60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973737" y="1743410"/>
                <a:ext cx="1180419" cy="1180419"/>
              </a:xfrm>
              <a:prstGeom prst="rect">
                <a:avLst/>
              </a:prstGeom>
            </p:spPr>
          </p:pic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C5A1FB52-38E3-2BFF-FADC-0E53AE7D331F}"/>
                  </a:ext>
                </a:extLst>
              </p:cNvPr>
              <p:cNvSpPr/>
              <p:nvPr/>
            </p:nvSpPr>
            <p:spPr>
              <a:xfrm flipH="1">
                <a:off x="10241020" y="2010693"/>
                <a:ext cx="645853" cy="645853"/>
              </a:xfrm>
              <a:prstGeom prst="ellipse">
                <a:avLst/>
              </a:prstGeom>
              <a:solidFill>
                <a:srgbClr val="EAEAEA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29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8" name="Google Shape;3370;p88">
              <a:extLst>
                <a:ext uri="{FF2B5EF4-FFF2-40B4-BE49-F238E27FC236}">
                  <a16:creationId xmlns:a16="http://schemas.microsoft.com/office/drawing/2014/main" id="{39FB0170-E91F-FD4F-EAE3-9103723AD766}"/>
                </a:ext>
              </a:extLst>
            </p:cNvPr>
            <p:cNvGrpSpPr/>
            <p:nvPr/>
          </p:nvGrpSpPr>
          <p:grpSpPr>
            <a:xfrm flipH="1">
              <a:off x="7654590" y="1757692"/>
              <a:ext cx="573783" cy="571143"/>
              <a:chOff x="4814725" y="2119650"/>
              <a:chExt cx="347775" cy="346175"/>
            </a:xfrm>
            <a:solidFill>
              <a:srgbClr val="0F6050"/>
            </a:solidFill>
          </p:grpSpPr>
          <p:sp>
            <p:nvSpPr>
              <p:cNvPr id="39" name="Google Shape;3371;p88">
                <a:extLst>
                  <a:ext uri="{FF2B5EF4-FFF2-40B4-BE49-F238E27FC236}">
                    <a16:creationId xmlns:a16="http://schemas.microsoft.com/office/drawing/2014/main" id="{BCD946E9-CE50-76E6-D465-1EC604714095}"/>
                  </a:ext>
                </a:extLst>
              </p:cNvPr>
              <p:cNvSpPr/>
              <p:nvPr/>
            </p:nvSpPr>
            <p:spPr>
              <a:xfrm>
                <a:off x="4814725" y="2266350"/>
                <a:ext cx="347775" cy="199475"/>
              </a:xfrm>
              <a:custGeom>
                <a:avLst/>
                <a:gdLst/>
                <a:ahLst/>
                <a:cxnLst/>
                <a:rect l="l" t="t" r="r" b="b"/>
                <a:pathLst>
                  <a:path w="13911" h="7979" extrusionOk="0">
                    <a:moveTo>
                      <a:pt x="9726" y="5845"/>
                    </a:moveTo>
                    <a:lnTo>
                      <a:pt x="9726" y="5845"/>
                    </a:lnTo>
                    <a:cubicBezTo>
                      <a:pt x="9691" y="5985"/>
                      <a:pt x="9673" y="6126"/>
                      <a:pt x="9673" y="6277"/>
                    </a:cubicBezTo>
                    <a:cubicBezTo>
                      <a:pt x="9673" y="6342"/>
                      <a:pt x="9678" y="6400"/>
                      <a:pt x="9684" y="6465"/>
                    </a:cubicBezTo>
                    <a:cubicBezTo>
                      <a:pt x="9481" y="6395"/>
                      <a:pt x="9263" y="6353"/>
                      <a:pt x="9047" y="6353"/>
                    </a:cubicBezTo>
                    <a:lnTo>
                      <a:pt x="8890" y="6353"/>
                    </a:lnTo>
                    <a:lnTo>
                      <a:pt x="8469" y="5869"/>
                    </a:lnTo>
                    <a:lnTo>
                      <a:pt x="9474" y="5869"/>
                    </a:lnTo>
                    <a:cubicBezTo>
                      <a:pt x="9562" y="5869"/>
                      <a:pt x="9643" y="5856"/>
                      <a:pt x="9726" y="5845"/>
                    </a:cubicBezTo>
                    <a:close/>
                    <a:moveTo>
                      <a:pt x="12174" y="5109"/>
                    </a:moveTo>
                    <a:cubicBezTo>
                      <a:pt x="12823" y="5109"/>
                      <a:pt x="13344" y="5635"/>
                      <a:pt x="13344" y="6277"/>
                    </a:cubicBezTo>
                    <a:cubicBezTo>
                      <a:pt x="13344" y="6698"/>
                      <a:pt x="13120" y="7067"/>
                      <a:pt x="12788" y="7271"/>
                    </a:cubicBezTo>
                    <a:lnTo>
                      <a:pt x="12046" y="5109"/>
                    </a:lnTo>
                    <a:close/>
                    <a:moveTo>
                      <a:pt x="1788" y="7218"/>
                    </a:moveTo>
                    <a:cubicBezTo>
                      <a:pt x="1824" y="7259"/>
                      <a:pt x="1871" y="7288"/>
                      <a:pt x="1923" y="7294"/>
                    </a:cubicBezTo>
                    <a:lnTo>
                      <a:pt x="2595" y="7434"/>
                    </a:lnTo>
                    <a:lnTo>
                      <a:pt x="1591" y="7434"/>
                    </a:lnTo>
                    <a:cubicBezTo>
                      <a:pt x="1608" y="7382"/>
                      <a:pt x="1619" y="7329"/>
                      <a:pt x="1619" y="7277"/>
                    </a:cubicBezTo>
                    <a:lnTo>
                      <a:pt x="1788" y="7218"/>
                    </a:lnTo>
                    <a:close/>
                    <a:moveTo>
                      <a:pt x="6886" y="7032"/>
                    </a:moveTo>
                    <a:lnTo>
                      <a:pt x="7353" y="7434"/>
                    </a:lnTo>
                    <a:lnTo>
                      <a:pt x="6517" y="7434"/>
                    </a:lnTo>
                    <a:cubicBezTo>
                      <a:pt x="6657" y="7318"/>
                      <a:pt x="6781" y="7183"/>
                      <a:pt x="6886" y="7032"/>
                    </a:cubicBezTo>
                    <a:close/>
                    <a:moveTo>
                      <a:pt x="9053" y="6897"/>
                    </a:moveTo>
                    <a:cubicBezTo>
                      <a:pt x="9468" y="6897"/>
                      <a:pt x="9859" y="7096"/>
                      <a:pt x="10099" y="7434"/>
                    </a:cubicBezTo>
                    <a:lnTo>
                      <a:pt x="8580" y="7434"/>
                    </a:lnTo>
                    <a:lnTo>
                      <a:pt x="8931" y="6897"/>
                    </a:lnTo>
                    <a:close/>
                    <a:moveTo>
                      <a:pt x="1147" y="5558"/>
                    </a:moveTo>
                    <a:cubicBezTo>
                      <a:pt x="1168" y="5558"/>
                      <a:pt x="1189" y="5560"/>
                      <a:pt x="1211" y="5564"/>
                    </a:cubicBezTo>
                    <a:lnTo>
                      <a:pt x="1713" y="5651"/>
                    </a:lnTo>
                    <a:lnTo>
                      <a:pt x="1713" y="6687"/>
                    </a:lnTo>
                    <a:lnTo>
                      <a:pt x="1268" y="6832"/>
                    </a:lnTo>
                    <a:cubicBezTo>
                      <a:pt x="1117" y="6879"/>
                      <a:pt x="1035" y="7037"/>
                      <a:pt x="1076" y="7189"/>
                    </a:cubicBezTo>
                    <a:cubicBezTo>
                      <a:pt x="1087" y="7248"/>
                      <a:pt x="1076" y="7312"/>
                      <a:pt x="1035" y="7364"/>
                    </a:cubicBezTo>
                    <a:cubicBezTo>
                      <a:pt x="997" y="7416"/>
                      <a:pt x="940" y="7445"/>
                      <a:pt x="880" y="7445"/>
                    </a:cubicBezTo>
                    <a:cubicBezTo>
                      <a:pt x="866" y="7445"/>
                      <a:pt x="851" y="7443"/>
                      <a:pt x="836" y="7440"/>
                    </a:cubicBezTo>
                    <a:cubicBezTo>
                      <a:pt x="784" y="7429"/>
                      <a:pt x="736" y="7399"/>
                      <a:pt x="707" y="7358"/>
                    </a:cubicBezTo>
                    <a:cubicBezTo>
                      <a:pt x="591" y="7194"/>
                      <a:pt x="550" y="6997"/>
                      <a:pt x="596" y="6797"/>
                    </a:cubicBezTo>
                    <a:lnTo>
                      <a:pt x="847" y="5792"/>
                    </a:lnTo>
                    <a:cubicBezTo>
                      <a:pt x="884" y="5655"/>
                      <a:pt x="1007" y="5558"/>
                      <a:pt x="1147" y="5558"/>
                    </a:cubicBezTo>
                    <a:close/>
                    <a:moveTo>
                      <a:pt x="11472" y="5109"/>
                    </a:moveTo>
                    <a:lnTo>
                      <a:pt x="12273" y="7440"/>
                    </a:lnTo>
                    <a:cubicBezTo>
                      <a:pt x="12238" y="7447"/>
                      <a:pt x="11374" y="7447"/>
                      <a:pt x="11374" y="7447"/>
                    </a:cubicBezTo>
                    <a:cubicBezTo>
                      <a:pt x="10708" y="7447"/>
                      <a:pt x="10169" y="6886"/>
                      <a:pt x="10204" y="6212"/>
                    </a:cubicBezTo>
                    <a:cubicBezTo>
                      <a:pt x="10239" y="5605"/>
                      <a:pt x="10784" y="5109"/>
                      <a:pt x="11391" y="5109"/>
                    </a:cubicBezTo>
                    <a:close/>
                    <a:moveTo>
                      <a:pt x="5787" y="1"/>
                    </a:moveTo>
                    <a:cubicBezTo>
                      <a:pt x="5661" y="1"/>
                      <a:pt x="5549" y="88"/>
                      <a:pt x="5518" y="216"/>
                    </a:cubicBezTo>
                    <a:cubicBezTo>
                      <a:pt x="5489" y="363"/>
                      <a:pt x="5581" y="509"/>
                      <a:pt x="5729" y="539"/>
                    </a:cubicBezTo>
                    <a:cubicBezTo>
                      <a:pt x="6903" y="777"/>
                      <a:pt x="7955" y="1373"/>
                      <a:pt x="8767" y="2250"/>
                    </a:cubicBezTo>
                    <a:lnTo>
                      <a:pt x="10158" y="3758"/>
                    </a:lnTo>
                    <a:cubicBezTo>
                      <a:pt x="10491" y="4121"/>
                      <a:pt x="10485" y="4682"/>
                      <a:pt x="10152" y="5038"/>
                    </a:cubicBezTo>
                    <a:cubicBezTo>
                      <a:pt x="9985" y="5216"/>
                      <a:pt x="9749" y="5325"/>
                      <a:pt x="9504" y="5325"/>
                    </a:cubicBezTo>
                    <a:cubicBezTo>
                      <a:pt x="9492" y="5325"/>
                      <a:pt x="9480" y="5325"/>
                      <a:pt x="9468" y="5325"/>
                    </a:cubicBezTo>
                    <a:lnTo>
                      <a:pt x="8013" y="5325"/>
                    </a:lnTo>
                    <a:lnTo>
                      <a:pt x="7785" y="5074"/>
                    </a:lnTo>
                    <a:lnTo>
                      <a:pt x="8580" y="4723"/>
                    </a:lnTo>
                    <a:cubicBezTo>
                      <a:pt x="8715" y="4658"/>
                      <a:pt x="8779" y="4501"/>
                      <a:pt x="8715" y="4367"/>
                    </a:cubicBezTo>
                    <a:cubicBezTo>
                      <a:pt x="8671" y="4263"/>
                      <a:pt x="8570" y="4204"/>
                      <a:pt x="8467" y="4204"/>
                    </a:cubicBezTo>
                    <a:cubicBezTo>
                      <a:pt x="8430" y="4204"/>
                      <a:pt x="8393" y="4211"/>
                      <a:pt x="8358" y="4226"/>
                    </a:cubicBezTo>
                    <a:lnTo>
                      <a:pt x="7229" y="4728"/>
                    </a:lnTo>
                    <a:cubicBezTo>
                      <a:pt x="7154" y="4764"/>
                      <a:pt x="7096" y="4834"/>
                      <a:pt x="7078" y="4922"/>
                    </a:cubicBezTo>
                    <a:cubicBezTo>
                      <a:pt x="7061" y="5003"/>
                      <a:pt x="7078" y="5090"/>
                      <a:pt x="7137" y="5155"/>
                    </a:cubicBezTo>
                    <a:lnTo>
                      <a:pt x="8434" y="6646"/>
                    </a:lnTo>
                    <a:lnTo>
                      <a:pt x="8013" y="7307"/>
                    </a:lnTo>
                    <a:lnTo>
                      <a:pt x="6546" y="6020"/>
                    </a:lnTo>
                    <a:cubicBezTo>
                      <a:pt x="6219" y="5734"/>
                      <a:pt x="6037" y="5308"/>
                      <a:pt x="6072" y="4869"/>
                    </a:cubicBezTo>
                    <a:cubicBezTo>
                      <a:pt x="6102" y="4448"/>
                      <a:pt x="6336" y="4051"/>
                      <a:pt x="6692" y="3817"/>
                    </a:cubicBezTo>
                    <a:lnTo>
                      <a:pt x="7657" y="3174"/>
                    </a:lnTo>
                    <a:cubicBezTo>
                      <a:pt x="7785" y="3092"/>
                      <a:pt x="7814" y="2929"/>
                      <a:pt x="7733" y="2800"/>
                    </a:cubicBezTo>
                    <a:cubicBezTo>
                      <a:pt x="7680" y="2723"/>
                      <a:pt x="7594" y="2680"/>
                      <a:pt x="7506" y="2680"/>
                    </a:cubicBezTo>
                    <a:cubicBezTo>
                      <a:pt x="7455" y="2680"/>
                      <a:pt x="7404" y="2694"/>
                      <a:pt x="7358" y="2724"/>
                    </a:cubicBezTo>
                    <a:lnTo>
                      <a:pt x="6395" y="3366"/>
                    </a:lnTo>
                    <a:cubicBezTo>
                      <a:pt x="6290" y="3431"/>
                      <a:pt x="6196" y="3507"/>
                      <a:pt x="6114" y="3590"/>
                    </a:cubicBezTo>
                    <a:lnTo>
                      <a:pt x="5441" y="2578"/>
                    </a:lnTo>
                    <a:cubicBezTo>
                      <a:pt x="5390" y="2500"/>
                      <a:pt x="5303" y="2458"/>
                      <a:pt x="5215" y="2458"/>
                    </a:cubicBezTo>
                    <a:cubicBezTo>
                      <a:pt x="5164" y="2458"/>
                      <a:pt x="5113" y="2472"/>
                      <a:pt x="5068" y="2502"/>
                    </a:cubicBezTo>
                    <a:cubicBezTo>
                      <a:pt x="4939" y="2589"/>
                      <a:pt x="4909" y="2754"/>
                      <a:pt x="4992" y="2881"/>
                    </a:cubicBezTo>
                    <a:lnTo>
                      <a:pt x="5764" y="4051"/>
                    </a:lnTo>
                    <a:cubicBezTo>
                      <a:pt x="5635" y="4291"/>
                      <a:pt x="5553" y="4553"/>
                      <a:pt x="5535" y="4834"/>
                    </a:cubicBezTo>
                    <a:cubicBezTo>
                      <a:pt x="5489" y="5435"/>
                      <a:pt x="5734" y="6032"/>
                      <a:pt x="6190" y="6430"/>
                    </a:cubicBezTo>
                    <a:lnTo>
                      <a:pt x="6476" y="6681"/>
                    </a:lnTo>
                    <a:cubicBezTo>
                      <a:pt x="6190" y="7127"/>
                      <a:pt x="5698" y="7392"/>
                      <a:pt x="5175" y="7392"/>
                    </a:cubicBezTo>
                    <a:cubicBezTo>
                      <a:pt x="5068" y="7392"/>
                      <a:pt x="4960" y="7381"/>
                      <a:pt x="4852" y="7358"/>
                    </a:cubicBezTo>
                    <a:lnTo>
                      <a:pt x="2250" y="6821"/>
                    </a:lnTo>
                    <a:lnTo>
                      <a:pt x="2250" y="5623"/>
                    </a:lnTo>
                    <a:lnTo>
                      <a:pt x="4740" y="5862"/>
                    </a:lnTo>
                    <a:cubicBezTo>
                      <a:pt x="4750" y="5863"/>
                      <a:pt x="4761" y="5864"/>
                      <a:pt x="4771" y="5864"/>
                    </a:cubicBezTo>
                    <a:cubicBezTo>
                      <a:pt x="4906" y="5864"/>
                      <a:pt x="5021" y="5759"/>
                      <a:pt x="5033" y="5623"/>
                    </a:cubicBezTo>
                    <a:cubicBezTo>
                      <a:pt x="5050" y="5470"/>
                      <a:pt x="4939" y="5343"/>
                      <a:pt x="4793" y="5325"/>
                    </a:cubicBezTo>
                    <a:lnTo>
                      <a:pt x="4057" y="5254"/>
                    </a:lnTo>
                    <a:lnTo>
                      <a:pt x="2911" y="3402"/>
                    </a:lnTo>
                    <a:cubicBezTo>
                      <a:pt x="2718" y="3092"/>
                      <a:pt x="2613" y="2730"/>
                      <a:pt x="2613" y="2368"/>
                    </a:cubicBezTo>
                    <a:cubicBezTo>
                      <a:pt x="2613" y="1683"/>
                      <a:pt x="2964" y="1065"/>
                      <a:pt x="3542" y="701"/>
                    </a:cubicBezTo>
                    <a:cubicBezTo>
                      <a:pt x="3660" y="631"/>
                      <a:pt x="3706" y="480"/>
                      <a:pt x="3647" y="351"/>
                    </a:cubicBezTo>
                    <a:cubicBezTo>
                      <a:pt x="3600" y="253"/>
                      <a:pt x="3503" y="200"/>
                      <a:pt x="3404" y="200"/>
                    </a:cubicBezTo>
                    <a:cubicBezTo>
                      <a:pt x="3355" y="200"/>
                      <a:pt x="3306" y="213"/>
                      <a:pt x="3261" y="240"/>
                    </a:cubicBezTo>
                    <a:cubicBezTo>
                      <a:pt x="2519" y="701"/>
                      <a:pt x="2075" y="1497"/>
                      <a:pt x="2075" y="2368"/>
                    </a:cubicBezTo>
                    <a:cubicBezTo>
                      <a:pt x="2075" y="2835"/>
                      <a:pt x="2204" y="3291"/>
                      <a:pt x="2449" y="3682"/>
                    </a:cubicBezTo>
                    <a:lnTo>
                      <a:pt x="3385" y="5190"/>
                    </a:lnTo>
                    <a:lnTo>
                      <a:pt x="2004" y="5055"/>
                    </a:lnTo>
                    <a:cubicBezTo>
                      <a:pt x="1996" y="5055"/>
                      <a:pt x="1988" y="5054"/>
                      <a:pt x="1980" y="5054"/>
                    </a:cubicBezTo>
                    <a:cubicBezTo>
                      <a:pt x="1918" y="5054"/>
                      <a:pt x="1858" y="5073"/>
                      <a:pt x="1812" y="5114"/>
                    </a:cubicBezTo>
                    <a:lnTo>
                      <a:pt x="1310" y="5020"/>
                    </a:lnTo>
                    <a:cubicBezTo>
                      <a:pt x="1258" y="5011"/>
                      <a:pt x="1205" y="5006"/>
                      <a:pt x="1154" y="5006"/>
                    </a:cubicBezTo>
                    <a:cubicBezTo>
                      <a:pt x="768" y="5006"/>
                      <a:pt x="420" y="5265"/>
                      <a:pt x="321" y="5651"/>
                    </a:cubicBezTo>
                    <a:lnTo>
                      <a:pt x="70" y="6657"/>
                    </a:lnTo>
                    <a:cubicBezTo>
                      <a:pt x="0" y="6938"/>
                      <a:pt x="35" y="7229"/>
                      <a:pt x="159" y="7482"/>
                    </a:cubicBezTo>
                    <a:cubicBezTo>
                      <a:pt x="76" y="7534"/>
                      <a:pt x="24" y="7628"/>
                      <a:pt x="35" y="7733"/>
                    </a:cubicBezTo>
                    <a:cubicBezTo>
                      <a:pt x="53" y="7873"/>
                      <a:pt x="175" y="7978"/>
                      <a:pt x="316" y="7978"/>
                    </a:cubicBezTo>
                    <a:lnTo>
                      <a:pt x="13606" y="7978"/>
                    </a:lnTo>
                    <a:cubicBezTo>
                      <a:pt x="13746" y="7978"/>
                      <a:pt x="13864" y="7879"/>
                      <a:pt x="13886" y="7744"/>
                    </a:cubicBezTo>
                    <a:cubicBezTo>
                      <a:pt x="13910" y="7580"/>
                      <a:pt x="13781" y="7434"/>
                      <a:pt x="13618" y="7434"/>
                    </a:cubicBezTo>
                    <a:lnTo>
                      <a:pt x="13419" y="7434"/>
                    </a:lnTo>
                    <a:cubicBezTo>
                      <a:pt x="13705" y="7137"/>
                      <a:pt x="13881" y="6733"/>
                      <a:pt x="13881" y="6290"/>
                    </a:cubicBezTo>
                    <a:cubicBezTo>
                      <a:pt x="13892" y="5343"/>
                      <a:pt x="13098" y="4564"/>
                      <a:pt x="12151" y="4564"/>
                    </a:cubicBezTo>
                    <a:lnTo>
                      <a:pt x="11374" y="4564"/>
                    </a:lnTo>
                    <a:cubicBezTo>
                      <a:pt x="11374" y="4564"/>
                      <a:pt x="11070" y="4588"/>
                      <a:pt x="10930" y="4623"/>
                    </a:cubicBezTo>
                    <a:cubicBezTo>
                      <a:pt x="10994" y="4191"/>
                      <a:pt x="10871" y="3735"/>
                      <a:pt x="10555" y="3396"/>
                    </a:cubicBezTo>
                    <a:lnTo>
                      <a:pt x="9165" y="1888"/>
                    </a:lnTo>
                    <a:cubicBezTo>
                      <a:pt x="8270" y="924"/>
                      <a:pt x="7124" y="275"/>
                      <a:pt x="5839" y="6"/>
                    </a:cubicBezTo>
                    <a:cubicBezTo>
                      <a:pt x="5822" y="2"/>
                      <a:pt x="5804" y="1"/>
                      <a:pt x="578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0" name="Google Shape;3372;p88">
                <a:extLst>
                  <a:ext uri="{FF2B5EF4-FFF2-40B4-BE49-F238E27FC236}">
                    <a16:creationId xmlns:a16="http://schemas.microsoft.com/office/drawing/2014/main" id="{7860F909-5132-6E1F-D442-A130FF61FA5A}"/>
                  </a:ext>
                </a:extLst>
              </p:cNvPr>
              <p:cNvSpPr/>
              <p:nvPr/>
            </p:nvSpPr>
            <p:spPr>
              <a:xfrm>
                <a:off x="5040025" y="2119650"/>
                <a:ext cx="122325" cy="121900"/>
              </a:xfrm>
              <a:custGeom>
                <a:avLst/>
                <a:gdLst/>
                <a:ahLst/>
                <a:cxnLst/>
                <a:rect l="l" t="t" r="r" b="b"/>
                <a:pathLst>
                  <a:path w="4893" h="4876" extrusionOk="0">
                    <a:moveTo>
                      <a:pt x="1316" y="872"/>
                    </a:moveTo>
                    <a:lnTo>
                      <a:pt x="1316" y="872"/>
                    </a:lnTo>
                    <a:cubicBezTo>
                      <a:pt x="1246" y="1088"/>
                      <a:pt x="1205" y="1315"/>
                      <a:pt x="1205" y="1549"/>
                    </a:cubicBezTo>
                    <a:cubicBezTo>
                      <a:pt x="1205" y="2718"/>
                      <a:pt x="2157" y="3672"/>
                      <a:pt x="3331" y="3672"/>
                    </a:cubicBezTo>
                    <a:cubicBezTo>
                      <a:pt x="3560" y="3672"/>
                      <a:pt x="3787" y="3637"/>
                      <a:pt x="4003" y="3559"/>
                    </a:cubicBezTo>
                    <a:lnTo>
                      <a:pt x="4003" y="3559"/>
                    </a:lnTo>
                    <a:cubicBezTo>
                      <a:pt x="3911" y="3688"/>
                      <a:pt x="3800" y="3805"/>
                      <a:pt x="3676" y="3904"/>
                    </a:cubicBezTo>
                    <a:cubicBezTo>
                      <a:pt x="3331" y="4185"/>
                      <a:pt x="2911" y="4331"/>
                      <a:pt x="2467" y="4331"/>
                    </a:cubicBezTo>
                    <a:cubicBezTo>
                      <a:pt x="1403" y="4331"/>
                      <a:pt x="544" y="3472"/>
                      <a:pt x="544" y="2415"/>
                    </a:cubicBezTo>
                    <a:cubicBezTo>
                      <a:pt x="544" y="1965"/>
                      <a:pt x="690" y="1549"/>
                      <a:pt x="971" y="1204"/>
                    </a:cubicBezTo>
                    <a:cubicBezTo>
                      <a:pt x="1070" y="1077"/>
                      <a:pt x="1187" y="964"/>
                      <a:pt x="1316" y="872"/>
                    </a:cubicBezTo>
                    <a:close/>
                    <a:moveTo>
                      <a:pt x="1982" y="1"/>
                    </a:moveTo>
                    <a:cubicBezTo>
                      <a:pt x="1964" y="1"/>
                      <a:pt x="1946" y="3"/>
                      <a:pt x="1929" y="6"/>
                    </a:cubicBezTo>
                    <a:cubicBezTo>
                      <a:pt x="1392" y="130"/>
                      <a:pt x="901" y="433"/>
                      <a:pt x="550" y="859"/>
                    </a:cubicBezTo>
                    <a:cubicBezTo>
                      <a:pt x="199" y="1298"/>
                      <a:pt x="0" y="1848"/>
                      <a:pt x="0" y="2415"/>
                    </a:cubicBezTo>
                    <a:cubicBezTo>
                      <a:pt x="0" y="3770"/>
                      <a:pt x="1105" y="4875"/>
                      <a:pt x="2467" y="4875"/>
                    </a:cubicBezTo>
                    <a:cubicBezTo>
                      <a:pt x="3028" y="4875"/>
                      <a:pt x="3577" y="4681"/>
                      <a:pt x="4016" y="4325"/>
                    </a:cubicBezTo>
                    <a:cubicBezTo>
                      <a:pt x="4448" y="3975"/>
                      <a:pt x="4747" y="3489"/>
                      <a:pt x="4869" y="2952"/>
                    </a:cubicBezTo>
                    <a:cubicBezTo>
                      <a:pt x="4893" y="2836"/>
                      <a:pt x="4839" y="2712"/>
                      <a:pt x="4740" y="2655"/>
                    </a:cubicBezTo>
                    <a:cubicBezTo>
                      <a:pt x="4698" y="2631"/>
                      <a:pt x="4652" y="2620"/>
                      <a:pt x="4607" y="2620"/>
                    </a:cubicBezTo>
                    <a:cubicBezTo>
                      <a:pt x="4539" y="2620"/>
                      <a:pt x="4472" y="2646"/>
                      <a:pt x="4418" y="2695"/>
                    </a:cubicBezTo>
                    <a:cubicBezTo>
                      <a:pt x="4121" y="2976"/>
                      <a:pt x="3735" y="3127"/>
                      <a:pt x="3331" y="3127"/>
                    </a:cubicBezTo>
                    <a:cubicBezTo>
                      <a:pt x="2455" y="3127"/>
                      <a:pt x="1748" y="2420"/>
                      <a:pt x="1748" y="1549"/>
                    </a:cubicBezTo>
                    <a:cubicBezTo>
                      <a:pt x="1748" y="1140"/>
                      <a:pt x="1899" y="754"/>
                      <a:pt x="2180" y="457"/>
                    </a:cubicBezTo>
                    <a:cubicBezTo>
                      <a:pt x="2263" y="375"/>
                      <a:pt x="2279" y="241"/>
                      <a:pt x="2222" y="141"/>
                    </a:cubicBezTo>
                    <a:cubicBezTo>
                      <a:pt x="2172" y="53"/>
                      <a:pt x="2077" y="1"/>
                      <a:pt x="1982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1" name="Google Shape;3373;p88">
                <a:extLst>
                  <a:ext uri="{FF2B5EF4-FFF2-40B4-BE49-F238E27FC236}">
                    <a16:creationId xmlns:a16="http://schemas.microsoft.com/office/drawing/2014/main" id="{F3CBAEB5-5159-3D0B-C4C1-1E0D2F40F994}"/>
                  </a:ext>
                </a:extLst>
              </p:cNvPr>
              <p:cNvSpPr/>
              <p:nvPr/>
            </p:nvSpPr>
            <p:spPr>
              <a:xfrm>
                <a:off x="4922275" y="2263300"/>
                <a:ext cx="13575" cy="13450"/>
              </a:xfrm>
              <a:custGeom>
                <a:avLst/>
                <a:gdLst/>
                <a:ahLst/>
                <a:cxnLst/>
                <a:rect l="l" t="t" r="r" b="b"/>
                <a:pathLst>
                  <a:path w="543" h="538" extrusionOk="0">
                    <a:moveTo>
                      <a:pt x="269" y="0"/>
                    </a:moveTo>
                    <a:cubicBezTo>
                      <a:pt x="122" y="0"/>
                      <a:pt x="0" y="122"/>
                      <a:pt x="0" y="268"/>
                    </a:cubicBezTo>
                    <a:cubicBezTo>
                      <a:pt x="0" y="421"/>
                      <a:pt x="122" y="537"/>
                      <a:pt x="269" y="537"/>
                    </a:cubicBezTo>
                    <a:cubicBezTo>
                      <a:pt x="421" y="537"/>
                      <a:pt x="543" y="421"/>
                      <a:pt x="543" y="268"/>
                    </a:cubicBezTo>
                    <a:cubicBezTo>
                      <a:pt x="543" y="122"/>
                      <a:pt x="421" y="0"/>
                      <a:pt x="26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0C99BAB1-2158-4F0D-D359-BAF8D877CA69}"/>
              </a:ext>
            </a:extLst>
          </p:cNvPr>
          <p:cNvSpPr txBox="1"/>
          <p:nvPr/>
        </p:nvSpPr>
        <p:spPr>
          <a:xfrm>
            <a:off x="9474517" y="2657779"/>
            <a:ext cx="2075478" cy="20197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32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fa-IR" sz="3200" dirty="0">
              <a:latin typeface="Kalameh" pitchFamily="2" charset="-78"/>
              <a:cs typeface="B Tehran" panose="00000400000000000000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14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3428BED-E195-FAE0-8948-5F4464772B51}"/>
              </a:ext>
            </a:extLst>
          </p:cNvPr>
          <p:cNvSpPr txBox="1"/>
          <p:nvPr/>
        </p:nvSpPr>
        <p:spPr>
          <a:xfrm>
            <a:off x="6852033" y="2657779"/>
            <a:ext cx="2075478" cy="20197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32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fa-IR" sz="3200" dirty="0">
              <a:latin typeface="Kalameh" pitchFamily="2" charset="-78"/>
              <a:cs typeface="B Tehran" panose="00000400000000000000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14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D5336684-1937-D04E-95CC-F9984CA08223}"/>
              </a:ext>
            </a:extLst>
          </p:cNvPr>
          <p:cNvSpPr txBox="1"/>
          <p:nvPr/>
        </p:nvSpPr>
        <p:spPr>
          <a:xfrm>
            <a:off x="3459260" y="2657779"/>
            <a:ext cx="2075478" cy="20197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32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fa-IR" sz="3200" dirty="0">
              <a:latin typeface="Kalameh" pitchFamily="2" charset="-78"/>
              <a:cs typeface="B Tehran" panose="00000400000000000000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14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4EA5AE2-741E-B6CC-237E-8651AEB5BF00}"/>
              </a:ext>
            </a:extLst>
          </p:cNvPr>
          <p:cNvSpPr txBox="1"/>
          <p:nvPr/>
        </p:nvSpPr>
        <p:spPr>
          <a:xfrm>
            <a:off x="836776" y="2657779"/>
            <a:ext cx="2075478" cy="20197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32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fa-IR" sz="3200" dirty="0">
              <a:latin typeface="Kalameh" pitchFamily="2" charset="-78"/>
              <a:cs typeface="B Tehran" panose="00000400000000000000" pitchFamily="2" charset="-78"/>
            </a:endParaRPr>
          </a:p>
          <a:p>
            <a:pPr algn="ctr" rtl="1">
              <a:lnSpc>
                <a:spcPct val="150000"/>
              </a:lnSpc>
            </a:pPr>
            <a:r>
              <a:rPr lang="fa-IR" sz="14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5265267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10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20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9" grpId="0" animBg="1"/>
      <p:bldP spid="23" grpId="0" animBg="1"/>
      <p:bldP spid="27" grpId="0" animBg="1"/>
      <p:bldP spid="10" grpId="0"/>
      <p:bldP spid="46" grpId="0"/>
      <p:bldP spid="47" grpId="0"/>
      <p:bldP spid="50" grpId="0"/>
      <p:bldP spid="5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EC37CB1-74C3-ACD0-010C-ECF0158B7A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3D512-38F5-4B0F-8403-F56AFC0CBD9B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9554DB8-8391-B587-EA16-E4AA2D4E3681}"/>
              </a:ext>
            </a:extLst>
          </p:cNvPr>
          <p:cNvSpPr txBox="1"/>
          <p:nvPr/>
        </p:nvSpPr>
        <p:spPr>
          <a:xfrm>
            <a:off x="7960996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امــامت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B59B26-E659-A567-FD01-E2D8FF4E7F34}"/>
              </a:ext>
            </a:extLst>
          </p:cNvPr>
          <p:cNvSpPr txBox="1"/>
          <p:nvPr/>
        </p:nvSpPr>
        <p:spPr>
          <a:xfrm>
            <a:off x="6552014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مخالفت با مامون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718D80-B5E0-FC72-1C45-0EB073E4FFCD}"/>
              </a:ext>
            </a:extLst>
          </p:cNvPr>
          <p:cNvSpPr txBox="1"/>
          <p:nvPr/>
        </p:nvSpPr>
        <p:spPr>
          <a:xfrm>
            <a:off x="9369978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ولــــادت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799C28C-0446-15E3-7C15-73920EDB2A2A}"/>
              </a:ext>
            </a:extLst>
          </p:cNvPr>
          <p:cNvSpPr txBox="1"/>
          <p:nvPr/>
        </p:nvSpPr>
        <p:spPr>
          <a:xfrm>
            <a:off x="2808991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پذیرش ولادت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F03F833-26A0-6023-8C13-AADBFD18CB7E}"/>
              </a:ext>
            </a:extLst>
          </p:cNvPr>
          <p:cNvSpPr txBox="1"/>
          <p:nvPr/>
        </p:nvSpPr>
        <p:spPr>
          <a:xfrm>
            <a:off x="1400009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شهادت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016342-9324-F372-669C-9BF7049088C5}"/>
              </a:ext>
            </a:extLst>
          </p:cNvPr>
          <p:cNvSpPr txBox="1"/>
          <p:nvPr/>
        </p:nvSpPr>
        <p:spPr>
          <a:xfrm>
            <a:off x="4217973" y="6159941"/>
            <a:ext cx="14089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800" b="1" dirty="0">
                <a:latin typeface="Kalameh" pitchFamily="2" charset="-78"/>
                <a:cs typeface="B Tehran" panose="00000400000000000000" pitchFamily="2" charset="-78"/>
              </a:rPr>
              <a:t>هجرت اجباری</a:t>
            </a:r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51360DA7-A95A-E49C-7B32-82B26A8A7C31}"/>
              </a:ext>
            </a:extLst>
          </p:cNvPr>
          <p:cNvGrpSpPr/>
          <p:nvPr/>
        </p:nvGrpSpPr>
        <p:grpSpPr>
          <a:xfrm flipH="1">
            <a:off x="9970381" y="902312"/>
            <a:ext cx="1617158" cy="1617158"/>
            <a:chOff x="9973737" y="1743410"/>
            <a:chExt cx="1180419" cy="1180419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6A885733-7AAB-AE9C-1703-F5AAF63A33E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73737" y="1743410"/>
              <a:ext cx="1180419" cy="1180419"/>
            </a:xfrm>
            <a:prstGeom prst="rect">
              <a:avLst/>
            </a:prstGeom>
          </p:spPr>
        </p:pic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C2E5D768-F088-9D9E-3184-1D3ADC7398BB}"/>
                </a:ext>
              </a:extLst>
            </p:cNvPr>
            <p:cNvSpPr/>
            <p:nvPr/>
          </p:nvSpPr>
          <p:spPr>
            <a:xfrm flipH="1">
              <a:off x="10241020" y="2010693"/>
              <a:ext cx="645853" cy="645853"/>
            </a:xfrm>
            <a:prstGeom prst="ellipse">
              <a:avLst/>
            </a:prstGeom>
            <a:solidFill>
              <a:srgbClr val="EAEAEA"/>
            </a:solidFill>
            <a:ln>
              <a:noFill/>
            </a:ln>
            <a:effectLst>
              <a:outerShdw blurRad="63500" algn="ctr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13AC223-45F0-949F-0E47-7AEEDA50CBFA}"/>
              </a:ext>
            </a:extLst>
          </p:cNvPr>
          <p:cNvGrpSpPr/>
          <p:nvPr/>
        </p:nvGrpSpPr>
        <p:grpSpPr>
          <a:xfrm flipH="1">
            <a:off x="9970381" y="3352745"/>
            <a:ext cx="1617158" cy="1617158"/>
            <a:chOff x="9973737" y="1743410"/>
            <a:chExt cx="1180419" cy="1180419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ED7C316B-7F84-7C80-177E-B57A1C9C477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73737" y="1743410"/>
              <a:ext cx="1180419" cy="1180419"/>
            </a:xfrm>
            <a:prstGeom prst="rect">
              <a:avLst/>
            </a:prstGeom>
          </p:spPr>
        </p:pic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76EF343D-8EEC-C00F-E270-3D653384EA48}"/>
                </a:ext>
              </a:extLst>
            </p:cNvPr>
            <p:cNvSpPr/>
            <p:nvPr/>
          </p:nvSpPr>
          <p:spPr>
            <a:xfrm flipH="1">
              <a:off x="10241020" y="2010693"/>
              <a:ext cx="645853" cy="645853"/>
            </a:xfrm>
            <a:prstGeom prst="ellipse">
              <a:avLst/>
            </a:prstGeom>
            <a:solidFill>
              <a:srgbClr val="EAEAEA"/>
            </a:solidFill>
            <a:ln>
              <a:noFill/>
            </a:ln>
            <a:effectLst>
              <a:outerShdw blurRad="63500" algn="ctr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49B92F3-D8C4-A472-CA51-EB60321823E5}"/>
              </a:ext>
            </a:extLst>
          </p:cNvPr>
          <p:cNvGrpSpPr/>
          <p:nvPr/>
        </p:nvGrpSpPr>
        <p:grpSpPr>
          <a:xfrm flipH="1">
            <a:off x="4705662" y="902312"/>
            <a:ext cx="1617158" cy="1617158"/>
            <a:chOff x="9973737" y="1743410"/>
            <a:chExt cx="1180419" cy="1180419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342665A3-0219-4FBE-19B2-4DC6C48A777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73737" y="1743410"/>
              <a:ext cx="1180419" cy="1180419"/>
            </a:xfrm>
            <a:prstGeom prst="rect">
              <a:avLst/>
            </a:prstGeom>
          </p:spPr>
        </p:pic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8415FB61-6ACA-EA40-9DF4-C5C086C451B4}"/>
                </a:ext>
              </a:extLst>
            </p:cNvPr>
            <p:cNvSpPr/>
            <p:nvPr/>
          </p:nvSpPr>
          <p:spPr>
            <a:xfrm flipH="1">
              <a:off x="10241020" y="2010693"/>
              <a:ext cx="645853" cy="645853"/>
            </a:xfrm>
            <a:prstGeom prst="ellipse">
              <a:avLst/>
            </a:prstGeom>
            <a:solidFill>
              <a:srgbClr val="EAEAEA"/>
            </a:solidFill>
            <a:ln>
              <a:noFill/>
            </a:ln>
            <a:effectLst>
              <a:outerShdw blurRad="63500" algn="ctr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BD5BA22-D3A0-2011-E8B4-EA88498233AA}"/>
              </a:ext>
            </a:extLst>
          </p:cNvPr>
          <p:cNvGrpSpPr/>
          <p:nvPr/>
        </p:nvGrpSpPr>
        <p:grpSpPr>
          <a:xfrm flipH="1">
            <a:off x="4705662" y="3352745"/>
            <a:ext cx="1617158" cy="1617158"/>
            <a:chOff x="9973737" y="1743410"/>
            <a:chExt cx="1180419" cy="1180419"/>
          </a:xfrm>
        </p:grpSpPr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77B4DB8D-4C7B-11BB-4D3C-EC377C62A93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73737" y="1743410"/>
              <a:ext cx="1180419" cy="1180419"/>
            </a:xfrm>
            <a:prstGeom prst="rect">
              <a:avLst/>
            </a:prstGeom>
          </p:spPr>
        </p:pic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60037B09-FF78-BAFD-5FAA-0F21266D0986}"/>
                </a:ext>
              </a:extLst>
            </p:cNvPr>
            <p:cNvSpPr/>
            <p:nvPr/>
          </p:nvSpPr>
          <p:spPr>
            <a:xfrm flipH="1">
              <a:off x="10241020" y="2010693"/>
              <a:ext cx="645853" cy="645853"/>
            </a:xfrm>
            <a:prstGeom prst="ellipse">
              <a:avLst/>
            </a:prstGeom>
            <a:solidFill>
              <a:srgbClr val="EAEAEA"/>
            </a:solidFill>
            <a:ln>
              <a:noFill/>
            </a:ln>
            <a:effectLst>
              <a:outerShdw blurRad="63500" algn="ctr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oogle Shape;1186;p76">
            <a:extLst>
              <a:ext uri="{FF2B5EF4-FFF2-40B4-BE49-F238E27FC236}">
                <a16:creationId xmlns:a16="http://schemas.microsoft.com/office/drawing/2014/main" id="{C94C172E-97DD-D244-E97B-D439B51977B8}"/>
              </a:ext>
            </a:extLst>
          </p:cNvPr>
          <p:cNvGrpSpPr/>
          <p:nvPr/>
        </p:nvGrpSpPr>
        <p:grpSpPr>
          <a:xfrm>
            <a:off x="10476053" y="1315445"/>
            <a:ext cx="605813" cy="645220"/>
            <a:chOff x="6188425" y="1239800"/>
            <a:chExt cx="412775" cy="439625"/>
          </a:xfrm>
          <a:solidFill>
            <a:srgbClr val="0F6050"/>
          </a:solidFill>
        </p:grpSpPr>
        <p:sp>
          <p:nvSpPr>
            <p:cNvPr id="23" name="Google Shape;1187;p76">
              <a:extLst>
                <a:ext uri="{FF2B5EF4-FFF2-40B4-BE49-F238E27FC236}">
                  <a16:creationId xmlns:a16="http://schemas.microsoft.com/office/drawing/2014/main" id="{EE843FA3-1E5D-F503-56EE-F3551635BF4C}"/>
                </a:ext>
              </a:extLst>
            </p:cNvPr>
            <p:cNvSpPr/>
            <p:nvPr/>
          </p:nvSpPr>
          <p:spPr>
            <a:xfrm>
              <a:off x="6188425" y="1312925"/>
              <a:ext cx="412775" cy="366500"/>
            </a:xfrm>
            <a:custGeom>
              <a:avLst/>
              <a:gdLst/>
              <a:ahLst/>
              <a:cxnLst/>
              <a:rect l="l" t="t" r="r" b="b"/>
              <a:pathLst>
                <a:path w="16511" h="14660" extrusionOk="0">
                  <a:moveTo>
                    <a:pt x="3972" y="525"/>
                  </a:moveTo>
                  <a:cubicBezTo>
                    <a:pt x="4296" y="525"/>
                    <a:pt x="4621" y="538"/>
                    <a:pt x="4945" y="577"/>
                  </a:cubicBezTo>
                  <a:cubicBezTo>
                    <a:pt x="6814" y="771"/>
                    <a:pt x="7775" y="1641"/>
                    <a:pt x="8009" y="1888"/>
                  </a:cubicBezTo>
                  <a:lnTo>
                    <a:pt x="8009" y="9299"/>
                  </a:lnTo>
                  <a:cubicBezTo>
                    <a:pt x="7217" y="8468"/>
                    <a:pt x="6140" y="7949"/>
                    <a:pt x="4997" y="7845"/>
                  </a:cubicBezTo>
                  <a:cubicBezTo>
                    <a:pt x="4807" y="7825"/>
                    <a:pt x="4627" y="7816"/>
                    <a:pt x="4455" y="7816"/>
                  </a:cubicBezTo>
                  <a:cubicBezTo>
                    <a:pt x="3060" y="7816"/>
                    <a:pt x="2281" y="8424"/>
                    <a:pt x="1934" y="8806"/>
                  </a:cubicBezTo>
                  <a:lnTo>
                    <a:pt x="1934" y="1213"/>
                  </a:lnTo>
                  <a:cubicBezTo>
                    <a:pt x="1934" y="1096"/>
                    <a:pt x="1986" y="992"/>
                    <a:pt x="2077" y="927"/>
                  </a:cubicBezTo>
                  <a:lnTo>
                    <a:pt x="2064" y="927"/>
                  </a:lnTo>
                  <a:cubicBezTo>
                    <a:pt x="2349" y="706"/>
                    <a:pt x="2985" y="525"/>
                    <a:pt x="3972" y="525"/>
                  </a:cubicBezTo>
                  <a:close/>
                  <a:moveTo>
                    <a:pt x="12569" y="520"/>
                  </a:moveTo>
                  <a:cubicBezTo>
                    <a:pt x="13546" y="520"/>
                    <a:pt x="14168" y="708"/>
                    <a:pt x="14447" y="927"/>
                  </a:cubicBezTo>
                  <a:cubicBezTo>
                    <a:pt x="14537" y="992"/>
                    <a:pt x="14589" y="1096"/>
                    <a:pt x="14589" y="1213"/>
                  </a:cubicBezTo>
                  <a:lnTo>
                    <a:pt x="14589" y="8806"/>
                  </a:lnTo>
                  <a:cubicBezTo>
                    <a:pt x="14243" y="8424"/>
                    <a:pt x="13463" y="7816"/>
                    <a:pt x="12068" y="7816"/>
                  </a:cubicBezTo>
                  <a:cubicBezTo>
                    <a:pt x="11897" y="7816"/>
                    <a:pt x="11716" y="7825"/>
                    <a:pt x="11526" y="7845"/>
                  </a:cubicBezTo>
                  <a:cubicBezTo>
                    <a:pt x="10371" y="7949"/>
                    <a:pt x="9307" y="8468"/>
                    <a:pt x="8515" y="9299"/>
                  </a:cubicBezTo>
                  <a:lnTo>
                    <a:pt x="8515" y="1888"/>
                  </a:lnTo>
                  <a:cubicBezTo>
                    <a:pt x="8748" y="1641"/>
                    <a:pt x="9696" y="771"/>
                    <a:pt x="11578" y="577"/>
                  </a:cubicBezTo>
                  <a:cubicBezTo>
                    <a:pt x="11942" y="537"/>
                    <a:pt x="12272" y="520"/>
                    <a:pt x="12569" y="520"/>
                  </a:cubicBezTo>
                  <a:close/>
                  <a:moveTo>
                    <a:pt x="4478" y="8329"/>
                  </a:moveTo>
                  <a:cubicBezTo>
                    <a:pt x="4621" y="8329"/>
                    <a:pt x="4773" y="8336"/>
                    <a:pt x="4932" y="8351"/>
                  </a:cubicBezTo>
                  <a:cubicBezTo>
                    <a:pt x="5802" y="8442"/>
                    <a:pt x="6633" y="8780"/>
                    <a:pt x="7295" y="9351"/>
                  </a:cubicBezTo>
                  <a:cubicBezTo>
                    <a:pt x="7438" y="9468"/>
                    <a:pt x="7554" y="9585"/>
                    <a:pt x="7684" y="9714"/>
                  </a:cubicBezTo>
                  <a:lnTo>
                    <a:pt x="2427" y="9026"/>
                  </a:lnTo>
                  <a:cubicBezTo>
                    <a:pt x="2748" y="8728"/>
                    <a:pt x="3393" y="8329"/>
                    <a:pt x="4478" y="8329"/>
                  </a:cubicBezTo>
                  <a:close/>
                  <a:moveTo>
                    <a:pt x="12058" y="8325"/>
                  </a:moveTo>
                  <a:cubicBezTo>
                    <a:pt x="13136" y="8325"/>
                    <a:pt x="13759" y="8728"/>
                    <a:pt x="14083" y="9026"/>
                  </a:cubicBezTo>
                  <a:lnTo>
                    <a:pt x="8839" y="9714"/>
                  </a:lnTo>
                  <a:cubicBezTo>
                    <a:pt x="8956" y="9585"/>
                    <a:pt x="9086" y="9468"/>
                    <a:pt x="9216" y="9351"/>
                  </a:cubicBezTo>
                  <a:cubicBezTo>
                    <a:pt x="9878" y="8780"/>
                    <a:pt x="10708" y="8442"/>
                    <a:pt x="11578" y="8351"/>
                  </a:cubicBezTo>
                  <a:cubicBezTo>
                    <a:pt x="11734" y="8338"/>
                    <a:pt x="11903" y="8325"/>
                    <a:pt x="12058" y="8325"/>
                  </a:cubicBezTo>
                  <a:close/>
                  <a:moveTo>
                    <a:pt x="992" y="2294"/>
                  </a:moveTo>
                  <a:cubicBezTo>
                    <a:pt x="1136" y="2294"/>
                    <a:pt x="1287" y="2328"/>
                    <a:pt x="1415" y="2342"/>
                  </a:cubicBezTo>
                  <a:lnTo>
                    <a:pt x="1415" y="8948"/>
                  </a:lnTo>
                  <a:cubicBezTo>
                    <a:pt x="1415" y="9221"/>
                    <a:pt x="1610" y="9455"/>
                    <a:pt x="1895" y="9481"/>
                  </a:cubicBezTo>
                  <a:lnTo>
                    <a:pt x="7996" y="10285"/>
                  </a:lnTo>
                  <a:lnTo>
                    <a:pt x="7996" y="11051"/>
                  </a:lnTo>
                  <a:cubicBezTo>
                    <a:pt x="7983" y="11239"/>
                    <a:pt x="8119" y="11334"/>
                    <a:pt x="8255" y="11334"/>
                  </a:cubicBezTo>
                  <a:cubicBezTo>
                    <a:pt x="8392" y="11334"/>
                    <a:pt x="8528" y="11239"/>
                    <a:pt x="8515" y="11051"/>
                  </a:cubicBezTo>
                  <a:lnTo>
                    <a:pt x="8515" y="10272"/>
                  </a:lnTo>
                  <a:lnTo>
                    <a:pt x="14628" y="9481"/>
                  </a:lnTo>
                  <a:cubicBezTo>
                    <a:pt x="14901" y="9442"/>
                    <a:pt x="15096" y="9208"/>
                    <a:pt x="15096" y="8936"/>
                  </a:cubicBezTo>
                  <a:lnTo>
                    <a:pt x="15096" y="2355"/>
                  </a:lnTo>
                  <a:cubicBezTo>
                    <a:pt x="15213" y="2337"/>
                    <a:pt x="15360" y="2314"/>
                    <a:pt x="15500" y="2314"/>
                  </a:cubicBezTo>
                  <a:cubicBezTo>
                    <a:pt x="15762" y="2314"/>
                    <a:pt x="16004" y="2393"/>
                    <a:pt x="16004" y="2731"/>
                  </a:cubicBezTo>
                  <a:lnTo>
                    <a:pt x="16004" y="10324"/>
                  </a:lnTo>
                  <a:cubicBezTo>
                    <a:pt x="16004" y="10545"/>
                    <a:pt x="15835" y="10727"/>
                    <a:pt x="15615" y="10753"/>
                  </a:cubicBezTo>
                  <a:lnTo>
                    <a:pt x="8645" y="11661"/>
                  </a:lnTo>
                  <a:cubicBezTo>
                    <a:pt x="8515" y="11681"/>
                    <a:pt x="8385" y="11690"/>
                    <a:pt x="8257" y="11690"/>
                  </a:cubicBezTo>
                  <a:cubicBezTo>
                    <a:pt x="8129" y="11690"/>
                    <a:pt x="8002" y="11681"/>
                    <a:pt x="7879" y="11661"/>
                  </a:cubicBezTo>
                  <a:lnTo>
                    <a:pt x="896" y="10753"/>
                  </a:lnTo>
                  <a:cubicBezTo>
                    <a:pt x="688" y="10727"/>
                    <a:pt x="519" y="10545"/>
                    <a:pt x="519" y="10324"/>
                  </a:cubicBezTo>
                  <a:lnTo>
                    <a:pt x="519" y="2731"/>
                  </a:lnTo>
                  <a:cubicBezTo>
                    <a:pt x="519" y="2601"/>
                    <a:pt x="571" y="2485"/>
                    <a:pt x="662" y="2407"/>
                  </a:cubicBezTo>
                  <a:lnTo>
                    <a:pt x="662" y="2394"/>
                  </a:lnTo>
                  <a:cubicBezTo>
                    <a:pt x="756" y="2317"/>
                    <a:pt x="872" y="2294"/>
                    <a:pt x="992" y="2294"/>
                  </a:cubicBezTo>
                  <a:close/>
                  <a:moveTo>
                    <a:pt x="519" y="11168"/>
                  </a:moveTo>
                  <a:cubicBezTo>
                    <a:pt x="623" y="11220"/>
                    <a:pt x="727" y="11246"/>
                    <a:pt x="831" y="11272"/>
                  </a:cubicBezTo>
                  <a:lnTo>
                    <a:pt x="7814" y="12167"/>
                  </a:lnTo>
                  <a:cubicBezTo>
                    <a:pt x="7963" y="12193"/>
                    <a:pt x="8112" y="12206"/>
                    <a:pt x="8262" y="12206"/>
                  </a:cubicBezTo>
                  <a:cubicBezTo>
                    <a:pt x="8411" y="12206"/>
                    <a:pt x="8560" y="12193"/>
                    <a:pt x="8710" y="12167"/>
                  </a:cubicBezTo>
                  <a:lnTo>
                    <a:pt x="15693" y="11272"/>
                  </a:lnTo>
                  <a:cubicBezTo>
                    <a:pt x="15796" y="11246"/>
                    <a:pt x="15900" y="11220"/>
                    <a:pt x="16004" y="11168"/>
                  </a:cubicBezTo>
                  <a:lnTo>
                    <a:pt x="16004" y="11168"/>
                  </a:lnTo>
                  <a:cubicBezTo>
                    <a:pt x="16030" y="11441"/>
                    <a:pt x="15939" y="11752"/>
                    <a:pt x="15615" y="11804"/>
                  </a:cubicBezTo>
                  <a:lnTo>
                    <a:pt x="8645" y="12700"/>
                  </a:lnTo>
                  <a:cubicBezTo>
                    <a:pt x="8515" y="12719"/>
                    <a:pt x="8385" y="12729"/>
                    <a:pt x="8257" y="12729"/>
                  </a:cubicBezTo>
                  <a:cubicBezTo>
                    <a:pt x="8129" y="12729"/>
                    <a:pt x="8002" y="12719"/>
                    <a:pt x="7879" y="12700"/>
                  </a:cubicBezTo>
                  <a:lnTo>
                    <a:pt x="896" y="11804"/>
                  </a:lnTo>
                  <a:cubicBezTo>
                    <a:pt x="597" y="11765"/>
                    <a:pt x="480" y="11441"/>
                    <a:pt x="519" y="11168"/>
                  </a:cubicBezTo>
                  <a:close/>
                  <a:moveTo>
                    <a:pt x="3673" y="12674"/>
                  </a:moveTo>
                  <a:lnTo>
                    <a:pt x="5036" y="12855"/>
                  </a:lnTo>
                  <a:lnTo>
                    <a:pt x="4465" y="14101"/>
                  </a:lnTo>
                  <a:cubicBezTo>
                    <a:pt x="4452" y="14127"/>
                    <a:pt x="4439" y="14140"/>
                    <a:pt x="4413" y="14140"/>
                  </a:cubicBezTo>
                  <a:lnTo>
                    <a:pt x="3089" y="14140"/>
                  </a:lnTo>
                  <a:cubicBezTo>
                    <a:pt x="3050" y="14140"/>
                    <a:pt x="3024" y="14101"/>
                    <a:pt x="3037" y="14063"/>
                  </a:cubicBezTo>
                  <a:lnTo>
                    <a:pt x="3673" y="12674"/>
                  </a:lnTo>
                  <a:close/>
                  <a:moveTo>
                    <a:pt x="3958" y="0"/>
                  </a:moveTo>
                  <a:cubicBezTo>
                    <a:pt x="2972" y="0"/>
                    <a:pt x="2193" y="176"/>
                    <a:pt x="1752" y="499"/>
                  </a:cubicBezTo>
                  <a:cubicBezTo>
                    <a:pt x="1545" y="667"/>
                    <a:pt x="1415" y="927"/>
                    <a:pt x="1415" y="1200"/>
                  </a:cubicBezTo>
                  <a:lnTo>
                    <a:pt x="1415" y="1823"/>
                  </a:lnTo>
                  <a:cubicBezTo>
                    <a:pt x="1311" y="1806"/>
                    <a:pt x="1204" y="1797"/>
                    <a:pt x="1097" y="1797"/>
                  </a:cubicBezTo>
                  <a:cubicBezTo>
                    <a:pt x="540" y="1797"/>
                    <a:pt x="0" y="2043"/>
                    <a:pt x="0" y="2718"/>
                  </a:cubicBezTo>
                  <a:lnTo>
                    <a:pt x="0" y="11363"/>
                  </a:lnTo>
                  <a:cubicBezTo>
                    <a:pt x="0" y="11843"/>
                    <a:pt x="351" y="12245"/>
                    <a:pt x="818" y="12310"/>
                  </a:cubicBezTo>
                  <a:lnTo>
                    <a:pt x="3141" y="12609"/>
                  </a:lnTo>
                  <a:lnTo>
                    <a:pt x="2570" y="13855"/>
                  </a:lnTo>
                  <a:cubicBezTo>
                    <a:pt x="2401" y="14231"/>
                    <a:pt x="2674" y="14647"/>
                    <a:pt x="3089" y="14660"/>
                  </a:cubicBezTo>
                  <a:lnTo>
                    <a:pt x="4413" y="14660"/>
                  </a:lnTo>
                  <a:cubicBezTo>
                    <a:pt x="4634" y="14660"/>
                    <a:pt x="4829" y="14530"/>
                    <a:pt x="4932" y="14335"/>
                  </a:cubicBezTo>
                  <a:lnTo>
                    <a:pt x="5581" y="12933"/>
                  </a:lnTo>
                  <a:lnTo>
                    <a:pt x="7814" y="13232"/>
                  </a:lnTo>
                  <a:cubicBezTo>
                    <a:pt x="7963" y="13251"/>
                    <a:pt x="8112" y="13261"/>
                    <a:pt x="8262" y="13261"/>
                  </a:cubicBezTo>
                  <a:cubicBezTo>
                    <a:pt x="8411" y="13261"/>
                    <a:pt x="8560" y="13251"/>
                    <a:pt x="8710" y="13232"/>
                  </a:cubicBezTo>
                  <a:lnTo>
                    <a:pt x="12837" y="12674"/>
                  </a:lnTo>
                  <a:lnTo>
                    <a:pt x="13473" y="14063"/>
                  </a:lnTo>
                  <a:cubicBezTo>
                    <a:pt x="13486" y="14088"/>
                    <a:pt x="13460" y="14140"/>
                    <a:pt x="13421" y="14140"/>
                  </a:cubicBezTo>
                  <a:lnTo>
                    <a:pt x="12097" y="14140"/>
                  </a:lnTo>
                  <a:cubicBezTo>
                    <a:pt x="12084" y="14140"/>
                    <a:pt x="12058" y="14127"/>
                    <a:pt x="12045" y="14101"/>
                  </a:cubicBezTo>
                  <a:lnTo>
                    <a:pt x="11851" y="13673"/>
                  </a:lnTo>
                  <a:cubicBezTo>
                    <a:pt x="11812" y="13577"/>
                    <a:pt x="11717" y="13523"/>
                    <a:pt x="11617" y="13523"/>
                  </a:cubicBezTo>
                  <a:cubicBezTo>
                    <a:pt x="11582" y="13523"/>
                    <a:pt x="11547" y="13530"/>
                    <a:pt x="11513" y="13543"/>
                  </a:cubicBezTo>
                  <a:cubicBezTo>
                    <a:pt x="11383" y="13608"/>
                    <a:pt x="11331" y="13764"/>
                    <a:pt x="11383" y="13894"/>
                  </a:cubicBezTo>
                  <a:lnTo>
                    <a:pt x="11578" y="14322"/>
                  </a:lnTo>
                  <a:cubicBezTo>
                    <a:pt x="11682" y="14517"/>
                    <a:pt x="11877" y="14647"/>
                    <a:pt x="12097" y="14647"/>
                  </a:cubicBezTo>
                  <a:lnTo>
                    <a:pt x="13421" y="14647"/>
                  </a:lnTo>
                  <a:cubicBezTo>
                    <a:pt x="13837" y="14634"/>
                    <a:pt x="14109" y="14205"/>
                    <a:pt x="13940" y="13829"/>
                  </a:cubicBezTo>
                  <a:lnTo>
                    <a:pt x="13369" y="12596"/>
                  </a:lnTo>
                  <a:lnTo>
                    <a:pt x="15693" y="12297"/>
                  </a:lnTo>
                  <a:cubicBezTo>
                    <a:pt x="16160" y="12232"/>
                    <a:pt x="16510" y="11830"/>
                    <a:pt x="16510" y="11350"/>
                  </a:cubicBezTo>
                  <a:lnTo>
                    <a:pt x="16510" y="2731"/>
                  </a:lnTo>
                  <a:cubicBezTo>
                    <a:pt x="16510" y="2459"/>
                    <a:pt x="16394" y="2199"/>
                    <a:pt x="16186" y="2017"/>
                  </a:cubicBezTo>
                  <a:lnTo>
                    <a:pt x="16199" y="2017"/>
                  </a:lnTo>
                  <a:cubicBezTo>
                    <a:pt x="15995" y="1846"/>
                    <a:pt x="15766" y="1793"/>
                    <a:pt x="15530" y="1793"/>
                  </a:cubicBezTo>
                  <a:cubicBezTo>
                    <a:pt x="15390" y="1793"/>
                    <a:pt x="15249" y="1811"/>
                    <a:pt x="15109" y="1836"/>
                  </a:cubicBezTo>
                  <a:lnTo>
                    <a:pt x="15109" y="1213"/>
                  </a:lnTo>
                  <a:cubicBezTo>
                    <a:pt x="15109" y="940"/>
                    <a:pt x="14979" y="667"/>
                    <a:pt x="14758" y="512"/>
                  </a:cubicBezTo>
                  <a:cubicBezTo>
                    <a:pt x="14317" y="178"/>
                    <a:pt x="13535" y="1"/>
                    <a:pt x="12547" y="1"/>
                  </a:cubicBezTo>
                  <a:cubicBezTo>
                    <a:pt x="12227" y="1"/>
                    <a:pt x="11885" y="19"/>
                    <a:pt x="11526" y="57"/>
                  </a:cubicBezTo>
                  <a:cubicBezTo>
                    <a:pt x="9696" y="252"/>
                    <a:pt x="8658" y="1031"/>
                    <a:pt x="8255" y="1407"/>
                  </a:cubicBezTo>
                  <a:cubicBezTo>
                    <a:pt x="7853" y="1031"/>
                    <a:pt x="6814" y="252"/>
                    <a:pt x="4984" y="57"/>
                  </a:cubicBezTo>
                  <a:cubicBezTo>
                    <a:pt x="4623" y="19"/>
                    <a:pt x="4280" y="0"/>
                    <a:pt x="39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188;p76">
              <a:extLst>
                <a:ext uri="{FF2B5EF4-FFF2-40B4-BE49-F238E27FC236}">
                  <a16:creationId xmlns:a16="http://schemas.microsoft.com/office/drawing/2014/main" id="{BD1A87DD-034A-8D0F-5CA4-11DE2332C825}"/>
                </a:ext>
              </a:extLst>
            </p:cNvPr>
            <p:cNvSpPr/>
            <p:nvPr/>
          </p:nvSpPr>
          <p:spPr>
            <a:xfrm>
              <a:off x="6251900" y="1391600"/>
              <a:ext cx="125075" cy="34400"/>
            </a:xfrm>
            <a:custGeom>
              <a:avLst/>
              <a:gdLst/>
              <a:ahLst/>
              <a:cxnLst/>
              <a:rect l="l" t="t" r="r" b="b"/>
              <a:pathLst>
                <a:path w="5003" h="1376" extrusionOk="0">
                  <a:moveTo>
                    <a:pt x="2152" y="0"/>
                  </a:moveTo>
                  <a:cubicBezTo>
                    <a:pt x="1521" y="0"/>
                    <a:pt x="890" y="108"/>
                    <a:pt x="291" y="311"/>
                  </a:cubicBezTo>
                  <a:cubicBezTo>
                    <a:pt x="1" y="415"/>
                    <a:pt x="115" y="809"/>
                    <a:pt x="364" y="809"/>
                  </a:cubicBezTo>
                  <a:cubicBezTo>
                    <a:pt x="394" y="809"/>
                    <a:pt x="426" y="804"/>
                    <a:pt x="459" y="791"/>
                  </a:cubicBezTo>
                  <a:lnTo>
                    <a:pt x="472" y="791"/>
                  </a:lnTo>
                  <a:cubicBezTo>
                    <a:pt x="1006" y="610"/>
                    <a:pt x="1562" y="523"/>
                    <a:pt x="2124" y="523"/>
                  </a:cubicBezTo>
                  <a:cubicBezTo>
                    <a:pt x="2287" y="523"/>
                    <a:pt x="2451" y="530"/>
                    <a:pt x="2614" y="545"/>
                  </a:cubicBezTo>
                  <a:cubicBezTo>
                    <a:pt x="3938" y="713"/>
                    <a:pt x="4535" y="1285"/>
                    <a:pt x="4535" y="1298"/>
                  </a:cubicBezTo>
                  <a:cubicBezTo>
                    <a:pt x="4587" y="1349"/>
                    <a:pt x="4652" y="1375"/>
                    <a:pt x="4717" y="1375"/>
                  </a:cubicBezTo>
                  <a:cubicBezTo>
                    <a:pt x="4795" y="1375"/>
                    <a:pt x="4860" y="1349"/>
                    <a:pt x="4899" y="1298"/>
                  </a:cubicBezTo>
                  <a:cubicBezTo>
                    <a:pt x="5002" y="1194"/>
                    <a:pt x="5002" y="1038"/>
                    <a:pt x="4899" y="934"/>
                  </a:cubicBezTo>
                  <a:cubicBezTo>
                    <a:pt x="4873" y="908"/>
                    <a:pt x="4185" y="220"/>
                    <a:pt x="2679" y="26"/>
                  </a:cubicBezTo>
                  <a:cubicBezTo>
                    <a:pt x="2504" y="9"/>
                    <a:pt x="2328" y="0"/>
                    <a:pt x="21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1189;p76">
              <a:extLst>
                <a:ext uri="{FF2B5EF4-FFF2-40B4-BE49-F238E27FC236}">
                  <a16:creationId xmlns:a16="http://schemas.microsoft.com/office/drawing/2014/main" id="{4972A021-CDED-083D-1018-F63442AFBE41}"/>
                </a:ext>
              </a:extLst>
            </p:cNvPr>
            <p:cNvSpPr/>
            <p:nvPr/>
          </p:nvSpPr>
          <p:spPr>
            <a:xfrm>
              <a:off x="6291600" y="1357050"/>
              <a:ext cx="53375" cy="17050"/>
            </a:xfrm>
            <a:custGeom>
              <a:avLst/>
              <a:gdLst/>
              <a:ahLst/>
              <a:cxnLst/>
              <a:rect l="l" t="t" r="r" b="b"/>
              <a:pathLst>
                <a:path w="2135" h="682" extrusionOk="0">
                  <a:moveTo>
                    <a:pt x="560" y="1"/>
                  </a:moveTo>
                  <a:cubicBezTo>
                    <a:pt x="495" y="1"/>
                    <a:pt x="430" y="2"/>
                    <a:pt x="364" y="6"/>
                  </a:cubicBezTo>
                  <a:cubicBezTo>
                    <a:pt x="360" y="6"/>
                    <a:pt x="355" y="5"/>
                    <a:pt x="351" y="5"/>
                  </a:cubicBezTo>
                  <a:cubicBezTo>
                    <a:pt x="1" y="5"/>
                    <a:pt x="16" y="514"/>
                    <a:pt x="341" y="514"/>
                  </a:cubicBezTo>
                  <a:cubicBezTo>
                    <a:pt x="353" y="514"/>
                    <a:pt x="365" y="513"/>
                    <a:pt x="377" y="512"/>
                  </a:cubicBezTo>
                  <a:cubicBezTo>
                    <a:pt x="436" y="508"/>
                    <a:pt x="495" y="507"/>
                    <a:pt x="554" y="507"/>
                  </a:cubicBezTo>
                  <a:cubicBezTo>
                    <a:pt x="715" y="507"/>
                    <a:pt x="874" y="519"/>
                    <a:pt x="1026" y="538"/>
                  </a:cubicBezTo>
                  <a:cubicBezTo>
                    <a:pt x="1273" y="564"/>
                    <a:pt x="1519" y="616"/>
                    <a:pt x="1753" y="681"/>
                  </a:cubicBezTo>
                  <a:cubicBezTo>
                    <a:pt x="1762" y="682"/>
                    <a:pt x="1772" y="682"/>
                    <a:pt x="1781" y="682"/>
                  </a:cubicBezTo>
                  <a:cubicBezTo>
                    <a:pt x="2045" y="682"/>
                    <a:pt x="2134" y="326"/>
                    <a:pt x="1896" y="200"/>
                  </a:cubicBezTo>
                  <a:cubicBezTo>
                    <a:pt x="1636" y="123"/>
                    <a:pt x="1364" y="71"/>
                    <a:pt x="1091" y="32"/>
                  </a:cubicBezTo>
                  <a:cubicBezTo>
                    <a:pt x="910" y="13"/>
                    <a:pt x="737" y="1"/>
                    <a:pt x="5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190;p76">
              <a:extLst>
                <a:ext uri="{FF2B5EF4-FFF2-40B4-BE49-F238E27FC236}">
                  <a16:creationId xmlns:a16="http://schemas.microsoft.com/office/drawing/2014/main" id="{3CB87A48-9327-D77D-A313-4D506B629176}"/>
                </a:ext>
              </a:extLst>
            </p:cNvPr>
            <p:cNvSpPr/>
            <p:nvPr/>
          </p:nvSpPr>
          <p:spPr>
            <a:xfrm>
              <a:off x="6298425" y="1425975"/>
              <a:ext cx="80175" cy="34425"/>
            </a:xfrm>
            <a:custGeom>
              <a:avLst/>
              <a:gdLst/>
              <a:ahLst/>
              <a:cxnLst/>
              <a:rect l="l" t="t" r="r" b="b"/>
              <a:pathLst>
                <a:path w="3207" h="1377" extrusionOk="0">
                  <a:moveTo>
                    <a:pt x="312" y="0"/>
                  </a:moveTo>
                  <a:cubicBezTo>
                    <a:pt x="0" y="26"/>
                    <a:pt x="0" y="494"/>
                    <a:pt x="312" y="520"/>
                  </a:cubicBezTo>
                  <a:cubicBezTo>
                    <a:pt x="468" y="520"/>
                    <a:pt x="610" y="533"/>
                    <a:pt x="753" y="546"/>
                  </a:cubicBezTo>
                  <a:cubicBezTo>
                    <a:pt x="2077" y="727"/>
                    <a:pt x="2674" y="1298"/>
                    <a:pt x="2687" y="1298"/>
                  </a:cubicBezTo>
                  <a:cubicBezTo>
                    <a:pt x="2726" y="1350"/>
                    <a:pt x="2791" y="1376"/>
                    <a:pt x="2869" y="1376"/>
                  </a:cubicBezTo>
                  <a:cubicBezTo>
                    <a:pt x="3089" y="1376"/>
                    <a:pt x="3206" y="1104"/>
                    <a:pt x="3050" y="948"/>
                  </a:cubicBezTo>
                  <a:cubicBezTo>
                    <a:pt x="3025" y="909"/>
                    <a:pt x="2337" y="234"/>
                    <a:pt x="818" y="39"/>
                  </a:cubicBezTo>
                  <a:cubicBezTo>
                    <a:pt x="649" y="13"/>
                    <a:pt x="480" y="0"/>
                    <a:pt x="3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191;p76">
              <a:extLst>
                <a:ext uri="{FF2B5EF4-FFF2-40B4-BE49-F238E27FC236}">
                  <a16:creationId xmlns:a16="http://schemas.microsoft.com/office/drawing/2014/main" id="{B6D4A828-71E6-83C3-994E-64C4C22C0258}"/>
                </a:ext>
              </a:extLst>
            </p:cNvPr>
            <p:cNvSpPr/>
            <p:nvPr/>
          </p:nvSpPr>
          <p:spPr>
            <a:xfrm>
              <a:off x="6252350" y="1429350"/>
              <a:ext cx="32525" cy="17100"/>
            </a:xfrm>
            <a:custGeom>
              <a:avLst/>
              <a:gdLst/>
              <a:ahLst/>
              <a:cxnLst/>
              <a:rect l="l" t="t" r="r" b="b"/>
              <a:pathLst>
                <a:path w="1301" h="684" extrusionOk="0">
                  <a:moveTo>
                    <a:pt x="951" y="0"/>
                  </a:moveTo>
                  <a:cubicBezTo>
                    <a:pt x="930" y="0"/>
                    <a:pt x="907" y="3"/>
                    <a:pt x="883" y="8"/>
                  </a:cubicBezTo>
                  <a:lnTo>
                    <a:pt x="883" y="21"/>
                  </a:lnTo>
                  <a:cubicBezTo>
                    <a:pt x="675" y="60"/>
                    <a:pt x="467" y="112"/>
                    <a:pt x="273" y="177"/>
                  </a:cubicBezTo>
                  <a:cubicBezTo>
                    <a:pt x="0" y="281"/>
                    <a:pt x="78" y="683"/>
                    <a:pt x="364" y="683"/>
                  </a:cubicBezTo>
                  <a:cubicBezTo>
                    <a:pt x="389" y="683"/>
                    <a:pt x="428" y="670"/>
                    <a:pt x="454" y="657"/>
                  </a:cubicBezTo>
                  <a:cubicBezTo>
                    <a:pt x="623" y="605"/>
                    <a:pt x="805" y="553"/>
                    <a:pt x="987" y="514"/>
                  </a:cubicBezTo>
                  <a:cubicBezTo>
                    <a:pt x="1300" y="442"/>
                    <a:pt x="1233" y="0"/>
                    <a:pt x="9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192;p76">
              <a:extLst>
                <a:ext uri="{FF2B5EF4-FFF2-40B4-BE49-F238E27FC236}">
                  <a16:creationId xmlns:a16="http://schemas.microsoft.com/office/drawing/2014/main" id="{61B4336C-F45B-798B-112A-AC865E8C48E8}"/>
                </a:ext>
              </a:extLst>
            </p:cNvPr>
            <p:cNvSpPr/>
            <p:nvPr/>
          </p:nvSpPr>
          <p:spPr>
            <a:xfrm>
              <a:off x="6251900" y="1461000"/>
              <a:ext cx="125075" cy="34450"/>
            </a:xfrm>
            <a:custGeom>
              <a:avLst/>
              <a:gdLst/>
              <a:ahLst/>
              <a:cxnLst/>
              <a:rect l="l" t="t" r="r" b="b"/>
              <a:pathLst>
                <a:path w="5003" h="1378" extrusionOk="0">
                  <a:moveTo>
                    <a:pt x="2121" y="0"/>
                  </a:moveTo>
                  <a:cubicBezTo>
                    <a:pt x="1500" y="0"/>
                    <a:pt x="880" y="100"/>
                    <a:pt x="291" y="300"/>
                  </a:cubicBezTo>
                  <a:cubicBezTo>
                    <a:pt x="1" y="416"/>
                    <a:pt x="115" y="811"/>
                    <a:pt x="364" y="811"/>
                  </a:cubicBezTo>
                  <a:cubicBezTo>
                    <a:pt x="394" y="811"/>
                    <a:pt x="426" y="805"/>
                    <a:pt x="459" y="793"/>
                  </a:cubicBezTo>
                  <a:lnTo>
                    <a:pt x="472" y="793"/>
                  </a:lnTo>
                  <a:cubicBezTo>
                    <a:pt x="999" y="614"/>
                    <a:pt x="1548" y="519"/>
                    <a:pt x="2102" y="519"/>
                  </a:cubicBezTo>
                  <a:cubicBezTo>
                    <a:pt x="2272" y="519"/>
                    <a:pt x="2443" y="528"/>
                    <a:pt x="2614" y="546"/>
                  </a:cubicBezTo>
                  <a:cubicBezTo>
                    <a:pt x="3938" y="715"/>
                    <a:pt x="4535" y="1286"/>
                    <a:pt x="4535" y="1299"/>
                  </a:cubicBezTo>
                  <a:cubicBezTo>
                    <a:pt x="4587" y="1338"/>
                    <a:pt x="4652" y="1377"/>
                    <a:pt x="4717" y="1377"/>
                  </a:cubicBezTo>
                  <a:cubicBezTo>
                    <a:pt x="4795" y="1364"/>
                    <a:pt x="4860" y="1338"/>
                    <a:pt x="4899" y="1299"/>
                  </a:cubicBezTo>
                  <a:cubicBezTo>
                    <a:pt x="5002" y="1195"/>
                    <a:pt x="5002" y="1027"/>
                    <a:pt x="4899" y="936"/>
                  </a:cubicBezTo>
                  <a:cubicBezTo>
                    <a:pt x="4873" y="897"/>
                    <a:pt x="4185" y="222"/>
                    <a:pt x="2679" y="27"/>
                  </a:cubicBezTo>
                  <a:cubicBezTo>
                    <a:pt x="2493" y="9"/>
                    <a:pt x="2307" y="0"/>
                    <a:pt x="21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193;p76">
              <a:extLst>
                <a:ext uri="{FF2B5EF4-FFF2-40B4-BE49-F238E27FC236}">
                  <a16:creationId xmlns:a16="http://schemas.microsoft.com/office/drawing/2014/main" id="{81EF20D4-A308-4D5B-46FF-12700039A61C}"/>
                </a:ext>
              </a:extLst>
            </p:cNvPr>
            <p:cNvSpPr/>
            <p:nvPr/>
          </p:nvSpPr>
          <p:spPr>
            <a:xfrm>
              <a:off x="6412975" y="1461000"/>
              <a:ext cx="126700" cy="34125"/>
            </a:xfrm>
            <a:custGeom>
              <a:avLst/>
              <a:gdLst/>
              <a:ahLst/>
              <a:cxnLst/>
              <a:rect l="l" t="t" r="r" b="b"/>
              <a:pathLst>
                <a:path w="5068" h="1365" extrusionOk="0">
                  <a:moveTo>
                    <a:pt x="2947" y="0"/>
                  </a:moveTo>
                  <a:cubicBezTo>
                    <a:pt x="2760" y="0"/>
                    <a:pt x="2574" y="9"/>
                    <a:pt x="2388" y="27"/>
                  </a:cubicBezTo>
                  <a:cubicBezTo>
                    <a:pt x="870" y="222"/>
                    <a:pt x="195" y="897"/>
                    <a:pt x="156" y="936"/>
                  </a:cubicBezTo>
                  <a:cubicBezTo>
                    <a:pt x="0" y="1092"/>
                    <a:pt x="117" y="1364"/>
                    <a:pt x="351" y="1364"/>
                  </a:cubicBezTo>
                  <a:cubicBezTo>
                    <a:pt x="415" y="1364"/>
                    <a:pt x="480" y="1338"/>
                    <a:pt x="532" y="1299"/>
                  </a:cubicBezTo>
                  <a:cubicBezTo>
                    <a:pt x="532" y="1299"/>
                    <a:pt x="1129" y="715"/>
                    <a:pt x="2453" y="546"/>
                  </a:cubicBezTo>
                  <a:cubicBezTo>
                    <a:pt x="2624" y="528"/>
                    <a:pt x="2795" y="519"/>
                    <a:pt x="2965" y="519"/>
                  </a:cubicBezTo>
                  <a:cubicBezTo>
                    <a:pt x="3520" y="519"/>
                    <a:pt x="4069" y="614"/>
                    <a:pt x="4595" y="793"/>
                  </a:cubicBezTo>
                  <a:cubicBezTo>
                    <a:pt x="4629" y="805"/>
                    <a:pt x="4661" y="811"/>
                    <a:pt x="4692" y="811"/>
                  </a:cubicBezTo>
                  <a:cubicBezTo>
                    <a:pt x="4952" y="811"/>
                    <a:pt x="5067" y="404"/>
                    <a:pt x="4777" y="300"/>
                  </a:cubicBezTo>
                  <a:cubicBezTo>
                    <a:pt x="4188" y="100"/>
                    <a:pt x="3568" y="0"/>
                    <a:pt x="29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194;p76">
              <a:extLst>
                <a:ext uri="{FF2B5EF4-FFF2-40B4-BE49-F238E27FC236}">
                  <a16:creationId xmlns:a16="http://schemas.microsoft.com/office/drawing/2014/main" id="{AE624453-A1A5-4D56-91F3-DC58ABED64B8}"/>
                </a:ext>
              </a:extLst>
            </p:cNvPr>
            <p:cNvSpPr/>
            <p:nvPr/>
          </p:nvSpPr>
          <p:spPr>
            <a:xfrm>
              <a:off x="6396625" y="1239800"/>
              <a:ext cx="43625" cy="39450"/>
            </a:xfrm>
            <a:custGeom>
              <a:avLst/>
              <a:gdLst/>
              <a:ahLst/>
              <a:cxnLst/>
              <a:rect l="l" t="t" r="r" b="b"/>
              <a:pathLst>
                <a:path w="1745" h="1578" extrusionOk="0">
                  <a:moveTo>
                    <a:pt x="901" y="0"/>
                  </a:moveTo>
                  <a:cubicBezTo>
                    <a:pt x="764" y="0"/>
                    <a:pt x="628" y="94"/>
                    <a:pt x="641" y="283"/>
                  </a:cubicBezTo>
                  <a:lnTo>
                    <a:pt x="641" y="555"/>
                  </a:lnTo>
                  <a:lnTo>
                    <a:pt x="369" y="555"/>
                  </a:lnTo>
                  <a:cubicBezTo>
                    <a:pt x="360" y="555"/>
                    <a:pt x="352" y="554"/>
                    <a:pt x="344" y="554"/>
                  </a:cubicBezTo>
                  <a:cubicBezTo>
                    <a:pt x="0" y="554"/>
                    <a:pt x="0" y="1075"/>
                    <a:pt x="344" y="1075"/>
                  </a:cubicBezTo>
                  <a:cubicBezTo>
                    <a:pt x="352" y="1075"/>
                    <a:pt x="360" y="1075"/>
                    <a:pt x="369" y="1074"/>
                  </a:cubicBezTo>
                  <a:lnTo>
                    <a:pt x="641" y="1074"/>
                  </a:lnTo>
                  <a:lnTo>
                    <a:pt x="641" y="1334"/>
                  </a:lnTo>
                  <a:cubicBezTo>
                    <a:pt x="654" y="1496"/>
                    <a:pt x="777" y="1577"/>
                    <a:pt x="901" y="1577"/>
                  </a:cubicBezTo>
                  <a:cubicBezTo>
                    <a:pt x="1024" y="1577"/>
                    <a:pt x="1147" y="1496"/>
                    <a:pt x="1160" y="1334"/>
                  </a:cubicBezTo>
                  <a:lnTo>
                    <a:pt x="1160" y="1074"/>
                  </a:lnTo>
                  <a:lnTo>
                    <a:pt x="1433" y="1074"/>
                  </a:lnTo>
                  <a:cubicBezTo>
                    <a:pt x="1744" y="1048"/>
                    <a:pt x="1744" y="581"/>
                    <a:pt x="1433" y="555"/>
                  </a:cubicBezTo>
                  <a:lnTo>
                    <a:pt x="1160" y="555"/>
                  </a:lnTo>
                  <a:lnTo>
                    <a:pt x="1160" y="283"/>
                  </a:lnTo>
                  <a:cubicBezTo>
                    <a:pt x="1173" y="94"/>
                    <a:pt x="1037" y="0"/>
                    <a:pt x="9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195;p76">
              <a:extLst>
                <a:ext uri="{FF2B5EF4-FFF2-40B4-BE49-F238E27FC236}">
                  <a16:creationId xmlns:a16="http://schemas.microsoft.com/office/drawing/2014/main" id="{799C7D18-F5B1-B2C1-AD10-259C5E914747}"/>
                </a:ext>
              </a:extLst>
            </p:cNvPr>
            <p:cNvSpPr/>
            <p:nvPr/>
          </p:nvSpPr>
          <p:spPr>
            <a:xfrm>
              <a:off x="6384075" y="1291900"/>
              <a:ext cx="14950" cy="13050"/>
            </a:xfrm>
            <a:custGeom>
              <a:avLst/>
              <a:gdLst/>
              <a:ahLst/>
              <a:cxnLst/>
              <a:rect l="l" t="t" r="r" b="b"/>
              <a:pathLst>
                <a:path w="598" h="522" extrusionOk="0">
                  <a:moveTo>
                    <a:pt x="256" y="1"/>
                  </a:moveTo>
                  <a:cubicBezTo>
                    <a:pt x="124" y="1"/>
                    <a:pt x="1" y="105"/>
                    <a:pt x="1" y="262"/>
                  </a:cubicBezTo>
                  <a:cubicBezTo>
                    <a:pt x="1" y="405"/>
                    <a:pt x="105" y="509"/>
                    <a:pt x="248" y="522"/>
                  </a:cubicBezTo>
                  <a:cubicBezTo>
                    <a:pt x="481" y="522"/>
                    <a:pt x="598" y="236"/>
                    <a:pt x="442" y="81"/>
                  </a:cubicBezTo>
                  <a:cubicBezTo>
                    <a:pt x="387" y="25"/>
                    <a:pt x="321" y="1"/>
                    <a:pt x="2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196;p76">
              <a:extLst>
                <a:ext uri="{FF2B5EF4-FFF2-40B4-BE49-F238E27FC236}">
                  <a16:creationId xmlns:a16="http://schemas.microsoft.com/office/drawing/2014/main" id="{DAB628EB-7192-9C7C-BAC3-95DA9267BD94}"/>
                </a:ext>
              </a:extLst>
            </p:cNvPr>
            <p:cNvSpPr/>
            <p:nvPr/>
          </p:nvSpPr>
          <p:spPr>
            <a:xfrm>
              <a:off x="6453200" y="1273125"/>
              <a:ext cx="14950" cy="13075"/>
            </a:xfrm>
            <a:custGeom>
              <a:avLst/>
              <a:gdLst/>
              <a:ahLst/>
              <a:cxnLst/>
              <a:rect l="l" t="t" r="r" b="b"/>
              <a:pathLst>
                <a:path w="598" h="523" extrusionOk="0">
                  <a:moveTo>
                    <a:pt x="338" y="1"/>
                  </a:moveTo>
                  <a:cubicBezTo>
                    <a:pt x="117" y="14"/>
                    <a:pt x="1" y="287"/>
                    <a:pt x="156" y="442"/>
                  </a:cubicBezTo>
                  <a:cubicBezTo>
                    <a:pt x="212" y="497"/>
                    <a:pt x="278" y="522"/>
                    <a:pt x="342" y="522"/>
                  </a:cubicBezTo>
                  <a:cubicBezTo>
                    <a:pt x="474" y="522"/>
                    <a:pt x="598" y="418"/>
                    <a:pt x="598" y="261"/>
                  </a:cubicBezTo>
                  <a:cubicBezTo>
                    <a:pt x="598" y="118"/>
                    <a:pt x="481" y="1"/>
                    <a:pt x="3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197;p76">
              <a:extLst>
                <a:ext uri="{FF2B5EF4-FFF2-40B4-BE49-F238E27FC236}">
                  <a16:creationId xmlns:a16="http://schemas.microsoft.com/office/drawing/2014/main" id="{971D41E5-BE3B-35F9-2A31-D36491B9C7B1}"/>
                </a:ext>
              </a:extLst>
            </p:cNvPr>
            <p:cNvSpPr/>
            <p:nvPr/>
          </p:nvSpPr>
          <p:spPr>
            <a:xfrm>
              <a:off x="6510950" y="1356850"/>
              <a:ext cx="13675" cy="66225"/>
            </a:xfrm>
            <a:custGeom>
              <a:avLst/>
              <a:gdLst/>
              <a:ahLst/>
              <a:cxnLst/>
              <a:rect l="l" t="t" r="r" b="b"/>
              <a:pathLst>
                <a:path w="547" h="2649" extrusionOk="0">
                  <a:moveTo>
                    <a:pt x="274" y="1"/>
                  </a:moveTo>
                  <a:cubicBezTo>
                    <a:pt x="137" y="1"/>
                    <a:pt x="1" y="92"/>
                    <a:pt x="14" y="273"/>
                  </a:cubicBezTo>
                  <a:lnTo>
                    <a:pt x="14" y="2389"/>
                  </a:lnTo>
                  <a:cubicBezTo>
                    <a:pt x="14" y="2532"/>
                    <a:pt x="131" y="2636"/>
                    <a:pt x="274" y="2649"/>
                  </a:cubicBezTo>
                  <a:cubicBezTo>
                    <a:pt x="416" y="2649"/>
                    <a:pt x="533" y="2532"/>
                    <a:pt x="533" y="2389"/>
                  </a:cubicBezTo>
                  <a:lnTo>
                    <a:pt x="533" y="273"/>
                  </a:lnTo>
                  <a:cubicBezTo>
                    <a:pt x="546" y="92"/>
                    <a:pt x="410" y="1"/>
                    <a:pt x="2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198;p76">
              <a:extLst>
                <a:ext uri="{FF2B5EF4-FFF2-40B4-BE49-F238E27FC236}">
                  <a16:creationId xmlns:a16="http://schemas.microsoft.com/office/drawing/2014/main" id="{F2D108C7-C991-53AA-627E-EEC53718A7B4}"/>
                </a:ext>
              </a:extLst>
            </p:cNvPr>
            <p:cNvSpPr/>
            <p:nvPr/>
          </p:nvSpPr>
          <p:spPr>
            <a:xfrm>
              <a:off x="6425625" y="1370475"/>
              <a:ext cx="68500" cy="47400"/>
            </a:xfrm>
            <a:custGeom>
              <a:avLst/>
              <a:gdLst/>
              <a:ahLst/>
              <a:cxnLst/>
              <a:rect l="l" t="t" r="r" b="b"/>
              <a:pathLst>
                <a:path w="2740" h="1896" extrusionOk="0">
                  <a:moveTo>
                    <a:pt x="273" y="1"/>
                  </a:moveTo>
                  <a:cubicBezTo>
                    <a:pt x="137" y="1"/>
                    <a:pt x="0" y="92"/>
                    <a:pt x="13" y="273"/>
                  </a:cubicBezTo>
                  <a:lnTo>
                    <a:pt x="13" y="1039"/>
                  </a:lnTo>
                  <a:cubicBezTo>
                    <a:pt x="13" y="1507"/>
                    <a:pt x="390" y="1896"/>
                    <a:pt x="857" y="1896"/>
                  </a:cubicBezTo>
                  <a:lnTo>
                    <a:pt x="1882" y="1896"/>
                  </a:lnTo>
                  <a:cubicBezTo>
                    <a:pt x="2350" y="1896"/>
                    <a:pt x="2726" y="1507"/>
                    <a:pt x="2726" y="1039"/>
                  </a:cubicBezTo>
                  <a:lnTo>
                    <a:pt x="2726" y="273"/>
                  </a:lnTo>
                  <a:cubicBezTo>
                    <a:pt x="2739" y="92"/>
                    <a:pt x="2603" y="1"/>
                    <a:pt x="2466" y="1"/>
                  </a:cubicBezTo>
                  <a:cubicBezTo>
                    <a:pt x="2330" y="1"/>
                    <a:pt x="2194" y="92"/>
                    <a:pt x="2207" y="273"/>
                  </a:cubicBezTo>
                  <a:lnTo>
                    <a:pt x="2207" y="1039"/>
                  </a:lnTo>
                  <a:cubicBezTo>
                    <a:pt x="2207" y="1234"/>
                    <a:pt x="2064" y="1377"/>
                    <a:pt x="1882" y="1377"/>
                  </a:cubicBezTo>
                  <a:lnTo>
                    <a:pt x="857" y="1377"/>
                  </a:lnTo>
                  <a:cubicBezTo>
                    <a:pt x="675" y="1377"/>
                    <a:pt x="532" y="1221"/>
                    <a:pt x="532" y="1039"/>
                  </a:cubicBezTo>
                  <a:lnTo>
                    <a:pt x="532" y="273"/>
                  </a:lnTo>
                  <a:cubicBezTo>
                    <a:pt x="545" y="92"/>
                    <a:pt x="409" y="1"/>
                    <a:pt x="2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199;p76">
              <a:extLst>
                <a:ext uri="{FF2B5EF4-FFF2-40B4-BE49-F238E27FC236}">
                  <a16:creationId xmlns:a16="http://schemas.microsoft.com/office/drawing/2014/main" id="{89190EC2-0A73-22FF-E4EC-5E2F3AB040A8}"/>
                </a:ext>
              </a:extLst>
            </p:cNvPr>
            <p:cNvSpPr/>
            <p:nvPr/>
          </p:nvSpPr>
          <p:spPr>
            <a:xfrm>
              <a:off x="6453200" y="1431500"/>
              <a:ext cx="15275" cy="12825"/>
            </a:xfrm>
            <a:custGeom>
              <a:avLst/>
              <a:gdLst/>
              <a:ahLst/>
              <a:cxnLst/>
              <a:rect l="l" t="t" r="r" b="b"/>
              <a:pathLst>
                <a:path w="611" h="513" extrusionOk="0">
                  <a:moveTo>
                    <a:pt x="260" y="0"/>
                  </a:moveTo>
                  <a:cubicBezTo>
                    <a:pt x="117" y="0"/>
                    <a:pt x="1" y="117"/>
                    <a:pt x="1" y="260"/>
                  </a:cubicBezTo>
                  <a:cubicBezTo>
                    <a:pt x="1" y="410"/>
                    <a:pt x="134" y="513"/>
                    <a:pt x="268" y="513"/>
                  </a:cubicBezTo>
                  <a:cubicBezTo>
                    <a:pt x="330" y="513"/>
                    <a:pt x="393" y="491"/>
                    <a:pt x="442" y="441"/>
                  </a:cubicBezTo>
                  <a:cubicBezTo>
                    <a:pt x="611" y="273"/>
                    <a:pt x="494" y="0"/>
                    <a:pt x="2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6" name="Google Shape;1251;p76">
            <a:extLst>
              <a:ext uri="{FF2B5EF4-FFF2-40B4-BE49-F238E27FC236}">
                <a16:creationId xmlns:a16="http://schemas.microsoft.com/office/drawing/2014/main" id="{0587326C-64FF-6B4B-CC21-0A2847A3D352}"/>
              </a:ext>
            </a:extLst>
          </p:cNvPr>
          <p:cNvSpPr/>
          <p:nvPr/>
        </p:nvSpPr>
        <p:spPr>
          <a:xfrm>
            <a:off x="10540518" y="3819641"/>
            <a:ext cx="616785" cy="644487"/>
          </a:xfrm>
          <a:custGeom>
            <a:avLst/>
            <a:gdLst/>
            <a:ahLst/>
            <a:cxnLst/>
            <a:rect l="l" t="t" r="r" b="b"/>
            <a:pathLst>
              <a:path w="16810" h="17565" extrusionOk="0">
                <a:moveTo>
                  <a:pt x="3765" y="520"/>
                </a:moveTo>
                <a:cubicBezTo>
                  <a:pt x="4219" y="520"/>
                  <a:pt x="4453" y="1065"/>
                  <a:pt x="4128" y="1390"/>
                </a:cubicBezTo>
                <a:cubicBezTo>
                  <a:pt x="4022" y="1496"/>
                  <a:pt x="3891" y="1544"/>
                  <a:pt x="3763" y="1544"/>
                </a:cubicBezTo>
                <a:cubicBezTo>
                  <a:pt x="3499" y="1544"/>
                  <a:pt x="3246" y="1341"/>
                  <a:pt x="3246" y="1026"/>
                </a:cubicBezTo>
                <a:cubicBezTo>
                  <a:pt x="3246" y="741"/>
                  <a:pt x="3479" y="520"/>
                  <a:pt x="3765" y="520"/>
                </a:cubicBezTo>
                <a:close/>
                <a:moveTo>
                  <a:pt x="5309" y="520"/>
                </a:moveTo>
                <a:cubicBezTo>
                  <a:pt x="5764" y="520"/>
                  <a:pt x="5997" y="1065"/>
                  <a:pt x="5673" y="1390"/>
                </a:cubicBezTo>
                <a:cubicBezTo>
                  <a:pt x="5567" y="1496"/>
                  <a:pt x="5436" y="1544"/>
                  <a:pt x="5307" y="1544"/>
                </a:cubicBezTo>
                <a:cubicBezTo>
                  <a:pt x="5043" y="1544"/>
                  <a:pt x="4790" y="1341"/>
                  <a:pt x="4790" y="1026"/>
                </a:cubicBezTo>
                <a:cubicBezTo>
                  <a:pt x="4790" y="741"/>
                  <a:pt x="5024" y="520"/>
                  <a:pt x="5309" y="520"/>
                </a:cubicBezTo>
                <a:close/>
                <a:moveTo>
                  <a:pt x="6841" y="520"/>
                </a:moveTo>
                <a:cubicBezTo>
                  <a:pt x="7308" y="520"/>
                  <a:pt x="7529" y="1065"/>
                  <a:pt x="7205" y="1390"/>
                </a:cubicBezTo>
                <a:cubicBezTo>
                  <a:pt x="7098" y="1496"/>
                  <a:pt x="6969" y="1544"/>
                  <a:pt x="6842" y="1544"/>
                </a:cubicBezTo>
                <a:cubicBezTo>
                  <a:pt x="6582" y="1544"/>
                  <a:pt x="6335" y="1341"/>
                  <a:pt x="6335" y="1026"/>
                </a:cubicBezTo>
                <a:cubicBezTo>
                  <a:pt x="6335" y="741"/>
                  <a:pt x="6556" y="520"/>
                  <a:pt x="6841" y="520"/>
                </a:cubicBezTo>
                <a:close/>
                <a:moveTo>
                  <a:pt x="8386" y="520"/>
                </a:moveTo>
                <a:cubicBezTo>
                  <a:pt x="8840" y="520"/>
                  <a:pt x="9074" y="1065"/>
                  <a:pt x="8749" y="1390"/>
                </a:cubicBezTo>
                <a:cubicBezTo>
                  <a:pt x="8643" y="1496"/>
                  <a:pt x="8513" y="1544"/>
                  <a:pt x="8387" y="1544"/>
                </a:cubicBezTo>
                <a:cubicBezTo>
                  <a:pt x="8126" y="1544"/>
                  <a:pt x="7879" y="1341"/>
                  <a:pt x="7879" y="1026"/>
                </a:cubicBezTo>
                <a:cubicBezTo>
                  <a:pt x="7879" y="741"/>
                  <a:pt x="8100" y="520"/>
                  <a:pt x="8386" y="520"/>
                </a:cubicBezTo>
                <a:close/>
                <a:moveTo>
                  <a:pt x="9813" y="1104"/>
                </a:moveTo>
                <a:cubicBezTo>
                  <a:pt x="10268" y="1104"/>
                  <a:pt x="10501" y="1649"/>
                  <a:pt x="10177" y="1974"/>
                </a:cubicBezTo>
                <a:cubicBezTo>
                  <a:pt x="10075" y="2085"/>
                  <a:pt x="9946" y="2134"/>
                  <a:pt x="9818" y="2134"/>
                </a:cubicBezTo>
                <a:cubicBezTo>
                  <a:pt x="9559" y="2134"/>
                  <a:pt x="9307" y="1928"/>
                  <a:pt x="9307" y="1623"/>
                </a:cubicBezTo>
                <a:cubicBezTo>
                  <a:pt x="9294" y="1338"/>
                  <a:pt x="9528" y="1104"/>
                  <a:pt x="9813" y="1104"/>
                </a:cubicBezTo>
                <a:close/>
                <a:moveTo>
                  <a:pt x="2337" y="1104"/>
                </a:moveTo>
                <a:cubicBezTo>
                  <a:pt x="2791" y="1104"/>
                  <a:pt x="3025" y="1649"/>
                  <a:pt x="2701" y="1987"/>
                </a:cubicBezTo>
                <a:cubicBezTo>
                  <a:pt x="2600" y="2091"/>
                  <a:pt x="2474" y="2138"/>
                  <a:pt x="2350" y="2138"/>
                </a:cubicBezTo>
                <a:cubicBezTo>
                  <a:pt x="2087" y="2138"/>
                  <a:pt x="1831" y="1931"/>
                  <a:pt x="1831" y="1623"/>
                </a:cubicBezTo>
                <a:cubicBezTo>
                  <a:pt x="1831" y="1338"/>
                  <a:pt x="2052" y="1104"/>
                  <a:pt x="2337" y="1104"/>
                </a:cubicBezTo>
                <a:close/>
                <a:moveTo>
                  <a:pt x="10771" y="2311"/>
                </a:moveTo>
                <a:cubicBezTo>
                  <a:pt x="10777" y="2311"/>
                  <a:pt x="10782" y="2311"/>
                  <a:pt x="10787" y="2311"/>
                </a:cubicBezTo>
                <a:cubicBezTo>
                  <a:pt x="11072" y="2311"/>
                  <a:pt x="11306" y="2532"/>
                  <a:pt x="11306" y="2818"/>
                </a:cubicBezTo>
                <a:lnTo>
                  <a:pt x="11293" y="2818"/>
                </a:lnTo>
                <a:cubicBezTo>
                  <a:pt x="11293" y="3132"/>
                  <a:pt x="11040" y="3335"/>
                  <a:pt x="10776" y="3335"/>
                </a:cubicBezTo>
                <a:cubicBezTo>
                  <a:pt x="10648" y="3335"/>
                  <a:pt x="10517" y="3287"/>
                  <a:pt x="10411" y="3181"/>
                </a:cubicBezTo>
                <a:cubicBezTo>
                  <a:pt x="10090" y="2860"/>
                  <a:pt x="10327" y="2311"/>
                  <a:pt x="10771" y="2311"/>
                </a:cubicBezTo>
                <a:close/>
                <a:moveTo>
                  <a:pt x="1380" y="2303"/>
                </a:moveTo>
                <a:cubicBezTo>
                  <a:pt x="1507" y="2303"/>
                  <a:pt x="1636" y="2350"/>
                  <a:pt x="1740" y="2454"/>
                </a:cubicBezTo>
                <a:cubicBezTo>
                  <a:pt x="2065" y="2779"/>
                  <a:pt x="1831" y="3337"/>
                  <a:pt x="1377" y="3337"/>
                </a:cubicBezTo>
                <a:cubicBezTo>
                  <a:pt x="1091" y="3337"/>
                  <a:pt x="870" y="3103"/>
                  <a:pt x="870" y="2818"/>
                </a:cubicBezTo>
                <a:lnTo>
                  <a:pt x="857" y="2818"/>
                </a:lnTo>
                <a:cubicBezTo>
                  <a:pt x="857" y="2510"/>
                  <a:pt x="1114" y="2303"/>
                  <a:pt x="1380" y="2303"/>
                </a:cubicBezTo>
                <a:close/>
                <a:moveTo>
                  <a:pt x="10771" y="3856"/>
                </a:moveTo>
                <a:cubicBezTo>
                  <a:pt x="10777" y="3856"/>
                  <a:pt x="10782" y="3856"/>
                  <a:pt x="10787" y="3856"/>
                </a:cubicBezTo>
                <a:cubicBezTo>
                  <a:pt x="11072" y="3856"/>
                  <a:pt x="11293" y="4077"/>
                  <a:pt x="11306" y="4362"/>
                </a:cubicBezTo>
                <a:lnTo>
                  <a:pt x="11293" y="4362"/>
                </a:lnTo>
                <a:cubicBezTo>
                  <a:pt x="11293" y="4677"/>
                  <a:pt x="11040" y="4880"/>
                  <a:pt x="10776" y="4880"/>
                </a:cubicBezTo>
                <a:cubicBezTo>
                  <a:pt x="10648" y="4880"/>
                  <a:pt x="10517" y="4832"/>
                  <a:pt x="10411" y="4726"/>
                </a:cubicBezTo>
                <a:cubicBezTo>
                  <a:pt x="10090" y="4405"/>
                  <a:pt x="10327" y="3856"/>
                  <a:pt x="10771" y="3856"/>
                </a:cubicBezTo>
                <a:close/>
                <a:moveTo>
                  <a:pt x="1380" y="3848"/>
                </a:moveTo>
                <a:cubicBezTo>
                  <a:pt x="1507" y="3848"/>
                  <a:pt x="1636" y="3894"/>
                  <a:pt x="1740" y="3999"/>
                </a:cubicBezTo>
                <a:cubicBezTo>
                  <a:pt x="2065" y="4323"/>
                  <a:pt x="1831" y="4881"/>
                  <a:pt x="1377" y="4881"/>
                </a:cubicBezTo>
                <a:cubicBezTo>
                  <a:pt x="1091" y="4881"/>
                  <a:pt x="857" y="4648"/>
                  <a:pt x="870" y="4362"/>
                </a:cubicBezTo>
                <a:lnTo>
                  <a:pt x="857" y="4362"/>
                </a:lnTo>
                <a:cubicBezTo>
                  <a:pt x="857" y="4054"/>
                  <a:pt x="1114" y="3848"/>
                  <a:pt x="1380" y="3848"/>
                </a:cubicBezTo>
                <a:close/>
                <a:moveTo>
                  <a:pt x="1380" y="5392"/>
                </a:moveTo>
                <a:cubicBezTo>
                  <a:pt x="1507" y="5392"/>
                  <a:pt x="1636" y="5439"/>
                  <a:pt x="1740" y="5543"/>
                </a:cubicBezTo>
                <a:cubicBezTo>
                  <a:pt x="2065" y="5868"/>
                  <a:pt x="1831" y="6413"/>
                  <a:pt x="1377" y="6413"/>
                </a:cubicBezTo>
                <a:cubicBezTo>
                  <a:pt x="1091" y="6413"/>
                  <a:pt x="870" y="6192"/>
                  <a:pt x="870" y="5907"/>
                </a:cubicBezTo>
                <a:lnTo>
                  <a:pt x="857" y="5907"/>
                </a:lnTo>
                <a:cubicBezTo>
                  <a:pt x="857" y="5599"/>
                  <a:pt x="1114" y="5392"/>
                  <a:pt x="1380" y="5392"/>
                </a:cubicBezTo>
                <a:close/>
                <a:moveTo>
                  <a:pt x="10787" y="5388"/>
                </a:moveTo>
                <a:cubicBezTo>
                  <a:pt x="11072" y="5388"/>
                  <a:pt x="11306" y="5621"/>
                  <a:pt x="11306" y="5907"/>
                </a:cubicBezTo>
                <a:lnTo>
                  <a:pt x="11293" y="5907"/>
                </a:lnTo>
                <a:cubicBezTo>
                  <a:pt x="11293" y="6215"/>
                  <a:pt x="11037" y="6421"/>
                  <a:pt x="10770" y="6421"/>
                </a:cubicBezTo>
                <a:cubicBezTo>
                  <a:pt x="10644" y="6421"/>
                  <a:pt x="10515" y="6375"/>
                  <a:pt x="10411" y="6270"/>
                </a:cubicBezTo>
                <a:cubicBezTo>
                  <a:pt x="10086" y="5933"/>
                  <a:pt x="10333" y="5388"/>
                  <a:pt x="10787" y="5388"/>
                </a:cubicBezTo>
                <a:close/>
                <a:moveTo>
                  <a:pt x="10787" y="6932"/>
                </a:moveTo>
                <a:cubicBezTo>
                  <a:pt x="11072" y="6932"/>
                  <a:pt x="11293" y="7166"/>
                  <a:pt x="11306" y="7451"/>
                </a:cubicBezTo>
                <a:lnTo>
                  <a:pt x="11293" y="7451"/>
                </a:lnTo>
                <a:cubicBezTo>
                  <a:pt x="11293" y="7756"/>
                  <a:pt x="11042" y="7962"/>
                  <a:pt x="10778" y="7962"/>
                </a:cubicBezTo>
                <a:cubicBezTo>
                  <a:pt x="10649" y="7962"/>
                  <a:pt x="10517" y="7913"/>
                  <a:pt x="10411" y="7802"/>
                </a:cubicBezTo>
                <a:cubicBezTo>
                  <a:pt x="10086" y="7477"/>
                  <a:pt x="10333" y="6932"/>
                  <a:pt x="10787" y="6932"/>
                </a:cubicBezTo>
                <a:close/>
                <a:moveTo>
                  <a:pt x="1377" y="6932"/>
                </a:moveTo>
                <a:cubicBezTo>
                  <a:pt x="1662" y="6932"/>
                  <a:pt x="1896" y="7166"/>
                  <a:pt x="1896" y="7451"/>
                </a:cubicBezTo>
                <a:cubicBezTo>
                  <a:pt x="1887" y="7759"/>
                  <a:pt x="1634" y="7966"/>
                  <a:pt x="1370" y="7966"/>
                </a:cubicBezTo>
                <a:cubicBezTo>
                  <a:pt x="1245" y="7966"/>
                  <a:pt x="1118" y="7919"/>
                  <a:pt x="1013" y="7815"/>
                </a:cubicBezTo>
                <a:cubicBezTo>
                  <a:pt x="689" y="7490"/>
                  <a:pt x="922" y="6932"/>
                  <a:pt x="1377" y="6932"/>
                </a:cubicBezTo>
                <a:close/>
                <a:moveTo>
                  <a:pt x="2324" y="8477"/>
                </a:moveTo>
                <a:lnTo>
                  <a:pt x="2324" y="9087"/>
                </a:lnTo>
                <a:lnTo>
                  <a:pt x="559" y="9087"/>
                </a:lnTo>
                <a:lnTo>
                  <a:pt x="559" y="8477"/>
                </a:lnTo>
                <a:close/>
                <a:moveTo>
                  <a:pt x="11670" y="8477"/>
                </a:moveTo>
                <a:lnTo>
                  <a:pt x="11670" y="9087"/>
                </a:lnTo>
                <a:lnTo>
                  <a:pt x="9904" y="9087"/>
                </a:lnTo>
                <a:lnTo>
                  <a:pt x="9904" y="8477"/>
                </a:lnTo>
                <a:close/>
                <a:moveTo>
                  <a:pt x="10787" y="9593"/>
                </a:moveTo>
                <a:cubicBezTo>
                  <a:pt x="11072" y="9593"/>
                  <a:pt x="11306" y="9827"/>
                  <a:pt x="11306" y="10112"/>
                </a:cubicBezTo>
                <a:lnTo>
                  <a:pt x="11293" y="10112"/>
                </a:lnTo>
                <a:cubicBezTo>
                  <a:pt x="11293" y="10427"/>
                  <a:pt x="11040" y="10630"/>
                  <a:pt x="10776" y="10630"/>
                </a:cubicBezTo>
                <a:cubicBezTo>
                  <a:pt x="10648" y="10630"/>
                  <a:pt x="10517" y="10582"/>
                  <a:pt x="10411" y="10476"/>
                </a:cubicBezTo>
                <a:cubicBezTo>
                  <a:pt x="10086" y="10151"/>
                  <a:pt x="10333" y="9593"/>
                  <a:pt x="10787" y="9593"/>
                </a:cubicBezTo>
                <a:close/>
                <a:moveTo>
                  <a:pt x="1380" y="9598"/>
                </a:moveTo>
                <a:cubicBezTo>
                  <a:pt x="1507" y="9598"/>
                  <a:pt x="1636" y="9644"/>
                  <a:pt x="1740" y="9749"/>
                </a:cubicBezTo>
                <a:cubicBezTo>
                  <a:pt x="2065" y="10073"/>
                  <a:pt x="1831" y="10618"/>
                  <a:pt x="1377" y="10631"/>
                </a:cubicBezTo>
                <a:cubicBezTo>
                  <a:pt x="1091" y="10618"/>
                  <a:pt x="870" y="10398"/>
                  <a:pt x="870" y="10112"/>
                </a:cubicBezTo>
                <a:lnTo>
                  <a:pt x="857" y="10112"/>
                </a:lnTo>
                <a:cubicBezTo>
                  <a:pt x="857" y="9804"/>
                  <a:pt x="1114" y="9598"/>
                  <a:pt x="1380" y="9598"/>
                </a:cubicBezTo>
                <a:close/>
                <a:moveTo>
                  <a:pt x="10787" y="11138"/>
                </a:moveTo>
                <a:cubicBezTo>
                  <a:pt x="11072" y="11138"/>
                  <a:pt x="11306" y="11371"/>
                  <a:pt x="11306" y="11657"/>
                </a:cubicBezTo>
                <a:lnTo>
                  <a:pt x="11293" y="11657"/>
                </a:lnTo>
                <a:cubicBezTo>
                  <a:pt x="11293" y="11962"/>
                  <a:pt x="11042" y="12167"/>
                  <a:pt x="10778" y="12167"/>
                </a:cubicBezTo>
                <a:cubicBezTo>
                  <a:pt x="10649" y="12167"/>
                  <a:pt x="10517" y="12118"/>
                  <a:pt x="10411" y="12007"/>
                </a:cubicBezTo>
                <a:cubicBezTo>
                  <a:pt x="10086" y="11683"/>
                  <a:pt x="10333" y="11138"/>
                  <a:pt x="10787" y="11138"/>
                </a:cubicBezTo>
                <a:close/>
                <a:moveTo>
                  <a:pt x="1380" y="11142"/>
                </a:moveTo>
                <a:cubicBezTo>
                  <a:pt x="1507" y="11142"/>
                  <a:pt x="1636" y="11189"/>
                  <a:pt x="1740" y="11293"/>
                </a:cubicBezTo>
                <a:cubicBezTo>
                  <a:pt x="2065" y="11618"/>
                  <a:pt x="1831" y="12163"/>
                  <a:pt x="1377" y="12176"/>
                </a:cubicBezTo>
                <a:cubicBezTo>
                  <a:pt x="1091" y="12163"/>
                  <a:pt x="857" y="11942"/>
                  <a:pt x="870" y="11657"/>
                </a:cubicBezTo>
                <a:lnTo>
                  <a:pt x="857" y="11657"/>
                </a:lnTo>
                <a:cubicBezTo>
                  <a:pt x="857" y="11349"/>
                  <a:pt x="1114" y="11142"/>
                  <a:pt x="1380" y="11142"/>
                </a:cubicBezTo>
                <a:close/>
                <a:moveTo>
                  <a:pt x="10787" y="12682"/>
                </a:moveTo>
                <a:cubicBezTo>
                  <a:pt x="11072" y="12682"/>
                  <a:pt x="11293" y="12916"/>
                  <a:pt x="11306" y="13188"/>
                </a:cubicBezTo>
                <a:lnTo>
                  <a:pt x="11293" y="13201"/>
                </a:lnTo>
                <a:cubicBezTo>
                  <a:pt x="11293" y="13506"/>
                  <a:pt x="11042" y="13712"/>
                  <a:pt x="10778" y="13712"/>
                </a:cubicBezTo>
                <a:cubicBezTo>
                  <a:pt x="10649" y="13712"/>
                  <a:pt x="10517" y="13663"/>
                  <a:pt x="10411" y="13552"/>
                </a:cubicBezTo>
                <a:cubicBezTo>
                  <a:pt x="10086" y="13227"/>
                  <a:pt x="10333" y="12682"/>
                  <a:pt x="10787" y="12682"/>
                </a:cubicBezTo>
                <a:close/>
                <a:moveTo>
                  <a:pt x="10771" y="14227"/>
                </a:moveTo>
                <a:cubicBezTo>
                  <a:pt x="10777" y="14227"/>
                  <a:pt x="10782" y="14227"/>
                  <a:pt x="10787" y="14227"/>
                </a:cubicBezTo>
                <a:cubicBezTo>
                  <a:pt x="11072" y="14227"/>
                  <a:pt x="11306" y="14460"/>
                  <a:pt x="11306" y="14733"/>
                </a:cubicBezTo>
                <a:lnTo>
                  <a:pt x="11293" y="14746"/>
                </a:lnTo>
                <a:cubicBezTo>
                  <a:pt x="11293" y="15051"/>
                  <a:pt x="11041" y="15251"/>
                  <a:pt x="10778" y="15251"/>
                </a:cubicBezTo>
                <a:cubicBezTo>
                  <a:pt x="10649" y="15251"/>
                  <a:pt x="10517" y="15203"/>
                  <a:pt x="10411" y="15096"/>
                </a:cubicBezTo>
                <a:cubicBezTo>
                  <a:pt x="10090" y="14776"/>
                  <a:pt x="10327" y="14227"/>
                  <a:pt x="10771" y="14227"/>
                </a:cubicBezTo>
                <a:close/>
                <a:moveTo>
                  <a:pt x="1382" y="14219"/>
                </a:moveTo>
                <a:cubicBezTo>
                  <a:pt x="1508" y="14219"/>
                  <a:pt x="1636" y="14266"/>
                  <a:pt x="1740" y="14370"/>
                </a:cubicBezTo>
                <a:cubicBezTo>
                  <a:pt x="2065" y="14694"/>
                  <a:pt x="1831" y="15252"/>
                  <a:pt x="1377" y="15252"/>
                </a:cubicBezTo>
                <a:cubicBezTo>
                  <a:pt x="1091" y="15252"/>
                  <a:pt x="870" y="15019"/>
                  <a:pt x="870" y="14746"/>
                </a:cubicBezTo>
                <a:lnTo>
                  <a:pt x="857" y="14746"/>
                </a:lnTo>
                <a:cubicBezTo>
                  <a:pt x="857" y="14429"/>
                  <a:pt x="1115" y="14219"/>
                  <a:pt x="1382" y="14219"/>
                </a:cubicBezTo>
                <a:close/>
                <a:moveTo>
                  <a:pt x="7620" y="1701"/>
                </a:moveTo>
                <a:cubicBezTo>
                  <a:pt x="7815" y="1930"/>
                  <a:pt x="8099" y="2049"/>
                  <a:pt x="8388" y="2049"/>
                </a:cubicBezTo>
                <a:cubicBezTo>
                  <a:pt x="8541" y="2049"/>
                  <a:pt x="8696" y="2015"/>
                  <a:pt x="8840" y="1948"/>
                </a:cubicBezTo>
                <a:cubicBezTo>
                  <a:pt x="8983" y="2350"/>
                  <a:pt x="9346" y="2623"/>
                  <a:pt x="9762" y="2649"/>
                </a:cubicBezTo>
                <a:cubicBezTo>
                  <a:pt x="9710" y="2999"/>
                  <a:pt x="9826" y="3350"/>
                  <a:pt x="10099" y="3583"/>
                </a:cubicBezTo>
                <a:cubicBezTo>
                  <a:pt x="9632" y="3999"/>
                  <a:pt x="9632" y="4726"/>
                  <a:pt x="10099" y="5128"/>
                </a:cubicBezTo>
                <a:cubicBezTo>
                  <a:pt x="9632" y="5543"/>
                  <a:pt x="9632" y="6257"/>
                  <a:pt x="10099" y="6673"/>
                </a:cubicBezTo>
                <a:cubicBezTo>
                  <a:pt x="9736" y="6997"/>
                  <a:pt x="9645" y="7529"/>
                  <a:pt x="9891" y="7958"/>
                </a:cubicBezTo>
                <a:cubicBezTo>
                  <a:pt x="9606" y="7958"/>
                  <a:pt x="9385" y="8165"/>
                  <a:pt x="9385" y="8451"/>
                </a:cubicBezTo>
                <a:lnTo>
                  <a:pt x="9385" y="9113"/>
                </a:lnTo>
                <a:cubicBezTo>
                  <a:pt x="9385" y="9385"/>
                  <a:pt x="9619" y="9606"/>
                  <a:pt x="9891" y="9606"/>
                </a:cubicBezTo>
                <a:cubicBezTo>
                  <a:pt x="9645" y="10021"/>
                  <a:pt x="9736" y="10567"/>
                  <a:pt x="10099" y="10891"/>
                </a:cubicBezTo>
                <a:cubicBezTo>
                  <a:pt x="9632" y="11293"/>
                  <a:pt x="9632" y="12020"/>
                  <a:pt x="10099" y="12423"/>
                </a:cubicBezTo>
                <a:cubicBezTo>
                  <a:pt x="9632" y="12838"/>
                  <a:pt x="9632" y="13565"/>
                  <a:pt x="10099" y="13967"/>
                </a:cubicBezTo>
                <a:cubicBezTo>
                  <a:pt x="9826" y="14214"/>
                  <a:pt x="9710" y="14564"/>
                  <a:pt x="9762" y="14915"/>
                </a:cubicBezTo>
                <a:cubicBezTo>
                  <a:pt x="9346" y="14941"/>
                  <a:pt x="8983" y="15213"/>
                  <a:pt x="8840" y="15603"/>
                </a:cubicBezTo>
                <a:cubicBezTo>
                  <a:pt x="8696" y="15531"/>
                  <a:pt x="8542" y="15496"/>
                  <a:pt x="8389" y="15496"/>
                </a:cubicBezTo>
                <a:cubicBezTo>
                  <a:pt x="8099" y="15496"/>
                  <a:pt x="7815" y="15620"/>
                  <a:pt x="7620" y="15849"/>
                </a:cubicBezTo>
                <a:cubicBezTo>
                  <a:pt x="7412" y="15616"/>
                  <a:pt x="7127" y="15499"/>
                  <a:pt x="6843" y="15499"/>
                </a:cubicBezTo>
                <a:cubicBezTo>
                  <a:pt x="6559" y="15499"/>
                  <a:pt x="6276" y="15616"/>
                  <a:pt x="6075" y="15849"/>
                </a:cubicBezTo>
                <a:cubicBezTo>
                  <a:pt x="5868" y="15616"/>
                  <a:pt x="5585" y="15499"/>
                  <a:pt x="5303" y="15499"/>
                </a:cubicBezTo>
                <a:cubicBezTo>
                  <a:pt x="5021" y="15499"/>
                  <a:pt x="4738" y="15616"/>
                  <a:pt x="4531" y="15849"/>
                </a:cubicBezTo>
                <a:cubicBezTo>
                  <a:pt x="4335" y="15620"/>
                  <a:pt x="4051" y="15496"/>
                  <a:pt x="3762" y="15496"/>
                </a:cubicBezTo>
                <a:cubicBezTo>
                  <a:pt x="3609" y="15496"/>
                  <a:pt x="3454" y="15531"/>
                  <a:pt x="3311" y="15603"/>
                </a:cubicBezTo>
                <a:cubicBezTo>
                  <a:pt x="3168" y="15213"/>
                  <a:pt x="2804" y="14928"/>
                  <a:pt x="2389" y="14915"/>
                </a:cubicBezTo>
                <a:cubicBezTo>
                  <a:pt x="2441" y="14564"/>
                  <a:pt x="2311" y="14201"/>
                  <a:pt x="2052" y="13967"/>
                </a:cubicBezTo>
                <a:cubicBezTo>
                  <a:pt x="2216" y="13782"/>
                  <a:pt x="2055" y="13533"/>
                  <a:pt x="1859" y="13533"/>
                </a:cubicBezTo>
                <a:cubicBezTo>
                  <a:pt x="1807" y="13533"/>
                  <a:pt x="1753" y="13550"/>
                  <a:pt x="1701" y="13591"/>
                </a:cubicBezTo>
                <a:cubicBezTo>
                  <a:pt x="1610" y="13669"/>
                  <a:pt x="1493" y="13708"/>
                  <a:pt x="1377" y="13708"/>
                </a:cubicBezTo>
                <a:cubicBezTo>
                  <a:pt x="1091" y="13708"/>
                  <a:pt x="857" y="13474"/>
                  <a:pt x="870" y="13201"/>
                </a:cubicBezTo>
                <a:lnTo>
                  <a:pt x="857" y="13201"/>
                </a:lnTo>
                <a:cubicBezTo>
                  <a:pt x="857" y="12890"/>
                  <a:pt x="1107" y="12683"/>
                  <a:pt x="1373" y="12683"/>
                </a:cubicBezTo>
                <a:cubicBezTo>
                  <a:pt x="1495" y="12683"/>
                  <a:pt x="1621" y="12727"/>
                  <a:pt x="1727" y="12825"/>
                </a:cubicBezTo>
                <a:cubicBezTo>
                  <a:pt x="1782" y="12883"/>
                  <a:pt x="1845" y="12907"/>
                  <a:pt x="1905" y="12907"/>
                </a:cubicBezTo>
                <a:cubicBezTo>
                  <a:pt x="2114" y="12907"/>
                  <a:pt x="2296" y="12617"/>
                  <a:pt x="2065" y="12436"/>
                </a:cubicBezTo>
                <a:lnTo>
                  <a:pt x="2052" y="12423"/>
                </a:lnTo>
                <a:cubicBezTo>
                  <a:pt x="2519" y="12020"/>
                  <a:pt x="2519" y="11293"/>
                  <a:pt x="2052" y="10891"/>
                </a:cubicBezTo>
                <a:cubicBezTo>
                  <a:pt x="2428" y="10567"/>
                  <a:pt x="2506" y="10021"/>
                  <a:pt x="2259" y="9606"/>
                </a:cubicBezTo>
                <a:lnTo>
                  <a:pt x="2350" y="9606"/>
                </a:lnTo>
                <a:cubicBezTo>
                  <a:pt x="2623" y="9606"/>
                  <a:pt x="2843" y="9385"/>
                  <a:pt x="2843" y="9113"/>
                </a:cubicBezTo>
                <a:lnTo>
                  <a:pt x="2843" y="8438"/>
                </a:lnTo>
                <a:cubicBezTo>
                  <a:pt x="2843" y="8165"/>
                  <a:pt x="2623" y="7958"/>
                  <a:pt x="2350" y="7958"/>
                </a:cubicBezTo>
                <a:lnTo>
                  <a:pt x="2272" y="7958"/>
                </a:lnTo>
                <a:cubicBezTo>
                  <a:pt x="2506" y="7529"/>
                  <a:pt x="2428" y="6984"/>
                  <a:pt x="2052" y="6673"/>
                </a:cubicBezTo>
                <a:cubicBezTo>
                  <a:pt x="2519" y="6257"/>
                  <a:pt x="2519" y="5530"/>
                  <a:pt x="2052" y="5128"/>
                </a:cubicBezTo>
                <a:cubicBezTo>
                  <a:pt x="2519" y="4713"/>
                  <a:pt x="2519" y="3986"/>
                  <a:pt x="2052" y="3583"/>
                </a:cubicBezTo>
                <a:cubicBezTo>
                  <a:pt x="2272" y="3389"/>
                  <a:pt x="2402" y="3103"/>
                  <a:pt x="2402" y="2818"/>
                </a:cubicBezTo>
                <a:cubicBezTo>
                  <a:pt x="2402" y="2753"/>
                  <a:pt x="2402" y="2688"/>
                  <a:pt x="2389" y="2636"/>
                </a:cubicBezTo>
                <a:cubicBezTo>
                  <a:pt x="2804" y="2610"/>
                  <a:pt x="3181" y="2337"/>
                  <a:pt x="3311" y="1948"/>
                </a:cubicBezTo>
                <a:cubicBezTo>
                  <a:pt x="3453" y="2013"/>
                  <a:pt x="3609" y="2052"/>
                  <a:pt x="3765" y="2052"/>
                </a:cubicBezTo>
                <a:cubicBezTo>
                  <a:pt x="4063" y="2052"/>
                  <a:pt x="4336" y="1922"/>
                  <a:pt x="4544" y="1701"/>
                </a:cubicBezTo>
                <a:cubicBezTo>
                  <a:pt x="4745" y="1935"/>
                  <a:pt x="5027" y="2052"/>
                  <a:pt x="5309" y="2052"/>
                </a:cubicBezTo>
                <a:cubicBezTo>
                  <a:pt x="5592" y="2052"/>
                  <a:pt x="5874" y="1935"/>
                  <a:pt x="6075" y="1701"/>
                </a:cubicBezTo>
                <a:cubicBezTo>
                  <a:pt x="6283" y="1935"/>
                  <a:pt x="6569" y="2052"/>
                  <a:pt x="6852" y="2052"/>
                </a:cubicBezTo>
                <a:cubicBezTo>
                  <a:pt x="7136" y="2052"/>
                  <a:pt x="7419" y="1935"/>
                  <a:pt x="7620" y="1701"/>
                </a:cubicBezTo>
                <a:close/>
                <a:moveTo>
                  <a:pt x="2333" y="15426"/>
                </a:moveTo>
                <a:cubicBezTo>
                  <a:pt x="2600" y="15426"/>
                  <a:pt x="2856" y="15632"/>
                  <a:pt x="2856" y="15940"/>
                </a:cubicBezTo>
                <a:cubicBezTo>
                  <a:pt x="2856" y="16226"/>
                  <a:pt x="2623" y="16459"/>
                  <a:pt x="2337" y="16459"/>
                </a:cubicBezTo>
                <a:cubicBezTo>
                  <a:pt x="1883" y="16459"/>
                  <a:pt x="1649" y="15901"/>
                  <a:pt x="1974" y="15577"/>
                </a:cubicBezTo>
                <a:cubicBezTo>
                  <a:pt x="2078" y="15472"/>
                  <a:pt x="2207" y="15426"/>
                  <a:pt x="2333" y="15426"/>
                </a:cubicBezTo>
                <a:close/>
                <a:moveTo>
                  <a:pt x="9810" y="15426"/>
                </a:moveTo>
                <a:cubicBezTo>
                  <a:pt x="10076" y="15426"/>
                  <a:pt x="10333" y="15632"/>
                  <a:pt x="10333" y="15940"/>
                </a:cubicBezTo>
                <a:cubicBezTo>
                  <a:pt x="10333" y="16226"/>
                  <a:pt x="10099" y="16459"/>
                  <a:pt x="9813" y="16459"/>
                </a:cubicBezTo>
                <a:cubicBezTo>
                  <a:pt x="9359" y="16459"/>
                  <a:pt x="9126" y="15901"/>
                  <a:pt x="9450" y="15577"/>
                </a:cubicBezTo>
                <a:cubicBezTo>
                  <a:pt x="9555" y="15472"/>
                  <a:pt x="9683" y="15426"/>
                  <a:pt x="9810" y="15426"/>
                </a:cubicBezTo>
                <a:close/>
                <a:moveTo>
                  <a:pt x="3767" y="16020"/>
                </a:moveTo>
                <a:cubicBezTo>
                  <a:pt x="4031" y="16020"/>
                  <a:pt x="4284" y="16223"/>
                  <a:pt x="4284" y="16537"/>
                </a:cubicBezTo>
                <a:cubicBezTo>
                  <a:pt x="4284" y="16810"/>
                  <a:pt x="4050" y="17043"/>
                  <a:pt x="3765" y="17043"/>
                </a:cubicBezTo>
                <a:cubicBezTo>
                  <a:pt x="3311" y="17043"/>
                  <a:pt x="3077" y="16498"/>
                  <a:pt x="3401" y="16174"/>
                </a:cubicBezTo>
                <a:cubicBezTo>
                  <a:pt x="3508" y="16068"/>
                  <a:pt x="3639" y="16020"/>
                  <a:pt x="3767" y="16020"/>
                </a:cubicBezTo>
                <a:close/>
                <a:moveTo>
                  <a:pt x="5308" y="16020"/>
                </a:moveTo>
                <a:cubicBezTo>
                  <a:pt x="5569" y="16020"/>
                  <a:pt x="5816" y="16223"/>
                  <a:pt x="5816" y="16537"/>
                </a:cubicBezTo>
                <a:cubicBezTo>
                  <a:pt x="5816" y="16810"/>
                  <a:pt x="5595" y="17043"/>
                  <a:pt x="5309" y="17043"/>
                </a:cubicBezTo>
                <a:cubicBezTo>
                  <a:pt x="4855" y="17043"/>
                  <a:pt x="4622" y="16498"/>
                  <a:pt x="4946" y="16174"/>
                </a:cubicBezTo>
                <a:cubicBezTo>
                  <a:pt x="5052" y="16068"/>
                  <a:pt x="5182" y="16020"/>
                  <a:pt x="5308" y="16020"/>
                </a:cubicBezTo>
                <a:close/>
                <a:moveTo>
                  <a:pt x="6853" y="16020"/>
                </a:moveTo>
                <a:cubicBezTo>
                  <a:pt x="7113" y="16020"/>
                  <a:pt x="7360" y="16223"/>
                  <a:pt x="7360" y="16537"/>
                </a:cubicBezTo>
                <a:cubicBezTo>
                  <a:pt x="7360" y="16810"/>
                  <a:pt x="7127" y="17043"/>
                  <a:pt x="6854" y="17043"/>
                </a:cubicBezTo>
                <a:cubicBezTo>
                  <a:pt x="6387" y="17043"/>
                  <a:pt x="6166" y="16498"/>
                  <a:pt x="6491" y="16174"/>
                </a:cubicBezTo>
                <a:cubicBezTo>
                  <a:pt x="6597" y="16068"/>
                  <a:pt x="6726" y="16020"/>
                  <a:pt x="6853" y="16020"/>
                </a:cubicBezTo>
                <a:close/>
                <a:moveTo>
                  <a:pt x="8388" y="16020"/>
                </a:moveTo>
                <a:cubicBezTo>
                  <a:pt x="8652" y="16020"/>
                  <a:pt x="8905" y="16223"/>
                  <a:pt x="8905" y="16537"/>
                </a:cubicBezTo>
                <a:cubicBezTo>
                  <a:pt x="8905" y="16810"/>
                  <a:pt x="8671" y="17043"/>
                  <a:pt x="8386" y="17043"/>
                </a:cubicBezTo>
                <a:cubicBezTo>
                  <a:pt x="7931" y="17043"/>
                  <a:pt x="7698" y="16498"/>
                  <a:pt x="8022" y="16174"/>
                </a:cubicBezTo>
                <a:cubicBezTo>
                  <a:pt x="8128" y="16068"/>
                  <a:pt x="8259" y="16020"/>
                  <a:pt x="8388" y="16020"/>
                </a:cubicBezTo>
                <a:close/>
                <a:moveTo>
                  <a:pt x="3767" y="0"/>
                </a:moveTo>
                <a:cubicBezTo>
                  <a:pt x="3354" y="0"/>
                  <a:pt x="2947" y="251"/>
                  <a:pt x="2791" y="702"/>
                </a:cubicBezTo>
                <a:cubicBezTo>
                  <a:pt x="2649" y="624"/>
                  <a:pt x="2493" y="585"/>
                  <a:pt x="2337" y="585"/>
                </a:cubicBezTo>
                <a:cubicBezTo>
                  <a:pt x="1701" y="598"/>
                  <a:pt x="1221" y="1169"/>
                  <a:pt x="1325" y="1792"/>
                </a:cubicBezTo>
                <a:cubicBezTo>
                  <a:pt x="403" y="1831"/>
                  <a:pt x="1" y="2986"/>
                  <a:pt x="689" y="3596"/>
                </a:cubicBezTo>
                <a:cubicBezTo>
                  <a:pt x="234" y="3999"/>
                  <a:pt x="234" y="4726"/>
                  <a:pt x="689" y="5128"/>
                </a:cubicBezTo>
                <a:cubicBezTo>
                  <a:pt x="234" y="5543"/>
                  <a:pt x="234" y="6270"/>
                  <a:pt x="689" y="6673"/>
                </a:cubicBezTo>
                <a:cubicBezTo>
                  <a:pt x="325" y="6997"/>
                  <a:pt x="234" y="7542"/>
                  <a:pt x="481" y="7958"/>
                </a:cubicBezTo>
                <a:cubicBezTo>
                  <a:pt x="234" y="7984"/>
                  <a:pt x="40" y="8191"/>
                  <a:pt x="40" y="8451"/>
                </a:cubicBezTo>
                <a:lnTo>
                  <a:pt x="40" y="9126"/>
                </a:lnTo>
                <a:cubicBezTo>
                  <a:pt x="40" y="9372"/>
                  <a:pt x="234" y="9580"/>
                  <a:pt x="481" y="9606"/>
                </a:cubicBezTo>
                <a:cubicBezTo>
                  <a:pt x="234" y="10034"/>
                  <a:pt x="325" y="10567"/>
                  <a:pt x="689" y="10891"/>
                </a:cubicBezTo>
                <a:cubicBezTo>
                  <a:pt x="234" y="11306"/>
                  <a:pt x="234" y="12020"/>
                  <a:pt x="689" y="12436"/>
                </a:cubicBezTo>
                <a:cubicBezTo>
                  <a:pt x="234" y="12838"/>
                  <a:pt x="234" y="13565"/>
                  <a:pt x="689" y="13980"/>
                </a:cubicBezTo>
                <a:cubicBezTo>
                  <a:pt x="1" y="14590"/>
                  <a:pt x="403" y="15732"/>
                  <a:pt x="1325" y="15771"/>
                </a:cubicBezTo>
                <a:cubicBezTo>
                  <a:pt x="1210" y="16438"/>
                  <a:pt x="1739" y="16979"/>
                  <a:pt x="2342" y="16979"/>
                </a:cubicBezTo>
                <a:cubicBezTo>
                  <a:pt x="2490" y="16979"/>
                  <a:pt x="2643" y="16946"/>
                  <a:pt x="2791" y="16875"/>
                </a:cubicBezTo>
                <a:cubicBezTo>
                  <a:pt x="2939" y="17317"/>
                  <a:pt x="3346" y="17564"/>
                  <a:pt x="3761" y="17564"/>
                </a:cubicBezTo>
                <a:cubicBezTo>
                  <a:pt x="4039" y="17564"/>
                  <a:pt x="4322" y="17452"/>
                  <a:pt x="4531" y="17212"/>
                </a:cubicBezTo>
                <a:cubicBezTo>
                  <a:pt x="4732" y="17446"/>
                  <a:pt x="5014" y="17563"/>
                  <a:pt x="5298" y="17563"/>
                </a:cubicBezTo>
                <a:cubicBezTo>
                  <a:pt x="5582" y="17563"/>
                  <a:pt x="5868" y="17446"/>
                  <a:pt x="6075" y="17212"/>
                </a:cubicBezTo>
                <a:cubicBezTo>
                  <a:pt x="6276" y="17446"/>
                  <a:pt x="6559" y="17563"/>
                  <a:pt x="6841" y="17563"/>
                </a:cubicBezTo>
                <a:cubicBezTo>
                  <a:pt x="7123" y="17563"/>
                  <a:pt x="7406" y="17446"/>
                  <a:pt x="7607" y="17212"/>
                </a:cubicBezTo>
                <a:cubicBezTo>
                  <a:pt x="7816" y="17452"/>
                  <a:pt x="8098" y="17564"/>
                  <a:pt x="8378" y="17564"/>
                </a:cubicBezTo>
                <a:cubicBezTo>
                  <a:pt x="8794" y="17564"/>
                  <a:pt x="9204" y="17317"/>
                  <a:pt x="9359" y="16875"/>
                </a:cubicBezTo>
                <a:cubicBezTo>
                  <a:pt x="9508" y="16946"/>
                  <a:pt x="9660" y="16979"/>
                  <a:pt x="9808" y="16979"/>
                </a:cubicBezTo>
                <a:cubicBezTo>
                  <a:pt x="10407" y="16979"/>
                  <a:pt x="10927" y="16438"/>
                  <a:pt x="10813" y="15771"/>
                </a:cubicBezTo>
                <a:cubicBezTo>
                  <a:pt x="11734" y="15732"/>
                  <a:pt x="12137" y="14590"/>
                  <a:pt x="11449" y="13980"/>
                </a:cubicBezTo>
                <a:cubicBezTo>
                  <a:pt x="11916" y="13565"/>
                  <a:pt x="11916" y="12838"/>
                  <a:pt x="11449" y="12436"/>
                </a:cubicBezTo>
                <a:cubicBezTo>
                  <a:pt x="11916" y="12020"/>
                  <a:pt x="11916" y="11306"/>
                  <a:pt x="11449" y="10891"/>
                </a:cubicBezTo>
                <a:cubicBezTo>
                  <a:pt x="11812" y="10567"/>
                  <a:pt x="11903" y="10034"/>
                  <a:pt x="11657" y="9606"/>
                </a:cubicBezTo>
                <a:cubicBezTo>
                  <a:pt x="11968" y="9606"/>
                  <a:pt x="12202" y="9346"/>
                  <a:pt x="12163" y="9048"/>
                </a:cubicBezTo>
                <a:lnTo>
                  <a:pt x="12916" y="9048"/>
                </a:lnTo>
                <a:cubicBezTo>
                  <a:pt x="13032" y="9541"/>
                  <a:pt x="13448" y="9905"/>
                  <a:pt x="13954" y="9956"/>
                </a:cubicBezTo>
                <a:lnTo>
                  <a:pt x="15693" y="10138"/>
                </a:lnTo>
                <a:cubicBezTo>
                  <a:pt x="15724" y="10141"/>
                  <a:pt x="15754" y="10142"/>
                  <a:pt x="15784" y="10142"/>
                </a:cubicBezTo>
                <a:cubicBezTo>
                  <a:pt x="16341" y="10142"/>
                  <a:pt x="16797" y="9693"/>
                  <a:pt x="16797" y="9139"/>
                </a:cubicBezTo>
                <a:lnTo>
                  <a:pt x="16797" y="8438"/>
                </a:lnTo>
                <a:cubicBezTo>
                  <a:pt x="16810" y="8152"/>
                  <a:pt x="16680" y="7880"/>
                  <a:pt x="16472" y="7698"/>
                </a:cubicBezTo>
                <a:lnTo>
                  <a:pt x="16485" y="7685"/>
                </a:lnTo>
                <a:cubicBezTo>
                  <a:pt x="16309" y="7520"/>
                  <a:pt x="16077" y="7430"/>
                  <a:pt x="15836" y="7430"/>
                </a:cubicBezTo>
                <a:cubicBezTo>
                  <a:pt x="15793" y="7430"/>
                  <a:pt x="15750" y="7432"/>
                  <a:pt x="15706" y="7438"/>
                </a:cubicBezTo>
                <a:lnTo>
                  <a:pt x="15187" y="7490"/>
                </a:lnTo>
                <a:cubicBezTo>
                  <a:pt x="14849" y="7515"/>
                  <a:pt x="14885" y="7999"/>
                  <a:pt x="15202" y="7999"/>
                </a:cubicBezTo>
                <a:cubicBezTo>
                  <a:pt x="15214" y="7999"/>
                  <a:pt x="15226" y="7998"/>
                  <a:pt x="15239" y="7997"/>
                </a:cubicBezTo>
                <a:lnTo>
                  <a:pt x="15758" y="7945"/>
                </a:lnTo>
                <a:cubicBezTo>
                  <a:pt x="15774" y="7943"/>
                  <a:pt x="15790" y="7943"/>
                  <a:pt x="15806" y="7943"/>
                </a:cubicBezTo>
                <a:cubicBezTo>
                  <a:pt x="16082" y="7943"/>
                  <a:pt x="16303" y="8155"/>
                  <a:pt x="16303" y="8438"/>
                </a:cubicBezTo>
                <a:lnTo>
                  <a:pt x="16303" y="9139"/>
                </a:lnTo>
                <a:cubicBezTo>
                  <a:pt x="16303" y="9409"/>
                  <a:pt x="16083" y="9621"/>
                  <a:pt x="15806" y="9621"/>
                </a:cubicBezTo>
                <a:cubicBezTo>
                  <a:pt x="15790" y="9621"/>
                  <a:pt x="15774" y="9620"/>
                  <a:pt x="15758" y="9619"/>
                </a:cubicBezTo>
                <a:lnTo>
                  <a:pt x="14019" y="9450"/>
                </a:lnTo>
                <a:cubicBezTo>
                  <a:pt x="13227" y="9359"/>
                  <a:pt x="13227" y="8217"/>
                  <a:pt x="14019" y="8126"/>
                </a:cubicBezTo>
                <a:cubicBezTo>
                  <a:pt x="14344" y="8089"/>
                  <a:pt x="14308" y="7618"/>
                  <a:pt x="14003" y="7618"/>
                </a:cubicBezTo>
                <a:cubicBezTo>
                  <a:pt x="13992" y="7618"/>
                  <a:pt x="13979" y="7619"/>
                  <a:pt x="13967" y="7620"/>
                </a:cubicBezTo>
                <a:cubicBezTo>
                  <a:pt x="13461" y="7659"/>
                  <a:pt x="13045" y="8035"/>
                  <a:pt x="12929" y="8529"/>
                </a:cubicBezTo>
                <a:lnTo>
                  <a:pt x="12176" y="8529"/>
                </a:lnTo>
                <a:cubicBezTo>
                  <a:pt x="12214" y="8237"/>
                  <a:pt x="11992" y="7970"/>
                  <a:pt x="11691" y="7970"/>
                </a:cubicBezTo>
                <a:cubicBezTo>
                  <a:pt x="11684" y="7970"/>
                  <a:pt x="11677" y="7970"/>
                  <a:pt x="11670" y="7971"/>
                </a:cubicBezTo>
                <a:cubicBezTo>
                  <a:pt x="11916" y="7542"/>
                  <a:pt x="11825" y="7010"/>
                  <a:pt x="11462" y="6686"/>
                </a:cubicBezTo>
                <a:cubicBezTo>
                  <a:pt x="11929" y="6270"/>
                  <a:pt x="11929" y="5543"/>
                  <a:pt x="11462" y="5141"/>
                </a:cubicBezTo>
                <a:cubicBezTo>
                  <a:pt x="11929" y="4726"/>
                  <a:pt x="11929" y="3999"/>
                  <a:pt x="11462" y="3596"/>
                </a:cubicBezTo>
                <a:cubicBezTo>
                  <a:pt x="12163" y="2986"/>
                  <a:pt x="11760" y="1844"/>
                  <a:pt x="10839" y="1805"/>
                </a:cubicBezTo>
                <a:cubicBezTo>
                  <a:pt x="10930" y="1169"/>
                  <a:pt x="10449" y="598"/>
                  <a:pt x="9813" y="585"/>
                </a:cubicBezTo>
                <a:cubicBezTo>
                  <a:pt x="9658" y="585"/>
                  <a:pt x="9502" y="624"/>
                  <a:pt x="9359" y="702"/>
                </a:cubicBezTo>
                <a:cubicBezTo>
                  <a:pt x="9204" y="251"/>
                  <a:pt x="8796" y="0"/>
                  <a:pt x="8383" y="0"/>
                </a:cubicBezTo>
                <a:cubicBezTo>
                  <a:pt x="8107" y="0"/>
                  <a:pt x="7828" y="112"/>
                  <a:pt x="7620" y="351"/>
                </a:cubicBezTo>
                <a:cubicBezTo>
                  <a:pt x="7412" y="118"/>
                  <a:pt x="7127" y="1"/>
                  <a:pt x="6843" y="1"/>
                </a:cubicBezTo>
                <a:cubicBezTo>
                  <a:pt x="6559" y="1"/>
                  <a:pt x="6276" y="118"/>
                  <a:pt x="6075" y="351"/>
                </a:cubicBezTo>
                <a:cubicBezTo>
                  <a:pt x="5874" y="118"/>
                  <a:pt x="5592" y="1"/>
                  <a:pt x="5308" y="1"/>
                </a:cubicBezTo>
                <a:cubicBezTo>
                  <a:pt x="5024" y="1"/>
                  <a:pt x="4738" y="118"/>
                  <a:pt x="4531" y="351"/>
                </a:cubicBezTo>
                <a:cubicBezTo>
                  <a:pt x="4323" y="112"/>
                  <a:pt x="4044" y="0"/>
                  <a:pt x="3767" y="0"/>
                </a:cubicBezTo>
                <a:close/>
              </a:path>
            </a:pathLst>
          </a:custGeom>
          <a:solidFill>
            <a:srgbClr val="0F6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7" name="Google Shape;1326;p76">
            <a:extLst>
              <a:ext uri="{FF2B5EF4-FFF2-40B4-BE49-F238E27FC236}">
                <a16:creationId xmlns:a16="http://schemas.microsoft.com/office/drawing/2014/main" id="{8004F716-ED2D-D687-11F8-634CE460C662}"/>
              </a:ext>
            </a:extLst>
          </p:cNvPr>
          <p:cNvGrpSpPr/>
          <p:nvPr/>
        </p:nvGrpSpPr>
        <p:grpSpPr>
          <a:xfrm>
            <a:off x="5320405" y="3819296"/>
            <a:ext cx="505976" cy="643863"/>
            <a:chOff x="3297175" y="4029100"/>
            <a:chExt cx="344750" cy="438700"/>
          </a:xfrm>
          <a:solidFill>
            <a:srgbClr val="0F6050"/>
          </a:solidFill>
        </p:grpSpPr>
        <p:sp>
          <p:nvSpPr>
            <p:cNvPr id="38" name="Google Shape;1327;p76">
              <a:extLst>
                <a:ext uri="{FF2B5EF4-FFF2-40B4-BE49-F238E27FC236}">
                  <a16:creationId xmlns:a16="http://schemas.microsoft.com/office/drawing/2014/main" id="{B1AF420D-4E9F-5DF6-81C2-343DA5E50D87}"/>
                </a:ext>
              </a:extLst>
            </p:cNvPr>
            <p:cNvSpPr/>
            <p:nvPr/>
          </p:nvSpPr>
          <p:spPr>
            <a:xfrm>
              <a:off x="3297175" y="4029100"/>
              <a:ext cx="319975" cy="438700"/>
            </a:xfrm>
            <a:custGeom>
              <a:avLst/>
              <a:gdLst/>
              <a:ahLst/>
              <a:cxnLst/>
              <a:rect l="l" t="t" r="r" b="b"/>
              <a:pathLst>
                <a:path w="12799" h="17548" extrusionOk="0">
                  <a:moveTo>
                    <a:pt x="6897" y="510"/>
                  </a:moveTo>
                  <a:cubicBezTo>
                    <a:pt x="6997" y="510"/>
                    <a:pt x="7093" y="536"/>
                    <a:pt x="7178" y="596"/>
                  </a:cubicBezTo>
                  <a:cubicBezTo>
                    <a:pt x="7321" y="674"/>
                    <a:pt x="7412" y="804"/>
                    <a:pt x="7438" y="959"/>
                  </a:cubicBezTo>
                  <a:lnTo>
                    <a:pt x="7503" y="1349"/>
                  </a:lnTo>
                  <a:cubicBezTo>
                    <a:pt x="7528" y="1504"/>
                    <a:pt x="7490" y="1673"/>
                    <a:pt x="7386" y="1790"/>
                  </a:cubicBezTo>
                  <a:lnTo>
                    <a:pt x="6789" y="2517"/>
                  </a:lnTo>
                  <a:lnTo>
                    <a:pt x="5439" y="2751"/>
                  </a:lnTo>
                  <a:cubicBezTo>
                    <a:pt x="4738" y="2867"/>
                    <a:pt x="4699" y="3802"/>
                    <a:pt x="4699" y="4347"/>
                  </a:cubicBezTo>
                  <a:cubicBezTo>
                    <a:pt x="4699" y="4620"/>
                    <a:pt x="4556" y="4866"/>
                    <a:pt x="4322" y="5009"/>
                  </a:cubicBezTo>
                  <a:lnTo>
                    <a:pt x="4206" y="4334"/>
                  </a:lnTo>
                  <a:cubicBezTo>
                    <a:pt x="4183" y="4208"/>
                    <a:pt x="4078" y="4122"/>
                    <a:pt x="3956" y="4122"/>
                  </a:cubicBezTo>
                  <a:cubicBezTo>
                    <a:pt x="3940" y="4122"/>
                    <a:pt x="3923" y="4123"/>
                    <a:pt x="3907" y="4126"/>
                  </a:cubicBezTo>
                  <a:cubicBezTo>
                    <a:pt x="3518" y="4191"/>
                    <a:pt x="3180" y="4412"/>
                    <a:pt x="2960" y="4736"/>
                  </a:cubicBezTo>
                  <a:cubicBezTo>
                    <a:pt x="2609" y="5230"/>
                    <a:pt x="2609" y="5892"/>
                    <a:pt x="2934" y="6398"/>
                  </a:cubicBezTo>
                  <a:lnTo>
                    <a:pt x="1765" y="6606"/>
                  </a:lnTo>
                  <a:lnTo>
                    <a:pt x="688" y="3049"/>
                  </a:lnTo>
                  <a:cubicBezTo>
                    <a:pt x="649" y="2932"/>
                    <a:pt x="636" y="2815"/>
                    <a:pt x="662" y="2699"/>
                  </a:cubicBezTo>
                  <a:cubicBezTo>
                    <a:pt x="727" y="2478"/>
                    <a:pt x="896" y="2296"/>
                    <a:pt x="1116" y="2218"/>
                  </a:cubicBezTo>
                  <a:lnTo>
                    <a:pt x="6737" y="531"/>
                  </a:lnTo>
                  <a:cubicBezTo>
                    <a:pt x="6790" y="518"/>
                    <a:pt x="6844" y="510"/>
                    <a:pt x="6897" y="510"/>
                  </a:cubicBezTo>
                  <a:close/>
                  <a:moveTo>
                    <a:pt x="6711" y="3036"/>
                  </a:moveTo>
                  <a:lnTo>
                    <a:pt x="6905" y="4087"/>
                  </a:lnTo>
                  <a:lnTo>
                    <a:pt x="7425" y="6995"/>
                  </a:lnTo>
                  <a:cubicBezTo>
                    <a:pt x="7541" y="7709"/>
                    <a:pt x="7061" y="8384"/>
                    <a:pt x="6347" y="8514"/>
                  </a:cubicBezTo>
                  <a:lnTo>
                    <a:pt x="5309" y="8708"/>
                  </a:lnTo>
                  <a:cubicBezTo>
                    <a:pt x="4988" y="8758"/>
                    <a:pt x="5054" y="9218"/>
                    <a:pt x="5352" y="9218"/>
                  </a:cubicBezTo>
                  <a:cubicBezTo>
                    <a:pt x="5368" y="9218"/>
                    <a:pt x="5383" y="9217"/>
                    <a:pt x="5400" y="9214"/>
                  </a:cubicBezTo>
                  <a:lnTo>
                    <a:pt x="5607" y="9176"/>
                  </a:lnTo>
                  <a:lnTo>
                    <a:pt x="5607" y="9850"/>
                  </a:lnTo>
                  <a:cubicBezTo>
                    <a:pt x="5357" y="9835"/>
                    <a:pt x="5106" y="9829"/>
                    <a:pt x="4852" y="9829"/>
                  </a:cubicBezTo>
                  <a:cubicBezTo>
                    <a:pt x="4673" y="9829"/>
                    <a:pt x="4492" y="9832"/>
                    <a:pt x="4309" y="9837"/>
                  </a:cubicBezTo>
                  <a:lnTo>
                    <a:pt x="4309" y="9098"/>
                  </a:lnTo>
                  <a:cubicBezTo>
                    <a:pt x="4309" y="8968"/>
                    <a:pt x="4206" y="8851"/>
                    <a:pt x="4076" y="8838"/>
                  </a:cubicBezTo>
                  <a:cubicBezTo>
                    <a:pt x="3063" y="8760"/>
                    <a:pt x="2207" y="8072"/>
                    <a:pt x="1908" y="7099"/>
                  </a:cubicBezTo>
                  <a:lnTo>
                    <a:pt x="3401" y="6839"/>
                  </a:lnTo>
                  <a:cubicBezTo>
                    <a:pt x="3629" y="6978"/>
                    <a:pt x="3903" y="7056"/>
                    <a:pt x="4176" y="7056"/>
                  </a:cubicBezTo>
                  <a:cubicBezTo>
                    <a:pt x="4260" y="7056"/>
                    <a:pt x="4344" y="7049"/>
                    <a:pt x="4426" y="7034"/>
                  </a:cubicBezTo>
                  <a:cubicBezTo>
                    <a:pt x="4744" y="6973"/>
                    <a:pt x="4682" y="6522"/>
                    <a:pt x="4393" y="6522"/>
                  </a:cubicBezTo>
                  <a:cubicBezTo>
                    <a:pt x="4375" y="6522"/>
                    <a:pt x="4356" y="6524"/>
                    <a:pt x="4335" y="6528"/>
                  </a:cubicBezTo>
                  <a:cubicBezTo>
                    <a:pt x="4277" y="6538"/>
                    <a:pt x="4220" y="6542"/>
                    <a:pt x="4164" y="6542"/>
                  </a:cubicBezTo>
                  <a:cubicBezTo>
                    <a:pt x="3414" y="6542"/>
                    <a:pt x="2929" y="5687"/>
                    <a:pt x="3388" y="5022"/>
                  </a:cubicBezTo>
                  <a:cubicBezTo>
                    <a:pt x="3479" y="4892"/>
                    <a:pt x="3609" y="4775"/>
                    <a:pt x="3751" y="4697"/>
                  </a:cubicBezTo>
                  <a:lnTo>
                    <a:pt x="3881" y="5385"/>
                  </a:lnTo>
                  <a:cubicBezTo>
                    <a:pt x="3904" y="5512"/>
                    <a:pt x="4008" y="5598"/>
                    <a:pt x="4131" y="5598"/>
                  </a:cubicBezTo>
                  <a:cubicBezTo>
                    <a:pt x="4147" y="5598"/>
                    <a:pt x="4163" y="5596"/>
                    <a:pt x="4180" y="5593"/>
                  </a:cubicBezTo>
                  <a:cubicBezTo>
                    <a:pt x="4777" y="5489"/>
                    <a:pt x="5218" y="4957"/>
                    <a:pt x="5218" y="4334"/>
                  </a:cubicBezTo>
                  <a:cubicBezTo>
                    <a:pt x="5218" y="4100"/>
                    <a:pt x="5166" y="3322"/>
                    <a:pt x="5517" y="3257"/>
                  </a:cubicBezTo>
                  <a:lnTo>
                    <a:pt x="6711" y="3036"/>
                  </a:lnTo>
                  <a:close/>
                  <a:moveTo>
                    <a:pt x="7541" y="4801"/>
                  </a:moveTo>
                  <a:lnTo>
                    <a:pt x="11228" y="8475"/>
                  </a:lnTo>
                  <a:cubicBezTo>
                    <a:pt x="11799" y="9033"/>
                    <a:pt x="12448" y="9708"/>
                    <a:pt x="12162" y="10590"/>
                  </a:cubicBezTo>
                  <a:lnTo>
                    <a:pt x="12175" y="10577"/>
                  </a:lnTo>
                  <a:lnTo>
                    <a:pt x="12175" y="10577"/>
                  </a:lnTo>
                  <a:cubicBezTo>
                    <a:pt x="11955" y="11252"/>
                    <a:pt x="11357" y="11447"/>
                    <a:pt x="10812" y="11745"/>
                  </a:cubicBezTo>
                  <a:lnTo>
                    <a:pt x="8839" y="12875"/>
                  </a:lnTo>
                  <a:cubicBezTo>
                    <a:pt x="8697" y="12044"/>
                    <a:pt x="8281" y="11304"/>
                    <a:pt x="7658" y="10746"/>
                  </a:cubicBezTo>
                  <a:lnTo>
                    <a:pt x="9969" y="9565"/>
                  </a:lnTo>
                  <a:cubicBezTo>
                    <a:pt x="10226" y="9431"/>
                    <a:pt x="10098" y="9066"/>
                    <a:pt x="9859" y="9066"/>
                  </a:cubicBezTo>
                  <a:cubicBezTo>
                    <a:pt x="9820" y="9066"/>
                    <a:pt x="9779" y="9076"/>
                    <a:pt x="9735" y="9098"/>
                  </a:cubicBezTo>
                  <a:lnTo>
                    <a:pt x="9008" y="9474"/>
                  </a:lnTo>
                  <a:lnTo>
                    <a:pt x="8450" y="8825"/>
                  </a:lnTo>
                  <a:cubicBezTo>
                    <a:pt x="8395" y="8774"/>
                    <a:pt x="8334" y="8752"/>
                    <a:pt x="8276" y="8752"/>
                  </a:cubicBezTo>
                  <a:cubicBezTo>
                    <a:pt x="8098" y="8752"/>
                    <a:pt x="7943" y="8954"/>
                    <a:pt x="8061" y="9150"/>
                  </a:cubicBezTo>
                  <a:lnTo>
                    <a:pt x="8541" y="9708"/>
                  </a:lnTo>
                  <a:lnTo>
                    <a:pt x="7204" y="10409"/>
                  </a:lnTo>
                  <a:cubicBezTo>
                    <a:pt x="6879" y="10201"/>
                    <a:pt x="6516" y="10045"/>
                    <a:pt x="6140" y="9941"/>
                  </a:cubicBezTo>
                  <a:lnTo>
                    <a:pt x="6140" y="9085"/>
                  </a:lnTo>
                  <a:cubicBezTo>
                    <a:pt x="6568" y="9007"/>
                    <a:pt x="6970" y="8903"/>
                    <a:pt x="7321" y="8617"/>
                  </a:cubicBezTo>
                  <a:cubicBezTo>
                    <a:pt x="7801" y="8189"/>
                    <a:pt x="8035" y="7540"/>
                    <a:pt x="7931" y="6904"/>
                  </a:cubicBezTo>
                  <a:lnTo>
                    <a:pt x="7866" y="6554"/>
                  </a:lnTo>
                  <a:lnTo>
                    <a:pt x="8009" y="6696"/>
                  </a:lnTo>
                  <a:cubicBezTo>
                    <a:pt x="8054" y="6748"/>
                    <a:pt x="8119" y="6774"/>
                    <a:pt x="8186" y="6774"/>
                  </a:cubicBezTo>
                  <a:cubicBezTo>
                    <a:pt x="8252" y="6774"/>
                    <a:pt x="8320" y="6748"/>
                    <a:pt x="8372" y="6696"/>
                  </a:cubicBezTo>
                  <a:cubicBezTo>
                    <a:pt x="8463" y="6593"/>
                    <a:pt x="8463" y="6437"/>
                    <a:pt x="8372" y="6333"/>
                  </a:cubicBezTo>
                  <a:lnTo>
                    <a:pt x="7697" y="5658"/>
                  </a:lnTo>
                  <a:lnTo>
                    <a:pt x="7541" y="4801"/>
                  </a:lnTo>
                  <a:close/>
                  <a:moveTo>
                    <a:pt x="4762" y="10320"/>
                  </a:moveTo>
                  <a:cubicBezTo>
                    <a:pt x="5115" y="10320"/>
                    <a:pt x="5472" y="10348"/>
                    <a:pt x="5828" y="10396"/>
                  </a:cubicBezTo>
                  <a:cubicBezTo>
                    <a:pt x="7295" y="10681"/>
                    <a:pt x="8372" y="11966"/>
                    <a:pt x="8372" y="13472"/>
                  </a:cubicBezTo>
                  <a:lnTo>
                    <a:pt x="8372" y="16730"/>
                  </a:lnTo>
                  <a:cubicBezTo>
                    <a:pt x="8372" y="16898"/>
                    <a:pt x="8229" y="17041"/>
                    <a:pt x="8061" y="17041"/>
                  </a:cubicBezTo>
                  <a:lnTo>
                    <a:pt x="6763" y="17041"/>
                  </a:lnTo>
                  <a:lnTo>
                    <a:pt x="6763" y="12836"/>
                  </a:lnTo>
                  <a:cubicBezTo>
                    <a:pt x="6841" y="11797"/>
                    <a:pt x="6023" y="10915"/>
                    <a:pt x="4984" y="10915"/>
                  </a:cubicBezTo>
                  <a:cubicBezTo>
                    <a:pt x="3946" y="10915"/>
                    <a:pt x="3115" y="11797"/>
                    <a:pt x="3206" y="12836"/>
                  </a:cubicBezTo>
                  <a:lnTo>
                    <a:pt x="3206" y="15081"/>
                  </a:lnTo>
                  <a:cubicBezTo>
                    <a:pt x="3187" y="15263"/>
                    <a:pt x="3323" y="15354"/>
                    <a:pt x="3459" y="15354"/>
                  </a:cubicBezTo>
                  <a:cubicBezTo>
                    <a:pt x="3596" y="15354"/>
                    <a:pt x="3732" y="15263"/>
                    <a:pt x="3712" y="15081"/>
                  </a:cubicBezTo>
                  <a:lnTo>
                    <a:pt x="3712" y="12836"/>
                  </a:lnTo>
                  <a:cubicBezTo>
                    <a:pt x="3686" y="12122"/>
                    <a:pt x="4271" y="11525"/>
                    <a:pt x="4984" y="11525"/>
                  </a:cubicBezTo>
                  <a:cubicBezTo>
                    <a:pt x="5698" y="11525"/>
                    <a:pt x="6269" y="12122"/>
                    <a:pt x="6243" y="12836"/>
                  </a:cubicBezTo>
                  <a:lnTo>
                    <a:pt x="6243" y="17041"/>
                  </a:lnTo>
                  <a:lnTo>
                    <a:pt x="3699" y="17041"/>
                  </a:lnTo>
                  <a:lnTo>
                    <a:pt x="3699" y="16301"/>
                  </a:lnTo>
                  <a:cubicBezTo>
                    <a:pt x="3719" y="16113"/>
                    <a:pt x="3583" y="16019"/>
                    <a:pt x="3446" y="16019"/>
                  </a:cubicBezTo>
                  <a:cubicBezTo>
                    <a:pt x="3310" y="16019"/>
                    <a:pt x="3174" y="16113"/>
                    <a:pt x="3193" y="16301"/>
                  </a:cubicBezTo>
                  <a:lnTo>
                    <a:pt x="3193" y="17041"/>
                  </a:lnTo>
                  <a:lnTo>
                    <a:pt x="1324" y="17041"/>
                  </a:lnTo>
                  <a:cubicBezTo>
                    <a:pt x="1142" y="17028"/>
                    <a:pt x="1000" y="16872"/>
                    <a:pt x="1000" y="16704"/>
                  </a:cubicBezTo>
                  <a:lnTo>
                    <a:pt x="1324" y="13018"/>
                  </a:lnTo>
                  <a:cubicBezTo>
                    <a:pt x="1441" y="11564"/>
                    <a:pt x="2622" y="10422"/>
                    <a:pt x="4089" y="10357"/>
                  </a:cubicBezTo>
                  <a:cubicBezTo>
                    <a:pt x="4311" y="10331"/>
                    <a:pt x="4536" y="10320"/>
                    <a:pt x="4762" y="10320"/>
                  </a:cubicBezTo>
                  <a:close/>
                  <a:moveTo>
                    <a:pt x="6911" y="0"/>
                  </a:moveTo>
                  <a:cubicBezTo>
                    <a:pt x="6806" y="0"/>
                    <a:pt x="6699" y="16"/>
                    <a:pt x="6594" y="51"/>
                  </a:cubicBezTo>
                  <a:lnTo>
                    <a:pt x="961" y="1738"/>
                  </a:lnTo>
                  <a:cubicBezTo>
                    <a:pt x="351" y="1933"/>
                    <a:pt x="0" y="2582"/>
                    <a:pt x="195" y="3192"/>
                  </a:cubicBezTo>
                  <a:lnTo>
                    <a:pt x="1324" y="6969"/>
                  </a:lnTo>
                  <a:cubicBezTo>
                    <a:pt x="1584" y="8189"/>
                    <a:pt x="2570" y="9137"/>
                    <a:pt x="3816" y="9331"/>
                  </a:cubicBezTo>
                  <a:lnTo>
                    <a:pt x="3816" y="9863"/>
                  </a:lnTo>
                  <a:cubicBezTo>
                    <a:pt x="2194" y="10058"/>
                    <a:pt x="948" y="11356"/>
                    <a:pt x="805" y="12979"/>
                  </a:cubicBezTo>
                  <a:lnTo>
                    <a:pt x="480" y="16652"/>
                  </a:lnTo>
                  <a:cubicBezTo>
                    <a:pt x="454" y="17132"/>
                    <a:pt x="831" y="17547"/>
                    <a:pt x="1311" y="17547"/>
                  </a:cubicBezTo>
                  <a:lnTo>
                    <a:pt x="8048" y="17547"/>
                  </a:lnTo>
                  <a:cubicBezTo>
                    <a:pt x="8502" y="17547"/>
                    <a:pt x="8878" y="17171"/>
                    <a:pt x="8878" y="16717"/>
                  </a:cubicBezTo>
                  <a:lnTo>
                    <a:pt x="8878" y="13433"/>
                  </a:lnTo>
                  <a:lnTo>
                    <a:pt x="11059" y="12200"/>
                  </a:lnTo>
                  <a:cubicBezTo>
                    <a:pt x="11500" y="11966"/>
                    <a:pt x="11968" y="11771"/>
                    <a:pt x="12292" y="11395"/>
                  </a:cubicBezTo>
                  <a:cubicBezTo>
                    <a:pt x="12655" y="10941"/>
                    <a:pt x="12798" y="10357"/>
                    <a:pt x="12694" y="9799"/>
                  </a:cubicBezTo>
                  <a:cubicBezTo>
                    <a:pt x="12578" y="9188"/>
                    <a:pt x="12162" y="8643"/>
                    <a:pt x="11721" y="8241"/>
                  </a:cubicBezTo>
                  <a:lnTo>
                    <a:pt x="11734" y="8241"/>
                  </a:lnTo>
                  <a:lnTo>
                    <a:pt x="7386" y="3919"/>
                  </a:lnTo>
                  <a:lnTo>
                    <a:pt x="7191" y="2828"/>
                  </a:lnTo>
                  <a:lnTo>
                    <a:pt x="7788" y="2128"/>
                  </a:lnTo>
                  <a:cubicBezTo>
                    <a:pt x="7983" y="1881"/>
                    <a:pt x="8074" y="1569"/>
                    <a:pt x="8022" y="1258"/>
                  </a:cubicBezTo>
                  <a:lnTo>
                    <a:pt x="7944" y="868"/>
                  </a:lnTo>
                  <a:cubicBezTo>
                    <a:pt x="7858" y="355"/>
                    <a:pt x="7402" y="0"/>
                    <a:pt x="69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328;p76">
              <a:extLst>
                <a:ext uri="{FF2B5EF4-FFF2-40B4-BE49-F238E27FC236}">
                  <a16:creationId xmlns:a16="http://schemas.microsoft.com/office/drawing/2014/main" id="{BB1C75F0-6ED5-CC52-FF03-B1C686EC790D}"/>
                </a:ext>
              </a:extLst>
            </p:cNvPr>
            <p:cNvSpPr/>
            <p:nvPr/>
          </p:nvSpPr>
          <p:spPr>
            <a:xfrm>
              <a:off x="3584050" y="4106825"/>
              <a:ext cx="44950" cy="40375"/>
            </a:xfrm>
            <a:custGeom>
              <a:avLst/>
              <a:gdLst/>
              <a:ahLst/>
              <a:cxnLst/>
              <a:rect l="l" t="t" r="r" b="b"/>
              <a:pathLst>
                <a:path w="1798" h="1615" extrusionOk="0">
                  <a:moveTo>
                    <a:pt x="1429" y="1"/>
                  </a:moveTo>
                  <a:cubicBezTo>
                    <a:pt x="1368" y="1"/>
                    <a:pt x="1303" y="25"/>
                    <a:pt x="1245" y="83"/>
                  </a:cubicBezTo>
                  <a:lnTo>
                    <a:pt x="168" y="1173"/>
                  </a:lnTo>
                  <a:cubicBezTo>
                    <a:pt x="1" y="1340"/>
                    <a:pt x="114" y="1609"/>
                    <a:pt x="343" y="1614"/>
                  </a:cubicBezTo>
                  <a:lnTo>
                    <a:pt x="343" y="1614"/>
                  </a:lnTo>
                  <a:cubicBezTo>
                    <a:pt x="406" y="1613"/>
                    <a:pt x="468" y="1587"/>
                    <a:pt x="519" y="1537"/>
                  </a:cubicBezTo>
                  <a:lnTo>
                    <a:pt x="1609" y="446"/>
                  </a:lnTo>
                  <a:cubicBezTo>
                    <a:pt x="1797" y="258"/>
                    <a:pt x="1629" y="1"/>
                    <a:pt x="1429" y="1"/>
                  </a:cubicBezTo>
                  <a:close/>
                  <a:moveTo>
                    <a:pt x="343" y="1614"/>
                  </a:moveTo>
                  <a:lnTo>
                    <a:pt x="343" y="1614"/>
                  </a:lnTo>
                  <a:cubicBezTo>
                    <a:pt x="341" y="1614"/>
                    <a:pt x="339" y="1614"/>
                    <a:pt x="337" y="1614"/>
                  </a:cubicBezTo>
                  <a:lnTo>
                    <a:pt x="350" y="1614"/>
                  </a:lnTo>
                  <a:cubicBezTo>
                    <a:pt x="347" y="1614"/>
                    <a:pt x="345" y="1614"/>
                    <a:pt x="343" y="16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329;p76">
              <a:extLst>
                <a:ext uri="{FF2B5EF4-FFF2-40B4-BE49-F238E27FC236}">
                  <a16:creationId xmlns:a16="http://schemas.microsoft.com/office/drawing/2014/main" id="{93927F6F-D4AF-22F7-E6BC-C27C1774BD4A}"/>
                </a:ext>
              </a:extLst>
            </p:cNvPr>
            <p:cNvSpPr/>
            <p:nvPr/>
          </p:nvSpPr>
          <p:spPr>
            <a:xfrm>
              <a:off x="3540225" y="4094375"/>
              <a:ext cx="13000" cy="31725"/>
            </a:xfrm>
            <a:custGeom>
              <a:avLst/>
              <a:gdLst/>
              <a:ahLst/>
              <a:cxnLst/>
              <a:rect l="l" t="t" r="r" b="b"/>
              <a:pathLst>
                <a:path w="520" h="1269" extrusionOk="0">
                  <a:moveTo>
                    <a:pt x="260" y="0"/>
                  </a:moveTo>
                  <a:cubicBezTo>
                    <a:pt x="136" y="0"/>
                    <a:pt x="13" y="81"/>
                    <a:pt x="0" y="243"/>
                  </a:cubicBezTo>
                  <a:lnTo>
                    <a:pt x="0" y="1009"/>
                  </a:lnTo>
                  <a:cubicBezTo>
                    <a:pt x="0" y="1152"/>
                    <a:pt x="117" y="1269"/>
                    <a:pt x="260" y="1269"/>
                  </a:cubicBezTo>
                  <a:cubicBezTo>
                    <a:pt x="402" y="1269"/>
                    <a:pt x="519" y="1152"/>
                    <a:pt x="519" y="1009"/>
                  </a:cubicBezTo>
                  <a:lnTo>
                    <a:pt x="519" y="243"/>
                  </a:lnTo>
                  <a:cubicBezTo>
                    <a:pt x="506" y="81"/>
                    <a:pt x="383" y="0"/>
                    <a:pt x="2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330;p76">
              <a:extLst>
                <a:ext uri="{FF2B5EF4-FFF2-40B4-BE49-F238E27FC236}">
                  <a16:creationId xmlns:a16="http://schemas.microsoft.com/office/drawing/2014/main" id="{F4DFE022-527F-390A-3BDC-F7F6C69F49BB}"/>
                </a:ext>
              </a:extLst>
            </p:cNvPr>
            <p:cNvSpPr/>
            <p:nvPr/>
          </p:nvSpPr>
          <p:spPr>
            <a:xfrm>
              <a:off x="3604025" y="4178600"/>
              <a:ext cx="37900" cy="12750"/>
            </a:xfrm>
            <a:custGeom>
              <a:avLst/>
              <a:gdLst/>
              <a:ahLst/>
              <a:cxnLst/>
              <a:rect l="l" t="t" r="r" b="b"/>
              <a:pathLst>
                <a:path w="1516" h="510" extrusionOk="0">
                  <a:moveTo>
                    <a:pt x="332" y="1"/>
                  </a:moveTo>
                  <a:cubicBezTo>
                    <a:pt x="0" y="1"/>
                    <a:pt x="4" y="510"/>
                    <a:pt x="344" y="510"/>
                  </a:cubicBezTo>
                  <a:cubicBezTo>
                    <a:pt x="352" y="510"/>
                    <a:pt x="360" y="509"/>
                    <a:pt x="368" y="509"/>
                  </a:cubicBezTo>
                  <a:lnTo>
                    <a:pt x="1147" y="509"/>
                  </a:lnTo>
                  <a:cubicBezTo>
                    <a:pt x="1156" y="509"/>
                    <a:pt x="1164" y="510"/>
                    <a:pt x="1172" y="510"/>
                  </a:cubicBezTo>
                  <a:cubicBezTo>
                    <a:pt x="1512" y="510"/>
                    <a:pt x="1515" y="1"/>
                    <a:pt x="1183" y="1"/>
                  </a:cubicBezTo>
                  <a:cubicBezTo>
                    <a:pt x="1172" y="1"/>
                    <a:pt x="1160" y="1"/>
                    <a:pt x="1147" y="2"/>
                  </a:cubicBezTo>
                  <a:lnTo>
                    <a:pt x="368" y="2"/>
                  </a:lnTo>
                  <a:cubicBezTo>
                    <a:pt x="356" y="1"/>
                    <a:pt x="344" y="1"/>
                    <a:pt x="3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2" name="Google Shape;1331;p76">
            <a:extLst>
              <a:ext uri="{FF2B5EF4-FFF2-40B4-BE49-F238E27FC236}">
                <a16:creationId xmlns:a16="http://schemas.microsoft.com/office/drawing/2014/main" id="{9A81D9A8-7942-7652-021C-69EE7C39E8DA}"/>
              </a:ext>
            </a:extLst>
          </p:cNvPr>
          <p:cNvGrpSpPr/>
          <p:nvPr/>
        </p:nvGrpSpPr>
        <p:grpSpPr>
          <a:xfrm>
            <a:off x="5192052" y="1366869"/>
            <a:ext cx="644377" cy="639644"/>
            <a:chOff x="2543375" y="1240675"/>
            <a:chExt cx="439050" cy="435825"/>
          </a:xfrm>
          <a:solidFill>
            <a:srgbClr val="0F6050"/>
          </a:solidFill>
        </p:grpSpPr>
        <p:sp>
          <p:nvSpPr>
            <p:cNvPr id="43" name="Google Shape;1332;p76">
              <a:extLst>
                <a:ext uri="{FF2B5EF4-FFF2-40B4-BE49-F238E27FC236}">
                  <a16:creationId xmlns:a16="http://schemas.microsoft.com/office/drawing/2014/main" id="{9BF9669B-0429-A4CF-D3B1-88E859B725F0}"/>
                </a:ext>
              </a:extLst>
            </p:cNvPr>
            <p:cNvSpPr/>
            <p:nvPr/>
          </p:nvSpPr>
          <p:spPr>
            <a:xfrm>
              <a:off x="2543375" y="1240675"/>
              <a:ext cx="439050" cy="435825"/>
            </a:xfrm>
            <a:custGeom>
              <a:avLst/>
              <a:gdLst/>
              <a:ahLst/>
              <a:cxnLst/>
              <a:rect l="l" t="t" r="r" b="b"/>
              <a:pathLst>
                <a:path w="17562" h="17433" extrusionOk="0">
                  <a:moveTo>
                    <a:pt x="13590" y="520"/>
                  </a:moveTo>
                  <a:cubicBezTo>
                    <a:pt x="13914" y="520"/>
                    <a:pt x="14200" y="715"/>
                    <a:pt x="14330" y="1013"/>
                  </a:cubicBezTo>
                  <a:lnTo>
                    <a:pt x="11708" y="1013"/>
                  </a:lnTo>
                  <a:cubicBezTo>
                    <a:pt x="11825" y="715"/>
                    <a:pt x="12123" y="520"/>
                    <a:pt x="12448" y="520"/>
                  </a:cubicBezTo>
                  <a:close/>
                  <a:moveTo>
                    <a:pt x="14395" y="1520"/>
                  </a:moveTo>
                  <a:lnTo>
                    <a:pt x="14395" y="2013"/>
                  </a:lnTo>
                  <a:lnTo>
                    <a:pt x="11643" y="2013"/>
                  </a:lnTo>
                  <a:lnTo>
                    <a:pt x="11643" y="1520"/>
                  </a:lnTo>
                  <a:close/>
                  <a:moveTo>
                    <a:pt x="5062" y="507"/>
                  </a:moveTo>
                  <a:cubicBezTo>
                    <a:pt x="5504" y="520"/>
                    <a:pt x="5867" y="871"/>
                    <a:pt x="5867" y="1325"/>
                  </a:cubicBezTo>
                  <a:lnTo>
                    <a:pt x="5867" y="2026"/>
                  </a:lnTo>
                  <a:lnTo>
                    <a:pt x="3128" y="2026"/>
                  </a:lnTo>
                  <a:lnTo>
                    <a:pt x="3128" y="1325"/>
                  </a:lnTo>
                  <a:cubicBezTo>
                    <a:pt x="3115" y="871"/>
                    <a:pt x="3479" y="520"/>
                    <a:pt x="3920" y="507"/>
                  </a:cubicBezTo>
                  <a:close/>
                  <a:moveTo>
                    <a:pt x="5867" y="2532"/>
                  </a:moveTo>
                  <a:lnTo>
                    <a:pt x="5867" y="3583"/>
                  </a:lnTo>
                  <a:cubicBezTo>
                    <a:pt x="5867" y="4245"/>
                    <a:pt x="5322" y="4791"/>
                    <a:pt x="4660" y="4791"/>
                  </a:cubicBezTo>
                  <a:lnTo>
                    <a:pt x="4335" y="4791"/>
                  </a:lnTo>
                  <a:cubicBezTo>
                    <a:pt x="3660" y="4791"/>
                    <a:pt x="3115" y="4245"/>
                    <a:pt x="3115" y="3583"/>
                  </a:cubicBezTo>
                  <a:lnTo>
                    <a:pt x="3128" y="2532"/>
                  </a:lnTo>
                  <a:close/>
                  <a:moveTo>
                    <a:pt x="14395" y="2532"/>
                  </a:moveTo>
                  <a:lnTo>
                    <a:pt x="14395" y="3583"/>
                  </a:lnTo>
                  <a:cubicBezTo>
                    <a:pt x="14395" y="4245"/>
                    <a:pt x="13850" y="4791"/>
                    <a:pt x="13175" y="4791"/>
                  </a:cubicBezTo>
                  <a:lnTo>
                    <a:pt x="12850" y="4791"/>
                  </a:lnTo>
                  <a:cubicBezTo>
                    <a:pt x="12188" y="4791"/>
                    <a:pt x="11643" y="4245"/>
                    <a:pt x="11643" y="3583"/>
                  </a:cubicBezTo>
                  <a:lnTo>
                    <a:pt x="11643" y="2532"/>
                  </a:lnTo>
                  <a:close/>
                  <a:moveTo>
                    <a:pt x="13720" y="5310"/>
                  </a:moveTo>
                  <a:lnTo>
                    <a:pt x="13240" y="5907"/>
                  </a:lnTo>
                  <a:cubicBezTo>
                    <a:pt x="13188" y="5959"/>
                    <a:pt x="13123" y="5998"/>
                    <a:pt x="13045" y="5998"/>
                  </a:cubicBezTo>
                  <a:cubicBezTo>
                    <a:pt x="12980" y="5998"/>
                    <a:pt x="12902" y="5959"/>
                    <a:pt x="12863" y="5907"/>
                  </a:cubicBezTo>
                  <a:lnTo>
                    <a:pt x="12370" y="5310"/>
                  </a:lnTo>
                  <a:close/>
                  <a:moveTo>
                    <a:pt x="11760" y="5375"/>
                  </a:moveTo>
                  <a:lnTo>
                    <a:pt x="12461" y="6231"/>
                  </a:lnTo>
                  <a:cubicBezTo>
                    <a:pt x="12539" y="6335"/>
                    <a:pt x="12655" y="6426"/>
                    <a:pt x="12785" y="6465"/>
                  </a:cubicBezTo>
                  <a:lnTo>
                    <a:pt x="12785" y="7373"/>
                  </a:lnTo>
                  <a:cubicBezTo>
                    <a:pt x="12772" y="7562"/>
                    <a:pt x="12909" y="7656"/>
                    <a:pt x="13045" y="7656"/>
                  </a:cubicBezTo>
                  <a:cubicBezTo>
                    <a:pt x="13181" y="7656"/>
                    <a:pt x="13317" y="7562"/>
                    <a:pt x="13304" y="7373"/>
                  </a:cubicBezTo>
                  <a:lnTo>
                    <a:pt x="13304" y="6465"/>
                  </a:lnTo>
                  <a:cubicBezTo>
                    <a:pt x="13421" y="6413"/>
                    <a:pt x="13538" y="6335"/>
                    <a:pt x="13629" y="6231"/>
                  </a:cubicBezTo>
                  <a:lnTo>
                    <a:pt x="14304" y="5388"/>
                  </a:lnTo>
                  <a:lnTo>
                    <a:pt x="15186" y="5894"/>
                  </a:lnTo>
                  <a:lnTo>
                    <a:pt x="15186" y="11332"/>
                  </a:lnTo>
                  <a:lnTo>
                    <a:pt x="13304" y="11332"/>
                  </a:lnTo>
                  <a:lnTo>
                    <a:pt x="13304" y="8594"/>
                  </a:lnTo>
                  <a:cubicBezTo>
                    <a:pt x="13291" y="8431"/>
                    <a:pt x="13168" y="8350"/>
                    <a:pt x="13045" y="8350"/>
                  </a:cubicBezTo>
                  <a:cubicBezTo>
                    <a:pt x="12922" y="8350"/>
                    <a:pt x="12798" y="8431"/>
                    <a:pt x="12785" y="8594"/>
                  </a:cubicBezTo>
                  <a:lnTo>
                    <a:pt x="12785" y="11332"/>
                  </a:lnTo>
                  <a:lnTo>
                    <a:pt x="10877" y="11332"/>
                  </a:lnTo>
                  <a:lnTo>
                    <a:pt x="10877" y="5894"/>
                  </a:lnTo>
                  <a:lnTo>
                    <a:pt x="11760" y="5375"/>
                  </a:lnTo>
                  <a:close/>
                  <a:moveTo>
                    <a:pt x="5685" y="11838"/>
                  </a:moveTo>
                  <a:cubicBezTo>
                    <a:pt x="5815" y="11838"/>
                    <a:pt x="5932" y="11955"/>
                    <a:pt x="5932" y="12098"/>
                  </a:cubicBezTo>
                  <a:lnTo>
                    <a:pt x="5932" y="12500"/>
                  </a:lnTo>
                  <a:cubicBezTo>
                    <a:pt x="5932" y="12604"/>
                    <a:pt x="5867" y="12695"/>
                    <a:pt x="5776" y="12734"/>
                  </a:cubicBezTo>
                  <a:lnTo>
                    <a:pt x="4764" y="13111"/>
                  </a:lnTo>
                  <a:lnTo>
                    <a:pt x="4764" y="11838"/>
                  </a:lnTo>
                  <a:close/>
                  <a:moveTo>
                    <a:pt x="14213" y="11838"/>
                  </a:moveTo>
                  <a:cubicBezTo>
                    <a:pt x="14343" y="11838"/>
                    <a:pt x="14460" y="11955"/>
                    <a:pt x="14460" y="12098"/>
                  </a:cubicBezTo>
                  <a:lnTo>
                    <a:pt x="14460" y="12500"/>
                  </a:lnTo>
                  <a:cubicBezTo>
                    <a:pt x="14460" y="12604"/>
                    <a:pt x="14395" y="12695"/>
                    <a:pt x="14304" y="12734"/>
                  </a:cubicBezTo>
                  <a:lnTo>
                    <a:pt x="13291" y="13111"/>
                  </a:lnTo>
                  <a:lnTo>
                    <a:pt x="13291" y="11838"/>
                  </a:lnTo>
                  <a:close/>
                  <a:moveTo>
                    <a:pt x="4258" y="11838"/>
                  </a:moveTo>
                  <a:lnTo>
                    <a:pt x="4258" y="13227"/>
                  </a:lnTo>
                  <a:lnTo>
                    <a:pt x="3414" y="13227"/>
                  </a:lnTo>
                  <a:lnTo>
                    <a:pt x="3414" y="11838"/>
                  </a:lnTo>
                  <a:close/>
                  <a:moveTo>
                    <a:pt x="4258" y="5297"/>
                  </a:moveTo>
                  <a:lnTo>
                    <a:pt x="4258" y="7724"/>
                  </a:lnTo>
                  <a:cubicBezTo>
                    <a:pt x="4258" y="7867"/>
                    <a:pt x="4374" y="7984"/>
                    <a:pt x="4517" y="7984"/>
                  </a:cubicBezTo>
                  <a:lnTo>
                    <a:pt x="5166" y="7984"/>
                  </a:lnTo>
                  <a:cubicBezTo>
                    <a:pt x="5478" y="7958"/>
                    <a:pt x="5478" y="7490"/>
                    <a:pt x="5166" y="7464"/>
                  </a:cubicBezTo>
                  <a:lnTo>
                    <a:pt x="4777" y="7464"/>
                  </a:lnTo>
                  <a:lnTo>
                    <a:pt x="4777" y="5310"/>
                  </a:lnTo>
                  <a:lnTo>
                    <a:pt x="5659" y="5310"/>
                  </a:lnTo>
                  <a:cubicBezTo>
                    <a:pt x="6204" y="5621"/>
                    <a:pt x="6750" y="5920"/>
                    <a:pt x="7269" y="6270"/>
                  </a:cubicBezTo>
                  <a:cubicBezTo>
                    <a:pt x="8061" y="6776"/>
                    <a:pt x="8528" y="7659"/>
                    <a:pt x="8528" y="8594"/>
                  </a:cubicBezTo>
                  <a:lnTo>
                    <a:pt x="8528" y="13007"/>
                  </a:lnTo>
                  <a:cubicBezTo>
                    <a:pt x="8528" y="13123"/>
                    <a:pt x="8424" y="13227"/>
                    <a:pt x="8294" y="13227"/>
                  </a:cubicBezTo>
                  <a:lnTo>
                    <a:pt x="5906" y="13227"/>
                  </a:lnTo>
                  <a:cubicBezTo>
                    <a:pt x="6230" y="13123"/>
                    <a:pt x="6451" y="12838"/>
                    <a:pt x="6451" y="12500"/>
                  </a:cubicBezTo>
                  <a:lnTo>
                    <a:pt x="6451" y="12098"/>
                  </a:lnTo>
                  <a:cubicBezTo>
                    <a:pt x="6451" y="12007"/>
                    <a:pt x="6438" y="11916"/>
                    <a:pt x="6412" y="11838"/>
                  </a:cubicBezTo>
                  <a:lnTo>
                    <a:pt x="7619" y="11838"/>
                  </a:lnTo>
                  <a:cubicBezTo>
                    <a:pt x="7944" y="11813"/>
                    <a:pt x="7944" y="11345"/>
                    <a:pt x="7619" y="11332"/>
                  </a:cubicBezTo>
                  <a:lnTo>
                    <a:pt x="7191" y="11332"/>
                  </a:lnTo>
                  <a:lnTo>
                    <a:pt x="7191" y="7724"/>
                  </a:lnTo>
                  <a:cubicBezTo>
                    <a:pt x="7204" y="7536"/>
                    <a:pt x="7068" y="7442"/>
                    <a:pt x="6933" y="7442"/>
                  </a:cubicBezTo>
                  <a:cubicBezTo>
                    <a:pt x="6798" y="7442"/>
                    <a:pt x="6665" y="7536"/>
                    <a:pt x="6685" y="7724"/>
                  </a:cubicBezTo>
                  <a:lnTo>
                    <a:pt x="6685" y="11332"/>
                  </a:lnTo>
                  <a:lnTo>
                    <a:pt x="2362" y="11332"/>
                  </a:lnTo>
                  <a:lnTo>
                    <a:pt x="2362" y="7724"/>
                  </a:lnTo>
                  <a:cubicBezTo>
                    <a:pt x="2375" y="7536"/>
                    <a:pt x="2239" y="7442"/>
                    <a:pt x="2103" y="7442"/>
                  </a:cubicBezTo>
                  <a:cubicBezTo>
                    <a:pt x="1967" y="7442"/>
                    <a:pt x="1830" y="7536"/>
                    <a:pt x="1843" y="7724"/>
                  </a:cubicBezTo>
                  <a:lnTo>
                    <a:pt x="1843" y="11332"/>
                  </a:lnTo>
                  <a:lnTo>
                    <a:pt x="1415" y="11332"/>
                  </a:lnTo>
                  <a:cubicBezTo>
                    <a:pt x="1103" y="11345"/>
                    <a:pt x="1103" y="11813"/>
                    <a:pt x="1415" y="11838"/>
                  </a:cubicBezTo>
                  <a:lnTo>
                    <a:pt x="2908" y="11838"/>
                  </a:lnTo>
                  <a:lnTo>
                    <a:pt x="2908" y="13227"/>
                  </a:lnTo>
                  <a:lnTo>
                    <a:pt x="740" y="13227"/>
                  </a:lnTo>
                  <a:cubicBezTo>
                    <a:pt x="610" y="13227"/>
                    <a:pt x="506" y="13123"/>
                    <a:pt x="506" y="13007"/>
                  </a:cubicBezTo>
                  <a:lnTo>
                    <a:pt x="506" y="8594"/>
                  </a:lnTo>
                  <a:cubicBezTo>
                    <a:pt x="506" y="6802"/>
                    <a:pt x="2051" y="6063"/>
                    <a:pt x="3375" y="5297"/>
                  </a:cubicBezTo>
                  <a:close/>
                  <a:moveTo>
                    <a:pt x="10345" y="6218"/>
                  </a:moveTo>
                  <a:lnTo>
                    <a:pt x="10345" y="11332"/>
                  </a:lnTo>
                  <a:lnTo>
                    <a:pt x="9917" y="11332"/>
                  </a:lnTo>
                  <a:cubicBezTo>
                    <a:pt x="9605" y="11345"/>
                    <a:pt x="9605" y="11813"/>
                    <a:pt x="9917" y="11838"/>
                  </a:cubicBezTo>
                  <a:lnTo>
                    <a:pt x="12785" y="11838"/>
                  </a:lnTo>
                  <a:lnTo>
                    <a:pt x="12785" y="13227"/>
                  </a:lnTo>
                  <a:lnTo>
                    <a:pt x="9268" y="13227"/>
                  </a:lnTo>
                  <a:cubicBezTo>
                    <a:pt x="9138" y="13227"/>
                    <a:pt x="9034" y="13123"/>
                    <a:pt x="9034" y="13007"/>
                  </a:cubicBezTo>
                  <a:lnTo>
                    <a:pt x="9021" y="13007"/>
                  </a:lnTo>
                  <a:lnTo>
                    <a:pt x="9021" y="8594"/>
                  </a:lnTo>
                  <a:cubicBezTo>
                    <a:pt x="9034" y="7620"/>
                    <a:pt x="9527" y="6724"/>
                    <a:pt x="10345" y="6218"/>
                  </a:cubicBezTo>
                  <a:close/>
                  <a:moveTo>
                    <a:pt x="15719" y="6218"/>
                  </a:moveTo>
                  <a:cubicBezTo>
                    <a:pt x="16523" y="6724"/>
                    <a:pt x="17030" y="7620"/>
                    <a:pt x="17043" y="8594"/>
                  </a:cubicBezTo>
                  <a:lnTo>
                    <a:pt x="17030" y="13007"/>
                  </a:lnTo>
                  <a:cubicBezTo>
                    <a:pt x="17030" y="13123"/>
                    <a:pt x="16926" y="13227"/>
                    <a:pt x="16796" y="13227"/>
                  </a:cubicBezTo>
                  <a:lnTo>
                    <a:pt x="14434" y="13227"/>
                  </a:lnTo>
                  <a:cubicBezTo>
                    <a:pt x="14745" y="13123"/>
                    <a:pt x="14966" y="12838"/>
                    <a:pt x="14979" y="12500"/>
                  </a:cubicBezTo>
                  <a:lnTo>
                    <a:pt x="14979" y="12098"/>
                  </a:lnTo>
                  <a:cubicBezTo>
                    <a:pt x="14979" y="12007"/>
                    <a:pt x="14966" y="11916"/>
                    <a:pt x="14927" y="11838"/>
                  </a:cubicBezTo>
                  <a:lnTo>
                    <a:pt x="16147" y="11838"/>
                  </a:lnTo>
                  <a:cubicBezTo>
                    <a:pt x="16459" y="11813"/>
                    <a:pt x="16459" y="11345"/>
                    <a:pt x="16147" y="11332"/>
                  </a:cubicBezTo>
                  <a:lnTo>
                    <a:pt x="15719" y="11332"/>
                  </a:lnTo>
                  <a:lnTo>
                    <a:pt x="15719" y="6218"/>
                  </a:lnTo>
                  <a:close/>
                  <a:moveTo>
                    <a:pt x="16095" y="13747"/>
                  </a:moveTo>
                  <a:lnTo>
                    <a:pt x="16342" y="15019"/>
                  </a:lnTo>
                  <a:cubicBezTo>
                    <a:pt x="16355" y="15044"/>
                    <a:pt x="16342" y="15070"/>
                    <a:pt x="16316" y="15083"/>
                  </a:cubicBezTo>
                  <a:lnTo>
                    <a:pt x="9826" y="15083"/>
                  </a:lnTo>
                  <a:cubicBezTo>
                    <a:pt x="9800" y="15070"/>
                    <a:pt x="9774" y="15044"/>
                    <a:pt x="9774" y="15019"/>
                  </a:cubicBezTo>
                  <a:lnTo>
                    <a:pt x="10046" y="13747"/>
                  </a:lnTo>
                  <a:close/>
                  <a:moveTo>
                    <a:pt x="12811" y="15590"/>
                  </a:moveTo>
                  <a:lnTo>
                    <a:pt x="12811" y="16927"/>
                  </a:lnTo>
                  <a:lnTo>
                    <a:pt x="10527" y="16927"/>
                  </a:lnTo>
                  <a:cubicBezTo>
                    <a:pt x="10501" y="16927"/>
                    <a:pt x="10488" y="16901"/>
                    <a:pt x="10488" y="16875"/>
                  </a:cubicBezTo>
                  <a:lnTo>
                    <a:pt x="10475" y="16875"/>
                  </a:lnTo>
                  <a:lnTo>
                    <a:pt x="10475" y="15590"/>
                  </a:lnTo>
                  <a:close/>
                  <a:moveTo>
                    <a:pt x="15654" y="15590"/>
                  </a:moveTo>
                  <a:lnTo>
                    <a:pt x="15641" y="16875"/>
                  </a:lnTo>
                  <a:cubicBezTo>
                    <a:pt x="15641" y="16901"/>
                    <a:pt x="15628" y="16927"/>
                    <a:pt x="15589" y="16927"/>
                  </a:cubicBezTo>
                  <a:lnTo>
                    <a:pt x="13330" y="16927"/>
                  </a:lnTo>
                  <a:lnTo>
                    <a:pt x="13330" y="15590"/>
                  </a:lnTo>
                  <a:close/>
                  <a:moveTo>
                    <a:pt x="3933" y="1"/>
                  </a:moveTo>
                  <a:cubicBezTo>
                    <a:pt x="3206" y="1"/>
                    <a:pt x="2609" y="598"/>
                    <a:pt x="2609" y="1325"/>
                  </a:cubicBezTo>
                  <a:lnTo>
                    <a:pt x="2609" y="3570"/>
                  </a:lnTo>
                  <a:cubicBezTo>
                    <a:pt x="2609" y="4051"/>
                    <a:pt x="2817" y="4505"/>
                    <a:pt x="3167" y="4829"/>
                  </a:cubicBezTo>
                  <a:cubicBezTo>
                    <a:pt x="1649" y="5699"/>
                    <a:pt x="0" y="6582"/>
                    <a:pt x="0" y="8594"/>
                  </a:cubicBezTo>
                  <a:lnTo>
                    <a:pt x="0" y="13007"/>
                  </a:lnTo>
                  <a:cubicBezTo>
                    <a:pt x="0" y="13409"/>
                    <a:pt x="338" y="13747"/>
                    <a:pt x="740" y="13747"/>
                  </a:cubicBezTo>
                  <a:lnTo>
                    <a:pt x="7152" y="13747"/>
                  </a:lnTo>
                  <a:lnTo>
                    <a:pt x="7528" y="16862"/>
                  </a:lnTo>
                  <a:cubicBezTo>
                    <a:pt x="7528" y="16888"/>
                    <a:pt x="7502" y="16914"/>
                    <a:pt x="7476" y="16914"/>
                  </a:cubicBezTo>
                  <a:lnTo>
                    <a:pt x="1558" y="16914"/>
                  </a:lnTo>
                  <a:cubicBezTo>
                    <a:pt x="1519" y="16914"/>
                    <a:pt x="1506" y="16888"/>
                    <a:pt x="1506" y="16862"/>
                  </a:cubicBezTo>
                  <a:lnTo>
                    <a:pt x="1765" y="14733"/>
                  </a:lnTo>
                  <a:cubicBezTo>
                    <a:pt x="1772" y="14556"/>
                    <a:pt x="1637" y="14460"/>
                    <a:pt x="1501" y="14460"/>
                  </a:cubicBezTo>
                  <a:cubicBezTo>
                    <a:pt x="1388" y="14460"/>
                    <a:pt x="1276" y="14527"/>
                    <a:pt x="1246" y="14668"/>
                  </a:cubicBezTo>
                  <a:lnTo>
                    <a:pt x="1000" y="16797"/>
                  </a:lnTo>
                  <a:cubicBezTo>
                    <a:pt x="961" y="17134"/>
                    <a:pt x="1220" y="17420"/>
                    <a:pt x="1558" y="17433"/>
                  </a:cubicBezTo>
                  <a:lnTo>
                    <a:pt x="7476" y="17433"/>
                  </a:lnTo>
                  <a:cubicBezTo>
                    <a:pt x="7814" y="17420"/>
                    <a:pt x="8061" y="17134"/>
                    <a:pt x="8035" y="16797"/>
                  </a:cubicBezTo>
                  <a:lnTo>
                    <a:pt x="7671" y="13747"/>
                  </a:lnTo>
                  <a:lnTo>
                    <a:pt x="8294" y="13747"/>
                  </a:lnTo>
                  <a:cubicBezTo>
                    <a:pt x="8463" y="13747"/>
                    <a:pt x="8645" y="13682"/>
                    <a:pt x="8774" y="13565"/>
                  </a:cubicBezTo>
                  <a:cubicBezTo>
                    <a:pt x="8904" y="13682"/>
                    <a:pt x="9086" y="13747"/>
                    <a:pt x="9268" y="13747"/>
                  </a:cubicBezTo>
                  <a:lnTo>
                    <a:pt x="9514" y="13747"/>
                  </a:lnTo>
                  <a:lnTo>
                    <a:pt x="9281" y="14915"/>
                  </a:lnTo>
                  <a:cubicBezTo>
                    <a:pt x="9182" y="15336"/>
                    <a:pt x="9543" y="15591"/>
                    <a:pt x="9915" y="15591"/>
                  </a:cubicBezTo>
                  <a:cubicBezTo>
                    <a:pt x="9933" y="15591"/>
                    <a:pt x="9951" y="15591"/>
                    <a:pt x="9969" y="15590"/>
                  </a:cubicBezTo>
                  <a:lnTo>
                    <a:pt x="9969" y="16875"/>
                  </a:lnTo>
                  <a:cubicBezTo>
                    <a:pt x="9969" y="17186"/>
                    <a:pt x="10215" y="17433"/>
                    <a:pt x="10527" y="17433"/>
                  </a:cubicBezTo>
                  <a:lnTo>
                    <a:pt x="15602" y="17433"/>
                  </a:lnTo>
                  <a:cubicBezTo>
                    <a:pt x="15913" y="17433"/>
                    <a:pt x="16173" y="17186"/>
                    <a:pt x="16173" y="16875"/>
                  </a:cubicBezTo>
                  <a:lnTo>
                    <a:pt x="16173" y="15590"/>
                  </a:lnTo>
                  <a:cubicBezTo>
                    <a:pt x="16191" y="15591"/>
                    <a:pt x="16209" y="15591"/>
                    <a:pt x="16226" y="15591"/>
                  </a:cubicBezTo>
                  <a:cubicBezTo>
                    <a:pt x="16597" y="15591"/>
                    <a:pt x="16948" y="15336"/>
                    <a:pt x="16861" y="14915"/>
                  </a:cubicBezTo>
                  <a:lnTo>
                    <a:pt x="16614" y="13747"/>
                  </a:lnTo>
                  <a:lnTo>
                    <a:pt x="16809" y="13747"/>
                  </a:lnTo>
                  <a:cubicBezTo>
                    <a:pt x="17224" y="13747"/>
                    <a:pt x="17549" y="13409"/>
                    <a:pt x="17549" y="13007"/>
                  </a:cubicBezTo>
                  <a:lnTo>
                    <a:pt x="17549" y="8594"/>
                  </a:lnTo>
                  <a:cubicBezTo>
                    <a:pt x="17562" y="7477"/>
                    <a:pt x="17004" y="6439"/>
                    <a:pt x="16069" y="5829"/>
                  </a:cubicBezTo>
                  <a:lnTo>
                    <a:pt x="16069" y="5842"/>
                  </a:lnTo>
                  <a:cubicBezTo>
                    <a:pt x="15524" y="5478"/>
                    <a:pt x="14940" y="5167"/>
                    <a:pt x="14369" y="4829"/>
                  </a:cubicBezTo>
                  <a:cubicBezTo>
                    <a:pt x="14719" y="4505"/>
                    <a:pt x="14901" y="4051"/>
                    <a:pt x="14901" y="3570"/>
                  </a:cubicBezTo>
                  <a:lnTo>
                    <a:pt x="14901" y="1325"/>
                  </a:lnTo>
                  <a:cubicBezTo>
                    <a:pt x="14901" y="598"/>
                    <a:pt x="14317" y="1"/>
                    <a:pt x="13590" y="1"/>
                  </a:cubicBezTo>
                  <a:lnTo>
                    <a:pt x="12448" y="1"/>
                  </a:lnTo>
                  <a:cubicBezTo>
                    <a:pt x="11721" y="1"/>
                    <a:pt x="11124" y="585"/>
                    <a:pt x="11124" y="1325"/>
                  </a:cubicBezTo>
                  <a:lnTo>
                    <a:pt x="11124" y="3583"/>
                  </a:lnTo>
                  <a:cubicBezTo>
                    <a:pt x="11124" y="4051"/>
                    <a:pt x="11319" y="4505"/>
                    <a:pt x="11669" y="4842"/>
                  </a:cubicBezTo>
                  <a:cubicBezTo>
                    <a:pt x="10566" y="5478"/>
                    <a:pt x="9307" y="6063"/>
                    <a:pt x="8774" y="7309"/>
                  </a:cubicBezTo>
                  <a:cubicBezTo>
                    <a:pt x="8229" y="6011"/>
                    <a:pt x="6970" y="5517"/>
                    <a:pt x="5854" y="4829"/>
                  </a:cubicBezTo>
                  <a:cubicBezTo>
                    <a:pt x="6192" y="4505"/>
                    <a:pt x="6386" y="4051"/>
                    <a:pt x="6386" y="3583"/>
                  </a:cubicBezTo>
                  <a:lnTo>
                    <a:pt x="6386" y="1325"/>
                  </a:lnTo>
                  <a:cubicBezTo>
                    <a:pt x="6386" y="598"/>
                    <a:pt x="5789" y="1"/>
                    <a:pt x="50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333;p76">
              <a:extLst>
                <a:ext uri="{FF2B5EF4-FFF2-40B4-BE49-F238E27FC236}">
                  <a16:creationId xmlns:a16="http://schemas.microsoft.com/office/drawing/2014/main" id="{1036D570-66C2-3C1B-4F6A-5F1C08B29099}"/>
                </a:ext>
              </a:extLst>
            </p:cNvPr>
            <p:cNvSpPr/>
            <p:nvPr/>
          </p:nvSpPr>
          <p:spPr>
            <a:xfrm>
              <a:off x="2649475" y="1316375"/>
              <a:ext cx="12675" cy="22325"/>
            </a:xfrm>
            <a:custGeom>
              <a:avLst/>
              <a:gdLst/>
              <a:ahLst/>
              <a:cxnLst/>
              <a:rect l="l" t="t" r="r" b="b"/>
              <a:pathLst>
                <a:path w="507" h="893" extrusionOk="0">
                  <a:moveTo>
                    <a:pt x="254" y="1"/>
                  </a:moveTo>
                  <a:cubicBezTo>
                    <a:pt x="134" y="1"/>
                    <a:pt x="14" y="82"/>
                    <a:pt x="1" y="244"/>
                  </a:cubicBezTo>
                  <a:lnTo>
                    <a:pt x="1" y="633"/>
                  </a:lnTo>
                  <a:cubicBezTo>
                    <a:pt x="1" y="776"/>
                    <a:pt x="104" y="893"/>
                    <a:pt x="247" y="893"/>
                  </a:cubicBezTo>
                  <a:cubicBezTo>
                    <a:pt x="390" y="893"/>
                    <a:pt x="507" y="776"/>
                    <a:pt x="507" y="633"/>
                  </a:cubicBezTo>
                  <a:lnTo>
                    <a:pt x="507" y="244"/>
                  </a:lnTo>
                  <a:cubicBezTo>
                    <a:pt x="494" y="82"/>
                    <a:pt x="374" y="1"/>
                    <a:pt x="2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334;p76">
              <a:extLst>
                <a:ext uri="{FF2B5EF4-FFF2-40B4-BE49-F238E27FC236}">
                  <a16:creationId xmlns:a16="http://schemas.microsoft.com/office/drawing/2014/main" id="{E9EBE4CA-DC09-3320-4973-C2DE74966BCD}"/>
                </a:ext>
              </a:extLst>
            </p:cNvPr>
            <p:cNvSpPr/>
            <p:nvPr/>
          </p:nvSpPr>
          <p:spPr>
            <a:xfrm>
              <a:off x="2863000" y="1316375"/>
              <a:ext cx="13000" cy="22325"/>
            </a:xfrm>
            <a:custGeom>
              <a:avLst/>
              <a:gdLst/>
              <a:ahLst/>
              <a:cxnLst/>
              <a:rect l="l" t="t" r="r" b="b"/>
              <a:pathLst>
                <a:path w="520" h="893" extrusionOk="0">
                  <a:moveTo>
                    <a:pt x="260" y="1"/>
                  </a:moveTo>
                  <a:cubicBezTo>
                    <a:pt x="137" y="1"/>
                    <a:pt x="13" y="82"/>
                    <a:pt x="0" y="244"/>
                  </a:cubicBezTo>
                  <a:lnTo>
                    <a:pt x="0" y="633"/>
                  </a:lnTo>
                  <a:cubicBezTo>
                    <a:pt x="0" y="776"/>
                    <a:pt x="117" y="893"/>
                    <a:pt x="260" y="893"/>
                  </a:cubicBezTo>
                  <a:cubicBezTo>
                    <a:pt x="403" y="893"/>
                    <a:pt x="519" y="776"/>
                    <a:pt x="519" y="633"/>
                  </a:cubicBezTo>
                  <a:lnTo>
                    <a:pt x="519" y="244"/>
                  </a:lnTo>
                  <a:cubicBezTo>
                    <a:pt x="506" y="82"/>
                    <a:pt x="383" y="1"/>
                    <a:pt x="2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A285F3BC-6F35-D214-4E14-AD90FC5596FB}"/>
              </a:ext>
            </a:extLst>
          </p:cNvPr>
          <p:cNvSpPr txBox="1"/>
          <p:nvPr/>
        </p:nvSpPr>
        <p:spPr>
          <a:xfrm>
            <a:off x="6617599" y="511923"/>
            <a:ext cx="3254467" cy="19928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8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fa-IR" sz="2800" dirty="0">
              <a:latin typeface="Kalameh" pitchFamily="2" charset="-78"/>
              <a:cs typeface="B Tehran" panose="00000400000000000000" pitchFamily="2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8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5D4BE20-2A01-1FC3-1BA5-F8F91BDBE7B2}"/>
              </a:ext>
            </a:extLst>
          </p:cNvPr>
          <p:cNvSpPr txBox="1"/>
          <p:nvPr/>
        </p:nvSpPr>
        <p:spPr>
          <a:xfrm>
            <a:off x="1403582" y="511923"/>
            <a:ext cx="3254467" cy="19928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8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fa-IR" sz="2800" dirty="0">
              <a:latin typeface="Kalameh" pitchFamily="2" charset="-78"/>
              <a:cs typeface="B Tehran" panose="00000400000000000000" pitchFamily="2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8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0946FFA-7E07-4D8C-46D7-23342F24B742}"/>
              </a:ext>
            </a:extLst>
          </p:cNvPr>
          <p:cNvSpPr txBox="1"/>
          <p:nvPr/>
        </p:nvSpPr>
        <p:spPr>
          <a:xfrm>
            <a:off x="6614026" y="3051817"/>
            <a:ext cx="3254467" cy="19928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8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fa-IR" sz="2800" dirty="0">
              <a:latin typeface="Kalameh" pitchFamily="2" charset="-78"/>
              <a:cs typeface="B Tehran" panose="00000400000000000000" pitchFamily="2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8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15233AE6-DCA8-24B8-6653-67B0BB38B6D8}"/>
              </a:ext>
            </a:extLst>
          </p:cNvPr>
          <p:cNvSpPr txBox="1"/>
          <p:nvPr/>
        </p:nvSpPr>
        <p:spPr>
          <a:xfrm>
            <a:off x="1400009" y="3051817"/>
            <a:ext cx="3254467" cy="19928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800" dirty="0">
                <a:latin typeface="IranNastaliq" panose="02020505000000020003" pitchFamily="18" charset="0"/>
                <a:cs typeface="IranNastaliq" panose="02020505000000020003" pitchFamily="18" charset="0"/>
              </a:rPr>
              <a:t>تیتر عنوان را وارد نمایید</a:t>
            </a:r>
            <a:endParaRPr lang="fa-IR" sz="2800" dirty="0">
              <a:latin typeface="Kalameh" pitchFamily="2" charset="-78"/>
              <a:cs typeface="B Tehran" panose="00000400000000000000" pitchFamily="2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800" dirty="0">
                <a:latin typeface="Kalameh" pitchFamily="2" charset="-78"/>
                <a:cs typeface="B Tehra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25262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46" grpId="0"/>
      <p:bldP spid="47" grpId="0"/>
      <p:bldP spid="48" grpId="0"/>
      <p:bldP spid="4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EBAA582-A7ED-20CE-9AEA-9E4A27BAF3CD}"/>
              </a:ext>
            </a:extLst>
          </p:cNvPr>
          <p:cNvSpPr txBox="1"/>
          <p:nvPr/>
        </p:nvSpPr>
        <p:spPr>
          <a:xfrm>
            <a:off x="3265715" y="2754088"/>
            <a:ext cx="570411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8000" dirty="0">
                <a:latin typeface="IranNastaliq" panose="02020505000000020003" pitchFamily="18" charset="0"/>
                <a:cs typeface="IranNastaliq" panose="02020505000000020003" pitchFamily="18" charset="0"/>
              </a:rPr>
              <a:t>امامت</a:t>
            </a:r>
            <a:endParaRPr lang="en-US" sz="8000" dirty="0">
              <a:latin typeface="IranNastaliq" panose="02020505000000020003" pitchFamily="18" charset="0"/>
              <a:cs typeface="IranNastaliq" panose="020205050000000200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15702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</TotalTime>
  <Words>2627</Words>
  <Application>Microsoft Office PowerPoint</Application>
  <PresentationFormat>Widescreen</PresentationFormat>
  <Paragraphs>299</Paragraphs>
  <Slides>34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0" baseType="lpstr">
      <vt:lpstr>Arial</vt:lpstr>
      <vt:lpstr>Calibri</vt:lpstr>
      <vt:lpstr>IranNastaliq</vt:lpstr>
      <vt:lpstr>Kalameh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Mobotop</dc:creator>
  <cp:lastModifiedBy>Mobotop</cp:lastModifiedBy>
  <cp:revision>61</cp:revision>
  <dcterms:created xsi:type="dcterms:W3CDTF">2024-04-14T21:18:32Z</dcterms:created>
  <dcterms:modified xsi:type="dcterms:W3CDTF">2024-04-15T12:11:14Z</dcterms:modified>
</cp:coreProperties>
</file>