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44"/>
  </p:notesMasterIdLst>
  <p:handoutMasterIdLst>
    <p:handoutMasterId r:id="rId45"/>
  </p:handoutMasterIdLst>
  <p:sldIdLst>
    <p:sldId id="307" r:id="rId2"/>
    <p:sldId id="262" r:id="rId3"/>
    <p:sldId id="299" r:id="rId4"/>
    <p:sldId id="263" r:id="rId5"/>
    <p:sldId id="269" r:id="rId6"/>
    <p:sldId id="271" r:id="rId7"/>
    <p:sldId id="270" r:id="rId8"/>
    <p:sldId id="300" r:id="rId9"/>
    <p:sldId id="301" r:id="rId10"/>
    <p:sldId id="272" r:id="rId11"/>
    <p:sldId id="273" r:id="rId12"/>
    <p:sldId id="265" r:id="rId13"/>
    <p:sldId id="274" r:id="rId14"/>
    <p:sldId id="275" r:id="rId15"/>
    <p:sldId id="295" r:id="rId16"/>
    <p:sldId id="276" r:id="rId17"/>
    <p:sldId id="277" r:id="rId18"/>
    <p:sldId id="278" r:id="rId19"/>
    <p:sldId id="266" r:id="rId20"/>
    <p:sldId id="279" r:id="rId21"/>
    <p:sldId id="296" r:id="rId22"/>
    <p:sldId id="280" r:id="rId23"/>
    <p:sldId id="281" r:id="rId24"/>
    <p:sldId id="282" r:id="rId25"/>
    <p:sldId id="283" r:id="rId26"/>
    <p:sldId id="302" r:id="rId27"/>
    <p:sldId id="303" r:id="rId28"/>
    <p:sldId id="304" r:id="rId29"/>
    <p:sldId id="305" r:id="rId30"/>
    <p:sldId id="267" r:id="rId31"/>
    <p:sldId id="284" r:id="rId32"/>
    <p:sldId id="297" r:id="rId33"/>
    <p:sldId id="285" r:id="rId34"/>
    <p:sldId id="286" r:id="rId35"/>
    <p:sldId id="268" r:id="rId36"/>
    <p:sldId id="289" r:id="rId37"/>
    <p:sldId id="298" r:id="rId38"/>
    <p:sldId id="290" r:id="rId39"/>
    <p:sldId id="306" r:id="rId40"/>
    <p:sldId id="292" r:id="rId41"/>
    <p:sldId id="264" r:id="rId42"/>
    <p:sldId id="293" r:id="rId4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03B1962-6768-45E7-8AB1-C082071A6C1D}">
          <p14:sldIdLst>
            <p14:sldId id="307"/>
            <p14:sldId id="262"/>
            <p14:sldId id="299"/>
          </p14:sldIdLst>
        </p14:section>
        <p14:section name="فصل اول" id="{A5DE6D55-3383-4E4C-9BDD-A13E45327D12}">
          <p14:sldIdLst>
            <p14:sldId id="263"/>
            <p14:sldId id="269"/>
            <p14:sldId id="271"/>
            <p14:sldId id="270"/>
            <p14:sldId id="300"/>
            <p14:sldId id="301"/>
            <p14:sldId id="272"/>
            <p14:sldId id="273"/>
          </p14:sldIdLst>
        </p14:section>
        <p14:section name="فصل دوم" id="{AB714450-9F43-470D-AEBD-369E7B1FAF17}">
          <p14:sldIdLst>
            <p14:sldId id="265"/>
            <p14:sldId id="274"/>
            <p14:sldId id="275"/>
            <p14:sldId id="295"/>
            <p14:sldId id="276"/>
            <p14:sldId id="277"/>
            <p14:sldId id="278"/>
          </p14:sldIdLst>
        </p14:section>
        <p14:section name="فصل سوم" id="{6E308410-AB6F-4163-937E-E66F376528A8}">
          <p14:sldIdLst>
            <p14:sldId id="266"/>
            <p14:sldId id="279"/>
            <p14:sldId id="296"/>
            <p14:sldId id="280"/>
            <p14:sldId id="281"/>
            <p14:sldId id="282"/>
            <p14:sldId id="283"/>
            <p14:sldId id="302"/>
            <p14:sldId id="303"/>
            <p14:sldId id="304"/>
            <p14:sldId id="305"/>
          </p14:sldIdLst>
        </p14:section>
        <p14:section name="فصل چهارم" id="{A3AAF9B6-4C23-48F8-A7D7-E77E482923FF}">
          <p14:sldIdLst>
            <p14:sldId id="267"/>
            <p14:sldId id="284"/>
            <p14:sldId id="297"/>
            <p14:sldId id="285"/>
            <p14:sldId id="286"/>
          </p14:sldIdLst>
        </p14:section>
        <p14:section name="فصل پنجم" id="{93A3CB3F-DBC9-4F90-9D1D-0DD9B3F001A7}">
          <p14:sldIdLst>
            <p14:sldId id="268"/>
            <p14:sldId id="289"/>
            <p14:sldId id="298"/>
            <p14:sldId id="290"/>
            <p14:sldId id="306"/>
            <p14:sldId id="292"/>
            <p14:sldId id="264"/>
            <p14:sldId id="293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C5CCDA"/>
    <a:srgbClr val="F7FEFF"/>
    <a:srgbClr val="564D7B"/>
    <a:srgbClr val="01215A"/>
    <a:srgbClr val="1C03AC"/>
    <a:srgbClr val="6F58F6"/>
    <a:srgbClr val="AEF4FE"/>
    <a:srgbClr val="262344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26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3206" y="7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7F9EC22-E186-44C1-B31B-143ED6AE2E7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D5549D-2616-9590-0FAB-A48F19F5B5D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ABD181-ECEE-41ED-A65D-D09A0F8FA50A}" type="datetimeFigureOut">
              <a:rPr lang="en-US" smtClean="0"/>
              <a:t>4/20/2024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ED53CA-6532-0E32-3E5C-237E34D10C3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B2ACFB6-018D-C4AC-0D51-0F8557936EF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C07DEB-E2CF-464D-987A-8886828F9F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0383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A7B987-6019-4941-9986-3FA379D77806}" type="datetimeFigureOut">
              <a:rPr lang="en-US" smtClean="0"/>
              <a:t>4/20/2024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477C9F-E59F-4B4B-A0FF-4777DC27B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3903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477C9F-E59F-4B4B-A0FF-4777DC27B07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9965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A6451D38-B100-D385-C7B5-B95B63089D77}"/>
              </a:ext>
            </a:extLst>
          </p:cNvPr>
          <p:cNvSpPr/>
          <p:nvPr userDrawn="1"/>
        </p:nvSpPr>
        <p:spPr>
          <a:xfrm>
            <a:off x="9850582" y="690113"/>
            <a:ext cx="2147453" cy="5872818"/>
          </a:xfrm>
          <a:prstGeom prst="roundRect">
            <a:avLst>
              <a:gd name="adj" fmla="val 12977"/>
            </a:avLst>
          </a:prstGeom>
          <a:solidFill>
            <a:srgbClr val="AEF4FE">
              <a:alpha val="10000"/>
            </a:srgbClr>
          </a:solidFill>
          <a:ln w="63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A7ADA3C-64C0-43A4-CB95-9DBC5C030BDC}"/>
              </a:ext>
            </a:extLst>
          </p:cNvPr>
          <p:cNvSpPr/>
          <p:nvPr userDrawn="1"/>
        </p:nvSpPr>
        <p:spPr>
          <a:xfrm>
            <a:off x="689354" y="681574"/>
            <a:ext cx="8386913" cy="5872818"/>
          </a:xfrm>
          <a:prstGeom prst="roundRect">
            <a:avLst>
              <a:gd name="adj" fmla="val 2981"/>
            </a:avLst>
          </a:prstGeom>
          <a:solidFill>
            <a:srgbClr val="AEF4FE">
              <a:alpha val="10000"/>
            </a:srgbClr>
          </a:solidFill>
          <a:ln w="63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FFC9C55C-E065-01A5-8ECF-244B7C5FF7F6}"/>
              </a:ext>
            </a:extLst>
          </p:cNvPr>
          <p:cNvGrpSpPr/>
          <p:nvPr userDrawn="1"/>
        </p:nvGrpSpPr>
        <p:grpSpPr>
          <a:xfrm>
            <a:off x="9934116" y="2475017"/>
            <a:ext cx="2018814" cy="494263"/>
            <a:chOff x="9925087" y="2466052"/>
            <a:chExt cx="2018814" cy="494263"/>
          </a:xfrm>
          <a:effectLst>
            <a:outerShdw blurRad="63500" algn="ctr" rotWithShape="0">
              <a:prstClr val="black">
                <a:alpha val="11000"/>
              </a:prstClr>
            </a:outerShdw>
          </a:effectLst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85E6D23E-AE9B-5AB1-059A-E424601AF716}"/>
                </a:ext>
              </a:extLst>
            </p:cNvPr>
            <p:cNvGrpSpPr/>
            <p:nvPr userDrawn="1"/>
          </p:nvGrpSpPr>
          <p:grpSpPr>
            <a:xfrm>
              <a:off x="10161374" y="2466052"/>
              <a:ext cx="1570188" cy="494263"/>
              <a:chOff x="10154677" y="2466052"/>
              <a:chExt cx="1570188" cy="494263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9D5E79C9-D9F6-725F-9582-A09B80CF800F}"/>
                  </a:ext>
                </a:extLst>
              </p:cNvPr>
              <p:cNvSpPr/>
              <p:nvPr userDrawn="1"/>
            </p:nvSpPr>
            <p:spPr>
              <a:xfrm>
                <a:off x="10160567" y="2468431"/>
                <a:ext cx="1564298" cy="491884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4A0CD5FB-5243-529B-024E-60340C58D0E2}"/>
                  </a:ext>
                </a:extLst>
              </p:cNvPr>
              <p:cNvSpPr/>
              <p:nvPr userDrawn="1"/>
            </p:nvSpPr>
            <p:spPr>
              <a:xfrm>
                <a:off x="10154677" y="2466052"/>
                <a:ext cx="1564298" cy="491884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CAE922FB-B283-41F7-64EF-12B1A27A97D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r="50418"/>
            <a:stretch/>
          </p:blipFill>
          <p:spPr>
            <a:xfrm>
              <a:off x="9925087" y="2469553"/>
              <a:ext cx="244019" cy="488383"/>
            </a:xfrm>
            <a:prstGeom prst="rect">
              <a:avLst/>
            </a:prstGeom>
            <a:effectLst/>
          </p:spPr>
        </p:pic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431C8BE8-496D-270A-2815-18BC0FF61958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r="50418"/>
            <a:stretch/>
          </p:blipFill>
          <p:spPr>
            <a:xfrm rot="10800000">
              <a:off x="11699882" y="2469553"/>
              <a:ext cx="244019" cy="488383"/>
            </a:xfrm>
            <a:prstGeom prst="rect">
              <a:avLst/>
            </a:prstGeom>
            <a:effectLst/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53B4FD7-38D5-AB0C-176C-071BF475DBD5}"/>
              </a:ext>
            </a:extLst>
          </p:cNvPr>
          <p:cNvGrpSpPr/>
          <p:nvPr userDrawn="1"/>
        </p:nvGrpSpPr>
        <p:grpSpPr>
          <a:xfrm>
            <a:off x="9934116" y="3170836"/>
            <a:ext cx="2018814" cy="494263"/>
            <a:chOff x="9925087" y="2466052"/>
            <a:chExt cx="2018814" cy="494263"/>
          </a:xfrm>
          <a:effectLst>
            <a:outerShdw blurRad="63500" algn="ctr" rotWithShape="0">
              <a:prstClr val="black">
                <a:alpha val="11000"/>
              </a:prstClr>
            </a:outerShdw>
          </a:effectLst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B6560C43-6E5E-FBA4-EC47-9AF0AF1E3A55}"/>
                </a:ext>
              </a:extLst>
            </p:cNvPr>
            <p:cNvGrpSpPr/>
            <p:nvPr userDrawn="1"/>
          </p:nvGrpSpPr>
          <p:grpSpPr>
            <a:xfrm>
              <a:off x="10161374" y="2466052"/>
              <a:ext cx="1570188" cy="494263"/>
              <a:chOff x="10154677" y="2466052"/>
              <a:chExt cx="1570188" cy="494263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F5220AD4-127B-ECAD-8E53-48C6A7DE74DF}"/>
                  </a:ext>
                </a:extLst>
              </p:cNvPr>
              <p:cNvSpPr/>
              <p:nvPr userDrawn="1"/>
            </p:nvSpPr>
            <p:spPr>
              <a:xfrm>
                <a:off x="10160567" y="2468431"/>
                <a:ext cx="1564298" cy="491884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D48E2F69-7F20-754B-9DE5-5F0CF2AB8E9E}"/>
                  </a:ext>
                </a:extLst>
              </p:cNvPr>
              <p:cNvSpPr/>
              <p:nvPr userDrawn="1"/>
            </p:nvSpPr>
            <p:spPr>
              <a:xfrm>
                <a:off x="10154677" y="2466052"/>
                <a:ext cx="1564298" cy="491884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38DA98DF-1EC6-50E2-CB27-A538F213E5E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r="50418"/>
            <a:stretch/>
          </p:blipFill>
          <p:spPr>
            <a:xfrm>
              <a:off x="9925087" y="2469553"/>
              <a:ext cx="244019" cy="488383"/>
            </a:xfrm>
            <a:prstGeom prst="rect">
              <a:avLst/>
            </a:prstGeom>
            <a:effectLst/>
          </p:spPr>
        </p:pic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5470155E-AABF-389F-BE2E-94EB891A7B7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r="50418"/>
            <a:stretch/>
          </p:blipFill>
          <p:spPr>
            <a:xfrm rot="10800000">
              <a:off x="11699882" y="2469553"/>
              <a:ext cx="244019" cy="488383"/>
            </a:xfrm>
            <a:prstGeom prst="rect">
              <a:avLst/>
            </a:prstGeom>
            <a:effectLst/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9AE8455-F0DA-DDBC-089F-9EF9AF68955E}"/>
              </a:ext>
            </a:extLst>
          </p:cNvPr>
          <p:cNvGrpSpPr/>
          <p:nvPr userDrawn="1"/>
        </p:nvGrpSpPr>
        <p:grpSpPr>
          <a:xfrm>
            <a:off x="9934116" y="3866655"/>
            <a:ext cx="2018814" cy="494263"/>
            <a:chOff x="9925087" y="2466052"/>
            <a:chExt cx="2018814" cy="494263"/>
          </a:xfrm>
          <a:effectLst>
            <a:outerShdw blurRad="63500" algn="ctr" rotWithShape="0">
              <a:prstClr val="black">
                <a:alpha val="11000"/>
              </a:prstClr>
            </a:outerShdw>
          </a:effectLst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633C3A53-C430-50CE-AFC5-EF3D1F4945D3}"/>
                </a:ext>
              </a:extLst>
            </p:cNvPr>
            <p:cNvGrpSpPr/>
            <p:nvPr userDrawn="1"/>
          </p:nvGrpSpPr>
          <p:grpSpPr>
            <a:xfrm>
              <a:off x="10161374" y="2466052"/>
              <a:ext cx="1570188" cy="494263"/>
              <a:chOff x="10154677" y="2466052"/>
              <a:chExt cx="1570188" cy="494263"/>
            </a:xfrm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E4F79E45-FB66-62A0-BD61-EA9DA1B3E7CE}"/>
                  </a:ext>
                </a:extLst>
              </p:cNvPr>
              <p:cNvSpPr/>
              <p:nvPr userDrawn="1"/>
            </p:nvSpPr>
            <p:spPr>
              <a:xfrm>
                <a:off x="10160567" y="2468431"/>
                <a:ext cx="1564298" cy="491884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F5D0E21D-00D0-68A3-55EE-4F5E3B33711B}"/>
                  </a:ext>
                </a:extLst>
              </p:cNvPr>
              <p:cNvSpPr/>
              <p:nvPr userDrawn="1"/>
            </p:nvSpPr>
            <p:spPr>
              <a:xfrm>
                <a:off x="10154677" y="2466052"/>
                <a:ext cx="1564298" cy="491884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38CF76EE-3648-B83C-11D7-D99B0865DFA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r="50418"/>
            <a:stretch/>
          </p:blipFill>
          <p:spPr>
            <a:xfrm>
              <a:off x="9925087" y="2469553"/>
              <a:ext cx="244019" cy="488383"/>
            </a:xfrm>
            <a:prstGeom prst="rect">
              <a:avLst/>
            </a:prstGeom>
            <a:effectLst/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264B064B-1010-4E4D-CFCD-C9B52C0D40B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r="50418"/>
            <a:stretch/>
          </p:blipFill>
          <p:spPr>
            <a:xfrm rot="10800000">
              <a:off x="11699882" y="2469553"/>
              <a:ext cx="244019" cy="488383"/>
            </a:xfrm>
            <a:prstGeom prst="rect">
              <a:avLst/>
            </a:prstGeom>
            <a:effectLst/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77160A1-FFEE-C169-DCE6-C4DE699169E9}"/>
              </a:ext>
            </a:extLst>
          </p:cNvPr>
          <p:cNvGrpSpPr/>
          <p:nvPr userDrawn="1"/>
        </p:nvGrpSpPr>
        <p:grpSpPr>
          <a:xfrm>
            <a:off x="9934116" y="4562474"/>
            <a:ext cx="2018814" cy="494263"/>
            <a:chOff x="9925087" y="2466052"/>
            <a:chExt cx="2018814" cy="494263"/>
          </a:xfrm>
          <a:effectLst>
            <a:outerShdw blurRad="63500" algn="ctr" rotWithShape="0">
              <a:prstClr val="black">
                <a:alpha val="11000"/>
              </a:prstClr>
            </a:outerShdw>
          </a:effectLst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D64A4F73-92AF-8D9F-5146-36BB25BDB161}"/>
                </a:ext>
              </a:extLst>
            </p:cNvPr>
            <p:cNvGrpSpPr/>
            <p:nvPr userDrawn="1"/>
          </p:nvGrpSpPr>
          <p:grpSpPr>
            <a:xfrm>
              <a:off x="10161374" y="2466052"/>
              <a:ext cx="1570188" cy="494263"/>
              <a:chOff x="10154677" y="2466052"/>
              <a:chExt cx="1570188" cy="494263"/>
            </a:xfrm>
          </p:grpSpPr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613D02CB-0CD8-D155-A958-B8157ADE938C}"/>
                  </a:ext>
                </a:extLst>
              </p:cNvPr>
              <p:cNvSpPr/>
              <p:nvPr userDrawn="1"/>
            </p:nvSpPr>
            <p:spPr>
              <a:xfrm>
                <a:off x="10160567" y="2468431"/>
                <a:ext cx="1564298" cy="491884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2D67C12B-C3B8-B00C-6A70-70FEFC85763D}"/>
                  </a:ext>
                </a:extLst>
              </p:cNvPr>
              <p:cNvSpPr/>
              <p:nvPr userDrawn="1"/>
            </p:nvSpPr>
            <p:spPr>
              <a:xfrm>
                <a:off x="10154677" y="2466052"/>
                <a:ext cx="1564298" cy="491884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28" name="Graphic 27">
              <a:extLst>
                <a:ext uri="{FF2B5EF4-FFF2-40B4-BE49-F238E27FC236}">
                  <a16:creationId xmlns:a16="http://schemas.microsoft.com/office/drawing/2014/main" id="{7642EF4B-795D-A1C5-9E78-402A8E7FCF7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r="50418"/>
            <a:stretch/>
          </p:blipFill>
          <p:spPr>
            <a:xfrm>
              <a:off x="9925087" y="2469553"/>
              <a:ext cx="244019" cy="488383"/>
            </a:xfrm>
            <a:prstGeom prst="rect">
              <a:avLst/>
            </a:prstGeom>
            <a:effectLst/>
          </p:spPr>
        </p:pic>
        <p:pic>
          <p:nvPicPr>
            <p:cNvPr id="29" name="Graphic 28">
              <a:extLst>
                <a:ext uri="{FF2B5EF4-FFF2-40B4-BE49-F238E27FC236}">
                  <a16:creationId xmlns:a16="http://schemas.microsoft.com/office/drawing/2014/main" id="{2AC9B9B9-BA6F-ECA9-D466-ED6400BE9E78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r="50418"/>
            <a:stretch/>
          </p:blipFill>
          <p:spPr>
            <a:xfrm rot="10800000">
              <a:off x="11699882" y="2469553"/>
              <a:ext cx="244019" cy="488383"/>
            </a:xfrm>
            <a:prstGeom prst="rect">
              <a:avLst/>
            </a:prstGeom>
            <a:effectLst/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643289A4-611A-C68B-F7E2-0C961E88D671}"/>
              </a:ext>
            </a:extLst>
          </p:cNvPr>
          <p:cNvGrpSpPr/>
          <p:nvPr userDrawn="1"/>
        </p:nvGrpSpPr>
        <p:grpSpPr>
          <a:xfrm>
            <a:off x="9934116" y="5258293"/>
            <a:ext cx="2018814" cy="494263"/>
            <a:chOff x="9925087" y="2466052"/>
            <a:chExt cx="2018814" cy="494263"/>
          </a:xfrm>
          <a:effectLst>
            <a:outerShdw blurRad="63500" algn="ctr" rotWithShape="0">
              <a:prstClr val="black">
                <a:alpha val="11000"/>
              </a:prstClr>
            </a:outerShdw>
          </a:effectLst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C917A473-24F5-1681-3D9A-2BBC12788851}"/>
                </a:ext>
              </a:extLst>
            </p:cNvPr>
            <p:cNvGrpSpPr/>
            <p:nvPr userDrawn="1"/>
          </p:nvGrpSpPr>
          <p:grpSpPr>
            <a:xfrm>
              <a:off x="10161374" y="2466052"/>
              <a:ext cx="1570188" cy="494263"/>
              <a:chOff x="10154677" y="2466052"/>
              <a:chExt cx="1570188" cy="494263"/>
            </a:xfrm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CEE0C656-4957-0E5B-0288-0F4B664172EA}"/>
                  </a:ext>
                </a:extLst>
              </p:cNvPr>
              <p:cNvSpPr/>
              <p:nvPr userDrawn="1"/>
            </p:nvSpPr>
            <p:spPr>
              <a:xfrm>
                <a:off x="10160567" y="2468431"/>
                <a:ext cx="1564298" cy="491884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85C4F8CD-86DD-6122-7CB0-CFDD1B969193}"/>
                  </a:ext>
                </a:extLst>
              </p:cNvPr>
              <p:cNvSpPr/>
              <p:nvPr userDrawn="1"/>
            </p:nvSpPr>
            <p:spPr>
              <a:xfrm>
                <a:off x="10154677" y="2466052"/>
                <a:ext cx="1564298" cy="491884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A34DA20B-C95A-512E-FFCD-79A1BA8AA4BF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r="50418"/>
            <a:stretch/>
          </p:blipFill>
          <p:spPr>
            <a:xfrm>
              <a:off x="9925087" y="2469553"/>
              <a:ext cx="244019" cy="488383"/>
            </a:xfrm>
            <a:prstGeom prst="rect">
              <a:avLst/>
            </a:prstGeom>
            <a:effectLst/>
          </p:spPr>
        </p:pic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051D982F-CB4C-889C-65C1-B1EE5436FFE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r="50418"/>
            <a:stretch/>
          </p:blipFill>
          <p:spPr>
            <a:xfrm rot="10800000">
              <a:off x="11699882" y="2469553"/>
              <a:ext cx="244019" cy="488383"/>
            </a:xfrm>
            <a:prstGeom prst="rect">
              <a:avLst/>
            </a:prstGeom>
            <a:effectLst/>
          </p:spPr>
        </p:pic>
      </p:grpSp>
      <p:pic>
        <p:nvPicPr>
          <p:cNvPr id="38" name="Graphic 37">
            <a:extLst>
              <a:ext uri="{FF2B5EF4-FFF2-40B4-BE49-F238E27FC236}">
                <a16:creationId xmlns:a16="http://schemas.microsoft.com/office/drawing/2014/main" id="{32233393-7F75-7254-9509-06145B87E31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50615"/>
          <a:stretch/>
        </p:blipFill>
        <p:spPr>
          <a:xfrm flipV="1">
            <a:off x="10402457" y="6020791"/>
            <a:ext cx="1100189" cy="543329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39" name="Group 38">
            <a:extLst>
              <a:ext uri="{FF2B5EF4-FFF2-40B4-BE49-F238E27FC236}">
                <a16:creationId xmlns:a16="http://schemas.microsoft.com/office/drawing/2014/main" id="{FDBE89E8-5464-C779-9C78-E8EF9E1BC7C9}"/>
              </a:ext>
            </a:extLst>
          </p:cNvPr>
          <p:cNvGrpSpPr/>
          <p:nvPr userDrawn="1"/>
        </p:nvGrpSpPr>
        <p:grpSpPr>
          <a:xfrm>
            <a:off x="8599854" y="2385621"/>
            <a:ext cx="997932" cy="2328091"/>
            <a:chOff x="8466678" y="1980842"/>
            <a:chExt cx="1236800" cy="2885349"/>
          </a:xfrm>
        </p:grpSpPr>
        <p:pic>
          <p:nvPicPr>
            <p:cNvPr id="40" name="Graphic 39">
              <a:extLst>
                <a:ext uri="{FF2B5EF4-FFF2-40B4-BE49-F238E27FC236}">
                  <a16:creationId xmlns:a16="http://schemas.microsoft.com/office/drawing/2014/main" id="{0BD79366-CAA5-FC99-30A4-E4D9C66FFEF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466678" y="2805116"/>
              <a:ext cx="1236800" cy="1236800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1" name="Graphic 40">
              <a:extLst>
                <a:ext uri="{FF2B5EF4-FFF2-40B4-BE49-F238E27FC236}">
                  <a16:creationId xmlns:a16="http://schemas.microsoft.com/office/drawing/2014/main" id="{9285FB2C-3D90-025A-09C7-17D192881B3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708281" y="1980842"/>
              <a:ext cx="753594" cy="753594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2" name="Graphic 41">
              <a:extLst>
                <a:ext uri="{FF2B5EF4-FFF2-40B4-BE49-F238E27FC236}">
                  <a16:creationId xmlns:a16="http://schemas.microsoft.com/office/drawing/2014/main" id="{21AFF827-93FA-7880-90C6-02279E24BF2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708281" y="4112597"/>
              <a:ext cx="753594" cy="753594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8E759285-7A72-5383-EDF4-54564488FC8A}"/>
              </a:ext>
            </a:extLst>
          </p:cNvPr>
          <p:cNvSpPr/>
          <p:nvPr userDrawn="1"/>
        </p:nvSpPr>
        <p:spPr>
          <a:xfrm>
            <a:off x="689354" y="62144"/>
            <a:ext cx="8386913" cy="463699"/>
          </a:xfrm>
          <a:prstGeom prst="roundRect">
            <a:avLst>
              <a:gd name="adj" fmla="val 34674"/>
            </a:avLst>
          </a:prstGeom>
          <a:solidFill>
            <a:srgbClr val="AEF4FE">
              <a:alpha val="10000"/>
            </a:srgbClr>
          </a:solidFill>
          <a:ln w="63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8" name="Graphic 47">
            <a:extLst>
              <a:ext uri="{FF2B5EF4-FFF2-40B4-BE49-F238E27FC236}">
                <a16:creationId xmlns:a16="http://schemas.microsoft.com/office/drawing/2014/main" id="{1149E45D-4086-054B-1213-E22D4326749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91520" y="100679"/>
            <a:ext cx="396243" cy="396243"/>
          </a:xfrm>
          <a:prstGeom prst="rect">
            <a:avLst/>
          </a:prstGeom>
          <a:effectLst/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B0153857-7325-E4F6-8591-338035A83C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5534" y="100679"/>
            <a:ext cx="396243" cy="396243"/>
          </a:xfrm>
          <a:prstGeom prst="rect">
            <a:avLst/>
          </a:prstGeom>
          <a:effectLst/>
        </p:spPr>
      </p:pic>
      <p:grpSp>
        <p:nvGrpSpPr>
          <p:cNvPr id="52" name="Group 51">
            <a:extLst>
              <a:ext uri="{FF2B5EF4-FFF2-40B4-BE49-F238E27FC236}">
                <a16:creationId xmlns:a16="http://schemas.microsoft.com/office/drawing/2014/main" id="{72A1C721-E1FD-4EBF-39E0-B28D181301DD}"/>
              </a:ext>
            </a:extLst>
          </p:cNvPr>
          <p:cNvGrpSpPr/>
          <p:nvPr userDrawn="1"/>
        </p:nvGrpSpPr>
        <p:grpSpPr>
          <a:xfrm>
            <a:off x="9852683" y="1"/>
            <a:ext cx="2061702" cy="2274582"/>
            <a:chOff x="4073895" y="151874"/>
            <a:chExt cx="3353376" cy="3699627"/>
          </a:xfrm>
        </p:grpSpPr>
        <p:pic>
          <p:nvPicPr>
            <p:cNvPr id="53" name="Graphic 52">
              <a:extLst>
                <a:ext uri="{FF2B5EF4-FFF2-40B4-BE49-F238E27FC236}">
                  <a16:creationId xmlns:a16="http://schemas.microsoft.com/office/drawing/2014/main" id="{781531D9-B510-31AC-F048-EF397BBEE4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462391" y="886621"/>
              <a:ext cx="2964880" cy="2964880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1AD6876C-576F-E954-16E1-B461853AE96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73895" y="151874"/>
              <a:ext cx="3194171" cy="3425385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AFCF7F87-DD22-8168-AAA0-F2807D0C4C26}"/>
              </a:ext>
            </a:extLst>
          </p:cNvPr>
          <p:cNvGrpSpPr/>
          <p:nvPr userDrawn="1"/>
        </p:nvGrpSpPr>
        <p:grpSpPr>
          <a:xfrm>
            <a:off x="193208" y="2385621"/>
            <a:ext cx="997932" cy="2328091"/>
            <a:chOff x="8466678" y="1980842"/>
            <a:chExt cx="1236800" cy="2885349"/>
          </a:xfrm>
        </p:grpSpPr>
        <p:pic>
          <p:nvPicPr>
            <p:cNvPr id="3" name="Graphic 2">
              <a:extLst>
                <a:ext uri="{FF2B5EF4-FFF2-40B4-BE49-F238E27FC236}">
                  <a16:creationId xmlns:a16="http://schemas.microsoft.com/office/drawing/2014/main" id="{BE99F421-5EFD-DBC7-0834-FB15A0EBDC9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466678" y="2805116"/>
              <a:ext cx="1236800" cy="1236800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id="{E1DC0326-F8DF-7746-50E8-BB8CC63E9D6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708281" y="1980842"/>
              <a:ext cx="753594" cy="753594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8A285EB2-2067-9C37-6E43-B2438B0049F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708281" y="4112597"/>
              <a:ext cx="753594" cy="753594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2384591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64575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C06ADF34-578C-946A-BE89-AEDF6869D8DF}"/>
              </a:ext>
            </a:extLst>
          </p:cNvPr>
          <p:cNvGrpSpPr/>
          <p:nvPr userDrawn="1"/>
        </p:nvGrpSpPr>
        <p:grpSpPr>
          <a:xfrm>
            <a:off x="307258" y="1423903"/>
            <a:ext cx="11577484" cy="4010194"/>
            <a:chOff x="307258" y="1749545"/>
            <a:chExt cx="11577484" cy="4010194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79618B6F-67DB-4567-A3E9-3360DC98DD3B}"/>
                </a:ext>
              </a:extLst>
            </p:cNvPr>
            <p:cNvSpPr/>
            <p:nvPr userDrawn="1"/>
          </p:nvSpPr>
          <p:spPr>
            <a:xfrm>
              <a:off x="307258" y="2335060"/>
              <a:ext cx="11577484" cy="2806279"/>
            </a:xfrm>
            <a:prstGeom prst="roundRect">
              <a:avLst>
                <a:gd name="adj" fmla="val 7718"/>
              </a:avLst>
            </a:prstGeom>
            <a:solidFill>
              <a:srgbClr val="AEF4FE">
                <a:alpha val="10000"/>
              </a:srgbClr>
            </a:solidFill>
            <a:ln w="635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2E4F110A-F0AB-4F0F-DF83-8A140580B311}"/>
                </a:ext>
              </a:extLst>
            </p:cNvPr>
            <p:cNvGrpSpPr/>
            <p:nvPr userDrawn="1"/>
          </p:nvGrpSpPr>
          <p:grpSpPr>
            <a:xfrm rot="16200000">
              <a:off x="5477598" y="925270"/>
              <a:ext cx="1236800" cy="2885349"/>
              <a:chOff x="8466678" y="1980842"/>
              <a:chExt cx="1236800" cy="2885349"/>
            </a:xfrm>
          </p:grpSpPr>
          <p:pic>
            <p:nvPicPr>
              <p:cNvPr id="12" name="Graphic 11">
                <a:extLst>
                  <a:ext uri="{FF2B5EF4-FFF2-40B4-BE49-F238E27FC236}">
                    <a16:creationId xmlns:a16="http://schemas.microsoft.com/office/drawing/2014/main" id="{601715D1-B2D8-6EC1-C006-ED94CD2A9478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466678" y="2805116"/>
                <a:ext cx="1236800" cy="1236800"/>
              </a:xfrm>
              <a:prstGeom prst="rect">
                <a:avLst/>
              </a:prstGeom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3" name="Graphic 12">
                <a:extLst>
                  <a:ext uri="{FF2B5EF4-FFF2-40B4-BE49-F238E27FC236}">
                    <a16:creationId xmlns:a16="http://schemas.microsoft.com/office/drawing/2014/main" id="{8CC8426D-7857-D6C9-C99B-DB45043BB6D9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708281" y="1980842"/>
                <a:ext cx="753594" cy="753594"/>
              </a:xfrm>
              <a:prstGeom prst="rect">
                <a:avLst/>
              </a:prstGeom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4" name="Graphic 13">
                <a:extLst>
                  <a:ext uri="{FF2B5EF4-FFF2-40B4-BE49-F238E27FC236}">
                    <a16:creationId xmlns:a16="http://schemas.microsoft.com/office/drawing/2014/main" id="{0A88C550-4F84-4FF8-27ED-C7FC3FA4B71E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708281" y="4112597"/>
                <a:ext cx="753594" cy="753594"/>
              </a:xfrm>
              <a:prstGeom prst="rect">
                <a:avLst/>
              </a:prstGeom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4DE8C90F-B069-B44F-AEE5-2ADB976D6F89}"/>
                </a:ext>
              </a:extLst>
            </p:cNvPr>
            <p:cNvGrpSpPr/>
            <p:nvPr userDrawn="1"/>
          </p:nvGrpSpPr>
          <p:grpSpPr>
            <a:xfrm rot="16200000">
              <a:off x="5477599" y="3698664"/>
              <a:ext cx="1236800" cy="2885349"/>
              <a:chOff x="8466678" y="1980842"/>
              <a:chExt cx="1236800" cy="2885349"/>
            </a:xfrm>
          </p:grpSpPr>
          <p:pic>
            <p:nvPicPr>
              <p:cNvPr id="16" name="Graphic 15">
                <a:extLst>
                  <a:ext uri="{FF2B5EF4-FFF2-40B4-BE49-F238E27FC236}">
                    <a16:creationId xmlns:a16="http://schemas.microsoft.com/office/drawing/2014/main" id="{3A09AB6B-7650-5E3A-BFB0-968FF96E0572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466678" y="2805116"/>
                <a:ext cx="1236800" cy="1236800"/>
              </a:xfrm>
              <a:prstGeom prst="rect">
                <a:avLst/>
              </a:prstGeom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7" name="Graphic 16">
                <a:extLst>
                  <a:ext uri="{FF2B5EF4-FFF2-40B4-BE49-F238E27FC236}">
                    <a16:creationId xmlns:a16="http://schemas.microsoft.com/office/drawing/2014/main" id="{38A1FA1D-7993-02DA-2382-FD9A91128BA9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708281" y="1980842"/>
                <a:ext cx="753594" cy="753594"/>
              </a:xfrm>
              <a:prstGeom prst="rect">
                <a:avLst/>
              </a:prstGeom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8" name="Graphic 17">
                <a:extLst>
                  <a:ext uri="{FF2B5EF4-FFF2-40B4-BE49-F238E27FC236}">
                    <a16:creationId xmlns:a16="http://schemas.microsoft.com/office/drawing/2014/main" id="{BB26B55A-E305-A00C-64C9-DEAB4F4D8C95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708281" y="4112597"/>
                <a:ext cx="753594" cy="753594"/>
              </a:xfrm>
              <a:prstGeom prst="rect">
                <a:avLst/>
              </a:prstGeom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</p:spPr>
          </p:pic>
        </p:grpSp>
      </p:grpSp>
    </p:spTree>
    <p:extLst>
      <p:ext uri="{BB962C8B-B14F-4D97-AF65-F5344CB8AC3E}">
        <p14:creationId xmlns:p14="http://schemas.microsoft.com/office/powerpoint/2010/main" val="2186360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036B63E4-E4ED-505F-1E5B-8571BCB9B8C9}"/>
              </a:ext>
            </a:extLst>
          </p:cNvPr>
          <p:cNvGrpSpPr/>
          <p:nvPr userDrawn="1"/>
        </p:nvGrpSpPr>
        <p:grpSpPr>
          <a:xfrm>
            <a:off x="-2518293" y="-263502"/>
            <a:ext cx="17228586" cy="7385004"/>
            <a:chOff x="760542" y="1264356"/>
            <a:chExt cx="10670916" cy="4574070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6E43AC36-368B-C3C3-3DA6-784E0A8BFCBF}"/>
                </a:ext>
              </a:extLst>
            </p:cNvPr>
            <p:cNvGrpSpPr/>
            <p:nvPr userDrawn="1"/>
          </p:nvGrpSpPr>
          <p:grpSpPr>
            <a:xfrm rot="16200000">
              <a:off x="3808965" y="-1784067"/>
              <a:ext cx="4574070" cy="10670916"/>
              <a:chOff x="8466678" y="1980842"/>
              <a:chExt cx="1236800" cy="2885349"/>
            </a:xfrm>
          </p:grpSpPr>
          <p:pic>
            <p:nvPicPr>
              <p:cNvPr id="4" name="Graphic 3">
                <a:extLst>
                  <a:ext uri="{FF2B5EF4-FFF2-40B4-BE49-F238E27FC236}">
                    <a16:creationId xmlns:a16="http://schemas.microsoft.com/office/drawing/2014/main" id="{7B46EFD5-8510-5264-2E21-74FE24CDB0F3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466678" y="2805116"/>
                <a:ext cx="1236800" cy="1236800"/>
              </a:xfrm>
              <a:prstGeom prst="rect">
                <a:avLst/>
              </a:prstGeom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5" name="Graphic 4">
                <a:extLst>
                  <a:ext uri="{FF2B5EF4-FFF2-40B4-BE49-F238E27FC236}">
                    <a16:creationId xmlns:a16="http://schemas.microsoft.com/office/drawing/2014/main" id="{5B06AA8F-AAC9-2882-3B5B-42BEAE72C785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708281" y="1980842"/>
                <a:ext cx="753594" cy="753594"/>
              </a:xfrm>
              <a:prstGeom prst="rect">
                <a:avLst/>
              </a:prstGeom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6" name="Graphic 5">
                <a:extLst>
                  <a:ext uri="{FF2B5EF4-FFF2-40B4-BE49-F238E27FC236}">
                    <a16:creationId xmlns:a16="http://schemas.microsoft.com/office/drawing/2014/main" id="{881FF569-BDCA-5527-D588-CB67D3239CA4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708281" y="4112597"/>
                <a:ext cx="753594" cy="753594"/>
              </a:xfrm>
              <a:prstGeom prst="rect">
                <a:avLst/>
              </a:prstGeom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</p:spPr>
          </p:pic>
        </p:grp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32A9A6B9-2520-9A70-D588-424DF8D88E93}"/>
                </a:ext>
              </a:extLst>
            </p:cNvPr>
            <p:cNvSpPr/>
            <p:nvPr userDrawn="1"/>
          </p:nvSpPr>
          <p:spPr>
            <a:xfrm>
              <a:off x="4562981" y="2018374"/>
              <a:ext cx="3066032" cy="306603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59254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9618B6F-67DB-4567-A3E9-3360DC98DD3B}"/>
              </a:ext>
            </a:extLst>
          </p:cNvPr>
          <p:cNvSpPr/>
          <p:nvPr userDrawn="1"/>
        </p:nvSpPr>
        <p:spPr>
          <a:xfrm>
            <a:off x="1041256" y="2285507"/>
            <a:ext cx="10109488" cy="2286986"/>
          </a:xfrm>
          <a:prstGeom prst="roundRect">
            <a:avLst>
              <a:gd name="adj" fmla="val 7718"/>
            </a:avLst>
          </a:prstGeom>
          <a:solidFill>
            <a:srgbClr val="AEF4FE">
              <a:alpha val="10000"/>
            </a:srgbClr>
          </a:solidFill>
          <a:ln w="63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342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876357-EB95-1A76-7090-FE8DF0C1E0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61B278-0713-46D7-8DD5-58B6B98A01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138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8" r:id="rId4"/>
    <p:sldLayoutId id="2147483657" r:id="rId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18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g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g"/><Relationship Id="rId5" Type="http://schemas.openxmlformats.org/officeDocument/2006/relationships/image" Target="../media/image24.jpg"/><Relationship Id="rId4" Type="http://schemas.openxmlformats.org/officeDocument/2006/relationships/image" Target="../media/image11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29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3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g"/><Relationship Id="rId5" Type="http://schemas.openxmlformats.org/officeDocument/2006/relationships/image" Target="../media/image29.jpg"/><Relationship Id="rId4" Type="http://schemas.openxmlformats.org/officeDocument/2006/relationships/image" Target="../media/image12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g"/><Relationship Id="rId5" Type="http://schemas.openxmlformats.org/officeDocument/2006/relationships/image" Target="../media/image24.jpg"/><Relationship Id="rId4" Type="http://schemas.openxmlformats.org/officeDocument/2006/relationships/image" Target="../media/image11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image" Target="../media/image8.png"/><Relationship Id="rId18" Type="http://schemas.openxmlformats.org/officeDocument/2006/relationships/image" Target="../media/image9.pn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12" Type="http://schemas.openxmlformats.org/officeDocument/2006/relationships/image" Target="../media/image7.png"/><Relationship Id="rId17" Type="http://schemas.openxmlformats.org/officeDocument/2006/relationships/slide" Target="slide35.xml"/><Relationship Id="rId2" Type="http://schemas.openxmlformats.org/officeDocument/2006/relationships/image" Target="../media/image1.png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slide" Target="slide19.xml"/><Relationship Id="rId5" Type="http://schemas.openxmlformats.org/officeDocument/2006/relationships/slide" Target="slide4.xml"/><Relationship Id="rId15" Type="http://schemas.openxmlformats.org/officeDocument/2006/relationships/image" Target="../media/image8.png"/><Relationship Id="rId10" Type="http://schemas.openxmlformats.org/officeDocument/2006/relationships/image" Target="../media/image7.png"/><Relationship Id="rId19" Type="http://schemas.openxmlformats.org/officeDocument/2006/relationships/image" Target="../media/image3.png"/><Relationship Id="rId4" Type="http://schemas.openxmlformats.org/officeDocument/2006/relationships/image" Target="../media/image5.png"/><Relationship Id="rId9" Type="http://schemas.openxmlformats.org/officeDocument/2006/relationships/image" Target="../media/image6.png"/><Relationship Id="rId14" Type="http://schemas.openxmlformats.org/officeDocument/2006/relationships/slide" Target="slide30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4AC041E-9ADE-98EE-1AB6-5AE148804E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6" t="35039" r="21247" b="38915"/>
          <a:stretch/>
        </p:blipFill>
        <p:spPr>
          <a:xfrm>
            <a:off x="1625674" y="2079551"/>
            <a:ext cx="8940652" cy="3460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100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1AA139-0E8E-AAF0-1C90-7497DD70EEA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737315" y="6277183"/>
            <a:ext cx="436228" cy="365125"/>
          </a:xfrm>
        </p:spPr>
        <p:txBody>
          <a:bodyPr/>
          <a:lstStyle/>
          <a:p>
            <a:fld id="{7661B278-0713-46D7-8DD5-58B6B98A0123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D77C73-4458-CA48-2337-C7E07DEA3B1D}"/>
              </a:ext>
            </a:extLst>
          </p:cNvPr>
          <p:cNvSpPr txBox="1"/>
          <p:nvPr/>
        </p:nvSpPr>
        <p:spPr>
          <a:xfrm>
            <a:off x="10153997" y="2555192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7F08B9-4CA0-0B21-1D7A-10AF97C4A86C}"/>
              </a:ext>
            </a:extLst>
          </p:cNvPr>
          <p:cNvSpPr txBox="1"/>
          <p:nvPr/>
        </p:nvSpPr>
        <p:spPr>
          <a:xfrm>
            <a:off x="10153997" y="3272914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C07163-E6A2-B315-3830-223A27A2021B}"/>
              </a:ext>
            </a:extLst>
          </p:cNvPr>
          <p:cNvSpPr txBox="1"/>
          <p:nvPr/>
        </p:nvSpPr>
        <p:spPr>
          <a:xfrm>
            <a:off x="10158154" y="3957386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D99E5C-88D0-B00E-5FDC-98CE08A2EC61}"/>
              </a:ext>
            </a:extLst>
          </p:cNvPr>
          <p:cNvSpPr txBox="1"/>
          <p:nvPr/>
        </p:nvSpPr>
        <p:spPr>
          <a:xfrm>
            <a:off x="10158154" y="4649590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نتیجه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3979B4-48FE-373D-7A6F-64753D0B7FA2}"/>
              </a:ext>
            </a:extLst>
          </p:cNvPr>
          <p:cNvSpPr txBox="1"/>
          <p:nvPr/>
        </p:nvSpPr>
        <p:spPr>
          <a:xfrm>
            <a:off x="10158154" y="5352335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منابع و پیشنهادات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9A408AF-476C-2D55-7F1D-88032EC037F6}"/>
              </a:ext>
            </a:extLst>
          </p:cNvPr>
          <p:cNvSpPr txBox="1"/>
          <p:nvPr/>
        </p:nvSpPr>
        <p:spPr>
          <a:xfrm>
            <a:off x="518160" y="132417"/>
            <a:ext cx="8747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ارائه پایان نامه دانشجوی دانشکده ادبیات فارسی دانشگاه تهران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9DE8041-2DD4-0724-05F6-BA7B2FDB021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317"/>
          <a:stretch/>
        </p:blipFill>
        <p:spPr>
          <a:xfrm rot="10800000">
            <a:off x="1466424" y="691888"/>
            <a:ext cx="6851232" cy="3366235"/>
          </a:xfrm>
          <a:prstGeom prst="round2SameRect">
            <a:avLst/>
          </a:prstGeom>
        </p:spPr>
      </p:pic>
      <p:sp>
        <p:nvSpPr>
          <p:cNvPr id="10" name="Rectangle: Top Corners Rounded 9">
            <a:extLst>
              <a:ext uri="{FF2B5EF4-FFF2-40B4-BE49-F238E27FC236}">
                <a16:creationId xmlns:a16="http://schemas.microsoft.com/office/drawing/2014/main" id="{3C99BA89-C5CA-F20F-EC62-C257FC244264}"/>
              </a:ext>
            </a:extLst>
          </p:cNvPr>
          <p:cNvSpPr/>
          <p:nvPr/>
        </p:nvSpPr>
        <p:spPr>
          <a:xfrm rot="10800000">
            <a:off x="2034042" y="683694"/>
            <a:ext cx="5933872" cy="488984"/>
          </a:xfrm>
          <a:prstGeom prst="round2SameRect">
            <a:avLst>
              <a:gd name="adj1" fmla="val 29280"/>
              <a:gd name="adj2" fmla="val 0"/>
            </a:avLst>
          </a:prstGeom>
          <a:solidFill>
            <a:srgbClr val="F7FEFF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D3403FF-9DFA-4B4E-392C-20791FB6D4D2}"/>
              </a:ext>
            </a:extLst>
          </p:cNvPr>
          <p:cNvSpPr txBox="1"/>
          <p:nvPr/>
        </p:nvSpPr>
        <p:spPr>
          <a:xfrm>
            <a:off x="690019" y="749990"/>
            <a:ext cx="8418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وارد نمایید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1335C4E-89F5-7FEF-4CEF-042122EB7359}"/>
              </a:ext>
            </a:extLst>
          </p:cNvPr>
          <p:cNvSpPr txBox="1"/>
          <p:nvPr/>
        </p:nvSpPr>
        <p:spPr>
          <a:xfrm>
            <a:off x="1404958" y="4471324"/>
            <a:ext cx="6974162" cy="17620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119103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1AA139-0E8E-AAF0-1C90-7497DD70EEA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737315" y="6277183"/>
            <a:ext cx="436228" cy="365125"/>
          </a:xfrm>
        </p:spPr>
        <p:txBody>
          <a:bodyPr/>
          <a:lstStyle/>
          <a:p>
            <a:fld id="{7661B278-0713-46D7-8DD5-58B6B98A0123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D77C73-4458-CA48-2337-C7E07DEA3B1D}"/>
              </a:ext>
            </a:extLst>
          </p:cNvPr>
          <p:cNvSpPr txBox="1"/>
          <p:nvPr/>
        </p:nvSpPr>
        <p:spPr>
          <a:xfrm>
            <a:off x="10153997" y="2555192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7F08B9-4CA0-0B21-1D7A-10AF97C4A86C}"/>
              </a:ext>
            </a:extLst>
          </p:cNvPr>
          <p:cNvSpPr txBox="1"/>
          <p:nvPr/>
        </p:nvSpPr>
        <p:spPr>
          <a:xfrm>
            <a:off x="10153997" y="3272914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C07163-E6A2-B315-3830-223A27A2021B}"/>
              </a:ext>
            </a:extLst>
          </p:cNvPr>
          <p:cNvSpPr txBox="1"/>
          <p:nvPr/>
        </p:nvSpPr>
        <p:spPr>
          <a:xfrm>
            <a:off x="10158154" y="3957386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D99E5C-88D0-B00E-5FDC-98CE08A2EC61}"/>
              </a:ext>
            </a:extLst>
          </p:cNvPr>
          <p:cNvSpPr txBox="1"/>
          <p:nvPr/>
        </p:nvSpPr>
        <p:spPr>
          <a:xfrm>
            <a:off x="10158154" y="4649590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نتیجه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3979B4-48FE-373D-7A6F-64753D0B7FA2}"/>
              </a:ext>
            </a:extLst>
          </p:cNvPr>
          <p:cNvSpPr txBox="1"/>
          <p:nvPr/>
        </p:nvSpPr>
        <p:spPr>
          <a:xfrm>
            <a:off x="10158154" y="5352335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منابع و پیشنهادات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A9BECDF-1B2A-7207-22B1-8863CF9DBE07}"/>
              </a:ext>
            </a:extLst>
          </p:cNvPr>
          <p:cNvSpPr txBox="1"/>
          <p:nvPr/>
        </p:nvSpPr>
        <p:spPr>
          <a:xfrm>
            <a:off x="518160" y="132417"/>
            <a:ext cx="8747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ارائه پایان نامه دانشجوی دانشکده ادبیات فارسی دانشگاه تهران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E8E02D42-AF6C-E4EE-F9E8-F0D788F15BFA}"/>
              </a:ext>
            </a:extLst>
          </p:cNvPr>
          <p:cNvSpPr/>
          <p:nvPr/>
        </p:nvSpPr>
        <p:spPr>
          <a:xfrm>
            <a:off x="2438400" y="1741715"/>
            <a:ext cx="4996544" cy="1443938"/>
          </a:xfrm>
          <a:prstGeom prst="roundRect">
            <a:avLst>
              <a:gd name="adj" fmla="val 12555"/>
            </a:avLst>
          </a:prstGeom>
          <a:noFill/>
          <a:ln w="12700">
            <a:solidFill>
              <a:srgbClr val="0154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666CD0E-1D85-E14F-A8F4-3E729A7DC6A7}"/>
              </a:ext>
            </a:extLst>
          </p:cNvPr>
          <p:cNvSpPr txBox="1"/>
          <p:nvPr/>
        </p:nvSpPr>
        <p:spPr>
          <a:xfrm>
            <a:off x="2511287" y="1614340"/>
            <a:ext cx="4850769" cy="14850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E3BFFF88-325C-8E50-FC86-89FE6272C15A}"/>
              </a:ext>
            </a:extLst>
          </p:cNvPr>
          <p:cNvSpPr/>
          <p:nvPr/>
        </p:nvSpPr>
        <p:spPr>
          <a:xfrm>
            <a:off x="2438400" y="4265163"/>
            <a:ext cx="4996544" cy="1443938"/>
          </a:xfrm>
          <a:prstGeom prst="roundRect">
            <a:avLst>
              <a:gd name="adj" fmla="val 12555"/>
            </a:avLst>
          </a:prstGeom>
          <a:noFill/>
          <a:ln w="12700">
            <a:solidFill>
              <a:srgbClr val="0154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94B8C12-91A1-1628-40F6-3384457E73DE}"/>
              </a:ext>
            </a:extLst>
          </p:cNvPr>
          <p:cNvSpPr txBox="1"/>
          <p:nvPr/>
        </p:nvSpPr>
        <p:spPr>
          <a:xfrm>
            <a:off x="2511287" y="4137788"/>
            <a:ext cx="4850769" cy="14850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CB7E914-8352-2E30-8AB3-343D85D00B66}"/>
              </a:ext>
            </a:extLst>
          </p:cNvPr>
          <p:cNvGrpSpPr/>
          <p:nvPr/>
        </p:nvGrpSpPr>
        <p:grpSpPr>
          <a:xfrm>
            <a:off x="1886035" y="1205595"/>
            <a:ext cx="1139347" cy="1139347"/>
            <a:chOff x="1886035" y="1205595"/>
            <a:chExt cx="1139347" cy="1139347"/>
          </a:xfrm>
        </p:grpSpPr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639BCD8C-4147-9ED1-C9D0-357F2D1AC1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6200000">
              <a:off x="1886035" y="1205595"/>
              <a:ext cx="1139347" cy="1139347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F237E7A4-4166-D00D-B262-377D6C0EB742}"/>
                </a:ext>
              </a:extLst>
            </p:cNvPr>
            <p:cNvSpPr/>
            <p:nvPr/>
          </p:nvSpPr>
          <p:spPr>
            <a:xfrm>
              <a:off x="2108356" y="1445225"/>
              <a:ext cx="660085" cy="66008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43">
              <a:extLst>
                <a:ext uri="{FF2B5EF4-FFF2-40B4-BE49-F238E27FC236}">
                  <a16:creationId xmlns:a16="http://schemas.microsoft.com/office/drawing/2014/main" id="{D2099F53-15C1-2AC9-4AA4-891FAD8B7CA5}"/>
                </a:ext>
              </a:extLst>
            </p:cNvPr>
            <p:cNvSpPr/>
            <p:nvPr/>
          </p:nvSpPr>
          <p:spPr>
            <a:xfrm>
              <a:off x="2226328" y="1563197"/>
              <a:ext cx="424140" cy="424140"/>
            </a:xfrm>
            <a:custGeom>
              <a:avLst/>
              <a:gdLst/>
              <a:ahLst/>
              <a:cxnLst/>
              <a:rect l="l" t="t" r="r" b="b"/>
              <a:pathLst>
                <a:path w="496410" h="496410">
                  <a:moveTo>
                    <a:pt x="0" y="0"/>
                  </a:moveTo>
                  <a:lnTo>
                    <a:pt x="496410" y="0"/>
                  </a:lnTo>
                  <a:lnTo>
                    <a:pt x="496410" y="496410"/>
                  </a:lnTo>
                  <a:lnTo>
                    <a:pt x="0" y="4964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15EAC450-BC27-6498-0A61-42F3B9A0E78A}"/>
              </a:ext>
            </a:extLst>
          </p:cNvPr>
          <p:cNvGrpSpPr/>
          <p:nvPr/>
        </p:nvGrpSpPr>
        <p:grpSpPr>
          <a:xfrm>
            <a:off x="6848491" y="3672348"/>
            <a:ext cx="1139347" cy="1139347"/>
            <a:chOff x="6848491" y="3672348"/>
            <a:chExt cx="1139347" cy="1139347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B1055A8A-A8E0-56E4-628B-1BA8FBDAB15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6200000">
              <a:off x="6848491" y="3672348"/>
              <a:ext cx="1139347" cy="1139347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5E748CED-2B73-16F0-1DBD-644E2EC24993}"/>
                </a:ext>
              </a:extLst>
            </p:cNvPr>
            <p:cNvSpPr/>
            <p:nvPr/>
          </p:nvSpPr>
          <p:spPr>
            <a:xfrm>
              <a:off x="7088122" y="3911979"/>
              <a:ext cx="660085" cy="66008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5">
              <a:extLst>
                <a:ext uri="{FF2B5EF4-FFF2-40B4-BE49-F238E27FC236}">
                  <a16:creationId xmlns:a16="http://schemas.microsoft.com/office/drawing/2014/main" id="{B074D3BC-9368-9D32-EA37-F74BF6245EA8}"/>
                </a:ext>
              </a:extLst>
            </p:cNvPr>
            <p:cNvSpPr/>
            <p:nvPr/>
          </p:nvSpPr>
          <p:spPr>
            <a:xfrm>
              <a:off x="7233264" y="4040342"/>
              <a:ext cx="403357" cy="403357"/>
            </a:xfrm>
            <a:custGeom>
              <a:avLst/>
              <a:gdLst/>
              <a:ahLst/>
              <a:cxnLst/>
              <a:rect l="l" t="t" r="r" b="b"/>
              <a:pathLst>
                <a:path w="605036" h="605036">
                  <a:moveTo>
                    <a:pt x="0" y="0"/>
                  </a:moveTo>
                  <a:lnTo>
                    <a:pt x="605036" y="0"/>
                  </a:lnTo>
                  <a:lnTo>
                    <a:pt x="605036" y="605036"/>
                  </a:lnTo>
                  <a:lnTo>
                    <a:pt x="0" y="60503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8F00CE43-F62E-F992-0A18-12911B8F12BA}"/>
              </a:ext>
            </a:extLst>
          </p:cNvPr>
          <p:cNvSpPr txBox="1"/>
          <p:nvPr/>
        </p:nvSpPr>
        <p:spPr>
          <a:xfrm>
            <a:off x="690019" y="749990"/>
            <a:ext cx="8418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وارد نمایید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33818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/>
      <p:bldP spid="23" grpId="0" animBg="1"/>
      <p:bldP spid="25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B9B4C1A-F3A2-F802-BED9-7C218B2611B3}"/>
              </a:ext>
            </a:extLst>
          </p:cNvPr>
          <p:cNvSpPr txBox="1"/>
          <p:nvPr/>
        </p:nvSpPr>
        <p:spPr>
          <a:xfrm>
            <a:off x="324465" y="2858331"/>
            <a:ext cx="115332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6000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60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516377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1AA139-0E8E-AAF0-1C90-7497DD70EEA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737315" y="6277183"/>
            <a:ext cx="436228" cy="365125"/>
          </a:xfrm>
        </p:spPr>
        <p:txBody>
          <a:bodyPr/>
          <a:lstStyle/>
          <a:p>
            <a:fld id="{7661B278-0713-46D7-8DD5-58B6B98A0123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D77C73-4458-CA48-2337-C7E07DEA3B1D}"/>
              </a:ext>
            </a:extLst>
          </p:cNvPr>
          <p:cNvSpPr txBox="1"/>
          <p:nvPr/>
        </p:nvSpPr>
        <p:spPr>
          <a:xfrm>
            <a:off x="10153997" y="2555192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7F08B9-4CA0-0B21-1D7A-10AF97C4A86C}"/>
              </a:ext>
            </a:extLst>
          </p:cNvPr>
          <p:cNvSpPr txBox="1"/>
          <p:nvPr/>
        </p:nvSpPr>
        <p:spPr>
          <a:xfrm>
            <a:off x="10153997" y="3272914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C07163-E6A2-B315-3830-223A27A2021B}"/>
              </a:ext>
            </a:extLst>
          </p:cNvPr>
          <p:cNvSpPr txBox="1"/>
          <p:nvPr/>
        </p:nvSpPr>
        <p:spPr>
          <a:xfrm>
            <a:off x="10158154" y="3957386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D99E5C-88D0-B00E-5FDC-98CE08A2EC61}"/>
              </a:ext>
            </a:extLst>
          </p:cNvPr>
          <p:cNvSpPr txBox="1"/>
          <p:nvPr/>
        </p:nvSpPr>
        <p:spPr>
          <a:xfrm>
            <a:off x="10158154" y="4649590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نتیجه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3979B4-48FE-373D-7A6F-64753D0B7FA2}"/>
              </a:ext>
            </a:extLst>
          </p:cNvPr>
          <p:cNvSpPr txBox="1"/>
          <p:nvPr/>
        </p:nvSpPr>
        <p:spPr>
          <a:xfrm>
            <a:off x="10158154" y="5352335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منابع و پیشنهادات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885425-3ECE-149F-BDE8-914343AD351B}"/>
              </a:ext>
            </a:extLst>
          </p:cNvPr>
          <p:cNvSpPr txBox="1"/>
          <p:nvPr/>
        </p:nvSpPr>
        <p:spPr>
          <a:xfrm>
            <a:off x="518160" y="132417"/>
            <a:ext cx="8747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ارائه پایان نامه دانشجوی دانشکده ادبیات فارسی دانشگاه تهران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F30F92-A50D-6F71-649E-9A91817A742C}"/>
              </a:ext>
            </a:extLst>
          </p:cNvPr>
          <p:cNvSpPr txBox="1"/>
          <p:nvPr/>
        </p:nvSpPr>
        <p:spPr>
          <a:xfrm>
            <a:off x="1311597" y="1610094"/>
            <a:ext cx="7160886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3577A59-49C2-0A74-F2D1-25B9638D308D}"/>
              </a:ext>
            </a:extLst>
          </p:cNvPr>
          <p:cNvSpPr txBox="1"/>
          <p:nvPr/>
        </p:nvSpPr>
        <p:spPr>
          <a:xfrm>
            <a:off x="678730" y="927519"/>
            <a:ext cx="8418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وارد نمایید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1400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1AA139-0E8E-AAF0-1C90-7497DD70EEA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737315" y="6277183"/>
            <a:ext cx="436228" cy="365125"/>
          </a:xfrm>
        </p:spPr>
        <p:txBody>
          <a:bodyPr/>
          <a:lstStyle/>
          <a:p>
            <a:fld id="{7661B278-0713-46D7-8DD5-58B6B98A0123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D77C73-4458-CA48-2337-C7E07DEA3B1D}"/>
              </a:ext>
            </a:extLst>
          </p:cNvPr>
          <p:cNvSpPr txBox="1"/>
          <p:nvPr/>
        </p:nvSpPr>
        <p:spPr>
          <a:xfrm>
            <a:off x="10153997" y="2555192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7F08B9-4CA0-0B21-1D7A-10AF97C4A86C}"/>
              </a:ext>
            </a:extLst>
          </p:cNvPr>
          <p:cNvSpPr txBox="1"/>
          <p:nvPr/>
        </p:nvSpPr>
        <p:spPr>
          <a:xfrm>
            <a:off x="10153997" y="3272914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C07163-E6A2-B315-3830-223A27A2021B}"/>
              </a:ext>
            </a:extLst>
          </p:cNvPr>
          <p:cNvSpPr txBox="1"/>
          <p:nvPr/>
        </p:nvSpPr>
        <p:spPr>
          <a:xfrm>
            <a:off x="10158154" y="3957386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D99E5C-88D0-B00E-5FDC-98CE08A2EC61}"/>
              </a:ext>
            </a:extLst>
          </p:cNvPr>
          <p:cNvSpPr txBox="1"/>
          <p:nvPr/>
        </p:nvSpPr>
        <p:spPr>
          <a:xfrm>
            <a:off x="10158154" y="4649590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نتیجه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3979B4-48FE-373D-7A6F-64753D0B7FA2}"/>
              </a:ext>
            </a:extLst>
          </p:cNvPr>
          <p:cNvSpPr txBox="1"/>
          <p:nvPr/>
        </p:nvSpPr>
        <p:spPr>
          <a:xfrm>
            <a:off x="10158154" y="5352335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منابع و پیشنهادات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E9FF607-843F-8EE2-7272-585890223E24}"/>
              </a:ext>
            </a:extLst>
          </p:cNvPr>
          <p:cNvSpPr txBox="1"/>
          <p:nvPr/>
        </p:nvSpPr>
        <p:spPr>
          <a:xfrm>
            <a:off x="518160" y="132417"/>
            <a:ext cx="8747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ارائه پایان نامه دانشجوی دانشکده ادبیات فارسی دانشگاه تهران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908EB2ED-BCC0-C959-E5F8-7A5266C2060A}"/>
              </a:ext>
            </a:extLst>
          </p:cNvPr>
          <p:cNvSpPr/>
          <p:nvPr/>
        </p:nvSpPr>
        <p:spPr>
          <a:xfrm>
            <a:off x="1491344" y="1741714"/>
            <a:ext cx="5943600" cy="1935165"/>
          </a:xfrm>
          <a:prstGeom prst="roundRect">
            <a:avLst>
              <a:gd name="adj" fmla="val 12555"/>
            </a:avLst>
          </a:prstGeom>
          <a:noFill/>
          <a:ln w="12700">
            <a:solidFill>
              <a:srgbClr val="0154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99486399-A895-89A0-ABCD-6F005B3169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6482565" y="1831644"/>
            <a:ext cx="1845236" cy="1845236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C56C4046-6A44-C41B-B6AD-09FC64C61344}"/>
              </a:ext>
            </a:extLst>
          </p:cNvPr>
          <p:cNvSpPr/>
          <p:nvPr/>
        </p:nvSpPr>
        <p:spPr>
          <a:xfrm>
            <a:off x="1491344" y="4173419"/>
            <a:ext cx="5943600" cy="1935165"/>
          </a:xfrm>
          <a:prstGeom prst="roundRect">
            <a:avLst>
              <a:gd name="adj" fmla="val 13132"/>
            </a:avLst>
          </a:prstGeom>
          <a:noFill/>
          <a:ln w="12700">
            <a:solidFill>
              <a:srgbClr val="0154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FC1EEFD8-ADE5-F062-BC35-22949DC904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6482565" y="4263349"/>
            <a:ext cx="1845236" cy="1845236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17102AA-5E0C-29DD-8BBF-4AB691687B2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796"/>
          <a:stretch/>
        </p:blipFill>
        <p:spPr>
          <a:xfrm>
            <a:off x="6762375" y="2083582"/>
            <a:ext cx="1345138" cy="1307698"/>
          </a:xfrm>
          <a:prstGeom prst="roundRect">
            <a:avLst>
              <a:gd name="adj" fmla="val 50000"/>
            </a:avLst>
          </a:prstGeom>
          <a:ln w="28575">
            <a:solidFill>
              <a:schemeClr val="bg1"/>
            </a:solidFill>
          </a:ln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C4569AF-110B-C7B7-AD67-363CAC2454C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948"/>
          <a:stretch/>
        </p:blipFill>
        <p:spPr>
          <a:xfrm>
            <a:off x="6805245" y="4538317"/>
            <a:ext cx="1259399" cy="1295298"/>
          </a:xfrm>
          <a:prstGeom prst="roundRect">
            <a:avLst>
              <a:gd name="adj" fmla="val 50000"/>
            </a:avLst>
          </a:prstGeom>
          <a:ln w="28575">
            <a:solidFill>
              <a:schemeClr val="bg1"/>
            </a:solidFill>
          </a:ln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7C9BEBA9-95D8-118E-CA6D-58EACEC58889}"/>
              </a:ext>
            </a:extLst>
          </p:cNvPr>
          <p:cNvSpPr txBox="1"/>
          <p:nvPr/>
        </p:nvSpPr>
        <p:spPr>
          <a:xfrm>
            <a:off x="678730" y="927519"/>
            <a:ext cx="8418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وارد نمایید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2897593-2ACD-2997-24C4-CB6200D81501}"/>
              </a:ext>
            </a:extLst>
          </p:cNvPr>
          <p:cNvSpPr txBox="1"/>
          <p:nvPr/>
        </p:nvSpPr>
        <p:spPr>
          <a:xfrm>
            <a:off x="1561570" y="1658429"/>
            <a:ext cx="4850769" cy="19466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37C8E9F-84DC-60A1-F653-B663C48DAED3}"/>
              </a:ext>
            </a:extLst>
          </p:cNvPr>
          <p:cNvSpPr txBox="1"/>
          <p:nvPr/>
        </p:nvSpPr>
        <p:spPr>
          <a:xfrm>
            <a:off x="1703667" y="4109130"/>
            <a:ext cx="4850769" cy="19466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27780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20" grpId="0"/>
      <p:bldP spid="21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1AA139-0E8E-AAF0-1C90-7497DD70EEA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737315" y="6277183"/>
            <a:ext cx="436228" cy="365125"/>
          </a:xfrm>
        </p:spPr>
        <p:txBody>
          <a:bodyPr/>
          <a:lstStyle/>
          <a:p>
            <a:fld id="{7661B278-0713-46D7-8DD5-58B6B98A0123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D77C73-4458-CA48-2337-C7E07DEA3B1D}"/>
              </a:ext>
            </a:extLst>
          </p:cNvPr>
          <p:cNvSpPr txBox="1"/>
          <p:nvPr/>
        </p:nvSpPr>
        <p:spPr>
          <a:xfrm>
            <a:off x="10153997" y="2555192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7F08B9-4CA0-0B21-1D7A-10AF97C4A86C}"/>
              </a:ext>
            </a:extLst>
          </p:cNvPr>
          <p:cNvSpPr txBox="1"/>
          <p:nvPr/>
        </p:nvSpPr>
        <p:spPr>
          <a:xfrm>
            <a:off x="10153997" y="3272914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C07163-E6A2-B315-3830-223A27A2021B}"/>
              </a:ext>
            </a:extLst>
          </p:cNvPr>
          <p:cNvSpPr txBox="1"/>
          <p:nvPr/>
        </p:nvSpPr>
        <p:spPr>
          <a:xfrm>
            <a:off x="10158154" y="3957386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D99E5C-88D0-B00E-5FDC-98CE08A2EC61}"/>
              </a:ext>
            </a:extLst>
          </p:cNvPr>
          <p:cNvSpPr txBox="1"/>
          <p:nvPr/>
        </p:nvSpPr>
        <p:spPr>
          <a:xfrm>
            <a:off x="10158154" y="4649590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نتیجه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3979B4-48FE-373D-7A6F-64753D0B7FA2}"/>
              </a:ext>
            </a:extLst>
          </p:cNvPr>
          <p:cNvSpPr txBox="1"/>
          <p:nvPr/>
        </p:nvSpPr>
        <p:spPr>
          <a:xfrm>
            <a:off x="10158154" y="5352335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منابع و پیشنهادات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17B2F2F-3A6C-A104-1EED-0B447550C56A}"/>
              </a:ext>
            </a:extLst>
          </p:cNvPr>
          <p:cNvSpPr txBox="1"/>
          <p:nvPr/>
        </p:nvSpPr>
        <p:spPr>
          <a:xfrm>
            <a:off x="518160" y="132417"/>
            <a:ext cx="8747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ارائه پایان نامه دانشجوی دانشکده ادبیات فارسی دانشگاه تهران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8DF6F84-D12B-6A85-09AB-E50515AE33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167" b="92500" l="10000" r="90000">
                        <a14:foregroundMark x1="49500" y1="24500" x2="48000" y2="7833"/>
                        <a14:foregroundMark x1="64000" y1="19333" x2="65833" y2="6333"/>
                        <a14:foregroundMark x1="60833" y1="67667" x2="64833" y2="92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6938" y="2120021"/>
            <a:ext cx="3540091" cy="354009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B533E6-C69D-0840-3DFA-0E48D94B60E7}"/>
              </a:ext>
            </a:extLst>
          </p:cNvPr>
          <p:cNvSpPr txBox="1"/>
          <p:nvPr/>
        </p:nvSpPr>
        <p:spPr>
          <a:xfrm>
            <a:off x="1508202" y="1906654"/>
            <a:ext cx="3907945" cy="386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endParaRPr lang="en-US" sz="1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E527DAD-D6EB-3BF5-57A0-24391A2BE994}"/>
              </a:ext>
            </a:extLst>
          </p:cNvPr>
          <p:cNvSpPr txBox="1"/>
          <p:nvPr/>
        </p:nvSpPr>
        <p:spPr>
          <a:xfrm>
            <a:off x="678730" y="927519"/>
            <a:ext cx="8418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وارد نمایید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08095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1AA139-0E8E-AAF0-1C90-7497DD70EEA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737315" y="6277183"/>
            <a:ext cx="436228" cy="365125"/>
          </a:xfrm>
        </p:spPr>
        <p:txBody>
          <a:bodyPr/>
          <a:lstStyle/>
          <a:p>
            <a:fld id="{7661B278-0713-46D7-8DD5-58B6B98A0123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D77C73-4458-CA48-2337-C7E07DEA3B1D}"/>
              </a:ext>
            </a:extLst>
          </p:cNvPr>
          <p:cNvSpPr txBox="1"/>
          <p:nvPr/>
        </p:nvSpPr>
        <p:spPr>
          <a:xfrm>
            <a:off x="10153997" y="2555192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7F08B9-4CA0-0B21-1D7A-10AF97C4A86C}"/>
              </a:ext>
            </a:extLst>
          </p:cNvPr>
          <p:cNvSpPr txBox="1"/>
          <p:nvPr/>
        </p:nvSpPr>
        <p:spPr>
          <a:xfrm>
            <a:off x="10153997" y="3272914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C07163-E6A2-B315-3830-223A27A2021B}"/>
              </a:ext>
            </a:extLst>
          </p:cNvPr>
          <p:cNvSpPr txBox="1"/>
          <p:nvPr/>
        </p:nvSpPr>
        <p:spPr>
          <a:xfrm>
            <a:off x="10158154" y="3957386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D99E5C-88D0-B00E-5FDC-98CE08A2EC61}"/>
              </a:ext>
            </a:extLst>
          </p:cNvPr>
          <p:cNvSpPr txBox="1"/>
          <p:nvPr/>
        </p:nvSpPr>
        <p:spPr>
          <a:xfrm>
            <a:off x="10158154" y="4649590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نتیجه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3979B4-48FE-373D-7A6F-64753D0B7FA2}"/>
              </a:ext>
            </a:extLst>
          </p:cNvPr>
          <p:cNvSpPr txBox="1"/>
          <p:nvPr/>
        </p:nvSpPr>
        <p:spPr>
          <a:xfrm>
            <a:off x="10158154" y="5352335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منابع و پیشنهادات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560C6A-B66B-22D8-EAFF-68577DDDA002}"/>
              </a:ext>
            </a:extLst>
          </p:cNvPr>
          <p:cNvSpPr txBox="1"/>
          <p:nvPr/>
        </p:nvSpPr>
        <p:spPr>
          <a:xfrm>
            <a:off x="518160" y="132417"/>
            <a:ext cx="8747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ارائه پایان نامه دانشجوی دانشکده ادبیات فارسی دانشگاه تهران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147FB43-1AE5-5FE3-9C25-0514114E67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062" b="93817" l="10000" r="90000">
                        <a14:foregroundMark x1="59600" y1="23774" x2="48900" y2="9595"/>
                        <a14:foregroundMark x1="48900" y1="9595" x2="48200" y2="9168"/>
                        <a14:foregroundMark x1="59300" y1="72921" x2="60000" y2="93817"/>
                        <a14:foregroundMark x1="60000" y1="93817" x2="60900" y2="915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79" y="1892123"/>
            <a:ext cx="3674278" cy="3446473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6496BFAC-254C-C9E2-3FBA-03B931649940}"/>
              </a:ext>
            </a:extLst>
          </p:cNvPr>
          <p:cNvGrpSpPr/>
          <p:nvPr/>
        </p:nvGrpSpPr>
        <p:grpSpPr>
          <a:xfrm flipH="1">
            <a:off x="453667" y="1510060"/>
            <a:ext cx="5476267" cy="4327030"/>
            <a:chOff x="3973716" y="222714"/>
            <a:chExt cx="8078974" cy="6383539"/>
          </a:xfrm>
        </p:grpSpPr>
        <p:sp>
          <p:nvSpPr>
            <p:cNvPr id="11" name="Block Arc 10">
              <a:extLst>
                <a:ext uri="{FF2B5EF4-FFF2-40B4-BE49-F238E27FC236}">
                  <a16:creationId xmlns:a16="http://schemas.microsoft.com/office/drawing/2014/main" id="{0BBC7B0C-1113-C6B9-ACF0-5EAA8DA4CF93}"/>
                </a:ext>
              </a:extLst>
            </p:cNvPr>
            <p:cNvSpPr/>
            <p:nvPr/>
          </p:nvSpPr>
          <p:spPr>
            <a:xfrm rot="15964043">
              <a:off x="5874107" y="325370"/>
              <a:ext cx="6178583" cy="6178583"/>
            </a:xfrm>
            <a:prstGeom prst="blockArc">
              <a:avLst>
                <a:gd name="adj1" fmla="val 11497219"/>
                <a:gd name="adj2" fmla="val 34767"/>
                <a:gd name="adj3" fmla="val 0"/>
              </a:avLst>
            </a:prstGeom>
            <a:solidFill>
              <a:srgbClr val="01546D"/>
            </a:solidFill>
            <a:ln w="952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87442EC7-1880-B5F0-4732-A09D373F7D4F}"/>
                </a:ext>
              </a:extLst>
            </p:cNvPr>
            <p:cNvGrpSpPr/>
            <p:nvPr/>
          </p:nvGrpSpPr>
          <p:grpSpPr>
            <a:xfrm>
              <a:off x="3973716" y="222714"/>
              <a:ext cx="4989682" cy="6383539"/>
              <a:chOff x="3973716" y="222714"/>
              <a:chExt cx="4989682" cy="6383539"/>
            </a:xfrm>
          </p:grpSpPr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82104CDB-2ACC-3558-FF79-7DA90E1FD6EB}"/>
                  </a:ext>
                </a:extLst>
              </p:cNvPr>
              <p:cNvCxnSpPr/>
              <p:nvPr/>
            </p:nvCxnSpPr>
            <p:spPr>
              <a:xfrm flipH="1" flipV="1">
                <a:off x="3973716" y="3328601"/>
                <a:ext cx="1884654" cy="1"/>
              </a:xfrm>
              <a:prstGeom prst="line">
                <a:avLst/>
              </a:prstGeom>
              <a:ln w="9525">
                <a:solidFill>
                  <a:srgbClr val="0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8E425743-83DB-886B-3821-08765BFF3538}"/>
                  </a:ext>
                </a:extLst>
              </p:cNvPr>
              <p:cNvCxnSpPr/>
              <p:nvPr/>
            </p:nvCxnSpPr>
            <p:spPr>
              <a:xfrm flipH="1" flipV="1">
                <a:off x="6301795" y="410407"/>
                <a:ext cx="1884654" cy="1"/>
              </a:xfrm>
              <a:prstGeom prst="line">
                <a:avLst/>
              </a:prstGeom>
              <a:ln w="9525">
                <a:solidFill>
                  <a:srgbClr val="0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5B2B102B-4118-245B-B27B-8AF37D92414B}"/>
                  </a:ext>
                </a:extLst>
              </p:cNvPr>
              <p:cNvSpPr/>
              <p:nvPr/>
            </p:nvSpPr>
            <p:spPr>
              <a:xfrm>
                <a:off x="8700735" y="222714"/>
                <a:ext cx="262663" cy="262663"/>
              </a:xfrm>
              <a:prstGeom prst="ellipse">
                <a:avLst/>
              </a:prstGeom>
              <a:solidFill>
                <a:srgbClr val="F7FEFF"/>
              </a:solidFill>
              <a:ln w="952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F7CFDE5A-EFDC-56DE-FD31-62A2E5A671C1}"/>
                  </a:ext>
                </a:extLst>
              </p:cNvPr>
              <p:cNvSpPr/>
              <p:nvPr/>
            </p:nvSpPr>
            <p:spPr>
              <a:xfrm>
                <a:off x="8102449" y="332448"/>
                <a:ext cx="168001" cy="16800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1A0B7B77-20D2-8A07-969F-51E5C2A97738}"/>
                  </a:ext>
                </a:extLst>
              </p:cNvPr>
              <p:cNvSpPr/>
              <p:nvPr/>
            </p:nvSpPr>
            <p:spPr>
              <a:xfrm>
                <a:off x="5790995" y="3246660"/>
                <a:ext cx="168001" cy="168001"/>
              </a:xfrm>
              <a:prstGeom prst="ellipse">
                <a:avLst/>
              </a:prstGeom>
              <a:solidFill>
                <a:srgbClr val="F7FEFF"/>
              </a:solidFill>
              <a:ln w="952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081FCA60-57AE-1A0B-BC23-29EADE2128E3}"/>
                  </a:ext>
                </a:extLst>
              </p:cNvPr>
              <p:cNvSpPr/>
              <p:nvPr/>
            </p:nvSpPr>
            <p:spPr>
              <a:xfrm>
                <a:off x="7069952" y="5842807"/>
                <a:ext cx="168001" cy="168001"/>
              </a:xfrm>
              <a:prstGeom prst="ellipse">
                <a:avLst/>
              </a:prstGeom>
              <a:solidFill>
                <a:srgbClr val="F7FEFF"/>
              </a:solidFill>
              <a:ln w="952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44885179-D060-A179-806A-3F81A026EB5B}"/>
                  </a:ext>
                </a:extLst>
              </p:cNvPr>
              <p:cNvSpPr/>
              <p:nvPr/>
            </p:nvSpPr>
            <p:spPr>
              <a:xfrm>
                <a:off x="8438072" y="6343590"/>
                <a:ext cx="262663" cy="262663"/>
              </a:xfrm>
              <a:prstGeom prst="ellipse">
                <a:avLst/>
              </a:prstGeom>
              <a:solidFill>
                <a:srgbClr val="F7FEFF"/>
              </a:solidFill>
              <a:ln w="952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ADA7AD85-1765-9D6A-C585-DA1DFED48E25}"/>
                  </a:ext>
                </a:extLst>
              </p:cNvPr>
              <p:cNvCxnSpPr/>
              <p:nvPr/>
            </p:nvCxnSpPr>
            <p:spPr>
              <a:xfrm flipH="1" flipV="1">
                <a:off x="5193616" y="5919074"/>
                <a:ext cx="1884654" cy="1"/>
              </a:xfrm>
              <a:prstGeom prst="line">
                <a:avLst/>
              </a:prstGeom>
              <a:ln w="9525">
                <a:solidFill>
                  <a:srgbClr val="0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39B55E2D-AE51-4862-32F9-DE335161C261}"/>
              </a:ext>
            </a:extLst>
          </p:cNvPr>
          <p:cNvSpPr/>
          <p:nvPr/>
        </p:nvSpPr>
        <p:spPr>
          <a:xfrm>
            <a:off x="4327727" y="1200202"/>
            <a:ext cx="3206762" cy="876885"/>
          </a:xfrm>
          <a:prstGeom prst="roundRect">
            <a:avLst>
              <a:gd name="adj" fmla="val 12555"/>
            </a:avLst>
          </a:prstGeom>
          <a:solidFill>
            <a:schemeClr val="bg1"/>
          </a:solidFill>
          <a:ln w="9525">
            <a:solidFill>
              <a:srgbClr val="0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34879A3B-D61B-513B-7C72-37280937D1C6}"/>
              </a:ext>
            </a:extLst>
          </p:cNvPr>
          <p:cNvSpPr/>
          <p:nvPr/>
        </p:nvSpPr>
        <p:spPr>
          <a:xfrm>
            <a:off x="4780456" y="3176916"/>
            <a:ext cx="3206762" cy="876885"/>
          </a:xfrm>
          <a:prstGeom prst="roundRect">
            <a:avLst>
              <a:gd name="adj" fmla="val 12555"/>
            </a:avLst>
          </a:prstGeom>
          <a:solidFill>
            <a:schemeClr val="bg1"/>
          </a:solidFill>
          <a:ln w="9525">
            <a:solidFill>
              <a:srgbClr val="01546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0AE3732-2899-793B-6A78-B363D6BC9DA4}"/>
              </a:ext>
            </a:extLst>
          </p:cNvPr>
          <p:cNvSpPr/>
          <p:nvPr/>
        </p:nvSpPr>
        <p:spPr>
          <a:xfrm>
            <a:off x="4327727" y="4932852"/>
            <a:ext cx="3206762" cy="876885"/>
          </a:xfrm>
          <a:prstGeom prst="roundRect">
            <a:avLst>
              <a:gd name="adj" fmla="val 12555"/>
            </a:avLst>
          </a:prstGeom>
          <a:solidFill>
            <a:schemeClr val="bg1"/>
          </a:solidFill>
          <a:ln w="9525">
            <a:solidFill>
              <a:srgbClr val="01546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AB9DFC5-FDD4-F847-2B95-923987B551FE}"/>
              </a:ext>
            </a:extLst>
          </p:cNvPr>
          <p:cNvSpPr txBox="1"/>
          <p:nvPr/>
        </p:nvSpPr>
        <p:spPr>
          <a:xfrm>
            <a:off x="4280957" y="1318821"/>
            <a:ext cx="3198969" cy="623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C995776-4602-54CC-1208-87FC8090F771}"/>
              </a:ext>
            </a:extLst>
          </p:cNvPr>
          <p:cNvSpPr txBox="1"/>
          <p:nvPr/>
        </p:nvSpPr>
        <p:spPr>
          <a:xfrm>
            <a:off x="4794961" y="3259560"/>
            <a:ext cx="3198969" cy="623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DE16270-3C0F-801A-A210-EC38B74F332B}"/>
              </a:ext>
            </a:extLst>
          </p:cNvPr>
          <p:cNvSpPr txBox="1"/>
          <p:nvPr/>
        </p:nvSpPr>
        <p:spPr>
          <a:xfrm>
            <a:off x="4326503" y="5035377"/>
            <a:ext cx="3198969" cy="623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67979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/>
      <p:bldP spid="26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FD3660CD-8D64-3EE8-A4E4-C12D468CC1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5835261" y="1792171"/>
            <a:ext cx="1845236" cy="1845236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1AA139-0E8E-AAF0-1C90-7497DD70EEA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737315" y="6277183"/>
            <a:ext cx="436228" cy="365125"/>
          </a:xfrm>
        </p:spPr>
        <p:txBody>
          <a:bodyPr/>
          <a:lstStyle/>
          <a:p>
            <a:fld id="{7661B278-0713-46D7-8DD5-58B6B98A0123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D77C73-4458-CA48-2337-C7E07DEA3B1D}"/>
              </a:ext>
            </a:extLst>
          </p:cNvPr>
          <p:cNvSpPr txBox="1"/>
          <p:nvPr/>
        </p:nvSpPr>
        <p:spPr>
          <a:xfrm>
            <a:off x="10153997" y="2555192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7F08B9-4CA0-0B21-1D7A-10AF97C4A86C}"/>
              </a:ext>
            </a:extLst>
          </p:cNvPr>
          <p:cNvSpPr txBox="1"/>
          <p:nvPr/>
        </p:nvSpPr>
        <p:spPr>
          <a:xfrm>
            <a:off x="10153997" y="3272914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C07163-E6A2-B315-3830-223A27A2021B}"/>
              </a:ext>
            </a:extLst>
          </p:cNvPr>
          <p:cNvSpPr txBox="1"/>
          <p:nvPr/>
        </p:nvSpPr>
        <p:spPr>
          <a:xfrm>
            <a:off x="10158154" y="3957386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D99E5C-88D0-B00E-5FDC-98CE08A2EC61}"/>
              </a:ext>
            </a:extLst>
          </p:cNvPr>
          <p:cNvSpPr txBox="1"/>
          <p:nvPr/>
        </p:nvSpPr>
        <p:spPr>
          <a:xfrm>
            <a:off x="10158154" y="4649590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نتیجه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3979B4-48FE-373D-7A6F-64753D0B7FA2}"/>
              </a:ext>
            </a:extLst>
          </p:cNvPr>
          <p:cNvSpPr txBox="1"/>
          <p:nvPr/>
        </p:nvSpPr>
        <p:spPr>
          <a:xfrm>
            <a:off x="10158154" y="5352335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منابع و پیشنهادات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4AF79D2-D91C-7FA7-15C0-49A652C768C8}"/>
              </a:ext>
            </a:extLst>
          </p:cNvPr>
          <p:cNvSpPr txBox="1"/>
          <p:nvPr/>
        </p:nvSpPr>
        <p:spPr>
          <a:xfrm>
            <a:off x="518160" y="132417"/>
            <a:ext cx="8747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ارائه پایان نامه دانشجوی دانشکده ادبیات فارسی دانشگاه تهران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8D78EC2-AE8B-26A9-8709-58255E46B639}"/>
              </a:ext>
            </a:extLst>
          </p:cNvPr>
          <p:cNvSpPr/>
          <p:nvPr/>
        </p:nvSpPr>
        <p:spPr>
          <a:xfrm>
            <a:off x="5321301" y="2655729"/>
            <a:ext cx="2873156" cy="3371268"/>
          </a:xfrm>
          <a:prstGeom prst="roundRect">
            <a:avLst>
              <a:gd name="adj" fmla="val 4488"/>
            </a:avLst>
          </a:prstGeom>
          <a:solidFill>
            <a:srgbClr val="F7FEFF"/>
          </a:solidFill>
          <a:ln w="12700">
            <a:solidFill>
              <a:srgbClr val="01546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711680AC-DF28-83EB-5507-A9603CCFC1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2234257" y="1749376"/>
            <a:ext cx="1845236" cy="1845236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FE11BC5-4B1B-0ABA-BC43-CC8633217136}"/>
              </a:ext>
            </a:extLst>
          </p:cNvPr>
          <p:cNvSpPr/>
          <p:nvPr/>
        </p:nvSpPr>
        <p:spPr>
          <a:xfrm>
            <a:off x="1720297" y="2612934"/>
            <a:ext cx="2873156" cy="3371268"/>
          </a:xfrm>
          <a:prstGeom prst="roundRect">
            <a:avLst>
              <a:gd name="adj" fmla="val 4488"/>
            </a:avLst>
          </a:prstGeom>
          <a:solidFill>
            <a:srgbClr val="F7FEFF"/>
          </a:solidFill>
          <a:ln w="12700">
            <a:solidFill>
              <a:srgbClr val="01546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4197A82-3172-252B-13C5-8176F6F9EBC5}"/>
              </a:ext>
            </a:extLst>
          </p:cNvPr>
          <p:cNvSpPr txBox="1"/>
          <p:nvPr/>
        </p:nvSpPr>
        <p:spPr>
          <a:xfrm>
            <a:off x="678730" y="927519"/>
            <a:ext cx="8418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وارد نمایید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0062CA0-95EE-FC2E-C21D-EFE3C86F8251}"/>
              </a:ext>
            </a:extLst>
          </p:cNvPr>
          <p:cNvSpPr txBox="1"/>
          <p:nvPr/>
        </p:nvSpPr>
        <p:spPr>
          <a:xfrm>
            <a:off x="5321301" y="2986670"/>
            <a:ext cx="2873156" cy="26237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CFF46B6-ADF0-805F-F112-D6BE5C1F46E7}"/>
              </a:ext>
            </a:extLst>
          </p:cNvPr>
          <p:cNvSpPr txBox="1"/>
          <p:nvPr/>
        </p:nvSpPr>
        <p:spPr>
          <a:xfrm>
            <a:off x="1720297" y="3036317"/>
            <a:ext cx="2873156" cy="26237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43898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1AA139-0E8E-AAF0-1C90-7497DD70EEA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737315" y="6277183"/>
            <a:ext cx="436228" cy="365125"/>
          </a:xfrm>
        </p:spPr>
        <p:txBody>
          <a:bodyPr/>
          <a:lstStyle/>
          <a:p>
            <a:fld id="{7661B278-0713-46D7-8DD5-58B6B98A0123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D77C73-4458-CA48-2337-C7E07DEA3B1D}"/>
              </a:ext>
            </a:extLst>
          </p:cNvPr>
          <p:cNvSpPr txBox="1"/>
          <p:nvPr/>
        </p:nvSpPr>
        <p:spPr>
          <a:xfrm>
            <a:off x="10153997" y="2555192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7F08B9-4CA0-0B21-1D7A-10AF97C4A86C}"/>
              </a:ext>
            </a:extLst>
          </p:cNvPr>
          <p:cNvSpPr txBox="1"/>
          <p:nvPr/>
        </p:nvSpPr>
        <p:spPr>
          <a:xfrm>
            <a:off x="10153997" y="3272914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C07163-E6A2-B315-3830-223A27A2021B}"/>
              </a:ext>
            </a:extLst>
          </p:cNvPr>
          <p:cNvSpPr txBox="1"/>
          <p:nvPr/>
        </p:nvSpPr>
        <p:spPr>
          <a:xfrm>
            <a:off x="10158154" y="3957386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D99E5C-88D0-B00E-5FDC-98CE08A2EC61}"/>
              </a:ext>
            </a:extLst>
          </p:cNvPr>
          <p:cNvSpPr txBox="1"/>
          <p:nvPr/>
        </p:nvSpPr>
        <p:spPr>
          <a:xfrm>
            <a:off x="10158154" y="4649590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نتیجه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3979B4-48FE-373D-7A6F-64753D0B7FA2}"/>
              </a:ext>
            </a:extLst>
          </p:cNvPr>
          <p:cNvSpPr txBox="1"/>
          <p:nvPr/>
        </p:nvSpPr>
        <p:spPr>
          <a:xfrm>
            <a:off x="10158154" y="5352335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منابع و پیشنهادات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56C87D6-040A-E703-0C47-DCE43325F625}"/>
              </a:ext>
            </a:extLst>
          </p:cNvPr>
          <p:cNvSpPr txBox="1"/>
          <p:nvPr/>
        </p:nvSpPr>
        <p:spPr>
          <a:xfrm>
            <a:off x="518160" y="132417"/>
            <a:ext cx="8747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ارائه پایان نامه دانشجوی دانشکده ادبیات فارسی دانشگاه تهران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648EC5B-F193-C911-A849-6A86FF3285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240" y="1045562"/>
            <a:ext cx="3391649" cy="5087474"/>
          </a:xfrm>
          <a:prstGeom prst="roundRect">
            <a:avLst>
              <a:gd name="adj" fmla="val 7160"/>
            </a:avLst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2AF7C22-32BD-FCCA-C316-0F85A4B7E7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1740" y="1036953"/>
            <a:ext cx="3391649" cy="5087475"/>
          </a:xfrm>
          <a:prstGeom prst="roundRect">
            <a:avLst>
              <a:gd name="adj" fmla="val 6497"/>
            </a:avLst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B9810D1-C897-8ED0-49D6-159025C6B47E}"/>
              </a:ext>
            </a:extLst>
          </p:cNvPr>
          <p:cNvSpPr/>
          <p:nvPr/>
        </p:nvSpPr>
        <p:spPr>
          <a:xfrm>
            <a:off x="5381599" y="5841824"/>
            <a:ext cx="2753927" cy="565207"/>
          </a:xfrm>
          <a:prstGeom prst="roundRect">
            <a:avLst/>
          </a:prstGeom>
          <a:solidFill>
            <a:schemeClr val="bg1"/>
          </a:solidFill>
          <a:ln w="6350">
            <a:solidFill>
              <a:srgbClr val="0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1C85046-5BB2-FAE2-572B-5790E0F21F75}"/>
              </a:ext>
            </a:extLst>
          </p:cNvPr>
          <p:cNvSpPr/>
          <p:nvPr/>
        </p:nvSpPr>
        <p:spPr>
          <a:xfrm>
            <a:off x="1604100" y="5830938"/>
            <a:ext cx="2753927" cy="565207"/>
          </a:xfrm>
          <a:prstGeom prst="roundRect">
            <a:avLst/>
          </a:prstGeom>
          <a:solidFill>
            <a:schemeClr val="bg1"/>
          </a:solidFill>
          <a:ln w="6350">
            <a:solidFill>
              <a:srgbClr val="0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F7CD90C-72E8-3CDB-20D3-E56A7005AF8F}"/>
              </a:ext>
            </a:extLst>
          </p:cNvPr>
          <p:cNvSpPr txBox="1"/>
          <p:nvPr/>
        </p:nvSpPr>
        <p:spPr>
          <a:xfrm>
            <a:off x="1393160" y="5950399"/>
            <a:ext cx="31758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تصویر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5A6E96F-64C7-22AB-09BB-7F77C6A843A9}"/>
              </a:ext>
            </a:extLst>
          </p:cNvPr>
          <p:cNvSpPr txBox="1"/>
          <p:nvPr/>
        </p:nvSpPr>
        <p:spPr>
          <a:xfrm>
            <a:off x="5139661" y="5950399"/>
            <a:ext cx="31758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تصویر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13688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AFAB59B-F538-C0E7-4DDD-D30A94058BF2}"/>
              </a:ext>
            </a:extLst>
          </p:cNvPr>
          <p:cNvSpPr txBox="1"/>
          <p:nvPr/>
        </p:nvSpPr>
        <p:spPr>
          <a:xfrm>
            <a:off x="324465" y="2858331"/>
            <a:ext cx="115332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6000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60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885085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11F56AED-6DB5-0343-9B13-C5736D93E0DC}"/>
              </a:ext>
            </a:extLst>
          </p:cNvPr>
          <p:cNvSpPr/>
          <p:nvPr/>
        </p:nvSpPr>
        <p:spPr>
          <a:xfrm>
            <a:off x="882977" y="2441542"/>
            <a:ext cx="10426046" cy="4247114"/>
          </a:xfrm>
          <a:prstGeom prst="roundRect">
            <a:avLst>
              <a:gd name="adj" fmla="val 8375"/>
            </a:avLst>
          </a:prstGeom>
          <a:solidFill>
            <a:srgbClr val="AEF4FE">
              <a:alpha val="10000"/>
            </a:srgbClr>
          </a:solidFill>
          <a:ln w="63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A723B31-B052-9A83-DDBA-F47F105741BA}"/>
              </a:ext>
            </a:extLst>
          </p:cNvPr>
          <p:cNvGrpSpPr/>
          <p:nvPr/>
        </p:nvGrpSpPr>
        <p:grpSpPr>
          <a:xfrm>
            <a:off x="264577" y="3122424"/>
            <a:ext cx="1236800" cy="2885349"/>
            <a:chOff x="8466678" y="1980842"/>
            <a:chExt cx="1236800" cy="2885349"/>
          </a:xfrm>
        </p:grpSpPr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id="{288EF7A6-7C01-B2E4-6322-5749CE0F140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466678" y="2805116"/>
              <a:ext cx="1236800" cy="1236800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378A6EA5-7375-648C-93FB-42E21CAC1FF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708281" y="1980842"/>
              <a:ext cx="753594" cy="753594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0278C9A7-FF09-8367-10EE-DD870D3D625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708281" y="4112597"/>
              <a:ext cx="753594" cy="753594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13E7ED42-11CD-64EF-FDE0-3CAAF9F10DAF}"/>
              </a:ext>
            </a:extLst>
          </p:cNvPr>
          <p:cNvGrpSpPr/>
          <p:nvPr/>
        </p:nvGrpSpPr>
        <p:grpSpPr>
          <a:xfrm>
            <a:off x="10690623" y="3246543"/>
            <a:ext cx="1236800" cy="2885349"/>
            <a:chOff x="8466678" y="1980842"/>
            <a:chExt cx="1236800" cy="2885349"/>
          </a:xfrm>
        </p:grpSpPr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22238F9A-F34A-2EE5-DEF5-0052B7C2FC2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466678" y="2805116"/>
              <a:ext cx="1236800" cy="1236800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42B32384-3AF3-1D36-E4B4-6B8F5BD3BDB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708281" y="1980842"/>
              <a:ext cx="753594" cy="753594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9E1412C3-8FA6-2C3F-A054-AF92DB5D8ED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708281" y="4112597"/>
              <a:ext cx="753594" cy="753594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304C2AC-CC01-D9CF-7755-5B5918123B54}"/>
              </a:ext>
            </a:extLst>
          </p:cNvPr>
          <p:cNvGrpSpPr/>
          <p:nvPr/>
        </p:nvGrpSpPr>
        <p:grpSpPr>
          <a:xfrm>
            <a:off x="4419312" y="151874"/>
            <a:ext cx="3353376" cy="3699627"/>
            <a:chOff x="4073895" y="151874"/>
            <a:chExt cx="3353376" cy="3699627"/>
          </a:xfrm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6A4EB929-863D-B285-4221-A160B1852A4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462391" y="886621"/>
              <a:ext cx="2964880" cy="2964880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09CBD1B5-45BA-E308-FAF5-85D7C889F3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73895" y="151874"/>
              <a:ext cx="3194171" cy="3425385"/>
            </a:xfrm>
            <a:prstGeom prst="rect">
              <a:avLst/>
            </a:prstGeom>
          </p:spPr>
        </p:pic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49A1674D-5799-8D5E-9B65-9B61F83D92F8}"/>
              </a:ext>
            </a:extLst>
          </p:cNvPr>
          <p:cNvSpPr txBox="1"/>
          <p:nvPr/>
        </p:nvSpPr>
        <p:spPr>
          <a:xfrm>
            <a:off x="882977" y="3948837"/>
            <a:ext cx="104260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dirty="0"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پایان نامه ادبیات | طرح ایرانی</a:t>
            </a:r>
            <a:endParaRPr lang="en-US" sz="28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0888310-83E6-ED68-755F-EFEE259DFBFC}"/>
              </a:ext>
            </a:extLst>
          </p:cNvPr>
          <p:cNvSpPr txBox="1"/>
          <p:nvPr/>
        </p:nvSpPr>
        <p:spPr>
          <a:xfrm>
            <a:off x="882977" y="4882082"/>
            <a:ext cx="104260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پژوهشگر: محمد جواد عزیزپناه                    استاد راهنما: علیرضا عزیزی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B97BAAC-B199-5E95-3A55-B31C0B8AB2E1}"/>
              </a:ext>
            </a:extLst>
          </p:cNvPr>
          <p:cNvSpPr txBox="1"/>
          <p:nvPr/>
        </p:nvSpPr>
        <p:spPr>
          <a:xfrm>
            <a:off x="882977" y="5457098"/>
            <a:ext cx="104260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تاریخ ارائه: زمستان .................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CCA11E0-A5E1-48FE-C944-9C05E06C4F44}"/>
              </a:ext>
            </a:extLst>
          </p:cNvPr>
          <p:cNvSpPr txBox="1"/>
          <p:nvPr/>
        </p:nvSpPr>
        <p:spPr>
          <a:xfrm>
            <a:off x="882977" y="6289377"/>
            <a:ext cx="104260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ارائه پایان نامه دانشجوی دانشکده ادبیات فارسی دانشگاه تهران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91357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/>
      <p:bldP spid="15" grpId="0"/>
      <p:bldP spid="16" grpId="0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1AA139-0E8E-AAF0-1C90-7497DD70EEA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737315" y="6277183"/>
            <a:ext cx="436228" cy="365125"/>
          </a:xfrm>
        </p:spPr>
        <p:txBody>
          <a:bodyPr/>
          <a:lstStyle/>
          <a:p>
            <a:fld id="{7661B278-0713-46D7-8DD5-58B6B98A0123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D77C73-4458-CA48-2337-C7E07DEA3B1D}"/>
              </a:ext>
            </a:extLst>
          </p:cNvPr>
          <p:cNvSpPr txBox="1"/>
          <p:nvPr/>
        </p:nvSpPr>
        <p:spPr>
          <a:xfrm>
            <a:off x="10153997" y="2555192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7F08B9-4CA0-0B21-1D7A-10AF97C4A86C}"/>
              </a:ext>
            </a:extLst>
          </p:cNvPr>
          <p:cNvSpPr txBox="1"/>
          <p:nvPr/>
        </p:nvSpPr>
        <p:spPr>
          <a:xfrm>
            <a:off x="10153997" y="3272914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C07163-E6A2-B315-3830-223A27A2021B}"/>
              </a:ext>
            </a:extLst>
          </p:cNvPr>
          <p:cNvSpPr txBox="1"/>
          <p:nvPr/>
        </p:nvSpPr>
        <p:spPr>
          <a:xfrm>
            <a:off x="10158154" y="3957386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D99E5C-88D0-B00E-5FDC-98CE08A2EC61}"/>
              </a:ext>
            </a:extLst>
          </p:cNvPr>
          <p:cNvSpPr txBox="1"/>
          <p:nvPr/>
        </p:nvSpPr>
        <p:spPr>
          <a:xfrm>
            <a:off x="10158154" y="4649590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نتیجه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3979B4-48FE-373D-7A6F-64753D0B7FA2}"/>
              </a:ext>
            </a:extLst>
          </p:cNvPr>
          <p:cNvSpPr txBox="1"/>
          <p:nvPr/>
        </p:nvSpPr>
        <p:spPr>
          <a:xfrm>
            <a:off x="10158154" y="5352335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منابع و پیشنهادات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CE29263-A26D-FF2E-33E9-CCD5C4D6841E}"/>
              </a:ext>
            </a:extLst>
          </p:cNvPr>
          <p:cNvSpPr txBox="1"/>
          <p:nvPr/>
        </p:nvSpPr>
        <p:spPr>
          <a:xfrm>
            <a:off x="518160" y="132417"/>
            <a:ext cx="8747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ارائه پایان نامه دانشجوی دانشکده ادبیات فارسی دانشگاه تهران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21EEE20-071D-2118-99DC-F95473A90047}"/>
              </a:ext>
            </a:extLst>
          </p:cNvPr>
          <p:cNvSpPr txBox="1"/>
          <p:nvPr/>
        </p:nvSpPr>
        <p:spPr>
          <a:xfrm>
            <a:off x="1311597" y="1610094"/>
            <a:ext cx="7160886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0FCCC4F-002A-CDA0-5D49-A71B8C1E7009}"/>
              </a:ext>
            </a:extLst>
          </p:cNvPr>
          <p:cNvSpPr txBox="1"/>
          <p:nvPr/>
        </p:nvSpPr>
        <p:spPr>
          <a:xfrm>
            <a:off x="678730" y="927519"/>
            <a:ext cx="8418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وارد نمایید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085755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3E908272-1DE5-8A4A-C094-9BD17E61C1A2}"/>
              </a:ext>
            </a:extLst>
          </p:cNvPr>
          <p:cNvSpPr/>
          <p:nvPr/>
        </p:nvSpPr>
        <p:spPr>
          <a:xfrm>
            <a:off x="1431924" y="2147917"/>
            <a:ext cx="3206762" cy="876885"/>
          </a:xfrm>
          <a:prstGeom prst="roundRect">
            <a:avLst>
              <a:gd name="adj" fmla="val 12555"/>
            </a:avLst>
          </a:prstGeom>
          <a:solidFill>
            <a:srgbClr val="F7FEFF"/>
          </a:solidFill>
          <a:ln w="9525">
            <a:solidFill>
              <a:srgbClr val="0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865A6CB4-1498-C648-92F3-E9F97CEAE4B2}"/>
              </a:ext>
            </a:extLst>
          </p:cNvPr>
          <p:cNvSpPr/>
          <p:nvPr/>
        </p:nvSpPr>
        <p:spPr>
          <a:xfrm>
            <a:off x="1380148" y="4926037"/>
            <a:ext cx="3206762" cy="876885"/>
          </a:xfrm>
          <a:prstGeom prst="roundRect">
            <a:avLst>
              <a:gd name="adj" fmla="val 12555"/>
            </a:avLst>
          </a:prstGeom>
          <a:solidFill>
            <a:srgbClr val="F7FEFF"/>
          </a:solidFill>
          <a:ln w="9525">
            <a:solidFill>
              <a:srgbClr val="0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6CD7D061-4F70-3B5B-A9CC-717AD6CA277F}"/>
              </a:ext>
            </a:extLst>
          </p:cNvPr>
          <p:cNvSpPr/>
          <p:nvPr/>
        </p:nvSpPr>
        <p:spPr>
          <a:xfrm>
            <a:off x="5363844" y="2147917"/>
            <a:ext cx="3206762" cy="876885"/>
          </a:xfrm>
          <a:prstGeom prst="roundRect">
            <a:avLst>
              <a:gd name="adj" fmla="val 12555"/>
            </a:avLst>
          </a:prstGeom>
          <a:solidFill>
            <a:srgbClr val="F7FEFF"/>
          </a:solidFill>
          <a:ln w="9525">
            <a:solidFill>
              <a:srgbClr val="0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AB1FD896-C38C-1030-265A-A1D101FFBFB5}"/>
              </a:ext>
            </a:extLst>
          </p:cNvPr>
          <p:cNvSpPr/>
          <p:nvPr/>
        </p:nvSpPr>
        <p:spPr>
          <a:xfrm>
            <a:off x="5312068" y="4926037"/>
            <a:ext cx="3206762" cy="876885"/>
          </a:xfrm>
          <a:prstGeom prst="roundRect">
            <a:avLst>
              <a:gd name="adj" fmla="val 12555"/>
            </a:avLst>
          </a:prstGeom>
          <a:solidFill>
            <a:srgbClr val="F7FEFF"/>
          </a:solidFill>
          <a:ln w="9525">
            <a:solidFill>
              <a:srgbClr val="0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1AA139-0E8E-AAF0-1C90-7497DD70EEA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737315" y="6277183"/>
            <a:ext cx="436228" cy="365125"/>
          </a:xfrm>
        </p:spPr>
        <p:txBody>
          <a:bodyPr/>
          <a:lstStyle/>
          <a:p>
            <a:fld id="{7661B278-0713-46D7-8DD5-58B6B98A0123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D77C73-4458-CA48-2337-C7E07DEA3B1D}"/>
              </a:ext>
            </a:extLst>
          </p:cNvPr>
          <p:cNvSpPr txBox="1"/>
          <p:nvPr/>
        </p:nvSpPr>
        <p:spPr>
          <a:xfrm>
            <a:off x="10153997" y="2555192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7F08B9-4CA0-0B21-1D7A-10AF97C4A86C}"/>
              </a:ext>
            </a:extLst>
          </p:cNvPr>
          <p:cNvSpPr txBox="1"/>
          <p:nvPr/>
        </p:nvSpPr>
        <p:spPr>
          <a:xfrm>
            <a:off x="10153997" y="3272914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C07163-E6A2-B315-3830-223A27A2021B}"/>
              </a:ext>
            </a:extLst>
          </p:cNvPr>
          <p:cNvSpPr txBox="1"/>
          <p:nvPr/>
        </p:nvSpPr>
        <p:spPr>
          <a:xfrm>
            <a:off x="10158154" y="3957386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D99E5C-88D0-B00E-5FDC-98CE08A2EC61}"/>
              </a:ext>
            </a:extLst>
          </p:cNvPr>
          <p:cNvSpPr txBox="1"/>
          <p:nvPr/>
        </p:nvSpPr>
        <p:spPr>
          <a:xfrm>
            <a:off x="10158154" y="4649590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نتیجه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3979B4-48FE-373D-7A6F-64753D0B7FA2}"/>
              </a:ext>
            </a:extLst>
          </p:cNvPr>
          <p:cNvSpPr txBox="1"/>
          <p:nvPr/>
        </p:nvSpPr>
        <p:spPr>
          <a:xfrm>
            <a:off x="10158154" y="5352335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منابع و پیشنهادات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703E1F-2513-5C04-DC84-41D927B6BF74}"/>
              </a:ext>
            </a:extLst>
          </p:cNvPr>
          <p:cNvSpPr txBox="1"/>
          <p:nvPr/>
        </p:nvSpPr>
        <p:spPr>
          <a:xfrm>
            <a:off x="518160" y="132417"/>
            <a:ext cx="8747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ارائه پایان نامه دانشجوی دانشکده ادبیات فارسی دانشگاه تهران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0ED4FA7-D66C-A509-D326-5A33990F1C12}"/>
              </a:ext>
            </a:extLst>
          </p:cNvPr>
          <p:cNvGrpSpPr/>
          <p:nvPr/>
        </p:nvGrpSpPr>
        <p:grpSpPr>
          <a:xfrm>
            <a:off x="3374436" y="2430159"/>
            <a:ext cx="3035208" cy="3035208"/>
            <a:chOff x="3731352" y="2266114"/>
            <a:chExt cx="2321375" cy="2321375"/>
          </a:xfrm>
        </p:grpSpPr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214B631F-DB17-8A9B-06E9-15D4368BDEB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6200000">
              <a:off x="3731352" y="2266114"/>
              <a:ext cx="2321375" cy="2321375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16C2D3BA-DFD9-F8BE-B0E4-EC60072CF7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58" t="1550" r="14182" b="44508"/>
            <a:stretch/>
          </p:blipFill>
          <p:spPr>
            <a:xfrm>
              <a:off x="3987683" y="2505043"/>
              <a:ext cx="1808712" cy="1839483"/>
            </a:xfrm>
            <a:prstGeom prst="roundRect">
              <a:avLst>
                <a:gd name="adj" fmla="val 50000"/>
              </a:avLst>
            </a:prstGeom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6D410F50-D5E2-29D7-092D-81E788E81A76}"/>
              </a:ext>
            </a:extLst>
          </p:cNvPr>
          <p:cNvSpPr txBox="1"/>
          <p:nvPr/>
        </p:nvSpPr>
        <p:spPr>
          <a:xfrm>
            <a:off x="678730" y="927519"/>
            <a:ext cx="8418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وارد نمایید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23EE3DE-4DFA-0E2D-AE82-5CB6AE83B8F0}"/>
              </a:ext>
            </a:extLst>
          </p:cNvPr>
          <p:cNvSpPr txBox="1"/>
          <p:nvPr/>
        </p:nvSpPr>
        <p:spPr>
          <a:xfrm>
            <a:off x="5429037" y="2199649"/>
            <a:ext cx="3141569" cy="5790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8255A3A-BD8C-359B-A141-0B36ACE95DD9}"/>
              </a:ext>
            </a:extLst>
          </p:cNvPr>
          <p:cNvSpPr txBox="1"/>
          <p:nvPr/>
        </p:nvSpPr>
        <p:spPr>
          <a:xfrm>
            <a:off x="1445341" y="2199649"/>
            <a:ext cx="3141569" cy="5790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9891A22-D76B-DEE5-4C75-369BCF5DB4D8}"/>
              </a:ext>
            </a:extLst>
          </p:cNvPr>
          <p:cNvSpPr txBox="1"/>
          <p:nvPr/>
        </p:nvSpPr>
        <p:spPr>
          <a:xfrm>
            <a:off x="5429037" y="5107714"/>
            <a:ext cx="3141569" cy="5790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8805E51-B3F5-6F62-4269-9E5A9E8384D8}"/>
              </a:ext>
            </a:extLst>
          </p:cNvPr>
          <p:cNvSpPr txBox="1"/>
          <p:nvPr/>
        </p:nvSpPr>
        <p:spPr>
          <a:xfrm>
            <a:off x="1376725" y="5139098"/>
            <a:ext cx="3141569" cy="5790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86195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8" grpId="0"/>
      <p:bldP spid="19" grpId="0"/>
      <p:bldP spid="20" grpId="0"/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1AA139-0E8E-AAF0-1C90-7497DD70EEA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737315" y="6277183"/>
            <a:ext cx="436228" cy="365125"/>
          </a:xfrm>
        </p:spPr>
        <p:txBody>
          <a:bodyPr/>
          <a:lstStyle/>
          <a:p>
            <a:fld id="{7661B278-0713-46D7-8DD5-58B6B98A0123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D77C73-4458-CA48-2337-C7E07DEA3B1D}"/>
              </a:ext>
            </a:extLst>
          </p:cNvPr>
          <p:cNvSpPr txBox="1"/>
          <p:nvPr/>
        </p:nvSpPr>
        <p:spPr>
          <a:xfrm>
            <a:off x="10153997" y="2555192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7F08B9-4CA0-0B21-1D7A-10AF97C4A86C}"/>
              </a:ext>
            </a:extLst>
          </p:cNvPr>
          <p:cNvSpPr txBox="1"/>
          <p:nvPr/>
        </p:nvSpPr>
        <p:spPr>
          <a:xfrm>
            <a:off x="10153997" y="3272914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C07163-E6A2-B315-3830-223A27A2021B}"/>
              </a:ext>
            </a:extLst>
          </p:cNvPr>
          <p:cNvSpPr txBox="1"/>
          <p:nvPr/>
        </p:nvSpPr>
        <p:spPr>
          <a:xfrm>
            <a:off x="10158154" y="3957386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D99E5C-88D0-B00E-5FDC-98CE08A2EC61}"/>
              </a:ext>
            </a:extLst>
          </p:cNvPr>
          <p:cNvSpPr txBox="1"/>
          <p:nvPr/>
        </p:nvSpPr>
        <p:spPr>
          <a:xfrm>
            <a:off x="10158154" y="4649590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نتیجه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3979B4-48FE-373D-7A6F-64753D0B7FA2}"/>
              </a:ext>
            </a:extLst>
          </p:cNvPr>
          <p:cNvSpPr txBox="1"/>
          <p:nvPr/>
        </p:nvSpPr>
        <p:spPr>
          <a:xfrm>
            <a:off x="10158154" y="5352335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منابع و پیشنهادات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CB43B73-976D-8070-9F4D-27C896C8521D}"/>
              </a:ext>
            </a:extLst>
          </p:cNvPr>
          <p:cNvSpPr txBox="1"/>
          <p:nvPr/>
        </p:nvSpPr>
        <p:spPr>
          <a:xfrm>
            <a:off x="518160" y="132417"/>
            <a:ext cx="8747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ارائه پایان نامه دانشجوی دانشکده ادبیات فارسی دانشگاه تهران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2165566A-BF54-5C1A-ACDE-2ECEB3505DD1}"/>
              </a:ext>
            </a:extLst>
          </p:cNvPr>
          <p:cNvGrpSpPr/>
          <p:nvPr/>
        </p:nvGrpSpPr>
        <p:grpSpPr>
          <a:xfrm>
            <a:off x="2326640" y="999362"/>
            <a:ext cx="5776377" cy="4832478"/>
            <a:chOff x="2326640" y="999362"/>
            <a:chExt cx="5776377" cy="4832478"/>
          </a:xfrm>
        </p:grpSpPr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3E9692BA-0613-5A60-F7A8-EE08FE30E87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6200000">
              <a:off x="3988383" y="999362"/>
              <a:ext cx="2312596" cy="2312596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9751CDB7-B825-8222-C84D-DC98ED6BF84A}"/>
                </a:ext>
              </a:extLst>
            </p:cNvPr>
            <p:cNvSpPr/>
            <p:nvPr/>
          </p:nvSpPr>
          <p:spPr>
            <a:xfrm>
              <a:off x="2326640" y="1743366"/>
              <a:ext cx="5776377" cy="4088474"/>
            </a:xfrm>
            <a:prstGeom prst="roundRect">
              <a:avLst>
                <a:gd name="adj" fmla="val 4488"/>
              </a:avLst>
            </a:prstGeom>
            <a:solidFill>
              <a:srgbClr val="F7FEFF"/>
            </a:solidFill>
            <a:ln w="12700">
              <a:solidFill>
                <a:srgbClr val="01546D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24054BE8-8DD9-1A69-1D13-B615A28F5377}"/>
              </a:ext>
            </a:extLst>
          </p:cNvPr>
          <p:cNvSpPr txBox="1"/>
          <p:nvPr/>
        </p:nvSpPr>
        <p:spPr>
          <a:xfrm>
            <a:off x="3454400" y="2074307"/>
            <a:ext cx="4648617" cy="34855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ctr">
              <a:lnSpc>
                <a:spcPct val="200000"/>
              </a:lnSpc>
            </a:pP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2E11BD6-8F9B-5F9C-09EE-3CAC580440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" y="570938"/>
            <a:ext cx="3925871" cy="5888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633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1AA139-0E8E-AAF0-1C90-7497DD70EEA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737315" y="6277183"/>
            <a:ext cx="436228" cy="365125"/>
          </a:xfrm>
        </p:spPr>
        <p:txBody>
          <a:bodyPr/>
          <a:lstStyle/>
          <a:p>
            <a:fld id="{7661B278-0713-46D7-8DD5-58B6B98A0123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D77C73-4458-CA48-2337-C7E07DEA3B1D}"/>
              </a:ext>
            </a:extLst>
          </p:cNvPr>
          <p:cNvSpPr txBox="1"/>
          <p:nvPr/>
        </p:nvSpPr>
        <p:spPr>
          <a:xfrm>
            <a:off x="10153997" y="2555192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7F08B9-4CA0-0B21-1D7A-10AF97C4A86C}"/>
              </a:ext>
            </a:extLst>
          </p:cNvPr>
          <p:cNvSpPr txBox="1"/>
          <p:nvPr/>
        </p:nvSpPr>
        <p:spPr>
          <a:xfrm>
            <a:off x="10153997" y="3272914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C07163-E6A2-B315-3830-223A27A2021B}"/>
              </a:ext>
            </a:extLst>
          </p:cNvPr>
          <p:cNvSpPr txBox="1"/>
          <p:nvPr/>
        </p:nvSpPr>
        <p:spPr>
          <a:xfrm>
            <a:off x="10158154" y="3957386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D99E5C-88D0-B00E-5FDC-98CE08A2EC61}"/>
              </a:ext>
            </a:extLst>
          </p:cNvPr>
          <p:cNvSpPr txBox="1"/>
          <p:nvPr/>
        </p:nvSpPr>
        <p:spPr>
          <a:xfrm>
            <a:off x="10158154" y="4649590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نتیجه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3979B4-48FE-373D-7A6F-64753D0B7FA2}"/>
              </a:ext>
            </a:extLst>
          </p:cNvPr>
          <p:cNvSpPr txBox="1"/>
          <p:nvPr/>
        </p:nvSpPr>
        <p:spPr>
          <a:xfrm>
            <a:off x="10158154" y="5352335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منابع و پیشنهادات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9AC3D9A-0840-F3B5-C85F-C4C968CD9F1F}"/>
              </a:ext>
            </a:extLst>
          </p:cNvPr>
          <p:cNvSpPr txBox="1"/>
          <p:nvPr/>
        </p:nvSpPr>
        <p:spPr>
          <a:xfrm>
            <a:off x="518160" y="132417"/>
            <a:ext cx="8747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ارائه پایان نامه دانشجوی دانشکده ادبیات فارسی دانشگاه تهران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90" name="Group 89">
            <a:extLst>
              <a:ext uri="{FF2B5EF4-FFF2-40B4-BE49-F238E27FC236}">
                <a16:creationId xmlns:a16="http://schemas.microsoft.com/office/drawing/2014/main" id="{4631906F-551E-E3F9-727C-B5DBB2B7FDA2}"/>
              </a:ext>
            </a:extLst>
          </p:cNvPr>
          <p:cNvGrpSpPr/>
          <p:nvPr/>
        </p:nvGrpSpPr>
        <p:grpSpPr>
          <a:xfrm>
            <a:off x="1689444" y="2764400"/>
            <a:ext cx="6262934" cy="1346874"/>
            <a:chOff x="1689444" y="2764400"/>
            <a:chExt cx="6262934" cy="1346874"/>
          </a:xfrm>
        </p:grpSpPr>
        <p:pic>
          <p:nvPicPr>
            <p:cNvPr id="85" name="Picture 84">
              <a:extLst>
                <a:ext uri="{FF2B5EF4-FFF2-40B4-BE49-F238E27FC236}">
                  <a16:creationId xmlns:a16="http://schemas.microsoft.com/office/drawing/2014/main" id="{6AC3C291-8294-688D-3BB6-326F61D07F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052" b="31562"/>
            <a:stretch/>
          </p:blipFill>
          <p:spPr>
            <a:xfrm>
              <a:off x="4187147" y="2814158"/>
              <a:ext cx="1247740" cy="1233768"/>
            </a:xfrm>
            <a:prstGeom prst="roundRect">
              <a:avLst>
                <a:gd name="adj" fmla="val 50000"/>
              </a:avLst>
            </a:prstGeom>
          </p:spPr>
        </p:pic>
        <p:pic>
          <p:nvPicPr>
            <p:cNvPr id="86" name="Picture 85">
              <a:extLst>
                <a:ext uri="{FF2B5EF4-FFF2-40B4-BE49-F238E27FC236}">
                  <a16:creationId xmlns:a16="http://schemas.microsoft.com/office/drawing/2014/main" id="{6BB053D5-BFA3-B151-EA9B-5D070115BB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7562"/>
            <a:stretch/>
          </p:blipFill>
          <p:spPr>
            <a:xfrm>
              <a:off x="5438460" y="2814158"/>
              <a:ext cx="1226701" cy="1233768"/>
            </a:xfrm>
            <a:prstGeom prst="roundRect">
              <a:avLst>
                <a:gd name="adj" fmla="val 50000"/>
              </a:avLst>
            </a:prstGeom>
          </p:spPr>
        </p:pic>
        <p:pic>
          <p:nvPicPr>
            <p:cNvPr id="87" name="Picture 86">
              <a:extLst>
                <a:ext uri="{FF2B5EF4-FFF2-40B4-BE49-F238E27FC236}">
                  <a16:creationId xmlns:a16="http://schemas.microsoft.com/office/drawing/2014/main" id="{861A9C5E-9598-081D-A895-9CFF007034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6580"/>
            <a:stretch/>
          </p:blipFill>
          <p:spPr>
            <a:xfrm>
              <a:off x="2956872" y="2807061"/>
              <a:ext cx="1226702" cy="1247963"/>
            </a:xfrm>
            <a:prstGeom prst="roundRect">
              <a:avLst>
                <a:gd name="adj" fmla="val 50000"/>
              </a:avLst>
            </a:prstGeom>
          </p:spPr>
        </p:pic>
        <p:pic>
          <p:nvPicPr>
            <p:cNvPr id="88" name="Picture 87">
              <a:extLst>
                <a:ext uri="{FF2B5EF4-FFF2-40B4-BE49-F238E27FC236}">
                  <a16:creationId xmlns:a16="http://schemas.microsoft.com/office/drawing/2014/main" id="{221371B5-8E81-E865-1CD1-0169EEEDEB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0845"/>
            <a:stretch/>
          </p:blipFill>
          <p:spPr>
            <a:xfrm>
              <a:off x="6668734" y="2814158"/>
              <a:ext cx="1223861" cy="1233768"/>
            </a:xfrm>
            <a:prstGeom prst="roundRect">
              <a:avLst>
                <a:gd name="adj" fmla="val 50000"/>
              </a:avLst>
            </a:prstGeom>
          </p:spPr>
        </p:pic>
        <p:pic>
          <p:nvPicPr>
            <p:cNvPr id="89" name="Picture 88">
              <a:extLst>
                <a:ext uri="{FF2B5EF4-FFF2-40B4-BE49-F238E27FC236}">
                  <a16:creationId xmlns:a16="http://schemas.microsoft.com/office/drawing/2014/main" id="{8FB72535-8D8B-A545-F34A-6D1D1A80F3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8084"/>
            <a:stretch/>
          </p:blipFill>
          <p:spPr>
            <a:xfrm>
              <a:off x="1729438" y="2820732"/>
              <a:ext cx="1223861" cy="1220620"/>
            </a:xfrm>
            <a:prstGeom prst="roundRect">
              <a:avLst>
                <a:gd name="adj" fmla="val 50000"/>
              </a:avLst>
            </a:prstGeom>
          </p:spPr>
        </p:pic>
        <p:sp>
          <p:nvSpPr>
            <p:cNvPr id="17" name="Google Shape;299;p21">
              <a:extLst>
                <a:ext uri="{FF2B5EF4-FFF2-40B4-BE49-F238E27FC236}">
                  <a16:creationId xmlns:a16="http://schemas.microsoft.com/office/drawing/2014/main" id="{8CE00CCB-CFC7-D35C-97AD-D0123ECCBB88}"/>
                </a:ext>
              </a:extLst>
            </p:cNvPr>
            <p:cNvSpPr/>
            <p:nvPr/>
          </p:nvSpPr>
          <p:spPr>
            <a:xfrm>
              <a:off x="6605518" y="2764400"/>
              <a:ext cx="1346860" cy="1346860"/>
            </a:xfrm>
            <a:custGeom>
              <a:avLst/>
              <a:gdLst/>
              <a:ahLst/>
              <a:cxnLst/>
              <a:rect l="l" t="t" r="r" b="b"/>
              <a:pathLst>
                <a:path w="50281" h="50281" extrusionOk="0">
                  <a:moveTo>
                    <a:pt x="25146" y="4430"/>
                  </a:moveTo>
                  <a:cubicBezTo>
                    <a:pt x="36552" y="4430"/>
                    <a:pt x="45851" y="13717"/>
                    <a:pt x="45851" y="25135"/>
                  </a:cubicBezTo>
                  <a:cubicBezTo>
                    <a:pt x="45851" y="36553"/>
                    <a:pt x="36552" y="45840"/>
                    <a:pt x="25146" y="45840"/>
                  </a:cubicBezTo>
                  <a:cubicBezTo>
                    <a:pt x="13728" y="45840"/>
                    <a:pt x="4441" y="36553"/>
                    <a:pt x="4441" y="25135"/>
                  </a:cubicBezTo>
                  <a:cubicBezTo>
                    <a:pt x="4441" y="13717"/>
                    <a:pt x="13728" y="4430"/>
                    <a:pt x="25146" y="4430"/>
                  </a:cubicBezTo>
                  <a:close/>
                  <a:moveTo>
                    <a:pt x="25146" y="1"/>
                  </a:moveTo>
                  <a:cubicBezTo>
                    <a:pt x="11263" y="1"/>
                    <a:pt x="0" y="11252"/>
                    <a:pt x="0" y="25135"/>
                  </a:cubicBezTo>
                  <a:cubicBezTo>
                    <a:pt x="0" y="39017"/>
                    <a:pt x="11263" y="50281"/>
                    <a:pt x="25146" y="50281"/>
                  </a:cubicBezTo>
                  <a:cubicBezTo>
                    <a:pt x="39029" y="50281"/>
                    <a:pt x="50280" y="39017"/>
                    <a:pt x="50280" y="25135"/>
                  </a:cubicBezTo>
                  <a:cubicBezTo>
                    <a:pt x="50280" y="11252"/>
                    <a:pt x="39029" y="1"/>
                    <a:pt x="25146" y="1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" name="Google Shape;300;p21">
              <a:extLst>
                <a:ext uri="{FF2B5EF4-FFF2-40B4-BE49-F238E27FC236}">
                  <a16:creationId xmlns:a16="http://schemas.microsoft.com/office/drawing/2014/main" id="{252DAC23-2CD7-AF05-0FCE-877783661578}"/>
                </a:ext>
              </a:extLst>
            </p:cNvPr>
            <p:cNvSpPr/>
            <p:nvPr/>
          </p:nvSpPr>
          <p:spPr>
            <a:xfrm>
              <a:off x="6605509" y="2764400"/>
              <a:ext cx="1346860" cy="684774"/>
            </a:xfrm>
            <a:custGeom>
              <a:avLst/>
              <a:gdLst/>
              <a:ahLst/>
              <a:cxnLst/>
              <a:rect l="l" t="t" r="r" b="b"/>
              <a:pathLst>
                <a:path w="50281" h="25564" extrusionOk="0">
                  <a:moveTo>
                    <a:pt x="25146" y="1"/>
                  </a:moveTo>
                  <a:cubicBezTo>
                    <a:pt x="11263" y="1"/>
                    <a:pt x="0" y="11252"/>
                    <a:pt x="0" y="25135"/>
                  </a:cubicBezTo>
                  <a:cubicBezTo>
                    <a:pt x="0" y="25278"/>
                    <a:pt x="12" y="25420"/>
                    <a:pt x="12" y="25563"/>
                  </a:cubicBezTo>
                  <a:lnTo>
                    <a:pt x="4453" y="25563"/>
                  </a:lnTo>
                  <a:cubicBezTo>
                    <a:pt x="4441" y="25420"/>
                    <a:pt x="4441" y="25278"/>
                    <a:pt x="4441" y="25135"/>
                  </a:cubicBezTo>
                  <a:cubicBezTo>
                    <a:pt x="4441" y="13717"/>
                    <a:pt x="13728" y="4430"/>
                    <a:pt x="25146" y="4430"/>
                  </a:cubicBezTo>
                  <a:cubicBezTo>
                    <a:pt x="36552" y="4430"/>
                    <a:pt x="45851" y="13717"/>
                    <a:pt x="45851" y="25135"/>
                  </a:cubicBezTo>
                  <a:cubicBezTo>
                    <a:pt x="45851" y="25278"/>
                    <a:pt x="45839" y="25420"/>
                    <a:pt x="45839" y="25563"/>
                  </a:cubicBezTo>
                  <a:lnTo>
                    <a:pt x="50268" y="25563"/>
                  </a:lnTo>
                  <a:cubicBezTo>
                    <a:pt x="50268" y="25420"/>
                    <a:pt x="50280" y="25278"/>
                    <a:pt x="50280" y="25135"/>
                  </a:cubicBezTo>
                  <a:cubicBezTo>
                    <a:pt x="50280" y="11252"/>
                    <a:pt x="39029" y="1"/>
                    <a:pt x="25146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" name="Google Shape;307;p21">
              <a:extLst>
                <a:ext uri="{FF2B5EF4-FFF2-40B4-BE49-F238E27FC236}">
                  <a16:creationId xmlns:a16="http://schemas.microsoft.com/office/drawing/2014/main" id="{643B9492-7422-5515-7DDD-C8693E009D77}"/>
                </a:ext>
              </a:extLst>
            </p:cNvPr>
            <p:cNvSpPr/>
            <p:nvPr/>
          </p:nvSpPr>
          <p:spPr>
            <a:xfrm>
              <a:off x="5377612" y="2764400"/>
              <a:ext cx="1346860" cy="1346860"/>
            </a:xfrm>
            <a:custGeom>
              <a:avLst/>
              <a:gdLst/>
              <a:ahLst/>
              <a:cxnLst/>
              <a:rect l="l" t="t" r="r" b="b"/>
              <a:pathLst>
                <a:path w="50281" h="50281" extrusionOk="0">
                  <a:moveTo>
                    <a:pt x="25134" y="4430"/>
                  </a:moveTo>
                  <a:cubicBezTo>
                    <a:pt x="36552" y="4430"/>
                    <a:pt x="45839" y="13717"/>
                    <a:pt x="45839" y="25135"/>
                  </a:cubicBezTo>
                  <a:cubicBezTo>
                    <a:pt x="45839" y="36553"/>
                    <a:pt x="36552" y="45840"/>
                    <a:pt x="25134" y="45840"/>
                  </a:cubicBezTo>
                  <a:cubicBezTo>
                    <a:pt x="13716" y="45840"/>
                    <a:pt x="4429" y="36553"/>
                    <a:pt x="4429" y="25135"/>
                  </a:cubicBezTo>
                  <a:cubicBezTo>
                    <a:pt x="4429" y="13717"/>
                    <a:pt x="13716" y="4430"/>
                    <a:pt x="25134" y="4430"/>
                  </a:cubicBezTo>
                  <a:close/>
                  <a:moveTo>
                    <a:pt x="25134" y="1"/>
                  </a:moveTo>
                  <a:cubicBezTo>
                    <a:pt x="11251" y="1"/>
                    <a:pt x="0" y="11252"/>
                    <a:pt x="0" y="25135"/>
                  </a:cubicBezTo>
                  <a:cubicBezTo>
                    <a:pt x="0" y="39017"/>
                    <a:pt x="11251" y="50281"/>
                    <a:pt x="25134" y="50281"/>
                  </a:cubicBezTo>
                  <a:cubicBezTo>
                    <a:pt x="39017" y="50281"/>
                    <a:pt x="50280" y="39017"/>
                    <a:pt x="50280" y="25135"/>
                  </a:cubicBezTo>
                  <a:cubicBezTo>
                    <a:pt x="50280" y="11252"/>
                    <a:pt x="39017" y="1"/>
                    <a:pt x="25134" y="1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" name="Google Shape;308;p21">
              <a:extLst>
                <a:ext uri="{FF2B5EF4-FFF2-40B4-BE49-F238E27FC236}">
                  <a16:creationId xmlns:a16="http://schemas.microsoft.com/office/drawing/2014/main" id="{9E0CCD64-C9EF-31C5-A1A2-2EDE83D3F88B}"/>
                </a:ext>
              </a:extLst>
            </p:cNvPr>
            <p:cNvSpPr/>
            <p:nvPr/>
          </p:nvSpPr>
          <p:spPr>
            <a:xfrm>
              <a:off x="5377906" y="3449161"/>
              <a:ext cx="1346244" cy="662113"/>
            </a:xfrm>
            <a:custGeom>
              <a:avLst/>
              <a:gdLst/>
              <a:ahLst/>
              <a:cxnLst/>
              <a:rect l="l" t="t" r="r" b="b"/>
              <a:pathLst>
                <a:path w="50258" h="24718" extrusionOk="0">
                  <a:moveTo>
                    <a:pt x="1" y="0"/>
                  </a:moveTo>
                  <a:cubicBezTo>
                    <a:pt x="227" y="13681"/>
                    <a:pt x="11383" y="24718"/>
                    <a:pt x="25123" y="24718"/>
                  </a:cubicBezTo>
                  <a:cubicBezTo>
                    <a:pt x="38875" y="24718"/>
                    <a:pt x="50031" y="13681"/>
                    <a:pt x="50257" y="0"/>
                  </a:cubicBezTo>
                  <a:lnTo>
                    <a:pt x="45816" y="0"/>
                  </a:lnTo>
                  <a:cubicBezTo>
                    <a:pt x="45590" y="11216"/>
                    <a:pt x="36398" y="20277"/>
                    <a:pt x="25123" y="20277"/>
                  </a:cubicBezTo>
                  <a:cubicBezTo>
                    <a:pt x="13848" y="20277"/>
                    <a:pt x="4656" y="11216"/>
                    <a:pt x="4430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" name="Google Shape;329;p21">
              <a:extLst>
                <a:ext uri="{FF2B5EF4-FFF2-40B4-BE49-F238E27FC236}">
                  <a16:creationId xmlns:a16="http://schemas.microsoft.com/office/drawing/2014/main" id="{3D316C94-AFE5-0F70-38AF-1637097CAE96}"/>
                </a:ext>
              </a:extLst>
            </p:cNvPr>
            <p:cNvSpPr/>
            <p:nvPr/>
          </p:nvSpPr>
          <p:spPr>
            <a:xfrm>
              <a:off x="4148105" y="2764400"/>
              <a:ext cx="1346860" cy="1346860"/>
            </a:xfrm>
            <a:custGeom>
              <a:avLst/>
              <a:gdLst/>
              <a:ahLst/>
              <a:cxnLst/>
              <a:rect l="l" t="t" r="r" b="b"/>
              <a:pathLst>
                <a:path w="50281" h="50281" extrusionOk="0">
                  <a:moveTo>
                    <a:pt x="25146" y="4430"/>
                  </a:moveTo>
                  <a:cubicBezTo>
                    <a:pt x="36565" y="4430"/>
                    <a:pt x="45851" y="13717"/>
                    <a:pt x="45851" y="25135"/>
                  </a:cubicBezTo>
                  <a:cubicBezTo>
                    <a:pt x="45851" y="36553"/>
                    <a:pt x="36565" y="45840"/>
                    <a:pt x="25146" y="45840"/>
                  </a:cubicBezTo>
                  <a:cubicBezTo>
                    <a:pt x="13728" y="45840"/>
                    <a:pt x="4442" y="36553"/>
                    <a:pt x="4442" y="25135"/>
                  </a:cubicBezTo>
                  <a:cubicBezTo>
                    <a:pt x="4442" y="13717"/>
                    <a:pt x="13728" y="4430"/>
                    <a:pt x="25146" y="4430"/>
                  </a:cubicBezTo>
                  <a:close/>
                  <a:moveTo>
                    <a:pt x="25146" y="1"/>
                  </a:moveTo>
                  <a:cubicBezTo>
                    <a:pt x="11264" y="1"/>
                    <a:pt x="0" y="11252"/>
                    <a:pt x="0" y="25135"/>
                  </a:cubicBezTo>
                  <a:cubicBezTo>
                    <a:pt x="0" y="39017"/>
                    <a:pt x="11264" y="50281"/>
                    <a:pt x="25146" y="50281"/>
                  </a:cubicBezTo>
                  <a:cubicBezTo>
                    <a:pt x="39029" y="50281"/>
                    <a:pt x="50281" y="39017"/>
                    <a:pt x="50281" y="25135"/>
                  </a:cubicBezTo>
                  <a:cubicBezTo>
                    <a:pt x="50281" y="11252"/>
                    <a:pt x="39029" y="1"/>
                    <a:pt x="25146" y="1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" name="Google Shape;330;p21">
              <a:extLst>
                <a:ext uri="{FF2B5EF4-FFF2-40B4-BE49-F238E27FC236}">
                  <a16:creationId xmlns:a16="http://schemas.microsoft.com/office/drawing/2014/main" id="{2178FCFF-2B67-58E3-4993-A8CBDA4031E8}"/>
                </a:ext>
              </a:extLst>
            </p:cNvPr>
            <p:cNvSpPr/>
            <p:nvPr/>
          </p:nvSpPr>
          <p:spPr>
            <a:xfrm>
              <a:off x="4148105" y="2764400"/>
              <a:ext cx="1346860" cy="684774"/>
            </a:xfrm>
            <a:custGeom>
              <a:avLst/>
              <a:gdLst/>
              <a:ahLst/>
              <a:cxnLst/>
              <a:rect l="l" t="t" r="r" b="b"/>
              <a:pathLst>
                <a:path w="50281" h="25564" extrusionOk="0">
                  <a:moveTo>
                    <a:pt x="25146" y="1"/>
                  </a:moveTo>
                  <a:cubicBezTo>
                    <a:pt x="11264" y="1"/>
                    <a:pt x="0" y="11252"/>
                    <a:pt x="0" y="25135"/>
                  </a:cubicBezTo>
                  <a:cubicBezTo>
                    <a:pt x="0" y="25278"/>
                    <a:pt x="12" y="25420"/>
                    <a:pt x="12" y="25563"/>
                  </a:cubicBezTo>
                  <a:lnTo>
                    <a:pt x="4453" y="25563"/>
                  </a:lnTo>
                  <a:cubicBezTo>
                    <a:pt x="4453" y="25420"/>
                    <a:pt x="4442" y="25278"/>
                    <a:pt x="4442" y="25135"/>
                  </a:cubicBezTo>
                  <a:cubicBezTo>
                    <a:pt x="4442" y="13717"/>
                    <a:pt x="13728" y="4430"/>
                    <a:pt x="25146" y="4430"/>
                  </a:cubicBezTo>
                  <a:cubicBezTo>
                    <a:pt x="36565" y="4430"/>
                    <a:pt x="45851" y="13717"/>
                    <a:pt x="45851" y="25135"/>
                  </a:cubicBezTo>
                  <a:cubicBezTo>
                    <a:pt x="45851" y="25278"/>
                    <a:pt x="45840" y="25420"/>
                    <a:pt x="45840" y="25563"/>
                  </a:cubicBezTo>
                  <a:lnTo>
                    <a:pt x="50269" y="25563"/>
                  </a:lnTo>
                  <a:cubicBezTo>
                    <a:pt x="50281" y="25420"/>
                    <a:pt x="50281" y="25278"/>
                    <a:pt x="50281" y="25135"/>
                  </a:cubicBezTo>
                  <a:cubicBezTo>
                    <a:pt x="50281" y="11252"/>
                    <a:pt x="39029" y="1"/>
                    <a:pt x="25146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" name="Google Shape;340;p21">
              <a:extLst>
                <a:ext uri="{FF2B5EF4-FFF2-40B4-BE49-F238E27FC236}">
                  <a16:creationId xmlns:a16="http://schemas.microsoft.com/office/drawing/2014/main" id="{3DF95F5E-7401-C5A3-A035-6DDC43E45262}"/>
                </a:ext>
              </a:extLst>
            </p:cNvPr>
            <p:cNvSpPr/>
            <p:nvPr/>
          </p:nvSpPr>
          <p:spPr>
            <a:xfrm>
              <a:off x="2917665" y="2764400"/>
              <a:ext cx="1346861" cy="1346860"/>
            </a:xfrm>
            <a:custGeom>
              <a:avLst/>
              <a:gdLst/>
              <a:ahLst/>
              <a:cxnLst/>
              <a:rect l="l" t="t" r="r" b="b"/>
              <a:pathLst>
                <a:path w="50281" h="50281" extrusionOk="0">
                  <a:moveTo>
                    <a:pt x="25134" y="4430"/>
                  </a:moveTo>
                  <a:cubicBezTo>
                    <a:pt x="36552" y="4430"/>
                    <a:pt x="45839" y="13717"/>
                    <a:pt x="45839" y="25135"/>
                  </a:cubicBezTo>
                  <a:cubicBezTo>
                    <a:pt x="45839" y="36553"/>
                    <a:pt x="36552" y="45840"/>
                    <a:pt x="25134" y="45840"/>
                  </a:cubicBezTo>
                  <a:cubicBezTo>
                    <a:pt x="13716" y="45840"/>
                    <a:pt x="4429" y="36553"/>
                    <a:pt x="4429" y="25135"/>
                  </a:cubicBezTo>
                  <a:cubicBezTo>
                    <a:pt x="4429" y="13717"/>
                    <a:pt x="13716" y="4430"/>
                    <a:pt x="25134" y="4430"/>
                  </a:cubicBezTo>
                  <a:close/>
                  <a:moveTo>
                    <a:pt x="25134" y="1"/>
                  </a:moveTo>
                  <a:cubicBezTo>
                    <a:pt x="11252" y="1"/>
                    <a:pt x="0" y="11252"/>
                    <a:pt x="0" y="25135"/>
                  </a:cubicBezTo>
                  <a:cubicBezTo>
                    <a:pt x="0" y="39017"/>
                    <a:pt x="11252" y="50281"/>
                    <a:pt x="25134" y="50281"/>
                  </a:cubicBezTo>
                  <a:cubicBezTo>
                    <a:pt x="39017" y="50281"/>
                    <a:pt x="50280" y="39017"/>
                    <a:pt x="50280" y="25135"/>
                  </a:cubicBezTo>
                  <a:cubicBezTo>
                    <a:pt x="50280" y="11252"/>
                    <a:pt x="39017" y="1"/>
                    <a:pt x="25134" y="1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" name="Google Shape;341;p21">
              <a:extLst>
                <a:ext uri="{FF2B5EF4-FFF2-40B4-BE49-F238E27FC236}">
                  <a16:creationId xmlns:a16="http://schemas.microsoft.com/office/drawing/2014/main" id="{BD45EB57-ECE9-BF6B-EB48-E3ACEFE64CDF}"/>
                </a:ext>
              </a:extLst>
            </p:cNvPr>
            <p:cNvSpPr/>
            <p:nvPr/>
          </p:nvSpPr>
          <p:spPr>
            <a:xfrm>
              <a:off x="2917986" y="3449161"/>
              <a:ext cx="1346218" cy="662113"/>
            </a:xfrm>
            <a:custGeom>
              <a:avLst/>
              <a:gdLst/>
              <a:ahLst/>
              <a:cxnLst/>
              <a:rect l="l" t="t" r="r" b="b"/>
              <a:pathLst>
                <a:path w="50257" h="24718" extrusionOk="0">
                  <a:moveTo>
                    <a:pt x="0" y="0"/>
                  </a:moveTo>
                  <a:cubicBezTo>
                    <a:pt x="226" y="13681"/>
                    <a:pt x="11382" y="24718"/>
                    <a:pt x="25122" y="24718"/>
                  </a:cubicBezTo>
                  <a:cubicBezTo>
                    <a:pt x="38862" y="24718"/>
                    <a:pt x="50030" y="13681"/>
                    <a:pt x="50256" y="0"/>
                  </a:cubicBezTo>
                  <a:lnTo>
                    <a:pt x="45815" y="0"/>
                  </a:lnTo>
                  <a:cubicBezTo>
                    <a:pt x="45589" y="11216"/>
                    <a:pt x="36397" y="20277"/>
                    <a:pt x="25122" y="20277"/>
                  </a:cubicBezTo>
                  <a:cubicBezTo>
                    <a:pt x="13847" y="20277"/>
                    <a:pt x="4655" y="11216"/>
                    <a:pt x="4429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" name="Google Shape;350;p21">
              <a:extLst>
                <a:ext uri="{FF2B5EF4-FFF2-40B4-BE49-F238E27FC236}">
                  <a16:creationId xmlns:a16="http://schemas.microsoft.com/office/drawing/2014/main" id="{A5012724-3938-D266-8343-7DE42A93ED89}"/>
                </a:ext>
              </a:extLst>
            </p:cNvPr>
            <p:cNvSpPr/>
            <p:nvPr/>
          </p:nvSpPr>
          <p:spPr>
            <a:xfrm>
              <a:off x="1689444" y="2764401"/>
              <a:ext cx="1346860" cy="1346860"/>
            </a:xfrm>
            <a:custGeom>
              <a:avLst/>
              <a:gdLst/>
              <a:ahLst/>
              <a:cxnLst/>
              <a:rect l="l" t="t" r="r" b="b"/>
              <a:pathLst>
                <a:path w="50281" h="50281" extrusionOk="0">
                  <a:moveTo>
                    <a:pt x="25146" y="4430"/>
                  </a:moveTo>
                  <a:cubicBezTo>
                    <a:pt x="36564" y="4430"/>
                    <a:pt x="45851" y="13717"/>
                    <a:pt x="45851" y="25135"/>
                  </a:cubicBezTo>
                  <a:cubicBezTo>
                    <a:pt x="45851" y="36553"/>
                    <a:pt x="36564" y="45840"/>
                    <a:pt x="25146" y="45840"/>
                  </a:cubicBezTo>
                  <a:cubicBezTo>
                    <a:pt x="13728" y="45840"/>
                    <a:pt x="4441" y="36553"/>
                    <a:pt x="4441" y="25135"/>
                  </a:cubicBezTo>
                  <a:cubicBezTo>
                    <a:pt x="4441" y="13717"/>
                    <a:pt x="13728" y="4430"/>
                    <a:pt x="25146" y="4430"/>
                  </a:cubicBezTo>
                  <a:close/>
                  <a:moveTo>
                    <a:pt x="25146" y="1"/>
                  </a:moveTo>
                  <a:cubicBezTo>
                    <a:pt x="11264" y="1"/>
                    <a:pt x="0" y="11252"/>
                    <a:pt x="0" y="25135"/>
                  </a:cubicBezTo>
                  <a:cubicBezTo>
                    <a:pt x="0" y="39017"/>
                    <a:pt x="11264" y="50281"/>
                    <a:pt x="25146" y="50281"/>
                  </a:cubicBezTo>
                  <a:cubicBezTo>
                    <a:pt x="39029" y="50281"/>
                    <a:pt x="50280" y="39017"/>
                    <a:pt x="50280" y="25135"/>
                  </a:cubicBezTo>
                  <a:cubicBezTo>
                    <a:pt x="50280" y="11252"/>
                    <a:pt x="39029" y="1"/>
                    <a:pt x="25146" y="1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" name="Google Shape;351;p21">
              <a:extLst>
                <a:ext uri="{FF2B5EF4-FFF2-40B4-BE49-F238E27FC236}">
                  <a16:creationId xmlns:a16="http://schemas.microsoft.com/office/drawing/2014/main" id="{20234AC1-F17E-B1F5-BED2-5BB14C66035B}"/>
                </a:ext>
              </a:extLst>
            </p:cNvPr>
            <p:cNvSpPr/>
            <p:nvPr/>
          </p:nvSpPr>
          <p:spPr>
            <a:xfrm>
              <a:off x="1689444" y="2764401"/>
              <a:ext cx="1346860" cy="684774"/>
            </a:xfrm>
            <a:custGeom>
              <a:avLst/>
              <a:gdLst/>
              <a:ahLst/>
              <a:cxnLst/>
              <a:rect l="l" t="t" r="r" b="b"/>
              <a:pathLst>
                <a:path w="50281" h="25564" extrusionOk="0">
                  <a:moveTo>
                    <a:pt x="25146" y="1"/>
                  </a:moveTo>
                  <a:cubicBezTo>
                    <a:pt x="11264" y="1"/>
                    <a:pt x="0" y="11252"/>
                    <a:pt x="0" y="25135"/>
                  </a:cubicBezTo>
                  <a:cubicBezTo>
                    <a:pt x="0" y="25278"/>
                    <a:pt x="12" y="25420"/>
                    <a:pt x="12" y="25563"/>
                  </a:cubicBezTo>
                  <a:lnTo>
                    <a:pt x="4453" y="25563"/>
                  </a:lnTo>
                  <a:cubicBezTo>
                    <a:pt x="4453" y="25420"/>
                    <a:pt x="4441" y="25278"/>
                    <a:pt x="4441" y="25135"/>
                  </a:cubicBezTo>
                  <a:cubicBezTo>
                    <a:pt x="4441" y="13717"/>
                    <a:pt x="13728" y="4430"/>
                    <a:pt x="25146" y="4430"/>
                  </a:cubicBezTo>
                  <a:cubicBezTo>
                    <a:pt x="36564" y="4430"/>
                    <a:pt x="45851" y="13717"/>
                    <a:pt x="45851" y="25135"/>
                  </a:cubicBezTo>
                  <a:cubicBezTo>
                    <a:pt x="45851" y="25278"/>
                    <a:pt x="45839" y="25420"/>
                    <a:pt x="45839" y="25563"/>
                  </a:cubicBezTo>
                  <a:lnTo>
                    <a:pt x="50268" y="25563"/>
                  </a:lnTo>
                  <a:cubicBezTo>
                    <a:pt x="50280" y="25420"/>
                    <a:pt x="50280" y="25278"/>
                    <a:pt x="50280" y="25135"/>
                  </a:cubicBezTo>
                  <a:cubicBezTo>
                    <a:pt x="50280" y="11252"/>
                    <a:pt x="39029" y="1"/>
                    <a:pt x="25146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91" name="TextBox 90">
            <a:extLst>
              <a:ext uri="{FF2B5EF4-FFF2-40B4-BE49-F238E27FC236}">
                <a16:creationId xmlns:a16="http://schemas.microsoft.com/office/drawing/2014/main" id="{B3DC8ABA-4AA3-B976-D97C-5790FEB82CD5}"/>
              </a:ext>
            </a:extLst>
          </p:cNvPr>
          <p:cNvSpPr txBox="1"/>
          <p:nvPr/>
        </p:nvSpPr>
        <p:spPr>
          <a:xfrm>
            <a:off x="6252059" y="4319023"/>
            <a:ext cx="2283686" cy="1390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E662796C-741D-FACE-9DB1-480791B0F6D9}"/>
              </a:ext>
            </a:extLst>
          </p:cNvPr>
          <p:cNvSpPr txBox="1"/>
          <p:nvPr/>
        </p:nvSpPr>
        <p:spPr>
          <a:xfrm>
            <a:off x="4995253" y="1269753"/>
            <a:ext cx="2283686" cy="1390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418EA2F3-9319-BFBF-BBD3-16871CAA3AA1}"/>
              </a:ext>
            </a:extLst>
          </p:cNvPr>
          <p:cNvSpPr txBox="1"/>
          <p:nvPr/>
        </p:nvSpPr>
        <p:spPr>
          <a:xfrm>
            <a:off x="3679692" y="4396580"/>
            <a:ext cx="2283686" cy="1390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EF563D2F-3CAC-75C6-41E3-1FFF8377C350}"/>
              </a:ext>
            </a:extLst>
          </p:cNvPr>
          <p:cNvSpPr txBox="1"/>
          <p:nvPr/>
        </p:nvSpPr>
        <p:spPr>
          <a:xfrm>
            <a:off x="2428380" y="1220354"/>
            <a:ext cx="2283686" cy="1390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12B61BA1-9335-16FC-A974-A19DF8299996}"/>
              </a:ext>
            </a:extLst>
          </p:cNvPr>
          <p:cNvSpPr txBox="1"/>
          <p:nvPr/>
        </p:nvSpPr>
        <p:spPr>
          <a:xfrm>
            <a:off x="1199525" y="4396579"/>
            <a:ext cx="2283686" cy="1390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22BCF7A9-7AF7-A3B9-8D04-BB4930BD335D}"/>
              </a:ext>
            </a:extLst>
          </p:cNvPr>
          <p:cNvSpPr txBox="1"/>
          <p:nvPr/>
        </p:nvSpPr>
        <p:spPr>
          <a:xfrm>
            <a:off x="678730" y="927519"/>
            <a:ext cx="8418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وارد نمایید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273098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92" grpId="0"/>
      <p:bldP spid="93" grpId="0"/>
      <p:bldP spid="94" grpId="0"/>
      <p:bldP spid="95" grpId="0"/>
      <p:bldP spid="9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1AA139-0E8E-AAF0-1C90-7497DD70EEA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737315" y="6277183"/>
            <a:ext cx="436228" cy="365125"/>
          </a:xfrm>
        </p:spPr>
        <p:txBody>
          <a:bodyPr/>
          <a:lstStyle/>
          <a:p>
            <a:fld id="{7661B278-0713-46D7-8DD5-58B6B98A0123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D77C73-4458-CA48-2337-C7E07DEA3B1D}"/>
              </a:ext>
            </a:extLst>
          </p:cNvPr>
          <p:cNvSpPr txBox="1"/>
          <p:nvPr/>
        </p:nvSpPr>
        <p:spPr>
          <a:xfrm>
            <a:off x="10153997" y="2555192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7F08B9-4CA0-0B21-1D7A-10AF97C4A86C}"/>
              </a:ext>
            </a:extLst>
          </p:cNvPr>
          <p:cNvSpPr txBox="1"/>
          <p:nvPr/>
        </p:nvSpPr>
        <p:spPr>
          <a:xfrm>
            <a:off x="10153997" y="3272914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C07163-E6A2-B315-3830-223A27A2021B}"/>
              </a:ext>
            </a:extLst>
          </p:cNvPr>
          <p:cNvSpPr txBox="1"/>
          <p:nvPr/>
        </p:nvSpPr>
        <p:spPr>
          <a:xfrm>
            <a:off x="10158154" y="3957386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D99E5C-88D0-B00E-5FDC-98CE08A2EC61}"/>
              </a:ext>
            </a:extLst>
          </p:cNvPr>
          <p:cNvSpPr txBox="1"/>
          <p:nvPr/>
        </p:nvSpPr>
        <p:spPr>
          <a:xfrm>
            <a:off x="10158154" y="4649590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نتیجه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3979B4-48FE-373D-7A6F-64753D0B7FA2}"/>
              </a:ext>
            </a:extLst>
          </p:cNvPr>
          <p:cNvSpPr txBox="1"/>
          <p:nvPr/>
        </p:nvSpPr>
        <p:spPr>
          <a:xfrm>
            <a:off x="10158154" y="5352335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منابع و پیشنهادات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A7F4303-C44B-46E2-B3E8-F17A43FA6242}"/>
              </a:ext>
            </a:extLst>
          </p:cNvPr>
          <p:cNvSpPr txBox="1"/>
          <p:nvPr/>
        </p:nvSpPr>
        <p:spPr>
          <a:xfrm>
            <a:off x="518160" y="132417"/>
            <a:ext cx="8747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ارائه پایان نامه دانشجوی دانشکده ادبیات فارسی دانشگاه تهران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9AA6C2-72DD-0D3E-3E11-C726114406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5442" y="1707482"/>
            <a:ext cx="3233082" cy="4849623"/>
          </a:xfrm>
          <a:prstGeom prst="rect">
            <a:avLst/>
          </a:prstGeom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93EDF52-7204-AD70-A26D-48FE3F95C114}"/>
              </a:ext>
            </a:extLst>
          </p:cNvPr>
          <p:cNvSpPr/>
          <p:nvPr/>
        </p:nvSpPr>
        <p:spPr>
          <a:xfrm>
            <a:off x="6223272" y="3230668"/>
            <a:ext cx="2144605" cy="2429444"/>
          </a:xfrm>
          <a:prstGeom prst="roundRect">
            <a:avLst>
              <a:gd name="adj" fmla="val 4488"/>
            </a:avLst>
          </a:prstGeom>
          <a:noFill/>
          <a:ln w="12700">
            <a:solidFill>
              <a:srgbClr val="0154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2D9FEBB-AB39-4F52-5456-80BC9211840E}"/>
              </a:ext>
            </a:extLst>
          </p:cNvPr>
          <p:cNvSpPr txBox="1"/>
          <p:nvPr/>
        </p:nvSpPr>
        <p:spPr>
          <a:xfrm>
            <a:off x="6312828" y="4360714"/>
            <a:ext cx="1994922" cy="1177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5ECB8E0A-1395-2BAF-2474-4DC4D56D76E6}"/>
              </a:ext>
            </a:extLst>
          </p:cNvPr>
          <p:cNvSpPr/>
          <p:nvPr/>
        </p:nvSpPr>
        <p:spPr>
          <a:xfrm>
            <a:off x="1381339" y="1340470"/>
            <a:ext cx="2144605" cy="2429444"/>
          </a:xfrm>
          <a:prstGeom prst="roundRect">
            <a:avLst>
              <a:gd name="adj" fmla="val 4488"/>
            </a:avLst>
          </a:prstGeom>
          <a:noFill/>
          <a:ln w="12700">
            <a:solidFill>
              <a:srgbClr val="0154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FB6138F-EB3E-5264-6126-39D5EFCB9169}"/>
              </a:ext>
            </a:extLst>
          </p:cNvPr>
          <p:cNvSpPr txBox="1"/>
          <p:nvPr/>
        </p:nvSpPr>
        <p:spPr>
          <a:xfrm>
            <a:off x="1470895" y="2470516"/>
            <a:ext cx="1994922" cy="1177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DB0DA05E-41A5-DBCA-C0EC-8919E6B0D7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00000">
            <a:off x="6549071" y="2608293"/>
            <a:ext cx="1524000" cy="1524000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0F7EF68B-1EEB-6544-B660-FF9FE6919F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00000">
            <a:off x="1562743" y="793020"/>
            <a:ext cx="1524000" cy="1524000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10858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 animBg="1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51D637C2-8FEE-0063-40E7-28E3D2AD14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433" y="938989"/>
            <a:ext cx="3466177" cy="5199265"/>
          </a:xfrm>
          <a:prstGeom prst="round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D2FD903-DB1C-E62D-102C-75208166E5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6899" y="1224351"/>
            <a:ext cx="1410891" cy="2116336"/>
          </a:xfrm>
          <a:prstGeom prst="round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A65B901-C0F3-8D9D-5D55-FAC33F826B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341" y="1224350"/>
            <a:ext cx="1410891" cy="2116337"/>
          </a:xfrm>
          <a:prstGeom prst="round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1AA139-0E8E-AAF0-1C90-7497DD70EEA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737315" y="6277183"/>
            <a:ext cx="436228" cy="365125"/>
          </a:xfrm>
        </p:spPr>
        <p:txBody>
          <a:bodyPr/>
          <a:lstStyle/>
          <a:p>
            <a:fld id="{7661B278-0713-46D7-8DD5-58B6B98A0123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D77C73-4458-CA48-2337-C7E07DEA3B1D}"/>
              </a:ext>
            </a:extLst>
          </p:cNvPr>
          <p:cNvSpPr txBox="1"/>
          <p:nvPr/>
        </p:nvSpPr>
        <p:spPr>
          <a:xfrm>
            <a:off x="10153997" y="2555192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7F08B9-4CA0-0B21-1D7A-10AF97C4A86C}"/>
              </a:ext>
            </a:extLst>
          </p:cNvPr>
          <p:cNvSpPr txBox="1"/>
          <p:nvPr/>
        </p:nvSpPr>
        <p:spPr>
          <a:xfrm>
            <a:off x="10153997" y="3272914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C07163-E6A2-B315-3830-223A27A2021B}"/>
              </a:ext>
            </a:extLst>
          </p:cNvPr>
          <p:cNvSpPr txBox="1"/>
          <p:nvPr/>
        </p:nvSpPr>
        <p:spPr>
          <a:xfrm>
            <a:off x="10158154" y="3957386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D99E5C-88D0-B00E-5FDC-98CE08A2EC61}"/>
              </a:ext>
            </a:extLst>
          </p:cNvPr>
          <p:cNvSpPr txBox="1"/>
          <p:nvPr/>
        </p:nvSpPr>
        <p:spPr>
          <a:xfrm>
            <a:off x="10158154" y="4649590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نتیجه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3979B4-48FE-373D-7A6F-64753D0B7FA2}"/>
              </a:ext>
            </a:extLst>
          </p:cNvPr>
          <p:cNvSpPr txBox="1"/>
          <p:nvPr/>
        </p:nvSpPr>
        <p:spPr>
          <a:xfrm>
            <a:off x="10158154" y="5352335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منابع و پیشنهادات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37002C8-4459-0C34-10C9-C5CED86DE972}"/>
              </a:ext>
            </a:extLst>
          </p:cNvPr>
          <p:cNvSpPr txBox="1"/>
          <p:nvPr/>
        </p:nvSpPr>
        <p:spPr>
          <a:xfrm>
            <a:off x="518160" y="132417"/>
            <a:ext cx="8747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ارائه پایان نامه دانشجوی دانشکده ادبیات فارسی دانشگاه تهران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643C260-9510-5F7F-C757-DF996A0FAE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341" y="3652860"/>
            <a:ext cx="1410891" cy="2116336"/>
          </a:xfrm>
          <a:prstGeom prst="round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E1C0CED-D3D3-BA5B-214A-AEED348657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881" y="3606394"/>
            <a:ext cx="1390927" cy="2086391"/>
          </a:xfrm>
          <a:prstGeom prst="roundRect">
            <a:avLst/>
          </a:prstGeom>
        </p:spPr>
      </p:pic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742843AB-2A0C-C5A3-D70B-AF24F98F0CB2}"/>
              </a:ext>
            </a:extLst>
          </p:cNvPr>
          <p:cNvSpPr/>
          <p:nvPr/>
        </p:nvSpPr>
        <p:spPr>
          <a:xfrm>
            <a:off x="1159433" y="938989"/>
            <a:ext cx="3466177" cy="5199265"/>
          </a:xfrm>
          <a:prstGeom prst="roundRect">
            <a:avLst/>
          </a:prstGeom>
          <a:solidFill>
            <a:srgbClr val="C5CCDA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B88F03D-433E-A63B-EC26-33A6B6FB6028}"/>
              </a:ext>
            </a:extLst>
          </p:cNvPr>
          <p:cNvSpPr txBox="1"/>
          <p:nvPr/>
        </p:nvSpPr>
        <p:spPr>
          <a:xfrm>
            <a:off x="1252378" y="2295701"/>
            <a:ext cx="3280286" cy="33970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وارد نمایید</a:t>
            </a:r>
          </a:p>
          <a:p>
            <a:pPr algn="ctr" rtl="1">
              <a:lnSpc>
                <a:spcPct val="25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479963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4A65B901-C0F3-8D9D-5D55-FAC33F826B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341" y="1224350"/>
            <a:ext cx="1410891" cy="2116337"/>
          </a:xfrm>
          <a:prstGeom prst="round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1AA139-0E8E-AAF0-1C90-7497DD70EEA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737315" y="6277183"/>
            <a:ext cx="436228" cy="365125"/>
          </a:xfrm>
        </p:spPr>
        <p:txBody>
          <a:bodyPr/>
          <a:lstStyle/>
          <a:p>
            <a:fld id="{7661B278-0713-46D7-8DD5-58B6B98A0123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D77C73-4458-CA48-2337-C7E07DEA3B1D}"/>
              </a:ext>
            </a:extLst>
          </p:cNvPr>
          <p:cNvSpPr txBox="1"/>
          <p:nvPr/>
        </p:nvSpPr>
        <p:spPr>
          <a:xfrm>
            <a:off x="10153997" y="2555192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7F08B9-4CA0-0B21-1D7A-10AF97C4A86C}"/>
              </a:ext>
            </a:extLst>
          </p:cNvPr>
          <p:cNvSpPr txBox="1"/>
          <p:nvPr/>
        </p:nvSpPr>
        <p:spPr>
          <a:xfrm>
            <a:off x="10153997" y="3272914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C07163-E6A2-B315-3830-223A27A2021B}"/>
              </a:ext>
            </a:extLst>
          </p:cNvPr>
          <p:cNvSpPr txBox="1"/>
          <p:nvPr/>
        </p:nvSpPr>
        <p:spPr>
          <a:xfrm>
            <a:off x="10158154" y="3957386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D99E5C-88D0-B00E-5FDC-98CE08A2EC61}"/>
              </a:ext>
            </a:extLst>
          </p:cNvPr>
          <p:cNvSpPr txBox="1"/>
          <p:nvPr/>
        </p:nvSpPr>
        <p:spPr>
          <a:xfrm>
            <a:off x="10158154" y="4649590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نتیجه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3979B4-48FE-373D-7A6F-64753D0B7FA2}"/>
              </a:ext>
            </a:extLst>
          </p:cNvPr>
          <p:cNvSpPr txBox="1"/>
          <p:nvPr/>
        </p:nvSpPr>
        <p:spPr>
          <a:xfrm>
            <a:off x="10158154" y="5352335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منابع و پیشنهادات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37002C8-4459-0C34-10C9-C5CED86DE972}"/>
              </a:ext>
            </a:extLst>
          </p:cNvPr>
          <p:cNvSpPr txBox="1"/>
          <p:nvPr/>
        </p:nvSpPr>
        <p:spPr>
          <a:xfrm>
            <a:off x="518160" y="132417"/>
            <a:ext cx="8747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ارائه پایان نامه دانشجوی دانشکده ادبیات فارسی دانشگاه تهران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643C260-9510-5F7F-C757-DF996A0FAE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341" y="3652860"/>
            <a:ext cx="1410891" cy="2116336"/>
          </a:xfrm>
          <a:prstGeom prst="round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E1C0CED-D3D3-BA5B-214A-AEED348657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881" y="3606394"/>
            <a:ext cx="1390927" cy="2086391"/>
          </a:xfrm>
          <a:prstGeom prst="round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541AC81-F969-23E1-942A-A0776CFF43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433" y="938989"/>
            <a:ext cx="3466176" cy="5199265"/>
          </a:xfrm>
          <a:prstGeom prst="round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886F4A6-39D5-2C78-3B69-D62310D3F9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881" y="1201749"/>
            <a:ext cx="1380777" cy="2138938"/>
          </a:xfrm>
          <a:prstGeom prst="roundRect">
            <a:avLst/>
          </a:prstGeom>
        </p:spPr>
      </p:pic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E9C18AB9-AC04-02CF-3C42-576B62CA8330}"/>
              </a:ext>
            </a:extLst>
          </p:cNvPr>
          <p:cNvSpPr/>
          <p:nvPr/>
        </p:nvSpPr>
        <p:spPr>
          <a:xfrm>
            <a:off x="1159433" y="938989"/>
            <a:ext cx="3466177" cy="5199265"/>
          </a:xfrm>
          <a:prstGeom prst="roundRect">
            <a:avLst/>
          </a:prstGeom>
          <a:solidFill>
            <a:srgbClr val="C5CCDA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5A2E273-AFBC-8175-2AFA-85391F007874}"/>
              </a:ext>
            </a:extLst>
          </p:cNvPr>
          <p:cNvSpPr txBox="1"/>
          <p:nvPr/>
        </p:nvSpPr>
        <p:spPr>
          <a:xfrm>
            <a:off x="1252378" y="2295701"/>
            <a:ext cx="3280286" cy="33970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وارد نمایید</a:t>
            </a:r>
          </a:p>
          <a:p>
            <a:pPr algn="ctr" rtl="1">
              <a:lnSpc>
                <a:spcPct val="25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705328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1AA139-0E8E-AAF0-1C90-7497DD70EEA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737315" y="6277183"/>
            <a:ext cx="436228" cy="365125"/>
          </a:xfrm>
        </p:spPr>
        <p:txBody>
          <a:bodyPr/>
          <a:lstStyle/>
          <a:p>
            <a:fld id="{7661B278-0713-46D7-8DD5-58B6B98A0123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D77C73-4458-CA48-2337-C7E07DEA3B1D}"/>
              </a:ext>
            </a:extLst>
          </p:cNvPr>
          <p:cNvSpPr txBox="1"/>
          <p:nvPr/>
        </p:nvSpPr>
        <p:spPr>
          <a:xfrm>
            <a:off x="10153997" y="2555192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7F08B9-4CA0-0B21-1D7A-10AF97C4A86C}"/>
              </a:ext>
            </a:extLst>
          </p:cNvPr>
          <p:cNvSpPr txBox="1"/>
          <p:nvPr/>
        </p:nvSpPr>
        <p:spPr>
          <a:xfrm>
            <a:off x="10153997" y="3272914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C07163-E6A2-B315-3830-223A27A2021B}"/>
              </a:ext>
            </a:extLst>
          </p:cNvPr>
          <p:cNvSpPr txBox="1"/>
          <p:nvPr/>
        </p:nvSpPr>
        <p:spPr>
          <a:xfrm>
            <a:off x="10158154" y="3957386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D99E5C-88D0-B00E-5FDC-98CE08A2EC61}"/>
              </a:ext>
            </a:extLst>
          </p:cNvPr>
          <p:cNvSpPr txBox="1"/>
          <p:nvPr/>
        </p:nvSpPr>
        <p:spPr>
          <a:xfrm>
            <a:off x="10158154" y="4649590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نتیجه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3979B4-48FE-373D-7A6F-64753D0B7FA2}"/>
              </a:ext>
            </a:extLst>
          </p:cNvPr>
          <p:cNvSpPr txBox="1"/>
          <p:nvPr/>
        </p:nvSpPr>
        <p:spPr>
          <a:xfrm>
            <a:off x="10158154" y="5352335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منابع و پیشنهادات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37002C8-4459-0C34-10C9-C5CED86DE972}"/>
              </a:ext>
            </a:extLst>
          </p:cNvPr>
          <p:cNvSpPr txBox="1"/>
          <p:nvPr/>
        </p:nvSpPr>
        <p:spPr>
          <a:xfrm>
            <a:off x="518160" y="132417"/>
            <a:ext cx="8747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ارائه پایان نامه دانشجوی دانشکده ادبیات فارسی دانشگاه تهران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643C260-9510-5F7F-C757-DF996A0FAE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341" y="3652860"/>
            <a:ext cx="1410891" cy="2116336"/>
          </a:xfrm>
          <a:prstGeom prst="round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E1C0CED-D3D3-BA5B-214A-AEED348657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881" y="3606394"/>
            <a:ext cx="1390927" cy="2086391"/>
          </a:xfrm>
          <a:prstGeom prst="round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886F4A6-39D5-2C78-3B69-D62310D3F9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881" y="1201749"/>
            <a:ext cx="1380777" cy="2138938"/>
          </a:xfrm>
          <a:prstGeom prst="round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EA956ED-B870-BC70-B760-4ACE60482D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433" y="938989"/>
            <a:ext cx="3466176" cy="5199265"/>
          </a:xfrm>
          <a:prstGeom prst="roundRect">
            <a:avLst/>
          </a:prstGeom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06B1CF06-C2C0-A0D0-5708-1C957C5ACBA9}"/>
              </a:ext>
            </a:extLst>
          </p:cNvPr>
          <p:cNvSpPr/>
          <p:nvPr/>
        </p:nvSpPr>
        <p:spPr>
          <a:xfrm>
            <a:off x="1159433" y="938989"/>
            <a:ext cx="3466177" cy="5199265"/>
          </a:xfrm>
          <a:prstGeom prst="roundRect">
            <a:avLst/>
          </a:prstGeom>
          <a:solidFill>
            <a:srgbClr val="C5CCDA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FFBA2EA-F196-8F62-0CC0-C04D6A79CB4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610" y="1213050"/>
            <a:ext cx="1410891" cy="2116336"/>
          </a:xfrm>
          <a:prstGeom prst="round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1E2E69A-7F3A-A379-4B63-014AAEEC0998}"/>
              </a:ext>
            </a:extLst>
          </p:cNvPr>
          <p:cNvSpPr txBox="1"/>
          <p:nvPr/>
        </p:nvSpPr>
        <p:spPr>
          <a:xfrm>
            <a:off x="1252378" y="2295701"/>
            <a:ext cx="3280286" cy="33970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وارد نمایید</a:t>
            </a:r>
          </a:p>
          <a:p>
            <a:pPr algn="ctr" rtl="1">
              <a:lnSpc>
                <a:spcPct val="25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65780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1AA139-0E8E-AAF0-1C90-7497DD70EEA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737315" y="6277183"/>
            <a:ext cx="436228" cy="365125"/>
          </a:xfrm>
        </p:spPr>
        <p:txBody>
          <a:bodyPr/>
          <a:lstStyle/>
          <a:p>
            <a:fld id="{7661B278-0713-46D7-8DD5-58B6B98A0123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D77C73-4458-CA48-2337-C7E07DEA3B1D}"/>
              </a:ext>
            </a:extLst>
          </p:cNvPr>
          <p:cNvSpPr txBox="1"/>
          <p:nvPr/>
        </p:nvSpPr>
        <p:spPr>
          <a:xfrm>
            <a:off x="10153997" y="2555192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7F08B9-4CA0-0B21-1D7A-10AF97C4A86C}"/>
              </a:ext>
            </a:extLst>
          </p:cNvPr>
          <p:cNvSpPr txBox="1"/>
          <p:nvPr/>
        </p:nvSpPr>
        <p:spPr>
          <a:xfrm>
            <a:off x="10153997" y="3272914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C07163-E6A2-B315-3830-223A27A2021B}"/>
              </a:ext>
            </a:extLst>
          </p:cNvPr>
          <p:cNvSpPr txBox="1"/>
          <p:nvPr/>
        </p:nvSpPr>
        <p:spPr>
          <a:xfrm>
            <a:off x="10158154" y="3957386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D99E5C-88D0-B00E-5FDC-98CE08A2EC61}"/>
              </a:ext>
            </a:extLst>
          </p:cNvPr>
          <p:cNvSpPr txBox="1"/>
          <p:nvPr/>
        </p:nvSpPr>
        <p:spPr>
          <a:xfrm>
            <a:off x="10158154" y="4649590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نتیجه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3979B4-48FE-373D-7A6F-64753D0B7FA2}"/>
              </a:ext>
            </a:extLst>
          </p:cNvPr>
          <p:cNvSpPr txBox="1"/>
          <p:nvPr/>
        </p:nvSpPr>
        <p:spPr>
          <a:xfrm>
            <a:off x="10158154" y="5352335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منابع و پیشنهادات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37002C8-4459-0C34-10C9-C5CED86DE972}"/>
              </a:ext>
            </a:extLst>
          </p:cNvPr>
          <p:cNvSpPr txBox="1"/>
          <p:nvPr/>
        </p:nvSpPr>
        <p:spPr>
          <a:xfrm>
            <a:off x="518160" y="132417"/>
            <a:ext cx="8747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ارائه پایان نامه دانشجوی دانشکده ادبیات فارسی دانشگاه تهران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643C260-9510-5F7F-C757-DF996A0FAE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341" y="3652860"/>
            <a:ext cx="1410891" cy="2116336"/>
          </a:xfrm>
          <a:prstGeom prst="round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886F4A6-39D5-2C78-3B69-D62310D3F9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881" y="1201749"/>
            <a:ext cx="1380777" cy="2138938"/>
          </a:xfrm>
          <a:prstGeom prst="round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FFBA2EA-F196-8F62-0CC0-C04D6A79CB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610" y="1213050"/>
            <a:ext cx="1410891" cy="2116336"/>
          </a:xfrm>
          <a:prstGeom prst="round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5BB006B-3FD9-CBFC-CB38-E87F888F62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433" y="938989"/>
            <a:ext cx="3466176" cy="5199265"/>
          </a:xfrm>
          <a:prstGeom prst="round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C91BB82-2997-F944-F616-E048147239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6767" y="3591420"/>
            <a:ext cx="1410891" cy="2116337"/>
          </a:xfrm>
          <a:prstGeom prst="roundRect">
            <a:avLst/>
          </a:prstGeom>
        </p:spPr>
      </p:pic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4B322D92-0861-8B17-4B2B-FD128693F3EF}"/>
              </a:ext>
            </a:extLst>
          </p:cNvPr>
          <p:cNvSpPr/>
          <p:nvPr/>
        </p:nvSpPr>
        <p:spPr>
          <a:xfrm>
            <a:off x="1159433" y="938989"/>
            <a:ext cx="3466177" cy="5199265"/>
          </a:xfrm>
          <a:prstGeom prst="roundRect">
            <a:avLst/>
          </a:prstGeom>
          <a:solidFill>
            <a:srgbClr val="C5CCDA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A491A43-A4A7-0F53-E43E-E573087291C2}"/>
              </a:ext>
            </a:extLst>
          </p:cNvPr>
          <p:cNvSpPr txBox="1"/>
          <p:nvPr/>
        </p:nvSpPr>
        <p:spPr>
          <a:xfrm>
            <a:off x="1252378" y="2295701"/>
            <a:ext cx="3280286" cy="33970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وارد نمایید</a:t>
            </a:r>
          </a:p>
          <a:p>
            <a:pPr algn="ctr" rtl="1">
              <a:lnSpc>
                <a:spcPct val="25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57508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1AA139-0E8E-AAF0-1C90-7497DD70EEA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737315" y="6277183"/>
            <a:ext cx="436228" cy="365125"/>
          </a:xfrm>
        </p:spPr>
        <p:txBody>
          <a:bodyPr/>
          <a:lstStyle/>
          <a:p>
            <a:fld id="{7661B278-0713-46D7-8DD5-58B6B98A0123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D77C73-4458-CA48-2337-C7E07DEA3B1D}"/>
              </a:ext>
            </a:extLst>
          </p:cNvPr>
          <p:cNvSpPr txBox="1"/>
          <p:nvPr/>
        </p:nvSpPr>
        <p:spPr>
          <a:xfrm>
            <a:off x="10153997" y="2555192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7F08B9-4CA0-0B21-1D7A-10AF97C4A86C}"/>
              </a:ext>
            </a:extLst>
          </p:cNvPr>
          <p:cNvSpPr txBox="1"/>
          <p:nvPr/>
        </p:nvSpPr>
        <p:spPr>
          <a:xfrm>
            <a:off x="10153997" y="3272914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C07163-E6A2-B315-3830-223A27A2021B}"/>
              </a:ext>
            </a:extLst>
          </p:cNvPr>
          <p:cNvSpPr txBox="1"/>
          <p:nvPr/>
        </p:nvSpPr>
        <p:spPr>
          <a:xfrm>
            <a:off x="10158154" y="3957386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D99E5C-88D0-B00E-5FDC-98CE08A2EC61}"/>
              </a:ext>
            </a:extLst>
          </p:cNvPr>
          <p:cNvSpPr txBox="1"/>
          <p:nvPr/>
        </p:nvSpPr>
        <p:spPr>
          <a:xfrm>
            <a:off x="10158154" y="4649590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نتیجه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3979B4-48FE-373D-7A6F-64753D0B7FA2}"/>
              </a:ext>
            </a:extLst>
          </p:cNvPr>
          <p:cNvSpPr txBox="1"/>
          <p:nvPr/>
        </p:nvSpPr>
        <p:spPr>
          <a:xfrm>
            <a:off x="10158154" y="5352335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منابع و پیشنهادات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37002C8-4459-0C34-10C9-C5CED86DE972}"/>
              </a:ext>
            </a:extLst>
          </p:cNvPr>
          <p:cNvSpPr txBox="1"/>
          <p:nvPr/>
        </p:nvSpPr>
        <p:spPr>
          <a:xfrm>
            <a:off x="518160" y="132417"/>
            <a:ext cx="8747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ارائه پایان نامه دانشجوی دانشکده ادبیات فارسی دانشگاه تهران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886F4A6-39D5-2C78-3B69-D62310D3F9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881" y="1201749"/>
            <a:ext cx="1380777" cy="2138938"/>
          </a:xfrm>
          <a:prstGeom prst="round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FFBA2EA-F196-8F62-0CC0-C04D6A79CB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610" y="1213050"/>
            <a:ext cx="1410891" cy="2116336"/>
          </a:xfrm>
          <a:prstGeom prst="round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C91BB82-2997-F944-F616-E048147239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6767" y="3591420"/>
            <a:ext cx="1410891" cy="2116337"/>
          </a:xfrm>
          <a:prstGeom prst="round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AA98444-0539-EB75-F4B8-B60F2C4AE3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433" y="938988"/>
            <a:ext cx="3466176" cy="5199263"/>
          </a:xfrm>
          <a:prstGeom prst="round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D91E22E-353F-58FE-1032-773DD0BEFB8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4591" y="3669009"/>
            <a:ext cx="1390927" cy="2086391"/>
          </a:xfrm>
          <a:prstGeom prst="roundRect">
            <a:avLst/>
          </a:prstGeom>
        </p:spPr>
      </p:pic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5B80904B-2AF8-ACE2-F1ED-DF1565506716}"/>
              </a:ext>
            </a:extLst>
          </p:cNvPr>
          <p:cNvSpPr/>
          <p:nvPr/>
        </p:nvSpPr>
        <p:spPr>
          <a:xfrm>
            <a:off x="1159433" y="938989"/>
            <a:ext cx="3466177" cy="5199265"/>
          </a:xfrm>
          <a:prstGeom prst="roundRect">
            <a:avLst/>
          </a:prstGeom>
          <a:solidFill>
            <a:srgbClr val="C5CCDA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1A6435C-1EED-1E6D-28D4-3F49DECF4F4E}"/>
              </a:ext>
            </a:extLst>
          </p:cNvPr>
          <p:cNvSpPr txBox="1"/>
          <p:nvPr/>
        </p:nvSpPr>
        <p:spPr>
          <a:xfrm>
            <a:off x="1252378" y="2295701"/>
            <a:ext cx="3280286" cy="33970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وارد نمایید</a:t>
            </a:r>
          </a:p>
          <a:p>
            <a:pPr algn="ctr" rtl="1">
              <a:lnSpc>
                <a:spcPct val="25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665265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1C773F8E-69AC-94A6-1D2F-4F957CEDDADB}"/>
              </a:ext>
            </a:extLst>
          </p:cNvPr>
          <p:cNvSpPr/>
          <p:nvPr/>
        </p:nvSpPr>
        <p:spPr>
          <a:xfrm>
            <a:off x="204282" y="433587"/>
            <a:ext cx="11634280" cy="6222676"/>
          </a:xfrm>
          <a:prstGeom prst="roundRect">
            <a:avLst>
              <a:gd name="adj" fmla="val 5128"/>
            </a:avLst>
          </a:prstGeom>
          <a:solidFill>
            <a:srgbClr val="AEF4FE">
              <a:alpha val="10000"/>
            </a:srgbClr>
          </a:solidFill>
          <a:ln w="63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D8EFC71-3A05-9142-E76A-58E49DC8F56D}"/>
              </a:ext>
            </a:extLst>
          </p:cNvPr>
          <p:cNvGrpSpPr/>
          <p:nvPr/>
        </p:nvGrpSpPr>
        <p:grpSpPr>
          <a:xfrm>
            <a:off x="8383512" y="1274618"/>
            <a:ext cx="2753991" cy="2290569"/>
            <a:chOff x="8548540" y="650410"/>
            <a:chExt cx="3048000" cy="2535104"/>
          </a:xfrm>
        </p:grpSpPr>
        <p:pic>
          <p:nvPicPr>
            <p:cNvPr id="2" name="Graphic 1">
              <a:extLst>
                <a:ext uri="{FF2B5EF4-FFF2-40B4-BE49-F238E27FC236}">
                  <a16:creationId xmlns:a16="http://schemas.microsoft.com/office/drawing/2014/main" id="{77B3E552-2D50-4131-861F-8DE119ABAE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6200000">
              <a:off x="8804988" y="650410"/>
              <a:ext cx="2535104" cy="2535104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</p:pic>
        <mc:AlternateContent xmlns:mc="http://schemas.openxmlformats.org/markup-compatibility/2006" xmlns:psez="http://schemas.microsoft.com/office/powerpoint/2016/sectionzoom">
          <mc:Choice Requires="psez">
            <p:graphicFrame>
              <p:nvGraphicFramePr>
                <p:cNvPr id="4" name="Section Zoom 3">
                  <a:extLst>
                    <a:ext uri="{FF2B5EF4-FFF2-40B4-BE49-F238E27FC236}">
                      <a16:creationId xmlns:a16="http://schemas.microsoft.com/office/drawing/2014/main" id="{8E2864A6-793C-A5F8-A5A4-8983FD3FCE94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180382856"/>
                    </p:ext>
                  </p:extLst>
                </p:nvPr>
              </p:nvGraphicFramePr>
              <p:xfrm>
                <a:off x="8548540" y="1060711"/>
                <a:ext cx="3048000" cy="1714500"/>
              </p:xfrm>
              <a:graphic>
                <a:graphicData uri="http://schemas.microsoft.com/office/powerpoint/2016/sectionzoom">
                  <psez:sectionZm>
                    <psez:sectionZmObj sectionId="{A5DE6D55-3383-4E4C-9BDD-A13E45327D12}">
                      <psez:zmPr id="{A4C81689-FCE6-4B3B-BA3F-7B4A328B4C63}" transitionDur="1000">
                        <p166:blipFill xmlns:p166="http://schemas.microsoft.com/office/powerpoint/2016/6/main">
                          <a:blip r:embed="rId4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2753991" cy="1549120"/>
                          </a:xfrm>
                          <a:prstGeom prst="rect">
                            <a:avLst/>
                          </a:prstGeom>
                          <a:ln w="3175">
                            <a:noFill/>
                          </a:ln>
                          <a:effectLst>
                            <a:outerShdw blurRad="63500" algn="ctr" rotWithShape="0">
                              <a:prstClr val="black">
                                <a:alpha val="23000"/>
                              </a:prstClr>
                            </a:outerShdw>
                          </a:effectLst>
                        </p166:spPr>
                      </psez:zmPr>
                    </psez:sectionZmObj>
                  </psez:sectionZm>
                </a:graphicData>
              </a:graphic>
            </p:graphicFrame>
          </mc:Choice>
          <mc:Fallback xmlns="">
            <p:pic>
              <p:nvPicPr>
                <p:cNvPr id="4" name="Section Zoom 3">
                  <a:hlinkClick r:id="rId5" action="ppaction://hlinksldjump"/>
                  <a:extLst>
                    <a:ext uri="{FF2B5EF4-FFF2-40B4-BE49-F238E27FC236}">
                      <a16:creationId xmlns:a16="http://schemas.microsoft.com/office/drawing/2014/main" id="{8E2864A6-793C-A5F8-A5A4-8983FD3FCE94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8383512" y="1645342"/>
                  <a:ext cx="2753991" cy="1549120"/>
                </a:xfrm>
                <a:prstGeom prst="rect">
                  <a:avLst/>
                </a:prstGeom>
                <a:ln w="3175">
                  <a:noFill/>
                </a:ln>
                <a:effectLst>
                  <a:outerShdw blurRad="63500" algn="ctr" rotWithShape="0">
                    <a:prstClr val="black">
                      <a:alpha val="23000"/>
                    </a:prstClr>
                  </a:outerShdw>
                </a:effectLst>
              </p:spPr>
            </p:pic>
          </mc:Fallback>
        </mc:AlternateContent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AA81368-6780-75CF-237C-FB2AA2FDF9BF}"/>
              </a:ext>
            </a:extLst>
          </p:cNvPr>
          <p:cNvGrpSpPr/>
          <p:nvPr/>
        </p:nvGrpSpPr>
        <p:grpSpPr>
          <a:xfrm>
            <a:off x="4800030" y="1274618"/>
            <a:ext cx="2753991" cy="2290569"/>
            <a:chOff x="4572000" y="650409"/>
            <a:chExt cx="3048000" cy="2535104"/>
          </a:xfrm>
        </p:grpSpPr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B002319C-04A6-7A9E-487B-CAF0F96C11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6200000">
              <a:off x="4843961" y="650409"/>
              <a:ext cx="2535104" cy="2535104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</p:pic>
        <mc:AlternateContent xmlns:mc="http://schemas.openxmlformats.org/markup-compatibility/2006" xmlns:psez="http://schemas.microsoft.com/office/powerpoint/2016/sectionzoom">
          <mc:Choice Requires="psez">
            <p:graphicFrame>
              <p:nvGraphicFramePr>
                <p:cNvPr id="6" name="Section Zoom 5">
                  <a:extLst>
                    <a:ext uri="{FF2B5EF4-FFF2-40B4-BE49-F238E27FC236}">
                      <a16:creationId xmlns:a16="http://schemas.microsoft.com/office/drawing/2014/main" id="{3386D572-84BF-18E4-0C12-8E5FB7BEAFBE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990524735"/>
                    </p:ext>
                  </p:extLst>
                </p:nvPr>
              </p:nvGraphicFramePr>
              <p:xfrm>
                <a:off x="4572000" y="1060711"/>
                <a:ext cx="3048000" cy="1714500"/>
              </p:xfrm>
              <a:graphic>
                <a:graphicData uri="http://schemas.microsoft.com/office/powerpoint/2016/sectionzoom">
                  <psez:sectionZm>
                    <psez:sectionZmObj sectionId="{AB714450-9F43-470D-AEBD-369E7B1FAF17}">
                      <psez:zmPr id="{2A7E13FD-FDA6-4941-8863-15FF6C6FBDD7}" transitionDur="1000">
                        <p166:blipFill xmlns:p166="http://schemas.microsoft.com/office/powerpoint/2016/6/main">
                          <a:blip r:embed="rId7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2753991" cy="1549120"/>
                          </a:xfrm>
                          <a:prstGeom prst="rect">
                            <a:avLst/>
                          </a:prstGeom>
                          <a:ln w="3175">
                            <a:noFill/>
                          </a:ln>
                          <a:effectLst>
                            <a:outerShdw blurRad="63500" algn="ctr" rotWithShape="0">
                              <a:prstClr val="black">
                                <a:alpha val="30000"/>
                              </a:prstClr>
                            </a:outerShdw>
                          </a:effectLst>
                        </p166:spPr>
                      </psez:zmPr>
                    </psez:sectionZmObj>
                  </psez:sectionZm>
                </a:graphicData>
              </a:graphic>
            </p:graphicFrame>
          </mc:Choice>
          <mc:Fallback xmlns="">
            <p:pic>
              <p:nvPicPr>
                <p:cNvPr id="6" name="Section Zoom 5">
                  <a:hlinkClick r:id="rId8" action="ppaction://hlinksldjump"/>
                  <a:extLst>
                    <a:ext uri="{FF2B5EF4-FFF2-40B4-BE49-F238E27FC236}">
                      <a16:creationId xmlns:a16="http://schemas.microsoft.com/office/drawing/2014/main" id="{3386D572-84BF-18E4-0C12-8E5FB7BEAFBE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4800030" y="1645342"/>
                  <a:ext cx="2753991" cy="1549120"/>
                </a:xfrm>
                <a:prstGeom prst="rect">
                  <a:avLst/>
                </a:prstGeom>
                <a:ln w="3175">
                  <a:noFill/>
                </a:ln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</p:spPr>
            </p:pic>
          </mc:Fallback>
        </mc:AlternateContent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9F37C92-A2EC-65F5-6863-860B92C0BB1E}"/>
              </a:ext>
            </a:extLst>
          </p:cNvPr>
          <p:cNvGrpSpPr/>
          <p:nvPr/>
        </p:nvGrpSpPr>
        <p:grpSpPr>
          <a:xfrm>
            <a:off x="1054497" y="1274618"/>
            <a:ext cx="2753991" cy="2290569"/>
            <a:chOff x="759802" y="650410"/>
            <a:chExt cx="3048000" cy="2535104"/>
          </a:xfrm>
        </p:grpSpPr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9D774F43-C09D-AAA4-FD0A-A9DF6FB3F84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6200000">
              <a:off x="1031763" y="650410"/>
              <a:ext cx="2535104" cy="2535104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</p:pic>
        <mc:AlternateContent xmlns:mc="http://schemas.openxmlformats.org/markup-compatibility/2006" xmlns:psez="http://schemas.microsoft.com/office/powerpoint/2016/sectionzoom">
          <mc:Choice Requires="psez">
            <p:graphicFrame>
              <p:nvGraphicFramePr>
                <p:cNvPr id="8" name="Section Zoom 7">
                  <a:extLst>
                    <a:ext uri="{FF2B5EF4-FFF2-40B4-BE49-F238E27FC236}">
                      <a16:creationId xmlns:a16="http://schemas.microsoft.com/office/drawing/2014/main" id="{0C1FC573-5C8E-6989-54A7-B6AA942023A4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16388613"/>
                    </p:ext>
                  </p:extLst>
                </p:nvPr>
              </p:nvGraphicFramePr>
              <p:xfrm>
                <a:off x="759802" y="1060711"/>
                <a:ext cx="3048000" cy="1714500"/>
              </p:xfrm>
              <a:graphic>
                <a:graphicData uri="http://schemas.microsoft.com/office/powerpoint/2016/sectionzoom">
                  <psez:sectionZm>
                    <psez:sectionZmObj sectionId="{6E308410-AB6F-4163-937E-E66F376528A8}">
                      <psez:zmPr id="{589CDDCC-C3C1-4B7E-BC39-7C9911BD59DC}" transitionDur="1000">
                        <p166:blipFill xmlns:p166="http://schemas.microsoft.com/office/powerpoint/2016/6/main">
                          <a:blip r:embed="rId10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2753991" cy="1549120"/>
                          </a:xfrm>
                          <a:prstGeom prst="rect">
                            <a:avLst/>
                          </a:prstGeom>
                          <a:ln w="3175">
                            <a:noFill/>
                          </a:ln>
                          <a:effectLst>
                            <a:outerShdw blurRad="63500" algn="ctr" rotWithShape="0">
                              <a:prstClr val="black">
                                <a:alpha val="23000"/>
                              </a:prstClr>
                            </a:outerShdw>
                          </a:effectLst>
                        </p166:spPr>
                      </psez:zmPr>
                    </psez:sectionZmObj>
                  </psez:sectionZm>
                </a:graphicData>
              </a:graphic>
            </p:graphicFrame>
          </mc:Choice>
          <mc:Fallback xmlns="">
            <p:pic>
              <p:nvPicPr>
                <p:cNvPr id="8" name="Section Zoom 7">
                  <a:hlinkClick r:id="rId11" action="ppaction://hlinksldjump"/>
                  <a:extLst>
                    <a:ext uri="{FF2B5EF4-FFF2-40B4-BE49-F238E27FC236}">
                      <a16:creationId xmlns:a16="http://schemas.microsoft.com/office/drawing/2014/main" id="{0C1FC573-5C8E-6989-54A7-B6AA942023A4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1054497" y="1645342"/>
                  <a:ext cx="2753991" cy="1549120"/>
                </a:xfrm>
                <a:prstGeom prst="rect">
                  <a:avLst/>
                </a:prstGeom>
                <a:ln w="3175">
                  <a:noFill/>
                </a:ln>
                <a:effectLst>
                  <a:outerShdw blurRad="63500" algn="ctr" rotWithShape="0">
                    <a:prstClr val="black">
                      <a:alpha val="23000"/>
                    </a:prstClr>
                  </a:outerShdw>
                </a:effectLst>
              </p:spPr>
            </p:pic>
          </mc:Fallback>
        </mc:AlternateContent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73FEA39-B2B1-1A9B-CD7B-7F5484A4AF6A}"/>
              </a:ext>
            </a:extLst>
          </p:cNvPr>
          <p:cNvGrpSpPr/>
          <p:nvPr/>
        </p:nvGrpSpPr>
        <p:grpSpPr>
          <a:xfrm>
            <a:off x="2742779" y="4035492"/>
            <a:ext cx="2753991" cy="2290569"/>
            <a:chOff x="2895600" y="4208635"/>
            <a:chExt cx="3048000" cy="2535104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FD21714B-6BC6-D463-4D92-823BAFDF537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6200000">
              <a:off x="3167561" y="4208635"/>
              <a:ext cx="2535104" cy="2535104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</p:pic>
        <mc:AlternateContent xmlns:mc="http://schemas.openxmlformats.org/markup-compatibility/2006" xmlns:psez="http://schemas.microsoft.com/office/powerpoint/2016/sectionzoom">
          <mc:Choice Requires="psez">
            <p:graphicFrame>
              <p:nvGraphicFramePr>
                <p:cNvPr id="10" name="Section Zoom 9">
                  <a:extLst>
                    <a:ext uri="{FF2B5EF4-FFF2-40B4-BE49-F238E27FC236}">
                      <a16:creationId xmlns:a16="http://schemas.microsoft.com/office/drawing/2014/main" id="{8FBF0055-6D2F-79B9-61F4-4F98A91A5B2D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03721412"/>
                    </p:ext>
                  </p:extLst>
                </p:nvPr>
              </p:nvGraphicFramePr>
              <p:xfrm>
                <a:off x="2895600" y="4618936"/>
                <a:ext cx="3048000" cy="1714500"/>
              </p:xfrm>
              <a:graphic>
                <a:graphicData uri="http://schemas.microsoft.com/office/powerpoint/2016/sectionzoom">
                  <psez:sectionZm>
                    <psez:sectionZmObj sectionId="{A3AAF9B6-4C23-48F8-A7D7-E77E482923FF}">
                      <psez:zmPr id="{9A9E30A5-CF9C-4687-9A5E-465A56BD82F8}" transitionDur="1000">
                        <p166:blipFill xmlns:p166="http://schemas.microsoft.com/office/powerpoint/2016/6/main">
                          <a:blip r:embed="rId13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2753991" cy="1549120"/>
                          </a:xfrm>
                          <a:prstGeom prst="rect">
                            <a:avLst/>
                          </a:prstGeom>
                          <a:ln w="3175">
                            <a:noFill/>
                          </a:ln>
                          <a:effectLst>
                            <a:outerShdw blurRad="63500" algn="ctr" rotWithShape="0">
                              <a:prstClr val="black">
                                <a:alpha val="23000"/>
                              </a:prstClr>
                            </a:outerShdw>
                          </a:effectLst>
                        </p166:spPr>
                      </psez:zmPr>
                    </psez:sectionZmObj>
                  </psez:sectionZm>
                </a:graphicData>
              </a:graphic>
            </p:graphicFrame>
          </mc:Choice>
          <mc:Fallback xmlns="">
            <p:pic>
              <p:nvPicPr>
                <p:cNvPr id="10" name="Section Zoom 9">
                  <a:hlinkClick r:id="rId14" action="ppaction://hlinksldjump"/>
                  <a:extLst>
                    <a:ext uri="{FF2B5EF4-FFF2-40B4-BE49-F238E27FC236}">
                      <a16:creationId xmlns:a16="http://schemas.microsoft.com/office/drawing/2014/main" id="{8FBF0055-6D2F-79B9-61F4-4F98A91A5B2D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2742779" y="4406216"/>
                  <a:ext cx="2753991" cy="1549120"/>
                </a:xfrm>
                <a:prstGeom prst="rect">
                  <a:avLst/>
                </a:prstGeom>
                <a:ln w="3175">
                  <a:noFill/>
                </a:ln>
                <a:effectLst>
                  <a:outerShdw blurRad="63500" algn="ctr" rotWithShape="0">
                    <a:prstClr val="black">
                      <a:alpha val="23000"/>
                    </a:prstClr>
                  </a:outerShdw>
                </a:effectLst>
              </p:spPr>
            </p:pic>
          </mc:Fallback>
        </mc:AlternateContent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695DE93-068C-C9EB-F23E-8269314D9D2B}"/>
              </a:ext>
            </a:extLst>
          </p:cNvPr>
          <p:cNvGrpSpPr/>
          <p:nvPr/>
        </p:nvGrpSpPr>
        <p:grpSpPr>
          <a:xfrm>
            <a:off x="6607901" y="4035492"/>
            <a:ext cx="2753991" cy="2290569"/>
            <a:chOff x="7772400" y="4082788"/>
            <a:chExt cx="3048000" cy="2535104"/>
          </a:xfrm>
        </p:grpSpPr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1D4ACA87-0AC8-AA83-4F69-DB9221E8FA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6200000">
              <a:off x="8044361" y="4082788"/>
              <a:ext cx="2535104" cy="2535104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</p:pic>
        <mc:AlternateContent xmlns:mc="http://schemas.openxmlformats.org/markup-compatibility/2006" xmlns:psez="http://schemas.microsoft.com/office/powerpoint/2016/sectionzoom">
          <mc:Choice Requires="psez">
            <p:graphicFrame>
              <p:nvGraphicFramePr>
                <p:cNvPr id="12" name="Section Zoom 11">
                  <a:extLst>
                    <a:ext uri="{FF2B5EF4-FFF2-40B4-BE49-F238E27FC236}">
                      <a16:creationId xmlns:a16="http://schemas.microsoft.com/office/drawing/2014/main" id="{DCF3C031-35D0-5AED-1FE0-721F1B06AC4B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771075986"/>
                    </p:ext>
                  </p:extLst>
                </p:nvPr>
              </p:nvGraphicFramePr>
              <p:xfrm>
                <a:off x="7772400" y="4493091"/>
                <a:ext cx="3048000" cy="1714500"/>
              </p:xfrm>
              <a:graphic>
                <a:graphicData uri="http://schemas.microsoft.com/office/powerpoint/2016/sectionzoom">
                  <psez:sectionZm>
                    <psez:sectionZmObj sectionId="{93A3CB3F-DBC9-4F90-9D1D-0DD9B3F001A7}">
                      <psez:zmPr id="{3A681476-8278-4A00-B25F-E85C277F4E18}" transitionDur="1000">
                        <p166:blipFill xmlns:p166="http://schemas.microsoft.com/office/powerpoint/2016/6/main">
                          <a:blip r:embed="rId16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2753991" cy="1549120"/>
                          </a:xfrm>
                          <a:prstGeom prst="rect">
                            <a:avLst/>
                          </a:prstGeom>
                          <a:ln w="3175">
                            <a:noFill/>
                          </a:ln>
                          <a:effectLst>
                            <a:outerShdw blurRad="63500" algn="ctr" rotWithShape="0">
                              <a:prstClr val="black">
                                <a:alpha val="23000"/>
                              </a:prstClr>
                            </a:outerShdw>
                          </a:effectLst>
                        </p166:spPr>
                      </psez:zmPr>
                    </psez:sectionZmObj>
                  </psez:sectionZm>
                </a:graphicData>
              </a:graphic>
            </p:graphicFrame>
          </mc:Choice>
          <mc:Fallback xmlns="">
            <p:pic>
              <p:nvPicPr>
                <p:cNvPr id="12" name="Section Zoom 11">
                  <a:hlinkClick r:id="rId17" action="ppaction://hlinksldjump"/>
                  <a:extLst>
                    <a:ext uri="{FF2B5EF4-FFF2-40B4-BE49-F238E27FC236}">
                      <a16:creationId xmlns:a16="http://schemas.microsoft.com/office/drawing/2014/main" id="{DCF3C031-35D0-5AED-1FE0-721F1B06AC4B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6607901" y="4406217"/>
                  <a:ext cx="2753991" cy="1549120"/>
                </a:xfrm>
                <a:prstGeom prst="rect">
                  <a:avLst/>
                </a:prstGeom>
                <a:ln w="3175">
                  <a:noFill/>
                </a:ln>
                <a:effectLst>
                  <a:outerShdw blurRad="63500" algn="ctr" rotWithShape="0">
                    <a:prstClr val="black">
                      <a:alpha val="23000"/>
                    </a:prstClr>
                  </a:outerShdw>
                </a:effectLst>
              </p:spPr>
            </p:pic>
          </mc:Fallback>
        </mc:AlternateContent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8F23D9D-97BA-BE9D-7F3C-991237AACEA2}"/>
              </a:ext>
            </a:extLst>
          </p:cNvPr>
          <p:cNvGrpSpPr/>
          <p:nvPr/>
        </p:nvGrpSpPr>
        <p:grpSpPr>
          <a:xfrm>
            <a:off x="1818769" y="201737"/>
            <a:ext cx="8782229" cy="463699"/>
            <a:chOff x="1828496" y="201737"/>
            <a:chExt cx="8782229" cy="463699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0DC88C10-2305-D9BD-B345-940AF04E627F}"/>
                </a:ext>
              </a:extLst>
            </p:cNvPr>
            <p:cNvSpPr/>
            <p:nvPr/>
          </p:nvSpPr>
          <p:spPr>
            <a:xfrm>
              <a:off x="2012316" y="201737"/>
              <a:ext cx="8386913" cy="463699"/>
            </a:xfrm>
            <a:prstGeom prst="roundRect">
              <a:avLst>
                <a:gd name="adj" fmla="val 34674"/>
              </a:avLst>
            </a:prstGeom>
            <a:solidFill>
              <a:srgbClr val="F7FEFF"/>
            </a:solidFill>
            <a:ln w="635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AD61CA1F-B633-3661-288A-817D1A77956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214482" y="240272"/>
              <a:ext cx="396243" cy="396243"/>
            </a:xfrm>
            <a:prstGeom prst="rect">
              <a:avLst/>
            </a:prstGeom>
            <a:effectLst/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1C3E3799-BFC4-4530-93A7-1B045E112D0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828496" y="240272"/>
              <a:ext cx="396243" cy="396243"/>
            </a:xfrm>
            <a:prstGeom prst="rect">
              <a:avLst/>
            </a:prstGeom>
            <a:effectLst/>
          </p:spPr>
        </p:pic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9BA2CDB3-241B-F601-4BD3-0D5CD9B5BCCD}"/>
              </a:ext>
            </a:extLst>
          </p:cNvPr>
          <p:cNvSpPr txBox="1"/>
          <p:nvPr/>
        </p:nvSpPr>
        <p:spPr>
          <a:xfrm>
            <a:off x="964002" y="232217"/>
            <a:ext cx="104260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dirty="0"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 پایان نامه </a:t>
            </a:r>
            <a:endParaRPr lang="en-US" sz="20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BC4B234-A588-EDE0-C982-513B29E96E51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62" y="4306486"/>
            <a:ext cx="2191167" cy="234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580936"/>
      </p:ext>
    </p:extLst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890BB44-FE27-CFB4-8E72-332B1E9E863D}"/>
              </a:ext>
            </a:extLst>
          </p:cNvPr>
          <p:cNvSpPr txBox="1"/>
          <p:nvPr/>
        </p:nvSpPr>
        <p:spPr>
          <a:xfrm>
            <a:off x="324465" y="2858331"/>
            <a:ext cx="115332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6000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 داده ها</a:t>
            </a:r>
            <a:endParaRPr lang="en-US" sz="60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6202077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1AA139-0E8E-AAF0-1C90-7497DD70EEA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737315" y="6277183"/>
            <a:ext cx="436228" cy="365125"/>
          </a:xfrm>
        </p:spPr>
        <p:txBody>
          <a:bodyPr/>
          <a:lstStyle/>
          <a:p>
            <a:fld id="{7661B278-0713-46D7-8DD5-58B6B98A0123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D77C73-4458-CA48-2337-C7E07DEA3B1D}"/>
              </a:ext>
            </a:extLst>
          </p:cNvPr>
          <p:cNvSpPr txBox="1"/>
          <p:nvPr/>
        </p:nvSpPr>
        <p:spPr>
          <a:xfrm>
            <a:off x="10153997" y="2555192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7F08B9-4CA0-0B21-1D7A-10AF97C4A86C}"/>
              </a:ext>
            </a:extLst>
          </p:cNvPr>
          <p:cNvSpPr txBox="1"/>
          <p:nvPr/>
        </p:nvSpPr>
        <p:spPr>
          <a:xfrm>
            <a:off x="10153997" y="3272914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C07163-E6A2-B315-3830-223A27A2021B}"/>
              </a:ext>
            </a:extLst>
          </p:cNvPr>
          <p:cNvSpPr txBox="1"/>
          <p:nvPr/>
        </p:nvSpPr>
        <p:spPr>
          <a:xfrm>
            <a:off x="10158154" y="3957386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D99E5C-88D0-B00E-5FDC-98CE08A2EC61}"/>
              </a:ext>
            </a:extLst>
          </p:cNvPr>
          <p:cNvSpPr txBox="1"/>
          <p:nvPr/>
        </p:nvSpPr>
        <p:spPr>
          <a:xfrm>
            <a:off x="10158154" y="4649590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نتیجه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3979B4-48FE-373D-7A6F-64753D0B7FA2}"/>
              </a:ext>
            </a:extLst>
          </p:cNvPr>
          <p:cNvSpPr txBox="1"/>
          <p:nvPr/>
        </p:nvSpPr>
        <p:spPr>
          <a:xfrm>
            <a:off x="10158154" y="5352335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منابع و پیشنهادات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54F8C8-61E5-5449-2483-FB6BCE6B8FD4}"/>
              </a:ext>
            </a:extLst>
          </p:cNvPr>
          <p:cNvSpPr txBox="1"/>
          <p:nvPr/>
        </p:nvSpPr>
        <p:spPr>
          <a:xfrm>
            <a:off x="518160" y="132417"/>
            <a:ext cx="8747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ارائه پایان نامه دانشجوی دانشکده ادبیات فارسی دانشگاه تهران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2190A66-58FD-7E53-309E-DF914E320445}"/>
              </a:ext>
            </a:extLst>
          </p:cNvPr>
          <p:cNvSpPr txBox="1"/>
          <p:nvPr/>
        </p:nvSpPr>
        <p:spPr>
          <a:xfrm>
            <a:off x="1311597" y="1610094"/>
            <a:ext cx="7160886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A8984E9-A436-C164-7BF6-E558254E353E}"/>
              </a:ext>
            </a:extLst>
          </p:cNvPr>
          <p:cNvSpPr txBox="1"/>
          <p:nvPr/>
        </p:nvSpPr>
        <p:spPr>
          <a:xfrm>
            <a:off x="678730" y="927519"/>
            <a:ext cx="8418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وارد نمایید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94031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1AA139-0E8E-AAF0-1C90-7497DD70EEA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737315" y="6277183"/>
            <a:ext cx="436228" cy="365125"/>
          </a:xfrm>
        </p:spPr>
        <p:txBody>
          <a:bodyPr/>
          <a:lstStyle/>
          <a:p>
            <a:fld id="{7661B278-0713-46D7-8DD5-58B6B98A0123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D77C73-4458-CA48-2337-C7E07DEA3B1D}"/>
              </a:ext>
            </a:extLst>
          </p:cNvPr>
          <p:cNvSpPr txBox="1"/>
          <p:nvPr/>
        </p:nvSpPr>
        <p:spPr>
          <a:xfrm>
            <a:off x="10153997" y="2555192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7F08B9-4CA0-0B21-1D7A-10AF97C4A86C}"/>
              </a:ext>
            </a:extLst>
          </p:cNvPr>
          <p:cNvSpPr txBox="1"/>
          <p:nvPr/>
        </p:nvSpPr>
        <p:spPr>
          <a:xfrm>
            <a:off x="10153997" y="3272914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C07163-E6A2-B315-3830-223A27A2021B}"/>
              </a:ext>
            </a:extLst>
          </p:cNvPr>
          <p:cNvSpPr txBox="1"/>
          <p:nvPr/>
        </p:nvSpPr>
        <p:spPr>
          <a:xfrm>
            <a:off x="10158154" y="3957386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D99E5C-88D0-B00E-5FDC-98CE08A2EC61}"/>
              </a:ext>
            </a:extLst>
          </p:cNvPr>
          <p:cNvSpPr txBox="1"/>
          <p:nvPr/>
        </p:nvSpPr>
        <p:spPr>
          <a:xfrm>
            <a:off x="10158154" y="4649590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نتیجه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3979B4-48FE-373D-7A6F-64753D0B7FA2}"/>
              </a:ext>
            </a:extLst>
          </p:cNvPr>
          <p:cNvSpPr txBox="1"/>
          <p:nvPr/>
        </p:nvSpPr>
        <p:spPr>
          <a:xfrm>
            <a:off x="10158154" y="5352335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منابع و پیشنهادات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B799362-D4A3-B358-4F22-289EDAFDA347}"/>
              </a:ext>
            </a:extLst>
          </p:cNvPr>
          <p:cNvSpPr txBox="1"/>
          <p:nvPr/>
        </p:nvSpPr>
        <p:spPr>
          <a:xfrm>
            <a:off x="518160" y="132417"/>
            <a:ext cx="8747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ارائه پایان نامه دانشجوی دانشکده ادبیات فارسی دانشگاه تهران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7F659295-7F31-B837-A46F-706852F6B388}"/>
              </a:ext>
            </a:extLst>
          </p:cNvPr>
          <p:cNvGrpSpPr/>
          <p:nvPr/>
        </p:nvGrpSpPr>
        <p:grpSpPr>
          <a:xfrm>
            <a:off x="1425204" y="1829686"/>
            <a:ext cx="6933671" cy="2435477"/>
            <a:chOff x="-642669" y="2805228"/>
            <a:chExt cx="10370187" cy="3642564"/>
          </a:xfrm>
        </p:grpSpPr>
        <p:grpSp>
          <p:nvGrpSpPr>
            <p:cNvPr id="68" name="Google Shape;1313;p40">
              <a:extLst>
                <a:ext uri="{FF2B5EF4-FFF2-40B4-BE49-F238E27FC236}">
                  <a16:creationId xmlns:a16="http://schemas.microsoft.com/office/drawing/2014/main" id="{BBFEB77E-4B1D-A6E0-2EB7-35DF512D6201}"/>
                </a:ext>
              </a:extLst>
            </p:cNvPr>
            <p:cNvGrpSpPr/>
            <p:nvPr/>
          </p:nvGrpSpPr>
          <p:grpSpPr>
            <a:xfrm>
              <a:off x="252329" y="2954780"/>
              <a:ext cx="9475189" cy="3143542"/>
              <a:chOff x="1693075" y="1767450"/>
              <a:chExt cx="6358500" cy="2109532"/>
            </a:xfrm>
          </p:grpSpPr>
          <p:cxnSp>
            <p:nvCxnSpPr>
              <p:cNvPr id="107" name="Google Shape;1314;p40">
                <a:extLst>
                  <a:ext uri="{FF2B5EF4-FFF2-40B4-BE49-F238E27FC236}">
                    <a16:creationId xmlns:a16="http://schemas.microsoft.com/office/drawing/2014/main" id="{9DAF2D64-E3EE-F8D6-6BC8-8B2F29142D55}"/>
                  </a:ext>
                </a:extLst>
              </p:cNvPr>
              <p:cNvCxnSpPr/>
              <p:nvPr/>
            </p:nvCxnSpPr>
            <p:spPr>
              <a:xfrm>
                <a:off x="1693075" y="1767450"/>
                <a:ext cx="63585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8" name="Google Shape;1315;p40">
                <a:extLst>
                  <a:ext uri="{FF2B5EF4-FFF2-40B4-BE49-F238E27FC236}">
                    <a16:creationId xmlns:a16="http://schemas.microsoft.com/office/drawing/2014/main" id="{651531FF-B325-FCCF-F3D1-884FA1547022}"/>
                  </a:ext>
                </a:extLst>
              </p:cNvPr>
              <p:cNvCxnSpPr/>
              <p:nvPr/>
            </p:nvCxnSpPr>
            <p:spPr>
              <a:xfrm>
                <a:off x="1693075" y="2001843"/>
                <a:ext cx="63585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9" name="Google Shape;1316;p40">
                <a:extLst>
                  <a:ext uri="{FF2B5EF4-FFF2-40B4-BE49-F238E27FC236}">
                    <a16:creationId xmlns:a16="http://schemas.microsoft.com/office/drawing/2014/main" id="{41A53C57-413C-D59A-AF09-948FF8C444AE}"/>
                  </a:ext>
                </a:extLst>
              </p:cNvPr>
              <p:cNvCxnSpPr/>
              <p:nvPr/>
            </p:nvCxnSpPr>
            <p:spPr>
              <a:xfrm>
                <a:off x="1693075" y="2236235"/>
                <a:ext cx="63585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0" name="Google Shape;1317;p40">
                <a:extLst>
                  <a:ext uri="{FF2B5EF4-FFF2-40B4-BE49-F238E27FC236}">
                    <a16:creationId xmlns:a16="http://schemas.microsoft.com/office/drawing/2014/main" id="{3DC762F1-135D-AD51-C033-C8AB871F1D52}"/>
                  </a:ext>
                </a:extLst>
              </p:cNvPr>
              <p:cNvCxnSpPr/>
              <p:nvPr/>
            </p:nvCxnSpPr>
            <p:spPr>
              <a:xfrm>
                <a:off x="1693075" y="2470628"/>
                <a:ext cx="63585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1" name="Google Shape;1318;p40">
                <a:extLst>
                  <a:ext uri="{FF2B5EF4-FFF2-40B4-BE49-F238E27FC236}">
                    <a16:creationId xmlns:a16="http://schemas.microsoft.com/office/drawing/2014/main" id="{5080E7F0-6E15-52BB-170D-3022F5E366DC}"/>
                  </a:ext>
                </a:extLst>
              </p:cNvPr>
              <p:cNvCxnSpPr/>
              <p:nvPr/>
            </p:nvCxnSpPr>
            <p:spPr>
              <a:xfrm>
                <a:off x="1693075" y="2705020"/>
                <a:ext cx="63585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2" name="Google Shape;1319;p40">
                <a:extLst>
                  <a:ext uri="{FF2B5EF4-FFF2-40B4-BE49-F238E27FC236}">
                    <a16:creationId xmlns:a16="http://schemas.microsoft.com/office/drawing/2014/main" id="{B0A9D9E7-7180-5355-9911-DC8E64465FC9}"/>
                  </a:ext>
                </a:extLst>
              </p:cNvPr>
              <p:cNvCxnSpPr/>
              <p:nvPr/>
            </p:nvCxnSpPr>
            <p:spPr>
              <a:xfrm>
                <a:off x="1693075" y="2939413"/>
                <a:ext cx="63585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3" name="Google Shape;1320;p40">
                <a:extLst>
                  <a:ext uri="{FF2B5EF4-FFF2-40B4-BE49-F238E27FC236}">
                    <a16:creationId xmlns:a16="http://schemas.microsoft.com/office/drawing/2014/main" id="{C3FE1807-FF43-B569-CF0B-9982342AF5C3}"/>
                  </a:ext>
                </a:extLst>
              </p:cNvPr>
              <p:cNvCxnSpPr/>
              <p:nvPr/>
            </p:nvCxnSpPr>
            <p:spPr>
              <a:xfrm>
                <a:off x="1693075" y="3173805"/>
                <a:ext cx="63585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4" name="Google Shape;1321;p40">
                <a:extLst>
                  <a:ext uri="{FF2B5EF4-FFF2-40B4-BE49-F238E27FC236}">
                    <a16:creationId xmlns:a16="http://schemas.microsoft.com/office/drawing/2014/main" id="{D0D57A38-CFB3-015B-BDB8-457B7938794C}"/>
                  </a:ext>
                </a:extLst>
              </p:cNvPr>
              <p:cNvCxnSpPr/>
              <p:nvPr/>
            </p:nvCxnSpPr>
            <p:spPr>
              <a:xfrm>
                <a:off x="1693075" y="3408198"/>
                <a:ext cx="63585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5" name="Google Shape;1322;p40">
                <a:extLst>
                  <a:ext uri="{FF2B5EF4-FFF2-40B4-BE49-F238E27FC236}">
                    <a16:creationId xmlns:a16="http://schemas.microsoft.com/office/drawing/2014/main" id="{8EC9A6DE-C7CF-DB9E-3C59-A432E00571A0}"/>
                  </a:ext>
                </a:extLst>
              </p:cNvPr>
              <p:cNvCxnSpPr/>
              <p:nvPr/>
            </p:nvCxnSpPr>
            <p:spPr>
              <a:xfrm>
                <a:off x="1693075" y="3642590"/>
                <a:ext cx="63585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6" name="Google Shape;1323;p40">
                <a:extLst>
                  <a:ext uri="{FF2B5EF4-FFF2-40B4-BE49-F238E27FC236}">
                    <a16:creationId xmlns:a16="http://schemas.microsoft.com/office/drawing/2014/main" id="{5E4F2DC5-8FBB-792A-38FF-E4E2C1024463}"/>
                  </a:ext>
                </a:extLst>
              </p:cNvPr>
              <p:cNvCxnSpPr/>
              <p:nvPr/>
            </p:nvCxnSpPr>
            <p:spPr>
              <a:xfrm>
                <a:off x="1693075" y="3876983"/>
                <a:ext cx="63585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69" name="Google Shape;1324;p40">
              <a:extLst>
                <a:ext uri="{FF2B5EF4-FFF2-40B4-BE49-F238E27FC236}">
                  <a16:creationId xmlns:a16="http://schemas.microsoft.com/office/drawing/2014/main" id="{6B7D1F5F-DC2D-3087-0AB5-60FD68F18045}"/>
                </a:ext>
              </a:extLst>
            </p:cNvPr>
            <p:cNvGrpSpPr/>
            <p:nvPr/>
          </p:nvGrpSpPr>
          <p:grpSpPr>
            <a:xfrm>
              <a:off x="735030" y="3304074"/>
              <a:ext cx="8661598" cy="3143718"/>
              <a:chOff x="2017000" y="2001850"/>
              <a:chExt cx="5812525" cy="2109650"/>
            </a:xfrm>
          </p:grpSpPr>
          <p:sp>
            <p:nvSpPr>
              <p:cNvPr id="95" name="Google Shape;1325;p40">
                <a:extLst>
                  <a:ext uri="{FF2B5EF4-FFF2-40B4-BE49-F238E27FC236}">
                    <a16:creationId xmlns:a16="http://schemas.microsoft.com/office/drawing/2014/main" id="{79E2CE97-0E5A-2687-F191-E5B3EFE05408}"/>
                  </a:ext>
                </a:extLst>
              </p:cNvPr>
              <p:cNvSpPr/>
              <p:nvPr/>
            </p:nvSpPr>
            <p:spPr>
              <a:xfrm>
                <a:off x="2017000" y="2705025"/>
                <a:ext cx="217800" cy="1406400"/>
              </a:xfrm>
              <a:prstGeom prst="rect">
                <a:avLst/>
              </a:prstGeom>
              <a:solidFill>
                <a:srgbClr val="E7E5E6"/>
              </a:solidFill>
              <a:ln>
                <a:solidFill>
                  <a:srgbClr val="E7E5E6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" name="Google Shape;1326;p40">
                <a:extLst>
                  <a:ext uri="{FF2B5EF4-FFF2-40B4-BE49-F238E27FC236}">
                    <a16:creationId xmlns:a16="http://schemas.microsoft.com/office/drawing/2014/main" id="{FCB4F51A-8901-7FC1-4872-2F4089CC344C}"/>
                  </a:ext>
                </a:extLst>
              </p:cNvPr>
              <p:cNvSpPr/>
              <p:nvPr/>
            </p:nvSpPr>
            <p:spPr>
              <a:xfrm>
                <a:off x="2525611" y="2470625"/>
                <a:ext cx="217800" cy="1640700"/>
              </a:xfrm>
              <a:prstGeom prst="rect">
                <a:avLst/>
              </a:prstGeom>
              <a:solidFill>
                <a:srgbClr val="C5CCD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" name="Google Shape;1327;p40">
                <a:extLst>
                  <a:ext uri="{FF2B5EF4-FFF2-40B4-BE49-F238E27FC236}">
                    <a16:creationId xmlns:a16="http://schemas.microsoft.com/office/drawing/2014/main" id="{096E19A8-0923-2195-6E1F-472BEDC06866}"/>
                  </a:ext>
                </a:extLst>
              </p:cNvPr>
              <p:cNvSpPr/>
              <p:nvPr/>
            </p:nvSpPr>
            <p:spPr>
              <a:xfrm>
                <a:off x="3034223" y="2704950"/>
                <a:ext cx="217800" cy="1406400"/>
              </a:xfrm>
              <a:prstGeom prst="rect">
                <a:avLst/>
              </a:prstGeom>
              <a:solidFill>
                <a:srgbClr val="E7E5E6"/>
              </a:solidFill>
              <a:ln>
                <a:solidFill>
                  <a:srgbClr val="E7E5E6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" name="Google Shape;1328;p40">
                <a:extLst>
                  <a:ext uri="{FF2B5EF4-FFF2-40B4-BE49-F238E27FC236}">
                    <a16:creationId xmlns:a16="http://schemas.microsoft.com/office/drawing/2014/main" id="{EA2FE1C3-48B6-D9B4-24C3-4CD13C19675F}"/>
                  </a:ext>
                </a:extLst>
              </p:cNvPr>
              <p:cNvSpPr/>
              <p:nvPr/>
            </p:nvSpPr>
            <p:spPr>
              <a:xfrm>
                <a:off x="3542834" y="2939350"/>
                <a:ext cx="217800" cy="1171800"/>
              </a:xfrm>
              <a:prstGeom prst="rect">
                <a:avLst/>
              </a:prstGeom>
              <a:solidFill>
                <a:srgbClr val="C5CCD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" name="Google Shape;1329;p40">
                <a:extLst>
                  <a:ext uri="{FF2B5EF4-FFF2-40B4-BE49-F238E27FC236}">
                    <a16:creationId xmlns:a16="http://schemas.microsoft.com/office/drawing/2014/main" id="{1F2DF0D8-3EAF-7503-99D8-0368580C2E91}"/>
                  </a:ext>
                </a:extLst>
              </p:cNvPr>
              <p:cNvSpPr/>
              <p:nvPr/>
            </p:nvSpPr>
            <p:spPr>
              <a:xfrm>
                <a:off x="4051445" y="3173800"/>
                <a:ext cx="217800" cy="937500"/>
              </a:xfrm>
              <a:prstGeom prst="rect">
                <a:avLst/>
              </a:prstGeom>
              <a:solidFill>
                <a:srgbClr val="E7E5E6"/>
              </a:solidFill>
              <a:ln>
                <a:solidFill>
                  <a:srgbClr val="E7E5E6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" name="Google Shape;1330;p40">
                <a:extLst>
                  <a:ext uri="{FF2B5EF4-FFF2-40B4-BE49-F238E27FC236}">
                    <a16:creationId xmlns:a16="http://schemas.microsoft.com/office/drawing/2014/main" id="{28C02577-808E-0F48-7698-CD64C71042AF}"/>
                  </a:ext>
                </a:extLst>
              </p:cNvPr>
              <p:cNvSpPr/>
              <p:nvPr/>
            </p:nvSpPr>
            <p:spPr>
              <a:xfrm>
                <a:off x="4560057" y="3408025"/>
                <a:ext cx="217800" cy="703200"/>
              </a:xfrm>
              <a:prstGeom prst="rect">
                <a:avLst/>
              </a:prstGeom>
              <a:solidFill>
                <a:srgbClr val="C5CCD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" name="Google Shape;1331;p40">
                <a:extLst>
                  <a:ext uri="{FF2B5EF4-FFF2-40B4-BE49-F238E27FC236}">
                    <a16:creationId xmlns:a16="http://schemas.microsoft.com/office/drawing/2014/main" id="{F9FEE78A-674F-1CDA-B9A5-DA8BB7B65211}"/>
                  </a:ext>
                </a:extLst>
              </p:cNvPr>
              <p:cNvSpPr/>
              <p:nvPr/>
            </p:nvSpPr>
            <p:spPr>
              <a:xfrm>
                <a:off x="5068668" y="3173900"/>
                <a:ext cx="217800" cy="937500"/>
              </a:xfrm>
              <a:prstGeom prst="rect">
                <a:avLst/>
              </a:prstGeom>
              <a:solidFill>
                <a:srgbClr val="E7E5E6"/>
              </a:solidFill>
              <a:ln>
                <a:solidFill>
                  <a:srgbClr val="E7E5E6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" name="Google Shape;1332;p40">
                <a:extLst>
                  <a:ext uri="{FF2B5EF4-FFF2-40B4-BE49-F238E27FC236}">
                    <a16:creationId xmlns:a16="http://schemas.microsoft.com/office/drawing/2014/main" id="{075EC4A7-E467-0C43-B05E-BF3FF9E1DA73}"/>
                  </a:ext>
                </a:extLst>
              </p:cNvPr>
              <p:cNvSpPr/>
              <p:nvPr/>
            </p:nvSpPr>
            <p:spPr>
              <a:xfrm>
                <a:off x="5577280" y="2939425"/>
                <a:ext cx="217800" cy="1171800"/>
              </a:xfrm>
              <a:prstGeom prst="rect">
                <a:avLst/>
              </a:prstGeom>
              <a:solidFill>
                <a:srgbClr val="C5CCD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03" name="Google Shape;1333;p40">
                <a:extLst>
                  <a:ext uri="{FF2B5EF4-FFF2-40B4-BE49-F238E27FC236}">
                    <a16:creationId xmlns:a16="http://schemas.microsoft.com/office/drawing/2014/main" id="{BE9147AA-A66B-B4E8-4B71-21B9004A655A}"/>
                  </a:ext>
                </a:extLst>
              </p:cNvPr>
              <p:cNvSpPr/>
              <p:nvPr/>
            </p:nvSpPr>
            <p:spPr>
              <a:xfrm>
                <a:off x="6085891" y="2705100"/>
                <a:ext cx="217800" cy="1406400"/>
              </a:xfrm>
              <a:prstGeom prst="rect">
                <a:avLst/>
              </a:prstGeom>
              <a:solidFill>
                <a:srgbClr val="E7E5E6"/>
              </a:solidFill>
              <a:ln>
                <a:solidFill>
                  <a:srgbClr val="E7E5E6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" name="Google Shape;1334;p40">
                <a:extLst>
                  <a:ext uri="{FF2B5EF4-FFF2-40B4-BE49-F238E27FC236}">
                    <a16:creationId xmlns:a16="http://schemas.microsoft.com/office/drawing/2014/main" id="{9FA7F1F3-3BDD-8957-84F5-E14D57110A04}"/>
                  </a:ext>
                </a:extLst>
              </p:cNvPr>
              <p:cNvSpPr/>
              <p:nvPr/>
            </p:nvSpPr>
            <p:spPr>
              <a:xfrm>
                <a:off x="6594502" y="2470525"/>
                <a:ext cx="217800" cy="1640700"/>
              </a:xfrm>
              <a:prstGeom prst="rect">
                <a:avLst/>
              </a:prstGeom>
              <a:solidFill>
                <a:srgbClr val="C5CCD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" name="Google Shape;1335;p40">
                <a:extLst>
                  <a:ext uri="{FF2B5EF4-FFF2-40B4-BE49-F238E27FC236}">
                    <a16:creationId xmlns:a16="http://schemas.microsoft.com/office/drawing/2014/main" id="{10A8BC44-7915-48E3-3C49-640D00B63284}"/>
                  </a:ext>
                </a:extLst>
              </p:cNvPr>
              <p:cNvSpPr/>
              <p:nvPr/>
            </p:nvSpPr>
            <p:spPr>
              <a:xfrm>
                <a:off x="7103114" y="2236500"/>
                <a:ext cx="217800" cy="1875000"/>
              </a:xfrm>
              <a:prstGeom prst="rect">
                <a:avLst/>
              </a:prstGeom>
              <a:solidFill>
                <a:srgbClr val="E7E5E6"/>
              </a:solidFill>
              <a:ln>
                <a:solidFill>
                  <a:srgbClr val="E7E5E6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" name="Google Shape;1336;p40">
                <a:extLst>
                  <a:ext uri="{FF2B5EF4-FFF2-40B4-BE49-F238E27FC236}">
                    <a16:creationId xmlns:a16="http://schemas.microsoft.com/office/drawing/2014/main" id="{26883C4F-B3C2-3CEC-C204-C607E8428297}"/>
                  </a:ext>
                </a:extLst>
              </p:cNvPr>
              <p:cNvSpPr/>
              <p:nvPr/>
            </p:nvSpPr>
            <p:spPr>
              <a:xfrm>
                <a:off x="7611725" y="2001850"/>
                <a:ext cx="217800" cy="2109300"/>
              </a:xfrm>
              <a:prstGeom prst="rect">
                <a:avLst/>
              </a:prstGeom>
              <a:solidFill>
                <a:srgbClr val="C5CCD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0" name="Google Shape;1337;p40">
              <a:extLst>
                <a:ext uri="{FF2B5EF4-FFF2-40B4-BE49-F238E27FC236}">
                  <a16:creationId xmlns:a16="http://schemas.microsoft.com/office/drawing/2014/main" id="{37B15315-0ABE-2967-4D38-AFB9D2D061B4}"/>
                </a:ext>
              </a:extLst>
            </p:cNvPr>
            <p:cNvGrpSpPr/>
            <p:nvPr/>
          </p:nvGrpSpPr>
          <p:grpSpPr>
            <a:xfrm>
              <a:off x="-642669" y="2805228"/>
              <a:ext cx="10370187" cy="3635597"/>
              <a:chOff x="1092470" y="1667090"/>
              <a:chExt cx="6959105" cy="2439735"/>
            </a:xfrm>
          </p:grpSpPr>
          <p:sp>
            <p:nvSpPr>
              <p:cNvPr id="72" name="Google Shape;1338;p40">
                <a:extLst>
                  <a:ext uri="{FF2B5EF4-FFF2-40B4-BE49-F238E27FC236}">
                    <a16:creationId xmlns:a16="http://schemas.microsoft.com/office/drawing/2014/main" id="{5BB40160-E8E1-B167-EEC0-DBA24941F7EE}"/>
                  </a:ext>
                </a:extLst>
              </p:cNvPr>
              <p:cNvSpPr txBox="1"/>
              <p:nvPr/>
            </p:nvSpPr>
            <p:spPr>
              <a:xfrm>
                <a:off x="1092470" y="3776465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100</a:t>
                </a:r>
                <a:endParaRPr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3" name="Google Shape;1339;p40">
                <a:extLst>
                  <a:ext uri="{FF2B5EF4-FFF2-40B4-BE49-F238E27FC236}">
                    <a16:creationId xmlns:a16="http://schemas.microsoft.com/office/drawing/2014/main" id="{7EB08861-D78F-A823-BA1D-684C803B2B8A}"/>
                  </a:ext>
                </a:extLst>
              </p:cNvPr>
              <p:cNvSpPr txBox="1"/>
              <p:nvPr/>
            </p:nvSpPr>
            <p:spPr>
              <a:xfrm>
                <a:off x="1092470" y="3542090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200</a:t>
                </a:r>
                <a:endParaRPr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4" name="Google Shape;1340;p40">
                <a:extLst>
                  <a:ext uri="{FF2B5EF4-FFF2-40B4-BE49-F238E27FC236}">
                    <a16:creationId xmlns:a16="http://schemas.microsoft.com/office/drawing/2014/main" id="{5A2E5A4E-C178-997C-E10E-17D4D0E2E4E7}"/>
                  </a:ext>
                </a:extLst>
              </p:cNvPr>
              <p:cNvSpPr txBox="1"/>
              <p:nvPr/>
            </p:nvSpPr>
            <p:spPr>
              <a:xfrm>
                <a:off x="1092470" y="3307715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300</a:t>
                </a:r>
                <a:endParaRPr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5" name="Google Shape;1341;p40">
                <a:extLst>
                  <a:ext uri="{FF2B5EF4-FFF2-40B4-BE49-F238E27FC236}">
                    <a16:creationId xmlns:a16="http://schemas.microsoft.com/office/drawing/2014/main" id="{FBFAFC94-788C-E788-9DCC-1CA5E759A9C1}"/>
                  </a:ext>
                </a:extLst>
              </p:cNvPr>
              <p:cNvSpPr txBox="1"/>
              <p:nvPr/>
            </p:nvSpPr>
            <p:spPr>
              <a:xfrm>
                <a:off x="1092470" y="3073340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400</a:t>
                </a:r>
                <a:endParaRPr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6" name="Google Shape;1342;p40">
                <a:extLst>
                  <a:ext uri="{FF2B5EF4-FFF2-40B4-BE49-F238E27FC236}">
                    <a16:creationId xmlns:a16="http://schemas.microsoft.com/office/drawing/2014/main" id="{39E6A369-AB21-EA75-D164-1E8183118D00}"/>
                  </a:ext>
                </a:extLst>
              </p:cNvPr>
              <p:cNvSpPr txBox="1"/>
              <p:nvPr/>
            </p:nvSpPr>
            <p:spPr>
              <a:xfrm>
                <a:off x="1092470" y="2838965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500</a:t>
                </a:r>
                <a:endParaRPr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7" name="Google Shape;1343;p40">
                <a:extLst>
                  <a:ext uri="{FF2B5EF4-FFF2-40B4-BE49-F238E27FC236}">
                    <a16:creationId xmlns:a16="http://schemas.microsoft.com/office/drawing/2014/main" id="{44107306-752A-585C-37A6-29CF9761202F}"/>
                  </a:ext>
                </a:extLst>
              </p:cNvPr>
              <p:cNvSpPr txBox="1"/>
              <p:nvPr/>
            </p:nvSpPr>
            <p:spPr>
              <a:xfrm>
                <a:off x="1092470" y="2604590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600</a:t>
                </a:r>
                <a:endParaRPr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8" name="Google Shape;1344;p40">
                <a:extLst>
                  <a:ext uri="{FF2B5EF4-FFF2-40B4-BE49-F238E27FC236}">
                    <a16:creationId xmlns:a16="http://schemas.microsoft.com/office/drawing/2014/main" id="{5FEED895-A797-952C-7EEF-C5348229BF24}"/>
                  </a:ext>
                </a:extLst>
              </p:cNvPr>
              <p:cNvSpPr txBox="1"/>
              <p:nvPr/>
            </p:nvSpPr>
            <p:spPr>
              <a:xfrm>
                <a:off x="1092470" y="2370215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700</a:t>
                </a:r>
                <a:endParaRPr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79" name="Google Shape;1345;p40">
                <a:extLst>
                  <a:ext uri="{FF2B5EF4-FFF2-40B4-BE49-F238E27FC236}">
                    <a16:creationId xmlns:a16="http://schemas.microsoft.com/office/drawing/2014/main" id="{C08D7C76-F56B-2948-6F8E-F14BF7737AA0}"/>
                  </a:ext>
                </a:extLst>
              </p:cNvPr>
              <p:cNvSpPr txBox="1"/>
              <p:nvPr/>
            </p:nvSpPr>
            <p:spPr>
              <a:xfrm>
                <a:off x="1092470" y="2135840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800</a:t>
                </a:r>
                <a:endParaRPr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80" name="Google Shape;1346;p40">
                <a:extLst>
                  <a:ext uri="{FF2B5EF4-FFF2-40B4-BE49-F238E27FC236}">
                    <a16:creationId xmlns:a16="http://schemas.microsoft.com/office/drawing/2014/main" id="{0ABDCB10-8850-BBE4-C160-04C9829BB86D}"/>
                  </a:ext>
                </a:extLst>
              </p:cNvPr>
              <p:cNvSpPr txBox="1"/>
              <p:nvPr/>
            </p:nvSpPr>
            <p:spPr>
              <a:xfrm>
                <a:off x="1092470" y="1901465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900</a:t>
                </a:r>
                <a:endParaRPr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81" name="Google Shape;1347;p40">
                <a:extLst>
                  <a:ext uri="{FF2B5EF4-FFF2-40B4-BE49-F238E27FC236}">
                    <a16:creationId xmlns:a16="http://schemas.microsoft.com/office/drawing/2014/main" id="{E264064D-AE82-FD9E-FC8A-79FE2CB330B8}"/>
                  </a:ext>
                </a:extLst>
              </p:cNvPr>
              <p:cNvSpPr txBox="1"/>
              <p:nvPr/>
            </p:nvSpPr>
            <p:spPr>
              <a:xfrm>
                <a:off x="1092470" y="1667090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1000</a:t>
                </a:r>
                <a:endParaRPr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cxnSp>
            <p:nvCxnSpPr>
              <p:cNvPr id="83" name="Google Shape;1349;p40">
                <a:extLst>
                  <a:ext uri="{FF2B5EF4-FFF2-40B4-BE49-F238E27FC236}">
                    <a16:creationId xmlns:a16="http://schemas.microsoft.com/office/drawing/2014/main" id="{6EB50956-373C-4D5A-07A4-5B1E8F821E29}"/>
                  </a:ext>
                </a:extLst>
              </p:cNvPr>
              <p:cNvCxnSpPr/>
              <p:nvPr/>
            </p:nvCxnSpPr>
            <p:spPr>
              <a:xfrm>
                <a:off x="1693075" y="4106825"/>
                <a:ext cx="6358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71" name="Google Shape;1361;p40">
              <a:extLst>
                <a:ext uri="{FF2B5EF4-FFF2-40B4-BE49-F238E27FC236}">
                  <a16:creationId xmlns:a16="http://schemas.microsoft.com/office/drawing/2014/main" id="{FB5C3FE9-D2EA-5251-003C-9EA058283141}"/>
                </a:ext>
              </a:extLst>
            </p:cNvPr>
            <p:cNvSpPr/>
            <p:nvPr/>
          </p:nvSpPr>
          <p:spPr>
            <a:xfrm>
              <a:off x="886281" y="2948038"/>
              <a:ext cx="8381113" cy="3149418"/>
            </a:xfrm>
            <a:custGeom>
              <a:avLst/>
              <a:gdLst/>
              <a:ahLst/>
              <a:cxnLst/>
              <a:rect l="l" t="t" r="r" b="b"/>
              <a:pathLst>
                <a:path w="224972" h="84539" extrusionOk="0">
                  <a:moveTo>
                    <a:pt x="0" y="84539"/>
                  </a:moveTo>
                  <a:lnTo>
                    <a:pt x="20434" y="47077"/>
                  </a:lnTo>
                  <a:lnTo>
                    <a:pt x="41068" y="75524"/>
                  </a:lnTo>
                  <a:lnTo>
                    <a:pt x="61702" y="18831"/>
                  </a:lnTo>
                  <a:lnTo>
                    <a:pt x="82136" y="0"/>
                  </a:lnTo>
                  <a:lnTo>
                    <a:pt x="101568" y="65908"/>
                  </a:lnTo>
                  <a:lnTo>
                    <a:pt x="122402" y="56493"/>
                  </a:lnTo>
                  <a:lnTo>
                    <a:pt x="142636" y="75725"/>
                  </a:lnTo>
                  <a:lnTo>
                    <a:pt x="164071" y="28046"/>
                  </a:lnTo>
                  <a:lnTo>
                    <a:pt x="183103" y="56894"/>
                  </a:lnTo>
                  <a:lnTo>
                    <a:pt x="203737" y="75524"/>
                  </a:lnTo>
                  <a:lnTo>
                    <a:pt x="224972" y="28046"/>
                  </a:ln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17" name="TextBox 116">
            <a:extLst>
              <a:ext uri="{FF2B5EF4-FFF2-40B4-BE49-F238E27FC236}">
                <a16:creationId xmlns:a16="http://schemas.microsoft.com/office/drawing/2014/main" id="{4CCBF521-936D-EC2D-AEB1-33339A9358C6}"/>
              </a:ext>
            </a:extLst>
          </p:cNvPr>
          <p:cNvSpPr txBox="1"/>
          <p:nvPr/>
        </p:nvSpPr>
        <p:spPr>
          <a:xfrm>
            <a:off x="678730" y="927519"/>
            <a:ext cx="8418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وارد نمایید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28532769-1641-00E6-A490-9362EF61464B}"/>
              </a:ext>
            </a:extLst>
          </p:cNvPr>
          <p:cNvSpPr txBox="1"/>
          <p:nvPr/>
        </p:nvSpPr>
        <p:spPr>
          <a:xfrm>
            <a:off x="1393036" y="4768431"/>
            <a:ext cx="6974162" cy="1331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968302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11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1AA139-0E8E-AAF0-1C90-7497DD70EEA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737315" y="6277183"/>
            <a:ext cx="436228" cy="365125"/>
          </a:xfrm>
        </p:spPr>
        <p:txBody>
          <a:bodyPr/>
          <a:lstStyle/>
          <a:p>
            <a:fld id="{7661B278-0713-46D7-8DD5-58B6B98A0123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D77C73-4458-CA48-2337-C7E07DEA3B1D}"/>
              </a:ext>
            </a:extLst>
          </p:cNvPr>
          <p:cNvSpPr txBox="1"/>
          <p:nvPr/>
        </p:nvSpPr>
        <p:spPr>
          <a:xfrm>
            <a:off x="10153997" y="2555192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7F08B9-4CA0-0B21-1D7A-10AF97C4A86C}"/>
              </a:ext>
            </a:extLst>
          </p:cNvPr>
          <p:cNvSpPr txBox="1"/>
          <p:nvPr/>
        </p:nvSpPr>
        <p:spPr>
          <a:xfrm>
            <a:off x="10153997" y="3272914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C07163-E6A2-B315-3830-223A27A2021B}"/>
              </a:ext>
            </a:extLst>
          </p:cNvPr>
          <p:cNvSpPr txBox="1"/>
          <p:nvPr/>
        </p:nvSpPr>
        <p:spPr>
          <a:xfrm>
            <a:off x="10158154" y="3957386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D99E5C-88D0-B00E-5FDC-98CE08A2EC61}"/>
              </a:ext>
            </a:extLst>
          </p:cNvPr>
          <p:cNvSpPr txBox="1"/>
          <p:nvPr/>
        </p:nvSpPr>
        <p:spPr>
          <a:xfrm>
            <a:off x="10158154" y="4649590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نتیجه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3979B4-48FE-373D-7A6F-64753D0B7FA2}"/>
              </a:ext>
            </a:extLst>
          </p:cNvPr>
          <p:cNvSpPr txBox="1"/>
          <p:nvPr/>
        </p:nvSpPr>
        <p:spPr>
          <a:xfrm>
            <a:off x="10158154" y="5352335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منابع و پیشنهادات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C524B81-BC1F-6E3A-6F33-6D557F847246}"/>
              </a:ext>
            </a:extLst>
          </p:cNvPr>
          <p:cNvSpPr txBox="1"/>
          <p:nvPr/>
        </p:nvSpPr>
        <p:spPr>
          <a:xfrm>
            <a:off x="518160" y="132417"/>
            <a:ext cx="8747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ارائه پایان نامه دانشجوی دانشکده ادبیات فارسی دانشگاه تهران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1F44593B-1888-BFBF-A0AC-80A19F0ECFB0}"/>
              </a:ext>
            </a:extLst>
          </p:cNvPr>
          <p:cNvGrpSpPr/>
          <p:nvPr/>
        </p:nvGrpSpPr>
        <p:grpSpPr>
          <a:xfrm>
            <a:off x="3807632" y="1102308"/>
            <a:ext cx="2446023" cy="4956766"/>
            <a:chOff x="3807632" y="1102308"/>
            <a:chExt cx="2446023" cy="4956766"/>
          </a:xfrm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9DD2B6D8-8F1A-96ED-22F0-D9FB785B286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6200000">
              <a:off x="4374689" y="4747166"/>
              <a:ext cx="1311908" cy="1311908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B4DB55DC-5A4B-3245-C1BB-DD41FD2BD8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6200000">
              <a:off x="4339970" y="1102308"/>
              <a:ext cx="1311908" cy="1311908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218A3C41-0AD5-98A7-3B6E-056E4FC4AA9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07632" y="1746174"/>
              <a:ext cx="2446023" cy="3669035"/>
            </a:xfrm>
            <a:prstGeom prst="roundRect">
              <a:avLst>
                <a:gd name="adj" fmla="val 7160"/>
              </a:avLst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D67D7482-6FF1-60D4-D7C1-66F34350AED4}"/>
              </a:ext>
            </a:extLst>
          </p:cNvPr>
          <p:cNvGrpSpPr/>
          <p:nvPr/>
        </p:nvGrpSpPr>
        <p:grpSpPr>
          <a:xfrm>
            <a:off x="5521499" y="1975773"/>
            <a:ext cx="2474508" cy="884652"/>
            <a:chOff x="5521499" y="1975773"/>
            <a:chExt cx="2474508" cy="884652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062871C-4BF9-0FCC-0C02-E0486AFC13E3}"/>
                </a:ext>
              </a:extLst>
            </p:cNvPr>
            <p:cNvSpPr/>
            <p:nvPr/>
          </p:nvSpPr>
          <p:spPr>
            <a:xfrm>
              <a:off x="5521499" y="1975773"/>
              <a:ext cx="2474508" cy="876885"/>
            </a:xfrm>
            <a:prstGeom prst="roundRect">
              <a:avLst>
                <a:gd name="adj" fmla="val 12555"/>
              </a:avLst>
            </a:prstGeom>
            <a:solidFill>
              <a:srgbClr val="F7FEFF"/>
            </a:solidFill>
            <a:ln w="9525">
              <a:solidFill>
                <a:srgbClr val="0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B69B326-17A7-957B-8F4C-A80932E61F0C}"/>
                </a:ext>
              </a:extLst>
            </p:cNvPr>
            <p:cNvSpPr txBox="1"/>
            <p:nvPr/>
          </p:nvSpPr>
          <p:spPr>
            <a:xfrm>
              <a:off x="5586693" y="2027505"/>
              <a:ext cx="2380830" cy="8329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sz="1100" dirty="0"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100" dirty="0"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F911E2D-AECC-E02A-F26C-C76A9CB547A4}"/>
              </a:ext>
            </a:extLst>
          </p:cNvPr>
          <p:cNvGrpSpPr/>
          <p:nvPr/>
        </p:nvGrpSpPr>
        <p:grpSpPr>
          <a:xfrm>
            <a:off x="5808145" y="2990557"/>
            <a:ext cx="2474508" cy="884652"/>
            <a:chOff x="5808145" y="2990557"/>
            <a:chExt cx="2474508" cy="884652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88833537-42B5-4EC7-487F-1A753DA42F55}"/>
                </a:ext>
              </a:extLst>
            </p:cNvPr>
            <p:cNvSpPr/>
            <p:nvPr/>
          </p:nvSpPr>
          <p:spPr>
            <a:xfrm>
              <a:off x="5808145" y="2990557"/>
              <a:ext cx="2474508" cy="876885"/>
            </a:xfrm>
            <a:prstGeom prst="roundRect">
              <a:avLst>
                <a:gd name="adj" fmla="val 12555"/>
              </a:avLst>
            </a:prstGeom>
            <a:solidFill>
              <a:srgbClr val="F7FEFF"/>
            </a:solidFill>
            <a:ln w="9525">
              <a:solidFill>
                <a:srgbClr val="0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75D681D-D359-BADE-DD9F-184D891FA132}"/>
                </a:ext>
              </a:extLst>
            </p:cNvPr>
            <p:cNvSpPr txBox="1"/>
            <p:nvPr/>
          </p:nvSpPr>
          <p:spPr>
            <a:xfrm>
              <a:off x="5873339" y="3042289"/>
              <a:ext cx="2380830" cy="8329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sz="1100" dirty="0"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100" dirty="0"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F75E10F-6D1A-5F30-33EB-75F75F391745}"/>
              </a:ext>
            </a:extLst>
          </p:cNvPr>
          <p:cNvGrpSpPr/>
          <p:nvPr/>
        </p:nvGrpSpPr>
        <p:grpSpPr>
          <a:xfrm>
            <a:off x="5651878" y="4005341"/>
            <a:ext cx="2474508" cy="884652"/>
            <a:chOff x="5651878" y="4005341"/>
            <a:chExt cx="2474508" cy="884652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5CB1CC2A-21A9-5443-7822-5D9B545073A6}"/>
                </a:ext>
              </a:extLst>
            </p:cNvPr>
            <p:cNvSpPr/>
            <p:nvPr/>
          </p:nvSpPr>
          <p:spPr>
            <a:xfrm>
              <a:off x="5651878" y="4005341"/>
              <a:ext cx="2474508" cy="876885"/>
            </a:xfrm>
            <a:prstGeom prst="roundRect">
              <a:avLst>
                <a:gd name="adj" fmla="val 12555"/>
              </a:avLst>
            </a:prstGeom>
            <a:solidFill>
              <a:srgbClr val="F7FEFF"/>
            </a:solidFill>
            <a:ln w="9525">
              <a:solidFill>
                <a:srgbClr val="0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8CE2AF7-AEA5-3164-226C-2850DA3D22B4}"/>
                </a:ext>
              </a:extLst>
            </p:cNvPr>
            <p:cNvSpPr txBox="1"/>
            <p:nvPr/>
          </p:nvSpPr>
          <p:spPr>
            <a:xfrm>
              <a:off x="5717072" y="4057073"/>
              <a:ext cx="2380830" cy="8329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sz="1100" dirty="0"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100" dirty="0"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AE4438E-B71A-5DF4-D78C-D4742D960E47}"/>
              </a:ext>
            </a:extLst>
          </p:cNvPr>
          <p:cNvGrpSpPr/>
          <p:nvPr/>
        </p:nvGrpSpPr>
        <p:grpSpPr>
          <a:xfrm>
            <a:off x="1802901" y="2001639"/>
            <a:ext cx="2474508" cy="884652"/>
            <a:chOff x="1802901" y="2001639"/>
            <a:chExt cx="2474508" cy="884652"/>
          </a:xfrm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E4043F2E-80A4-EE0D-5B8C-E4C099BC4DC3}"/>
                </a:ext>
              </a:extLst>
            </p:cNvPr>
            <p:cNvSpPr/>
            <p:nvPr/>
          </p:nvSpPr>
          <p:spPr>
            <a:xfrm flipH="1">
              <a:off x="1802901" y="2001639"/>
              <a:ext cx="2474508" cy="876885"/>
            </a:xfrm>
            <a:prstGeom prst="roundRect">
              <a:avLst>
                <a:gd name="adj" fmla="val 12555"/>
              </a:avLst>
            </a:prstGeom>
            <a:solidFill>
              <a:srgbClr val="F7FEFF"/>
            </a:solidFill>
            <a:ln w="9525">
              <a:solidFill>
                <a:srgbClr val="0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8A49D49-D7F4-3C6D-FFC1-9FC6540B5B7E}"/>
                </a:ext>
              </a:extLst>
            </p:cNvPr>
            <p:cNvSpPr txBox="1"/>
            <p:nvPr/>
          </p:nvSpPr>
          <p:spPr>
            <a:xfrm flipH="1">
              <a:off x="1831385" y="2053371"/>
              <a:ext cx="2380830" cy="8329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sz="1100" dirty="0"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100" dirty="0"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AED8DCB-30B7-A099-6027-08426044EC4B}"/>
              </a:ext>
            </a:extLst>
          </p:cNvPr>
          <p:cNvGrpSpPr/>
          <p:nvPr/>
        </p:nvGrpSpPr>
        <p:grpSpPr>
          <a:xfrm>
            <a:off x="1516255" y="3016423"/>
            <a:ext cx="2474508" cy="884652"/>
            <a:chOff x="1516255" y="3016423"/>
            <a:chExt cx="2474508" cy="884652"/>
          </a:xfrm>
        </p:grpSpPr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3133DEDD-BB57-D7AD-AB7A-B8195CB19B5D}"/>
                </a:ext>
              </a:extLst>
            </p:cNvPr>
            <p:cNvSpPr/>
            <p:nvPr/>
          </p:nvSpPr>
          <p:spPr>
            <a:xfrm flipH="1">
              <a:off x="1516255" y="3016423"/>
              <a:ext cx="2474508" cy="876885"/>
            </a:xfrm>
            <a:prstGeom prst="roundRect">
              <a:avLst>
                <a:gd name="adj" fmla="val 12555"/>
              </a:avLst>
            </a:prstGeom>
            <a:solidFill>
              <a:srgbClr val="F7FEFF"/>
            </a:solidFill>
            <a:ln w="9525">
              <a:solidFill>
                <a:srgbClr val="0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6C66C75-DB89-788D-171B-41399C1AE084}"/>
                </a:ext>
              </a:extLst>
            </p:cNvPr>
            <p:cNvSpPr txBox="1"/>
            <p:nvPr/>
          </p:nvSpPr>
          <p:spPr>
            <a:xfrm flipH="1">
              <a:off x="1544739" y="3068155"/>
              <a:ext cx="2380830" cy="8329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sz="1100" dirty="0"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100" dirty="0"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1827FAD-9210-1C2A-6635-C169F2C75870}"/>
              </a:ext>
            </a:extLst>
          </p:cNvPr>
          <p:cNvGrpSpPr/>
          <p:nvPr/>
        </p:nvGrpSpPr>
        <p:grpSpPr>
          <a:xfrm>
            <a:off x="1672522" y="4031207"/>
            <a:ext cx="2474508" cy="884652"/>
            <a:chOff x="1672522" y="4031207"/>
            <a:chExt cx="2474508" cy="884652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4617B713-D189-79E8-F33F-B63776A89374}"/>
                </a:ext>
              </a:extLst>
            </p:cNvPr>
            <p:cNvSpPr/>
            <p:nvPr/>
          </p:nvSpPr>
          <p:spPr>
            <a:xfrm flipH="1">
              <a:off x="1672522" y="4031207"/>
              <a:ext cx="2474508" cy="876885"/>
            </a:xfrm>
            <a:prstGeom prst="roundRect">
              <a:avLst>
                <a:gd name="adj" fmla="val 12555"/>
              </a:avLst>
            </a:prstGeom>
            <a:solidFill>
              <a:srgbClr val="F7FEFF"/>
            </a:solidFill>
            <a:ln w="9525">
              <a:solidFill>
                <a:srgbClr val="0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6DBF3284-1A87-A260-3F0C-7637CE16E802}"/>
                </a:ext>
              </a:extLst>
            </p:cNvPr>
            <p:cNvSpPr txBox="1"/>
            <p:nvPr/>
          </p:nvSpPr>
          <p:spPr>
            <a:xfrm flipH="1">
              <a:off x="1701006" y="4082939"/>
              <a:ext cx="2380830" cy="8329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sz="1100" dirty="0"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100" dirty="0"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3264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raphic 33">
            <a:extLst>
              <a:ext uri="{FF2B5EF4-FFF2-40B4-BE49-F238E27FC236}">
                <a16:creationId xmlns:a16="http://schemas.microsoft.com/office/drawing/2014/main" id="{6DBDFD3D-6806-6B2D-0D9D-6E49021098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4259234" y="4194315"/>
            <a:ext cx="1311908" cy="1311908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FEC4548B-7629-92BE-2F5F-2730FAB870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1563216" y="4194315"/>
            <a:ext cx="1311908" cy="1311908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24F2A26D-42EF-6D61-DB95-8B6FB9ADE2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6891126" y="4209903"/>
            <a:ext cx="1311908" cy="1311908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1AA139-0E8E-AAF0-1C90-7497DD70EEA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737315" y="6277183"/>
            <a:ext cx="436228" cy="365125"/>
          </a:xfrm>
        </p:spPr>
        <p:txBody>
          <a:bodyPr/>
          <a:lstStyle/>
          <a:p>
            <a:fld id="{7661B278-0713-46D7-8DD5-58B6B98A0123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D77C73-4458-CA48-2337-C7E07DEA3B1D}"/>
              </a:ext>
            </a:extLst>
          </p:cNvPr>
          <p:cNvSpPr txBox="1"/>
          <p:nvPr/>
        </p:nvSpPr>
        <p:spPr>
          <a:xfrm>
            <a:off x="10153997" y="2555192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7F08B9-4CA0-0B21-1D7A-10AF97C4A86C}"/>
              </a:ext>
            </a:extLst>
          </p:cNvPr>
          <p:cNvSpPr txBox="1"/>
          <p:nvPr/>
        </p:nvSpPr>
        <p:spPr>
          <a:xfrm>
            <a:off x="10153997" y="3272914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C07163-E6A2-B315-3830-223A27A2021B}"/>
              </a:ext>
            </a:extLst>
          </p:cNvPr>
          <p:cNvSpPr txBox="1"/>
          <p:nvPr/>
        </p:nvSpPr>
        <p:spPr>
          <a:xfrm>
            <a:off x="10158154" y="3957386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D99E5C-88D0-B00E-5FDC-98CE08A2EC61}"/>
              </a:ext>
            </a:extLst>
          </p:cNvPr>
          <p:cNvSpPr txBox="1"/>
          <p:nvPr/>
        </p:nvSpPr>
        <p:spPr>
          <a:xfrm>
            <a:off x="10158154" y="4649590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نتیجه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3979B4-48FE-373D-7A6F-64753D0B7FA2}"/>
              </a:ext>
            </a:extLst>
          </p:cNvPr>
          <p:cNvSpPr txBox="1"/>
          <p:nvPr/>
        </p:nvSpPr>
        <p:spPr>
          <a:xfrm>
            <a:off x="10158154" y="5352335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منابع و پیشنهادات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8CC356B-D273-261B-D965-696680A08B8C}"/>
              </a:ext>
            </a:extLst>
          </p:cNvPr>
          <p:cNvSpPr txBox="1"/>
          <p:nvPr/>
        </p:nvSpPr>
        <p:spPr>
          <a:xfrm>
            <a:off x="518160" y="132417"/>
            <a:ext cx="8747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ارائه پایان نامه دانشجوی دانشکده ادبیات فارسی دانشگاه تهران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074DAFE-AB92-5E8E-7A16-D3B041E85DA0}"/>
              </a:ext>
            </a:extLst>
          </p:cNvPr>
          <p:cNvSpPr txBox="1"/>
          <p:nvPr/>
        </p:nvSpPr>
        <p:spPr>
          <a:xfrm>
            <a:off x="678730" y="927519"/>
            <a:ext cx="8418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وارد نمایید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796FC26-6787-2569-49D9-0FC0B866A1EB}"/>
              </a:ext>
            </a:extLst>
          </p:cNvPr>
          <p:cNvGrpSpPr/>
          <p:nvPr/>
        </p:nvGrpSpPr>
        <p:grpSpPr>
          <a:xfrm>
            <a:off x="6532560" y="2166265"/>
            <a:ext cx="2029041" cy="2820596"/>
            <a:chOff x="6532560" y="2166265"/>
            <a:chExt cx="2029041" cy="2820596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847F5A47-B721-9695-D1FD-529BF7619C89}"/>
                </a:ext>
              </a:extLst>
            </p:cNvPr>
            <p:cNvGrpSpPr/>
            <p:nvPr/>
          </p:nvGrpSpPr>
          <p:grpSpPr>
            <a:xfrm>
              <a:off x="6532560" y="2166265"/>
              <a:ext cx="2029041" cy="2820596"/>
              <a:chOff x="6532560" y="2166265"/>
              <a:chExt cx="2029041" cy="2820596"/>
            </a:xfrm>
          </p:grpSpPr>
          <p:sp>
            <p:nvSpPr>
              <p:cNvPr id="10" name="7 Rectángulo redondeado">
                <a:extLst>
                  <a:ext uri="{FF2B5EF4-FFF2-40B4-BE49-F238E27FC236}">
                    <a16:creationId xmlns:a16="http://schemas.microsoft.com/office/drawing/2014/main" id="{07BD71BB-7CCF-6F54-29E9-E6038A263C71}"/>
                  </a:ext>
                </a:extLst>
              </p:cNvPr>
              <p:cNvSpPr/>
              <p:nvPr/>
            </p:nvSpPr>
            <p:spPr bwMode="auto">
              <a:xfrm>
                <a:off x="6551522" y="2166265"/>
                <a:ext cx="1991116" cy="2043638"/>
              </a:xfrm>
              <a:prstGeom prst="roundRect">
                <a:avLst>
                  <a:gd name="adj" fmla="val 2557"/>
                </a:avLst>
              </a:prstGeom>
              <a:noFill/>
              <a:ln w="3175">
                <a:solidFill>
                  <a:schemeClr val="tx1"/>
                </a:solidFill>
                <a:prstDash val="sysDot"/>
              </a:ln>
            </p:spPr>
            <p:txBody>
              <a:bodyPr lIns="216003" tIns="287999" rIns="216003" bIns="287999" rtlCol="0" anchor="t" anchorCtr="0"/>
              <a:lstStyle/>
              <a:p>
                <a:pPr marL="0" marR="0" lvl="0" indent="0" algn="just" defTabSz="914400" eaLnBrk="1" fontAlgn="auto" latinLnBrk="0" hangingPunct="1">
                  <a:lnSpc>
                    <a:spcPct val="12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E7E6E6"/>
                  </a:solidFill>
                  <a:effectLst/>
                  <a:uLnTx/>
                  <a:uFillTx/>
                  <a:latin typeface="Source Sans Pro" panose="020B0503030403020204" pitchFamily="34" charset="0"/>
                </a:endParaRPr>
              </a:p>
            </p:txBody>
          </p:sp>
          <p:sp>
            <p:nvSpPr>
              <p:cNvPr id="11" name="9 Rectángulo">
                <a:extLst>
                  <a:ext uri="{FF2B5EF4-FFF2-40B4-BE49-F238E27FC236}">
                    <a16:creationId xmlns:a16="http://schemas.microsoft.com/office/drawing/2014/main" id="{DA35C5A2-A29D-30CD-8BB4-0525316BCA70}"/>
                  </a:ext>
                </a:extLst>
              </p:cNvPr>
              <p:cNvSpPr/>
              <p:nvPr/>
            </p:nvSpPr>
            <p:spPr bwMode="auto">
              <a:xfrm>
                <a:off x="6532560" y="4166316"/>
                <a:ext cx="2029041" cy="820545"/>
              </a:xfrm>
              <a:custGeom>
                <a:avLst/>
                <a:gdLst/>
                <a:ahLst/>
                <a:cxnLst/>
                <a:rect l="l" t="t" r="r" b="b"/>
                <a:pathLst>
                  <a:path w="2295255" h="1396618">
                    <a:moveTo>
                      <a:pt x="0" y="0"/>
                    </a:moveTo>
                    <a:lnTo>
                      <a:pt x="2295255" y="0"/>
                    </a:lnTo>
                    <a:lnTo>
                      <a:pt x="2295255" y="1396618"/>
                    </a:lnTo>
                    <a:lnTo>
                      <a:pt x="1147628" y="1155024"/>
                    </a:lnTo>
                    <a:lnTo>
                      <a:pt x="0" y="1396618"/>
                    </a:lnTo>
                    <a:close/>
                  </a:path>
                </a:pathLst>
              </a:custGeom>
              <a:solidFill>
                <a:srgbClr val="C5CCDA"/>
              </a:solidFill>
              <a:ln>
                <a:noFill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SV" sz="6003" b="1" i="0" u="none" strike="noStrike" kern="0" cap="none" spc="0" normalizeH="0" baseline="0" noProof="0" dirty="0">
                  <a:ln>
                    <a:noFill/>
                  </a:ln>
                  <a:solidFill>
                    <a:srgbClr val="C5CCDA"/>
                  </a:solidFill>
                  <a:effectLst/>
                  <a:uLnTx/>
                  <a:uFillTx/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endParaRPr>
              </a:p>
            </p:txBody>
          </p:sp>
        </p:grpSp>
        <p:grpSp>
          <p:nvGrpSpPr>
            <p:cNvPr id="39" name="Google Shape;290;p21">
              <a:extLst>
                <a:ext uri="{FF2B5EF4-FFF2-40B4-BE49-F238E27FC236}">
                  <a16:creationId xmlns:a16="http://schemas.microsoft.com/office/drawing/2014/main" id="{98809AAC-C245-8163-88F7-AB3043F6E6F9}"/>
                </a:ext>
              </a:extLst>
            </p:cNvPr>
            <p:cNvGrpSpPr/>
            <p:nvPr/>
          </p:nvGrpSpPr>
          <p:grpSpPr>
            <a:xfrm>
              <a:off x="7322890" y="4288971"/>
              <a:ext cx="464517" cy="501073"/>
              <a:chOff x="6955123" y="2543100"/>
              <a:chExt cx="433075" cy="467152"/>
            </a:xfrm>
            <a:solidFill>
              <a:schemeClr val="bg1"/>
            </a:solidFill>
          </p:grpSpPr>
          <p:sp>
            <p:nvSpPr>
              <p:cNvPr id="40" name="Google Shape;291;p21">
                <a:extLst>
                  <a:ext uri="{FF2B5EF4-FFF2-40B4-BE49-F238E27FC236}">
                    <a16:creationId xmlns:a16="http://schemas.microsoft.com/office/drawing/2014/main" id="{452C8221-BFBF-2282-1DD8-B7FB15F05861}"/>
                  </a:ext>
                </a:extLst>
              </p:cNvPr>
              <p:cNvSpPr/>
              <p:nvPr/>
            </p:nvSpPr>
            <p:spPr>
              <a:xfrm>
                <a:off x="7024613" y="2612562"/>
                <a:ext cx="293107" cy="397690"/>
              </a:xfrm>
              <a:custGeom>
                <a:avLst/>
                <a:gdLst/>
                <a:ahLst/>
                <a:cxnLst/>
                <a:rect l="l" t="t" r="r" b="b"/>
                <a:pathLst>
                  <a:path w="10347" h="14039" extrusionOk="0">
                    <a:moveTo>
                      <a:pt x="5191" y="608"/>
                    </a:moveTo>
                    <a:cubicBezTo>
                      <a:pt x="7715" y="608"/>
                      <a:pt x="9763" y="2668"/>
                      <a:pt x="9763" y="5192"/>
                    </a:cubicBezTo>
                    <a:cubicBezTo>
                      <a:pt x="9763" y="7180"/>
                      <a:pt x="8477" y="8931"/>
                      <a:pt x="6596" y="9550"/>
                    </a:cubicBezTo>
                    <a:cubicBezTo>
                      <a:pt x="6465" y="9597"/>
                      <a:pt x="6358" y="9705"/>
                      <a:pt x="6358" y="9835"/>
                    </a:cubicBezTo>
                    <a:lnTo>
                      <a:pt x="6358" y="10455"/>
                    </a:lnTo>
                    <a:lnTo>
                      <a:pt x="3977" y="10455"/>
                    </a:lnTo>
                    <a:lnTo>
                      <a:pt x="3977" y="9835"/>
                    </a:lnTo>
                    <a:cubicBezTo>
                      <a:pt x="3977" y="9705"/>
                      <a:pt x="3881" y="9597"/>
                      <a:pt x="3762" y="9550"/>
                    </a:cubicBezTo>
                    <a:cubicBezTo>
                      <a:pt x="1869" y="8931"/>
                      <a:pt x="607" y="7180"/>
                      <a:pt x="607" y="5192"/>
                    </a:cubicBezTo>
                    <a:cubicBezTo>
                      <a:pt x="607" y="2668"/>
                      <a:pt x="2655" y="608"/>
                      <a:pt x="5191" y="608"/>
                    </a:cubicBezTo>
                    <a:close/>
                    <a:moveTo>
                      <a:pt x="6358" y="11050"/>
                    </a:moveTo>
                    <a:lnTo>
                      <a:pt x="6358" y="12538"/>
                    </a:lnTo>
                    <a:lnTo>
                      <a:pt x="6108" y="12538"/>
                    </a:lnTo>
                    <a:cubicBezTo>
                      <a:pt x="5929" y="12538"/>
                      <a:pt x="5763" y="12669"/>
                      <a:pt x="5763" y="12836"/>
                    </a:cubicBezTo>
                    <a:lnTo>
                      <a:pt x="5763" y="13431"/>
                    </a:lnTo>
                    <a:lnTo>
                      <a:pt x="4572" y="13431"/>
                    </a:lnTo>
                    <a:lnTo>
                      <a:pt x="4572" y="12836"/>
                    </a:lnTo>
                    <a:cubicBezTo>
                      <a:pt x="4572" y="12669"/>
                      <a:pt x="4441" y="12538"/>
                      <a:pt x="4274" y="12538"/>
                    </a:cubicBezTo>
                    <a:lnTo>
                      <a:pt x="3977" y="12538"/>
                    </a:lnTo>
                    <a:lnTo>
                      <a:pt x="3977" y="11050"/>
                    </a:lnTo>
                    <a:close/>
                    <a:moveTo>
                      <a:pt x="5191" y="1"/>
                    </a:moveTo>
                    <a:cubicBezTo>
                      <a:pt x="2322" y="1"/>
                      <a:pt x="0" y="2335"/>
                      <a:pt x="0" y="5192"/>
                    </a:cubicBezTo>
                    <a:cubicBezTo>
                      <a:pt x="0" y="7371"/>
                      <a:pt x="1298" y="9300"/>
                      <a:pt x="3381" y="10062"/>
                    </a:cubicBezTo>
                    <a:lnTo>
                      <a:pt x="3381" y="12836"/>
                    </a:lnTo>
                    <a:cubicBezTo>
                      <a:pt x="3381" y="13014"/>
                      <a:pt x="3489" y="13145"/>
                      <a:pt x="3655" y="13145"/>
                    </a:cubicBezTo>
                    <a:lnTo>
                      <a:pt x="3977" y="13145"/>
                    </a:lnTo>
                    <a:lnTo>
                      <a:pt x="3977" y="13753"/>
                    </a:lnTo>
                    <a:cubicBezTo>
                      <a:pt x="3977" y="13931"/>
                      <a:pt x="4096" y="14038"/>
                      <a:pt x="4274" y="14038"/>
                    </a:cubicBezTo>
                    <a:lnTo>
                      <a:pt x="6108" y="14038"/>
                    </a:lnTo>
                    <a:cubicBezTo>
                      <a:pt x="6275" y="14038"/>
                      <a:pt x="6358" y="13931"/>
                      <a:pt x="6358" y="13753"/>
                    </a:cubicBezTo>
                    <a:lnTo>
                      <a:pt x="6358" y="13134"/>
                    </a:lnTo>
                    <a:lnTo>
                      <a:pt x="6715" y="13134"/>
                    </a:lnTo>
                    <a:cubicBezTo>
                      <a:pt x="6882" y="13134"/>
                      <a:pt x="6953" y="13014"/>
                      <a:pt x="6953" y="12836"/>
                    </a:cubicBezTo>
                    <a:lnTo>
                      <a:pt x="6953" y="10062"/>
                    </a:lnTo>
                    <a:cubicBezTo>
                      <a:pt x="9037" y="9300"/>
                      <a:pt x="10347" y="7371"/>
                      <a:pt x="10347" y="5192"/>
                    </a:cubicBezTo>
                    <a:cubicBezTo>
                      <a:pt x="10347" y="2335"/>
                      <a:pt x="8049" y="1"/>
                      <a:pt x="519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" name="Google Shape;292;p21">
                <a:extLst>
                  <a:ext uri="{FF2B5EF4-FFF2-40B4-BE49-F238E27FC236}">
                    <a16:creationId xmlns:a16="http://schemas.microsoft.com/office/drawing/2014/main" id="{89BDDF44-05BB-BF90-63F8-401A35F5B68D}"/>
                  </a:ext>
                </a:extLst>
              </p:cNvPr>
              <p:cNvSpPr/>
              <p:nvPr/>
            </p:nvSpPr>
            <p:spPr>
              <a:xfrm>
                <a:off x="7162542" y="2543100"/>
                <a:ext cx="16883" cy="51953"/>
              </a:xfrm>
              <a:custGeom>
                <a:avLst/>
                <a:gdLst/>
                <a:ahLst/>
                <a:cxnLst/>
                <a:rect l="l" t="t" r="r" b="b"/>
                <a:pathLst>
                  <a:path w="596" h="1834" extrusionOk="0">
                    <a:moveTo>
                      <a:pt x="298" y="0"/>
                    </a:moveTo>
                    <a:cubicBezTo>
                      <a:pt x="132" y="0"/>
                      <a:pt x="1" y="143"/>
                      <a:pt x="1" y="310"/>
                    </a:cubicBezTo>
                    <a:lnTo>
                      <a:pt x="1" y="1536"/>
                    </a:lnTo>
                    <a:cubicBezTo>
                      <a:pt x="1" y="1703"/>
                      <a:pt x="132" y="1834"/>
                      <a:pt x="298" y="1834"/>
                    </a:cubicBezTo>
                    <a:cubicBezTo>
                      <a:pt x="465" y="1834"/>
                      <a:pt x="596" y="1703"/>
                      <a:pt x="596" y="1536"/>
                    </a:cubicBezTo>
                    <a:lnTo>
                      <a:pt x="596" y="310"/>
                    </a:lnTo>
                    <a:cubicBezTo>
                      <a:pt x="596" y="143"/>
                      <a:pt x="465" y="0"/>
                      <a:pt x="29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2" name="Google Shape;293;p21">
                <a:extLst>
                  <a:ext uri="{FF2B5EF4-FFF2-40B4-BE49-F238E27FC236}">
                    <a16:creationId xmlns:a16="http://schemas.microsoft.com/office/drawing/2014/main" id="{C6F1480F-9759-5CC5-4EC7-901CC6B5291F}"/>
                  </a:ext>
                </a:extLst>
              </p:cNvPr>
              <p:cNvSpPr/>
              <p:nvPr/>
            </p:nvSpPr>
            <p:spPr>
              <a:xfrm>
                <a:off x="7336245" y="2752868"/>
                <a:ext cx="51953" cy="16912"/>
              </a:xfrm>
              <a:custGeom>
                <a:avLst/>
                <a:gdLst/>
                <a:ahLst/>
                <a:cxnLst/>
                <a:rect l="l" t="t" r="r" b="b"/>
                <a:pathLst>
                  <a:path w="1834" h="597" extrusionOk="0">
                    <a:moveTo>
                      <a:pt x="298" y="1"/>
                    </a:moveTo>
                    <a:cubicBezTo>
                      <a:pt x="131" y="1"/>
                      <a:pt x="0" y="132"/>
                      <a:pt x="0" y="299"/>
                    </a:cubicBezTo>
                    <a:cubicBezTo>
                      <a:pt x="0" y="465"/>
                      <a:pt x="131" y="596"/>
                      <a:pt x="298" y="596"/>
                    </a:cubicBezTo>
                    <a:lnTo>
                      <a:pt x="1524" y="596"/>
                    </a:lnTo>
                    <a:cubicBezTo>
                      <a:pt x="1691" y="596"/>
                      <a:pt x="1834" y="465"/>
                      <a:pt x="1834" y="299"/>
                    </a:cubicBezTo>
                    <a:cubicBezTo>
                      <a:pt x="1834" y="132"/>
                      <a:pt x="1691" y="1"/>
                      <a:pt x="152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" name="Google Shape;294;p21">
                <a:extLst>
                  <a:ext uri="{FF2B5EF4-FFF2-40B4-BE49-F238E27FC236}">
                    <a16:creationId xmlns:a16="http://schemas.microsoft.com/office/drawing/2014/main" id="{5124CB3E-2E49-E9C7-8914-25F2A4BBC9A4}"/>
                  </a:ext>
                </a:extLst>
              </p:cNvPr>
              <p:cNvSpPr/>
              <p:nvPr/>
            </p:nvSpPr>
            <p:spPr>
              <a:xfrm>
                <a:off x="6955123" y="2752868"/>
                <a:ext cx="51953" cy="16912"/>
              </a:xfrm>
              <a:custGeom>
                <a:avLst/>
                <a:gdLst/>
                <a:ahLst/>
                <a:cxnLst/>
                <a:rect l="l" t="t" r="r" b="b"/>
                <a:pathLst>
                  <a:path w="1834" h="597" extrusionOk="0">
                    <a:moveTo>
                      <a:pt x="298" y="1"/>
                    </a:moveTo>
                    <a:cubicBezTo>
                      <a:pt x="131" y="1"/>
                      <a:pt x="0" y="132"/>
                      <a:pt x="0" y="299"/>
                    </a:cubicBezTo>
                    <a:cubicBezTo>
                      <a:pt x="0" y="465"/>
                      <a:pt x="131" y="596"/>
                      <a:pt x="298" y="596"/>
                    </a:cubicBezTo>
                    <a:lnTo>
                      <a:pt x="1524" y="596"/>
                    </a:lnTo>
                    <a:cubicBezTo>
                      <a:pt x="1691" y="596"/>
                      <a:pt x="1834" y="465"/>
                      <a:pt x="1834" y="299"/>
                    </a:cubicBezTo>
                    <a:cubicBezTo>
                      <a:pt x="1834" y="132"/>
                      <a:pt x="1691" y="1"/>
                      <a:pt x="152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" name="Google Shape;295;p21">
                <a:extLst>
                  <a:ext uri="{FF2B5EF4-FFF2-40B4-BE49-F238E27FC236}">
                    <a16:creationId xmlns:a16="http://schemas.microsoft.com/office/drawing/2014/main" id="{3FD3101D-C7BC-2840-60E8-FD97ABA624FA}"/>
                  </a:ext>
                </a:extLst>
              </p:cNvPr>
              <p:cNvSpPr/>
              <p:nvPr/>
            </p:nvSpPr>
            <p:spPr>
              <a:xfrm>
                <a:off x="7284630" y="2603978"/>
                <a:ext cx="43539" cy="42010"/>
              </a:xfrm>
              <a:custGeom>
                <a:avLst/>
                <a:gdLst/>
                <a:ahLst/>
                <a:cxnLst/>
                <a:rect l="l" t="t" r="r" b="b"/>
                <a:pathLst>
                  <a:path w="1537" h="1483" extrusionOk="0">
                    <a:moveTo>
                      <a:pt x="1197" y="0"/>
                    </a:moveTo>
                    <a:cubicBezTo>
                      <a:pt x="1117" y="0"/>
                      <a:pt x="1037" y="30"/>
                      <a:pt x="977" y="90"/>
                    </a:cubicBezTo>
                    <a:lnTo>
                      <a:pt x="120" y="959"/>
                    </a:lnTo>
                    <a:cubicBezTo>
                      <a:pt x="1" y="1078"/>
                      <a:pt x="1" y="1268"/>
                      <a:pt x="120" y="1387"/>
                    </a:cubicBezTo>
                    <a:cubicBezTo>
                      <a:pt x="179" y="1447"/>
                      <a:pt x="251" y="1483"/>
                      <a:pt x="334" y="1483"/>
                    </a:cubicBezTo>
                    <a:cubicBezTo>
                      <a:pt x="406" y="1483"/>
                      <a:pt x="489" y="1447"/>
                      <a:pt x="548" y="1387"/>
                    </a:cubicBezTo>
                    <a:lnTo>
                      <a:pt x="1418" y="530"/>
                    </a:lnTo>
                    <a:cubicBezTo>
                      <a:pt x="1537" y="411"/>
                      <a:pt x="1537" y="209"/>
                      <a:pt x="1418" y="90"/>
                    </a:cubicBezTo>
                    <a:cubicBezTo>
                      <a:pt x="1358" y="30"/>
                      <a:pt x="1278" y="0"/>
                      <a:pt x="119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5" name="Google Shape;296;p21">
                <a:extLst>
                  <a:ext uri="{FF2B5EF4-FFF2-40B4-BE49-F238E27FC236}">
                    <a16:creationId xmlns:a16="http://schemas.microsoft.com/office/drawing/2014/main" id="{D3910E53-7D59-BCFA-2C29-CA33A79B69B0}"/>
                  </a:ext>
                </a:extLst>
              </p:cNvPr>
              <p:cNvSpPr/>
              <p:nvPr/>
            </p:nvSpPr>
            <p:spPr>
              <a:xfrm>
                <a:off x="7015143" y="2873462"/>
                <a:ext cx="43539" cy="42010"/>
              </a:xfrm>
              <a:custGeom>
                <a:avLst/>
                <a:gdLst/>
                <a:ahLst/>
                <a:cxnLst/>
                <a:rect l="l" t="t" r="r" b="b"/>
                <a:pathLst>
                  <a:path w="1537" h="1483" extrusionOk="0">
                    <a:moveTo>
                      <a:pt x="1193" y="0"/>
                    </a:moveTo>
                    <a:cubicBezTo>
                      <a:pt x="1114" y="0"/>
                      <a:pt x="1036" y="30"/>
                      <a:pt x="977" y="90"/>
                    </a:cubicBezTo>
                    <a:lnTo>
                      <a:pt x="120" y="959"/>
                    </a:lnTo>
                    <a:cubicBezTo>
                      <a:pt x="1" y="1078"/>
                      <a:pt x="1" y="1268"/>
                      <a:pt x="120" y="1387"/>
                    </a:cubicBezTo>
                    <a:cubicBezTo>
                      <a:pt x="179" y="1447"/>
                      <a:pt x="251" y="1483"/>
                      <a:pt x="334" y="1483"/>
                    </a:cubicBezTo>
                    <a:cubicBezTo>
                      <a:pt x="405" y="1483"/>
                      <a:pt x="489" y="1447"/>
                      <a:pt x="548" y="1387"/>
                    </a:cubicBezTo>
                    <a:lnTo>
                      <a:pt x="1417" y="530"/>
                    </a:lnTo>
                    <a:cubicBezTo>
                      <a:pt x="1537" y="411"/>
                      <a:pt x="1537" y="221"/>
                      <a:pt x="1417" y="90"/>
                    </a:cubicBezTo>
                    <a:cubicBezTo>
                      <a:pt x="1352" y="30"/>
                      <a:pt x="1272" y="0"/>
                      <a:pt x="119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6" name="Google Shape;297;p21">
                <a:extLst>
                  <a:ext uri="{FF2B5EF4-FFF2-40B4-BE49-F238E27FC236}">
                    <a16:creationId xmlns:a16="http://schemas.microsoft.com/office/drawing/2014/main" id="{95FF339C-716B-63C4-675B-55D82F166A3E}"/>
                  </a:ext>
                </a:extLst>
              </p:cNvPr>
              <p:cNvSpPr/>
              <p:nvPr/>
            </p:nvSpPr>
            <p:spPr>
              <a:xfrm>
                <a:off x="7284621" y="2873463"/>
                <a:ext cx="43539" cy="42010"/>
              </a:xfrm>
              <a:custGeom>
                <a:avLst/>
                <a:gdLst/>
                <a:ahLst/>
                <a:cxnLst/>
                <a:rect l="l" t="t" r="r" b="b"/>
                <a:pathLst>
                  <a:path w="1537" h="1483" extrusionOk="0">
                    <a:moveTo>
                      <a:pt x="334" y="0"/>
                    </a:moveTo>
                    <a:cubicBezTo>
                      <a:pt x="257" y="0"/>
                      <a:pt x="179" y="30"/>
                      <a:pt x="120" y="90"/>
                    </a:cubicBezTo>
                    <a:cubicBezTo>
                      <a:pt x="1" y="221"/>
                      <a:pt x="1" y="411"/>
                      <a:pt x="120" y="530"/>
                    </a:cubicBezTo>
                    <a:lnTo>
                      <a:pt x="977" y="1387"/>
                    </a:lnTo>
                    <a:cubicBezTo>
                      <a:pt x="1037" y="1447"/>
                      <a:pt x="1120" y="1483"/>
                      <a:pt x="1191" y="1483"/>
                    </a:cubicBezTo>
                    <a:cubicBezTo>
                      <a:pt x="1275" y="1483"/>
                      <a:pt x="1358" y="1447"/>
                      <a:pt x="1418" y="1387"/>
                    </a:cubicBezTo>
                    <a:cubicBezTo>
                      <a:pt x="1537" y="1268"/>
                      <a:pt x="1537" y="1078"/>
                      <a:pt x="1418" y="959"/>
                    </a:cubicBezTo>
                    <a:lnTo>
                      <a:pt x="548" y="90"/>
                    </a:lnTo>
                    <a:cubicBezTo>
                      <a:pt x="489" y="30"/>
                      <a:pt x="411" y="0"/>
                      <a:pt x="33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7" name="Google Shape;298;p21">
                <a:extLst>
                  <a:ext uri="{FF2B5EF4-FFF2-40B4-BE49-F238E27FC236}">
                    <a16:creationId xmlns:a16="http://schemas.microsoft.com/office/drawing/2014/main" id="{2A404D9B-015E-4087-5903-7AE760E7351C}"/>
                  </a:ext>
                </a:extLst>
              </p:cNvPr>
              <p:cNvSpPr/>
              <p:nvPr/>
            </p:nvSpPr>
            <p:spPr>
              <a:xfrm>
                <a:off x="7015096" y="2603981"/>
                <a:ext cx="43539" cy="42010"/>
              </a:xfrm>
              <a:custGeom>
                <a:avLst/>
                <a:gdLst/>
                <a:ahLst/>
                <a:cxnLst/>
                <a:rect l="l" t="t" r="r" b="b"/>
                <a:pathLst>
                  <a:path w="1537" h="1483" extrusionOk="0">
                    <a:moveTo>
                      <a:pt x="334" y="0"/>
                    </a:moveTo>
                    <a:cubicBezTo>
                      <a:pt x="257" y="0"/>
                      <a:pt x="179" y="30"/>
                      <a:pt x="120" y="90"/>
                    </a:cubicBezTo>
                    <a:cubicBezTo>
                      <a:pt x="1" y="209"/>
                      <a:pt x="1" y="411"/>
                      <a:pt x="120" y="530"/>
                    </a:cubicBezTo>
                    <a:lnTo>
                      <a:pt x="977" y="1387"/>
                    </a:lnTo>
                    <a:cubicBezTo>
                      <a:pt x="1036" y="1447"/>
                      <a:pt x="1120" y="1483"/>
                      <a:pt x="1191" y="1483"/>
                    </a:cubicBezTo>
                    <a:cubicBezTo>
                      <a:pt x="1275" y="1483"/>
                      <a:pt x="1358" y="1447"/>
                      <a:pt x="1417" y="1387"/>
                    </a:cubicBezTo>
                    <a:cubicBezTo>
                      <a:pt x="1537" y="1268"/>
                      <a:pt x="1537" y="1078"/>
                      <a:pt x="1417" y="959"/>
                    </a:cubicBezTo>
                    <a:lnTo>
                      <a:pt x="548" y="90"/>
                    </a:lnTo>
                    <a:cubicBezTo>
                      <a:pt x="489" y="30"/>
                      <a:pt x="411" y="0"/>
                      <a:pt x="33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F910E08-01E0-024F-7400-68FB62484113}"/>
              </a:ext>
            </a:extLst>
          </p:cNvPr>
          <p:cNvGrpSpPr/>
          <p:nvPr/>
        </p:nvGrpSpPr>
        <p:grpSpPr>
          <a:xfrm>
            <a:off x="1306700" y="2166265"/>
            <a:ext cx="2029041" cy="2820596"/>
            <a:chOff x="1306700" y="2166265"/>
            <a:chExt cx="2029041" cy="2820596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E36EB911-3E3E-C3A4-BAD8-992B562D3DF5}"/>
                </a:ext>
              </a:extLst>
            </p:cNvPr>
            <p:cNvGrpSpPr/>
            <p:nvPr/>
          </p:nvGrpSpPr>
          <p:grpSpPr>
            <a:xfrm>
              <a:off x="1306700" y="2166265"/>
              <a:ext cx="2029041" cy="2820596"/>
              <a:chOff x="1306700" y="2166265"/>
              <a:chExt cx="2029041" cy="2820596"/>
            </a:xfrm>
          </p:grpSpPr>
          <p:sp>
            <p:nvSpPr>
              <p:cNvPr id="17" name="7 Rectángulo redondeado">
                <a:extLst>
                  <a:ext uri="{FF2B5EF4-FFF2-40B4-BE49-F238E27FC236}">
                    <a16:creationId xmlns:a16="http://schemas.microsoft.com/office/drawing/2014/main" id="{03D55A6C-F57A-BA6D-FB47-60AD0E5D71AE}"/>
                  </a:ext>
                </a:extLst>
              </p:cNvPr>
              <p:cNvSpPr/>
              <p:nvPr/>
            </p:nvSpPr>
            <p:spPr bwMode="auto">
              <a:xfrm>
                <a:off x="1325664" y="2166265"/>
                <a:ext cx="1991116" cy="2043638"/>
              </a:xfrm>
              <a:prstGeom prst="roundRect">
                <a:avLst>
                  <a:gd name="adj" fmla="val 2557"/>
                </a:avLst>
              </a:prstGeom>
              <a:noFill/>
              <a:ln w="3175">
                <a:solidFill>
                  <a:schemeClr val="tx1"/>
                </a:solidFill>
                <a:prstDash val="sysDot"/>
              </a:ln>
            </p:spPr>
            <p:txBody>
              <a:bodyPr lIns="216003" tIns="287999" rIns="216003" bIns="287999" rtlCol="0" anchor="t" anchorCtr="0"/>
              <a:lstStyle/>
              <a:p>
                <a:pPr marL="0" marR="0" lvl="0" indent="0" algn="just" defTabSz="914400" eaLnBrk="1" fontAlgn="auto" latinLnBrk="0" hangingPunct="1">
                  <a:lnSpc>
                    <a:spcPct val="12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E7E6E6"/>
                  </a:solidFill>
                  <a:effectLst/>
                  <a:uLnTx/>
                  <a:uFillTx/>
                  <a:latin typeface="Source Sans Pro" panose="020B0503030403020204" pitchFamily="34" charset="0"/>
                </a:endParaRPr>
              </a:p>
            </p:txBody>
          </p:sp>
          <p:sp>
            <p:nvSpPr>
              <p:cNvPr id="18" name="9 Rectángulo">
                <a:extLst>
                  <a:ext uri="{FF2B5EF4-FFF2-40B4-BE49-F238E27FC236}">
                    <a16:creationId xmlns:a16="http://schemas.microsoft.com/office/drawing/2014/main" id="{02EC1D0F-8BD4-FA17-D65F-272B341DC2BD}"/>
                  </a:ext>
                </a:extLst>
              </p:cNvPr>
              <p:cNvSpPr/>
              <p:nvPr/>
            </p:nvSpPr>
            <p:spPr bwMode="auto">
              <a:xfrm>
                <a:off x="1306700" y="4166316"/>
                <a:ext cx="2029041" cy="820545"/>
              </a:xfrm>
              <a:custGeom>
                <a:avLst/>
                <a:gdLst/>
                <a:ahLst/>
                <a:cxnLst/>
                <a:rect l="l" t="t" r="r" b="b"/>
                <a:pathLst>
                  <a:path w="2295255" h="1396618">
                    <a:moveTo>
                      <a:pt x="0" y="0"/>
                    </a:moveTo>
                    <a:lnTo>
                      <a:pt x="2295255" y="0"/>
                    </a:lnTo>
                    <a:lnTo>
                      <a:pt x="2295255" y="1396618"/>
                    </a:lnTo>
                    <a:lnTo>
                      <a:pt x="1147628" y="1155024"/>
                    </a:lnTo>
                    <a:lnTo>
                      <a:pt x="0" y="1396618"/>
                    </a:lnTo>
                    <a:close/>
                  </a:path>
                </a:pathLst>
              </a:custGeom>
              <a:solidFill>
                <a:srgbClr val="C5CCDA"/>
              </a:solidFill>
              <a:ln>
                <a:noFill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SV" sz="6003" b="1" i="0" u="none" strike="noStrike" kern="0" cap="none" spc="0" normalizeH="0" baseline="0" noProof="0" dirty="0">
                  <a:ln>
                    <a:noFill/>
                  </a:ln>
                  <a:solidFill>
                    <a:srgbClr val="C5CCDA"/>
                  </a:solidFill>
                  <a:effectLst/>
                  <a:uLnTx/>
                  <a:uFillTx/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endParaRPr>
              </a:p>
            </p:txBody>
          </p:sp>
        </p:grpSp>
        <p:grpSp>
          <p:nvGrpSpPr>
            <p:cNvPr id="50" name="Google Shape;336;p21">
              <a:extLst>
                <a:ext uri="{FF2B5EF4-FFF2-40B4-BE49-F238E27FC236}">
                  <a16:creationId xmlns:a16="http://schemas.microsoft.com/office/drawing/2014/main" id="{8B0CCA36-E94B-B759-3575-CA2F5D9A077A}"/>
                </a:ext>
              </a:extLst>
            </p:cNvPr>
            <p:cNvGrpSpPr/>
            <p:nvPr/>
          </p:nvGrpSpPr>
          <p:grpSpPr>
            <a:xfrm>
              <a:off x="1972587" y="4303299"/>
              <a:ext cx="478281" cy="471414"/>
              <a:chOff x="3049341" y="2562990"/>
              <a:chExt cx="445903" cy="439501"/>
            </a:xfrm>
            <a:solidFill>
              <a:schemeClr val="bg1"/>
            </a:solidFill>
          </p:grpSpPr>
          <p:sp>
            <p:nvSpPr>
              <p:cNvPr id="51" name="Google Shape;337;p21">
                <a:extLst>
                  <a:ext uri="{FF2B5EF4-FFF2-40B4-BE49-F238E27FC236}">
                    <a16:creationId xmlns:a16="http://schemas.microsoft.com/office/drawing/2014/main" id="{0ED15A9E-06DC-7522-1E28-8A23C7D4B42B}"/>
                  </a:ext>
                </a:extLst>
              </p:cNvPr>
              <p:cNvSpPr/>
              <p:nvPr/>
            </p:nvSpPr>
            <p:spPr>
              <a:xfrm>
                <a:off x="3310752" y="2782901"/>
                <a:ext cx="72887" cy="142346"/>
              </a:xfrm>
              <a:custGeom>
                <a:avLst/>
                <a:gdLst/>
                <a:ahLst/>
                <a:cxnLst/>
                <a:rect l="l" t="t" r="r" b="b"/>
                <a:pathLst>
                  <a:path w="2573" h="5025" extrusionOk="0">
                    <a:moveTo>
                      <a:pt x="1274" y="1"/>
                    </a:moveTo>
                    <a:cubicBezTo>
                      <a:pt x="1108" y="1"/>
                      <a:pt x="977" y="132"/>
                      <a:pt x="977" y="298"/>
                    </a:cubicBezTo>
                    <a:lnTo>
                      <a:pt x="977" y="465"/>
                    </a:lnTo>
                    <a:cubicBezTo>
                      <a:pt x="381" y="596"/>
                      <a:pt x="0" y="1060"/>
                      <a:pt x="0" y="1632"/>
                    </a:cubicBezTo>
                    <a:cubicBezTo>
                      <a:pt x="0" y="2287"/>
                      <a:pt x="572" y="2834"/>
                      <a:pt x="1286" y="2834"/>
                    </a:cubicBezTo>
                    <a:cubicBezTo>
                      <a:pt x="1655" y="2834"/>
                      <a:pt x="1965" y="3096"/>
                      <a:pt x="1965" y="3418"/>
                    </a:cubicBezTo>
                    <a:cubicBezTo>
                      <a:pt x="1965" y="3739"/>
                      <a:pt x="1655" y="4001"/>
                      <a:pt x="1286" y="4001"/>
                    </a:cubicBezTo>
                    <a:cubicBezTo>
                      <a:pt x="917" y="4001"/>
                      <a:pt x="608" y="3739"/>
                      <a:pt x="608" y="3418"/>
                    </a:cubicBezTo>
                    <a:cubicBezTo>
                      <a:pt x="608" y="3239"/>
                      <a:pt x="465" y="3108"/>
                      <a:pt x="298" y="3108"/>
                    </a:cubicBezTo>
                    <a:cubicBezTo>
                      <a:pt x="131" y="3108"/>
                      <a:pt x="0" y="3239"/>
                      <a:pt x="0" y="3418"/>
                    </a:cubicBezTo>
                    <a:cubicBezTo>
                      <a:pt x="0" y="3977"/>
                      <a:pt x="381" y="4454"/>
                      <a:pt x="977" y="4584"/>
                    </a:cubicBezTo>
                    <a:lnTo>
                      <a:pt x="977" y="4715"/>
                    </a:lnTo>
                    <a:cubicBezTo>
                      <a:pt x="977" y="4882"/>
                      <a:pt x="1108" y="5025"/>
                      <a:pt x="1274" y="5025"/>
                    </a:cubicBezTo>
                    <a:cubicBezTo>
                      <a:pt x="1453" y="5025"/>
                      <a:pt x="1572" y="4882"/>
                      <a:pt x="1572" y="4715"/>
                    </a:cubicBezTo>
                    <a:lnTo>
                      <a:pt x="1572" y="4584"/>
                    </a:lnTo>
                    <a:cubicBezTo>
                      <a:pt x="2167" y="4454"/>
                      <a:pt x="2572" y="3977"/>
                      <a:pt x="2572" y="3418"/>
                    </a:cubicBezTo>
                    <a:cubicBezTo>
                      <a:pt x="2572" y="2751"/>
                      <a:pt x="1989" y="2215"/>
                      <a:pt x="1286" y="2215"/>
                    </a:cubicBezTo>
                    <a:cubicBezTo>
                      <a:pt x="905" y="2215"/>
                      <a:pt x="608" y="1953"/>
                      <a:pt x="608" y="1632"/>
                    </a:cubicBezTo>
                    <a:cubicBezTo>
                      <a:pt x="608" y="1310"/>
                      <a:pt x="917" y="1048"/>
                      <a:pt x="1286" y="1048"/>
                    </a:cubicBezTo>
                    <a:cubicBezTo>
                      <a:pt x="1655" y="1048"/>
                      <a:pt x="1965" y="1310"/>
                      <a:pt x="1965" y="1632"/>
                    </a:cubicBezTo>
                    <a:cubicBezTo>
                      <a:pt x="1965" y="1798"/>
                      <a:pt x="2096" y="1941"/>
                      <a:pt x="2262" y="1941"/>
                    </a:cubicBezTo>
                    <a:cubicBezTo>
                      <a:pt x="2441" y="1941"/>
                      <a:pt x="2572" y="1798"/>
                      <a:pt x="2572" y="1632"/>
                    </a:cubicBezTo>
                    <a:cubicBezTo>
                      <a:pt x="2572" y="1060"/>
                      <a:pt x="2167" y="596"/>
                      <a:pt x="1572" y="465"/>
                    </a:cubicBezTo>
                    <a:lnTo>
                      <a:pt x="1572" y="298"/>
                    </a:lnTo>
                    <a:cubicBezTo>
                      <a:pt x="1572" y="132"/>
                      <a:pt x="1453" y="1"/>
                      <a:pt x="127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2" name="Google Shape;338;p21">
                <a:extLst>
                  <a:ext uri="{FF2B5EF4-FFF2-40B4-BE49-F238E27FC236}">
                    <a16:creationId xmlns:a16="http://schemas.microsoft.com/office/drawing/2014/main" id="{9F6F4B76-F3F4-E793-81D3-8701F478054C}"/>
                  </a:ext>
                </a:extLst>
              </p:cNvPr>
              <p:cNvSpPr/>
              <p:nvPr/>
            </p:nvSpPr>
            <p:spPr>
              <a:xfrm>
                <a:off x="3382592" y="2752023"/>
                <a:ext cx="77929" cy="160759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5675" extrusionOk="0">
                    <a:moveTo>
                      <a:pt x="342" y="1"/>
                    </a:moveTo>
                    <a:cubicBezTo>
                      <a:pt x="229" y="1"/>
                      <a:pt x="123" y="63"/>
                      <a:pt x="72" y="174"/>
                    </a:cubicBezTo>
                    <a:cubicBezTo>
                      <a:pt x="0" y="329"/>
                      <a:pt x="60" y="507"/>
                      <a:pt x="215" y="579"/>
                    </a:cubicBezTo>
                    <a:cubicBezTo>
                      <a:pt x="1381" y="1138"/>
                      <a:pt x="2132" y="2341"/>
                      <a:pt x="2132" y="3627"/>
                    </a:cubicBezTo>
                    <a:cubicBezTo>
                      <a:pt x="2132" y="4186"/>
                      <a:pt x="1989" y="4734"/>
                      <a:pt x="1739" y="5222"/>
                    </a:cubicBezTo>
                    <a:cubicBezTo>
                      <a:pt x="1655" y="5365"/>
                      <a:pt x="1715" y="5555"/>
                      <a:pt x="1858" y="5639"/>
                    </a:cubicBezTo>
                    <a:cubicBezTo>
                      <a:pt x="1905" y="5663"/>
                      <a:pt x="1965" y="5674"/>
                      <a:pt x="2012" y="5674"/>
                    </a:cubicBezTo>
                    <a:cubicBezTo>
                      <a:pt x="2120" y="5674"/>
                      <a:pt x="2227" y="5615"/>
                      <a:pt x="2274" y="5508"/>
                    </a:cubicBezTo>
                    <a:cubicBezTo>
                      <a:pt x="2584" y="4936"/>
                      <a:pt x="2751" y="4281"/>
                      <a:pt x="2751" y="3627"/>
                    </a:cubicBezTo>
                    <a:cubicBezTo>
                      <a:pt x="2751" y="2865"/>
                      <a:pt x="2524" y="2115"/>
                      <a:pt x="2120" y="1472"/>
                    </a:cubicBezTo>
                    <a:cubicBezTo>
                      <a:pt x="1715" y="852"/>
                      <a:pt x="1143" y="352"/>
                      <a:pt x="477" y="31"/>
                    </a:cubicBezTo>
                    <a:cubicBezTo>
                      <a:pt x="433" y="11"/>
                      <a:pt x="387" y="1"/>
                      <a:pt x="34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3" name="Google Shape;339;p21">
                <a:extLst>
                  <a:ext uri="{FF2B5EF4-FFF2-40B4-BE49-F238E27FC236}">
                    <a16:creationId xmlns:a16="http://schemas.microsoft.com/office/drawing/2014/main" id="{94645E4C-5BA9-8917-20C4-0E7B2D71FBD5}"/>
                  </a:ext>
                </a:extLst>
              </p:cNvPr>
              <p:cNvSpPr/>
              <p:nvPr/>
            </p:nvSpPr>
            <p:spPr>
              <a:xfrm>
                <a:off x="3049341" y="2562990"/>
                <a:ext cx="445903" cy="439501"/>
              </a:xfrm>
              <a:custGeom>
                <a:avLst/>
                <a:gdLst/>
                <a:ahLst/>
                <a:cxnLst/>
                <a:rect l="l" t="t" r="r" b="b"/>
                <a:pathLst>
                  <a:path w="15741" h="15515" extrusionOk="0">
                    <a:moveTo>
                      <a:pt x="8943" y="596"/>
                    </a:moveTo>
                    <a:cubicBezTo>
                      <a:pt x="9383" y="596"/>
                      <a:pt x="9740" y="977"/>
                      <a:pt x="9740" y="1418"/>
                    </a:cubicBezTo>
                    <a:cubicBezTo>
                      <a:pt x="9740" y="1858"/>
                      <a:pt x="9383" y="2239"/>
                      <a:pt x="8943" y="2239"/>
                    </a:cubicBezTo>
                    <a:lnTo>
                      <a:pt x="1418" y="2239"/>
                    </a:lnTo>
                    <a:cubicBezTo>
                      <a:pt x="977" y="2239"/>
                      <a:pt x="620" y="1858"/>
                      <a:pt x="620" y="1418"/>
                    </a:cubicBezTo>
                    <a:cubicBezTo>
                      <a:pt x="620" y="977"/>
                      <a:pt x="977" y="596"/>
                      <a:pt x="1418" y="596"/>
                    </a:cubicBezTo>
                    <a:close/>
                    <a:moveTo>
                      <a:pt x="12574" y="2834"/>
                    </a:moveTo>
                    <a:cubicBezTo>
                      <a:pt x="13014" y="2834"/>
                      <a:pt x="13372" y="3215"/>
                      <a:pt x="13372" y="3656"/>
                    </a:cubicBezTo>
                    <a:cubicBezTo>
                      <a:pt x="13372" y="4096"/>
                      <a:pt x="13014" y="4466"/>
                      <a:pt x="12574" y="4466"/>
                    </a:cubicBezTo>
                    <a:lnTo>
                      <a:pt x="5037" y="4466"/>
                    </a:lnTo>
                    <a:cubicBezTo>
                      <a:pt x="4597" y="4466"/>
                      <a:pt x="4240" y="4096"/>
                      <a:pt x="4240" y="3656"/>
                    </a:cubicBezTo>
                    <a:cubicBezTo>
                      <a:pt x="4240" y="3215"/>
                      <a:pt x="4597" y="2834"/>
                      <a:pt x="5037" y="2834"/>
                    </a:cubicBezTo>
                    <a:close/>
                    <a:moveTo>
                      <a:pt x="10609" y="5061"/>
                    </a:moveTo>
                    <a:cubicBezTo>
                      <a:pt x="10728" y="5061"/>
                      <a:pt x="10848" y="5073"/>
                      <a:pt x="10955" y="5120"/>
                    </a:cubicBezTo>
                    <a:cubicBezTo>
                      <a:pt x="10812" y="5108"/>
                      <a:pt x="10657" y="5061"/>
                      <a:pt x="10514" y="5061"/>
                    </a:cubicBezTo>
                    <a:close/>
                    <a:moveTo>
                      <a:pt x="10514" y="5061"/>
                    </a:moveTo>
                    <a:cubicBezTo>
                      <a:pt x="9074" y="5061"/>
                      <a:pt x="7764" y="5656"/>
                      <a:pt x="6811" y="6549"/>
                    </a:cubicBezTo>
                    <a:lnTo>
                      <a:pt x="3073" y="6549"/>
                    </a:lnTo>
                    <a:cubicBezTo>
                      <a:pt x="2632" y="6549"/>
                      <a:pt x="2275" y="6251"/>
                      <a:pt x="2275" y="5811"/>
                    </a:cubicBezTo>
                    <a:cubicBezTo>
                      <a:pt x="2275" y="5370"/>
                      <a:pt x="2632" y="5061"/>
                      <a:pt x="3073" y="5061"/>
                    </a:cubicBezTo>
                    <a:close/>
                    <a:moveTo>
                      <a:pt x="6287" y="7299"/>
                    </a:moveTo>
                    <a:cubicBezTo>
                      <a:pt x="5942" y="7740"/>
                      <a:pt x="5668" y="8192"/>
                      <a:pt x="5502" y="8788"/>
                    </a:cubicBezTo>
                    <a:lnTo>
                      <a:pt x="3073" y="8788"/>
                    </a:lnTo>
                    <a:cubicBezTo>
                      <a:pt x="2632" y="8788"/>
                      <a:pt x="2275" y="8490"/>
                      <a:pt x="2275" y="8037"/>
                    </a:cubicBezTo>
                    <a:cubicBezTo>
                      <a:pt x="2275" y="7597"/>
                      <a:pt x="2632" y="7299"/>
                      <a:pt x="3073" y="7299"/>
                    </a:cubicBezTo>
                    <a:close/>
                    <a:moveTo>
                      <a:pt x="5359" y="9383"/>
                    </a:moveTo>
                    <a:cubicBezTo>
                      <a:pt x="5311" y="9680"/>
                      <a:pt x="5287" y="9966"/>
                      <a:pt x="5287" y="10264"/>
                    </a:cubicBezTo>
                    <a:cubicBezTo>
                      <a:pt x="5287" y="10514"/>
                      <a:pt x="5311" y="10871"/>
                      <a:pt x="5335" y="11014"/>
                    </a:cubicBezTo>
                    <a:lnTo>
                      <a:pt x="3073" y="11014"/>
                    </a:lnTo>
                    <a:cubicBezTo>
                      <a:pt x="2632" y="11014"/>
                      <a:pt x="2275" y="10645"/>
                      <a:pt x="2275" y="10204"/>
                    </a:cubicBezTo>
                    <a:cubicBezTo>
                      <a:pt x="2275" y="9764"/>
                      <a:pt x="2632" y="9383"/>
                      <a:pt x="3073" y="9383"/>
                    </a:cubicBezTo>
                    <a:close/>
                    <a:moveTo>
                      <a:pt x="5466" y="11609"/>
                    </a:moveTo>
                    <a:cubicBezTo>
                      <a:pt x="5621" y="12205"/>
                      <a:pt x="5871" y="12800"/>
                      <a:pt x="6204" y="13252"/>
                    </a:cubicBezTo>
                    <a:lnTo>
                      <a:pt x="3073" y="13252"/>
                    </a:lnTo>
                    <a:cubicBezTo>
                      <a:pt x="2632" y="13252"/>
                      <a:pt x="2275" y="12871"/>
                      <a:pt x="2275" y="12431"/>
                    </a:cubicBezTo>
                    <a:cubicBezTo>
                      <a:pt x="2275" y="11990"/>
                      <a:pt x="2632" y="11609"/>
                      <a:pt x="3073" y="11609"/>
                    </a:cubicBezTo>
                    <a:close/>
                    <a:moveTo>
                      <a:pt x="10514" y="5692"/>
                    </a:moveTo>
                    <a:cubicBezTo>
                      <a:pt x="13050" y="5692"/>
                      <a:pt x="15122" y="7764"/>
                      <a:pt x="15122" y="10300"/>
                    </a:cubicBezTo>
                    <a:cubicBezTo>
                      <a:pt x="15122" y="12848"/>
                      <a:pt x="13050" y="14919"/>
                      <a:pt x="10514" y="14919"/>
                    </a:cubicBezTo>
                    <a:cubicBezTo>
                      <a:pt x="7966" y="14919"/>
                      <a:pt x="5906" y="12848"/>
                      <a:pt x="5906" y="10300"/>
                    </a:cubicBezTo>
                    <a:cubicBezTo>
                      <a:pt x="5906" y="7764"/>
                      <a:pt x="7966" y="5692"/>
                      <a:pt x="10514" y="5692"/>
                    </a:cubicBezTo>
                    <a:close/>
                    <a:moveTo>
                      <a:pt x="1418" y="1"/>
                    </a:moveTo>
                    <a:cubicBezTo>
                      <a:pt x="632" y="1"/>
                      <a:pt x="1" y="644"/>
                      <a:pt x="1" y="1418"/>
                    </a:cubicBezTo>
                    <a:cubicBezTo>
                      <a:pt x="1" y="2203"/>
                      <a:pt x="632" y="2834"/>
                      <a:pt x="1418" y="2834"/>
                    </a:cubicBezTo>
                    <a:lnTo>
                      <a:pt x="3870" y="2834"/>
                    </a:lnTo>
                    <a:cubicBezTo>
                      <a:pt x="3716" y="2977"/>
                      <a:pt x="3632" y="3358"/>
                      <a:pt x="3632" y="3656"/>
                    </a:cubicBezTo>
                    <a:cubicBezTo>
                      <a:pt x="3632" y="3954"/>
                      <a:pt x="3716" y="4168"/>
                      <a:pt x="3870" y="4466"/>
                    </a:cubicBezTo>
                    <a:lnTo>
                      <a:pt x="3073" y="4466"/>
                    </a:lnTo>
                    <a:cubicBezTo>
                      <a:pt x="2299" y="4466"/>
                      <a:pt x="1656" y="5073"/>
                      <a:pt x="1656" y="5847"/>
                    </a:cubicBezTo>
                    <a:cubicBezTo>
                      <a:pt x="1656" y="6299"/>
                      <a:pt x="1870" y="6680"/>
                      <a:pt x="2192" y="6942"/>
                    </a:cubicBezTo>
                    <a:cubicBezTo>
                      <a:pt x="1870" y="7204"/>
                      <a:pt x="1656" y="7585"/>
                      <a:pt x="1656" y="8037"/>
                    </a:cubicBezTo>
                    <a:cubicBezTo>
                      <a:pt x="1656" y="8490"/>
                      <a:pt x="1870" y="8883"/>
                      <a:pt x="2192" y="9145"/>
                    </a:cubicBezTo>
                    <a:cubicBezTo>
                      <a:pt x="1870" y="9395"/>
                      <a:pt x="1656" y="9800"/>
                      <a:pt x="1656" y="10240"/>
                    </a:cubicBezTo>
                    <a:cubicBezTo>
                      <a:pt x="1656" y="10693"/>
                      <a:pt x="1870" y="11097"/>
                      <a:pt x="2192" y="11347"/>
                    </a:cubicBezTo>
                    <a:cubicBezTo>
                      <a:pt x="1870" y="11609"/>
                      <a:pt x="1656" y="12002"/>
                      <a:pt x="1656" y="12443"/>
                    </a:cubicBezTo>
                    <a:cubicBezTo>
                      <a:pt x="1656" y="13229"/>
                      <a:pt x="2299" y="13848"/>
                      <a:pt x="3073" y="13848"/>
                    </a:cubicBezTo>
                    <a:lnTo>
                      <a:pt x="6692" y="13848"/>
                    </a:lnTo>
                    <a:cubicBezTo>
                      <a:pt x="7657" y="14895"/>
                      <a:pt x="9014" y="15515"/>
                      <a:pt x="10514" y="15515"/>
                    </a:cubicBezTo>
                    <a:cubicBezTo>
                      <a:pt x="13395" y="15515"/>
                      <a:pt x="15741" y="13193"/>
                      <a:pt x="15741" y="10312"/>
                    </a:cubicBezTo>
                    <a:cubicBezTo>
                      <a:pt x="15741" y="7918"/>
                      <a:pt x="14110" y="5906"/>
                      <a:pt x="11907" y="5299"/>
                    </a:cubicBezTo>
                    <a:cubicBezTo>
                      <a:pt x="11871" y="5204"/>
                      <a:pt x="11824" y="5061"/>
                      <a:pt x="11776" y="5061"/>
                    </a:cubicBezTo>
                    <a:lnTo>
                      <a:pt x="12574" y="5061"/>
                    </a:lnTo>
                    <a:cubicBezTo>
                      <a:pt x="13348" y="5061"/>
                      <a:pt x="13991" y="4430"/>
                      <a:pt x="13991" y="3656"/>
                    </a:cubicBezTo>
                    <a:cubicBezTo>
                      <a:pt x="13991" y="2870"/>
                      <a:pt x="13348" y="2239"/>
                      <a:pt x="12574" y="2239"/>
                    </a:cubicBezTo>
                    <a:lnTo>
                      <a:pt x="10109" y="2239"/>
                    </a:lnTo>
                    <a:cubicBezTo>
                      <a:pt x="10264" y="1941"/>
                      <a:pt x="10359" y="1727"/>
                      <a:pt x="10359" y="1429"/>
                    </a:cubicBezTo>
                    <a:cubicBezTo>
                      <a:pt x="10359" y="656"/>
                      <a:pt x="9728" y="1"/>
                      <a:pt x="894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F4EB418-8D58-EE87-FDF4-3915FBAB881D}"/>
              </a:ext>
            </a:extLst>
          </p:cNvPr>
          <p:cNvGrpSpPr/>
          <p:nvPr/>
        </p:nvGrpSpPr>
        <p:grpSpPr>
          <a:xfrm>
            <a:off x="3919630" y="2166265"/>
            <a:ext cx="2029041" cy="2820596"/>
            <a:chOff x="3919630" y="2166265"/>
            <a:chExt cx="2029041" cy="2820596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E8281F95-FFD5-3F27-E0DA-791D9574DBFE}"/>
                </a:ext>
              </a:extLst>
            </p:cNvPr>
            <p:cNvGrpSpPr/>
            <p:nvPr/>
          </p:nvGrpSpPr>
          <p:grpSpPr>
            <a:xfrm>
              <a:off x="3919630" y="2166265"/>
              <a:ext cx="2029041" cy="2820596"/>
              <a:chOff x="3919630" y="2166265"/>
              <a:chExt cx="2029041" cy="2820596"/>
            </a:xfrm>
          </p:grpSpPr>
          <p:sp>
            <p:nvSpPr>
              <p:cNvPr id="24" name="7 Rectángulo redondeado">
                <a:extLst>
                  <a:ext uri="{FF2B5EF4-FFF2-40B4-BE49-F238E27FC236}">
                    <a16:creationId xmlns:a16="http://schemas.microsoft.com/office/drawing/2014/main" id="{5B7097C9-8230-E275-BE08-25874D891174}"/>
                  </a:ext>
                </a:extLst>
              </p:cNvPr>
              <p:cNvSpPr/>
              <p:nvPr/>
            </p:nvSpPr>
            <p:spPr bwMode="auto">
              <a:xfrm>
                <a:off x="3938593" y="2166265"/>
                <a:ext cx="1991116" cy="2043638"/>
              </a:xfrm>
              <a:prstGeom prst="roundRect">
                <a:avLst>
                  <a:gd name="adj" fmla="val 2557"/>
                </a:avLst>
              </a:prstGeom>
              <a:noFill/>
              <a:ln w="3175">
                <a:solidFill>
                  <a:schemeClr val="tx1"/>
                </a:solidFill>
                <a:prstDash val="sysDot"/>
              </a:ln>
            </p:spPr>
            <p:txBody>
              <a:bodyPr lIns="216003" tIns="287999" rIns="216003" bIns="287999" rtlCol="0" anchor="t" anchorCtr="0"/>
              <a:lstStyle/>
              <a:p>
                <a:pPr marL="0" marR="0" lvl="0" indent="0" algn="just" defTabSz="914400" eaLnBrk="1" fontAlgn="auto" latinLnBrk="0" hangingPunct="1">
                  <a:lnSpc>
                    <a:spcPct val="12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E7E6E6"/>
                  </a:solidFill>
                  <a:effectLst/>
                  <a:uLnTx/>
                  <a:uFillTx/>
                  <a:latin typeface="Source Sans Pro" panose="020B0503030403020204" pitchFamily="34" charset="0"/>
                </a:endParaRPr>
              </a:p>
            </p:txBody>
          </p:sp>
          <p:sp>
            <p:nvSpPr>
              <p:cNvPr id="25" name="9 Rectángulo">
                <a:extLst>
                  <a:ext uri="{FF2B5EF4-FFF2-40B4-BE49-F238E27FC236}">
                    <a16:creationId xmlns:a16="http://schemas.microsoft.com/office/drawing/2014/main" id="{856C43ED-2C42-7B0A-D673-34ECC6B217C9}"/>
                  </a:ext>
                </a:extLst>
              </p:cNvPr>
              <p:cNvSpPr/>
              <p:nvPr/>
            </p:nvSpPr>
            <p:spPr bwMode="auto">
              <a:xfrm>
                <a:off x="3919630" y="4166316"/>
                <a:ext cx="2029041" cy="820545"/>
              </a:xfrm>
              <a:custGeom>
                <a:avLst/>
                <a:gdLst/>
                <a:ahLst/>
                <a:cxnLst/>
                <a:rect l="l" t="t" r="r" b="b"/>
                <a:pathLst>
                  <a:path w="2295255" h="1396618">
                    <a:moveTo>
                      <a:pt x="0" y="0"/>
                    </a:moveTo>
                    <a:lnTo>
                      <a:pt x="2295255" y="0"/>
                    </a:lnTo>
                    <a:lnTo>
                      <a:pt x="2295255" y="1396618"/>
                    </a:lnTo>
                    <a:lnTo>
                      <a:pt x="1147628" y="1155024"/>
                    </a:lnTo>
                    <a:lnTo>
                      <a:pt x="0" y="1396618"/>
                    </a:lnTo>
                    <a:close/>
                  </a:path>
                </a:pathLst>
              </a:custGeom>
              <a:solidFill>
                <a:srgbClr val="C5CCDA"/>
              </a:solidFill>
              <a:ln>
                <a:noFill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SV" sz="6003" b="1" i="0" u="none" strike="noStrike" kern="0" cap="none" spc="0" normalizeH="0" baseline="0" noProof="0" dirty="0">
                  <a:ln>
                    <a:noFill/>
                  </a:ln>
                  <a:solidFill>
                    <a:srgbClr val="C5CCDA"/>
                  </a:solidFill>
                  <a:effectLst/>
                  <a:uLnTx/>
                  <a:uFillTx/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endParaRPr>
              </a:p>
            </p:txBody>
          </p:sp>
        </p:grpSp>
        <p:grpSp>
          <p:nvGrpSpPr>
            <p:cNvPr id="56" name="Google Shape;347;p21">
              <a:extLst>
                <a:ext uri="{FF2B5EF4-FFF2-40B4-BE49-F238E27FC236}">
                  <a16:creationId xmlns:a16="http://schemas.microsoft.com/office/drawing/2014/main" id="{758C1DB8-6E80-042B-E26E-9112C1D9484B}"/>
                </a:ext>
              </a:extLst>
            </p:cNvPr>
            <p:cNvGrpSpPr/>
            <p:nvPr/>
          </p:nvGrpSpPr>
          <p:grpSpPr>
            <a:xfrm>
              <a:off x="4692812" y="4251984"/>
              <a:ext cx="478281" cy="477187"/>
              <a:chOff x="1727893" y="2535682"/>
              <a:chExt cx="445903" cy="444883"/>
            </a:xfrm>
            <a:solidFill>
              <a:schemeClr val="bg1"/>
            </a:solidFill>
          </p:grpSpPr>
          <p:sp>
            <p:nvSpPr>
              <p:cNvPr id="57" name="Google Shape;348;p21">
                <a:extLst>
                  <a:ext uri="{FF2B5EF4-FFF2-40B4-BE49-F238E27FC236}">
                    <a16:creationId xmlns:a16="http://schemas.microsoft.com/office/drawing/2014/main" id="{14E79452-33B3-A29C-09A2-A95AF567C5D2}"/>
                  </a:ext>
                </a:extLst>
              </p:cNvPr>
              <p:cNvSpPr/>
              <p:nvPr/>
            </p:nvSpPr>
            <p:spPr>
              <a:xfrm>
                <a:off x="1727893" y="2685422"/>
                <a:ext cx="445903" cy="295143"/>
              </a:xfrm>
              <a:custGeom>
                <a:avLst/>
                <a:gdLst/>
                <a:ahLst/>
                <a:cxnLst/>
                <a:rect l="l" t="t" r="r" b="b"/>
                <a:pathLst>
                  <a:path w="15741" h="10419" extrusionOk="0">
                    <a:moveTo>
                      <a:pt x="2691" y="6549"/>
                    </a:moveTo>
                    <a:lnTo>
                      <a:pt x="2691" y="9823"/>
                    </a:lnTo>
                    <a:lnTo>
                      <a:pt x="1346" y="9823"/>
                    </a:lnTo>
                    <a:lnTo>
                      <a:pt x="1346" y="6549"/>
                    </a:lnTo>
                    <a:close/>
                    <a:moveTo>
                      <a:pt x="6561" y="3275"/>
                    </a:moveTo>
                    <a:lnTo>
                      <a:pt x="6561" y="9823"/>
                    </a:lnTo>
                    <a:lnTo>
                      <a:pt x="5215" y="9823"/>
                    </a:lnTo>
                    <a:lnTo>
                      <a:pt x="5215" y="3275"/>
                    </a:lnTo>
                    <a:close/>
                    <a:moveTo>
                      <a:pt x="10430" y="4608"/>
                    </a:moveTo>
                    <a:lnTo>
                      <a:pt x="10430" y="9823"/>
                    </a:lnTo>
                    <a:lnTo>
                      <a:pt x="9240" y="9823"/>
                    </a:lnTo>
                    <a:lnTo>
                      <a:pt x="9240" y="4608"/>
                    </a:lnTo>
                    <a:close/>
                    <a:moveTo>
                      <a:pt x="14443" y="596"/>
                    </a:moveTo>
                    <a:lnTo>
                      <a:pt x="14443" y="9823"/>
                    </a:lnTo>
                    <a:lnTo>
                      <a:pt x="13109" y="9823"/>
                    </a:lnTo>
                    <a:lnTo>
                      <a:pt x="13109" y="596"/>
                    </a:lnTo>
                    <a:close/>
                    <a:moveTo>
                      <a:pt x="12788" y="1"/>
                    </a:moveTo>
                    <a:cubicBezTo>
                      <a:pt x="12609" y="1"/>
                      <a:pt x="12514" y="108"/>
                      <a:pt x="12514" y="286"/>
                    </a:cubicBezTo>
                    <a:lnTo>
                      <a:pt x="12514" y="9823"/>
                    </a:lnTo>
                    <a:lnTo>
                      <a:pt x="11168" y="9823"/>
                    </a:lnTo>
                    <a:lnTo>
                      <a:pt x="11168" y="4215"/>
                    </a:lnTo>
                    <a:cubicBezTo>
                      <a:pt x="11168" y="4037"/>
                      <a:pt x="11002" y="3870"/>
                      <a:pt x="10823" y="3870"/>
                    </a:cubicBezTo>
                    <a:lnTo>
                      <a:pt x="8859" y="3870"/>
                    </a:lnTo>
                    <a:cubicBezTo>
                      <a:pt x="8680" y="3870"/>
                      <a:pt x="8489" y="4037"/>
                      <a:pt x="8489" y="4215"/>
                    </a:cubicBezTo>
                    <a:lnTo>
                      <a:pt x="8489" y="9823"/>
                    </a:lnTo>
                    <a:lnTo>
                      <a:pt x="7156" y="9823"/>
                    </a:lnTo>
                    <a:lnTo>
                      <a:pt x="7156" y="2906"/>
                    </a:lnTo>
                    <a:cubicBezTo>
                      <a:pt x="7156" y="2727"/>
                      <a:pt x="7073" y="2525"/>
                      <a:pt x="6894" y="2525"/>
                    </a:cubicBezTo>
                    <a:lnTo>
                      <a:pt x="4918" y="2525"/>
                    </a:lnTo>
                    <a:cubicBezTo>
                      <a:pt x="4739" y="2525"/>
                      <a:pt x="4620" y="2727"/>
                      <a:pt x="4620" y="2906"/>
                    </a:cubicBezTo>
                    <a:lnTo>
                      <a:pt x="4620" y="9823"/>
                    </a:lnTo>
                    <a:lnTo>
                      <a:pt x="3286" y="9823"/>
                    </a:lnTo>
                    <a:lnTo>
                      <a:pt x="3286" y="6192"/>
                    </a:lnTo>
                    <a:cubicBezTo>
                      <a:pt x="3286" y="6001"/>
                      <a:pt x="3132" y="5799"/>
                      <a:pt x="2953" y="5799"/>
                    </a:cubicBezTo>
                    <a:lnTo>
                      <a:pt x="988" y="5799"/>
                    </a:lnTo>
                    <a:cubicBezTo>
                      <a:pt x="810" y="5799"/>
                      <a:pt x="607" y="6001"/>
                      <a:pt x="607" y="6192"/>
                    </a:cubicBezTo>
                    <a:lnTo>
                      <a:pt x="607" y="9823"/>
                    </a:lnTo>
                    <a:lnTo>
                      <a:pt x="334" y="9823"/>
                    </a:lnTo>
                    <a:cubicBezTo>
                      <a:pt x="155" y="9823"/>
                      <a:pt x="0" y="9942"/>
                      <a:pt x="0" y="10121"/>
                    </a:cubicBezTo>
                    <a:cubicBezTo>
                      <a:pt x="0" y="10300"/>
                      <a:pt x="155" y="10419"/>
                      <a:pt x="334" y="10419"/>
                    </a:cubicBezTo>
                    <a:lnTo>
                      <a:pt x="15419" y="10419"/>
                    </a:lnTo>
                    <a:cubicBezTo>
                      <a:pt x="15597" y="10419"/>
                      <a:pt x="15740" y="10300"/>
                      <a:pt x="15740" y="10121"/>
                    </a:cubicBezTo>
                    <a:cubicBezTo>
                      <a:pt x="15740" y="9942"/>
                      <a:pt x="15597" y="9823"/>
                      <a:pt x="15419" y="9823"/>
                    </a:cubicBezTo>
                    <a:lnTo>
                      <a:pt x="15038" y="9823"/>
                    </a:lnTo>
                    <a:lnTo>
                      <a:pt x="15038" y="286"/>
                    </a:lnTo>
                    <a:cubicBezTo>
                      <a:pt x="15038" y="108"/>
                      <a:pt x="14943" y="1"/>
                      <a:pt x="1476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8" name="Google Shape;349;p21">
                <a:extLst>
                  <a:ext uri="{FF2B5EF4-FFF2-40B4-BE49-F238E27FC236}">
                    <a16:creationId xmlns:a16="http://schemas.microsoft.com/office/drawing/2014/main" id="{9EB11AFE-CA9C-A245-8862-66270F2A8ACA}"/>
                  </a:ext>
                </a:extLst>
              </p:cNvPr>
              <p:cNvSpPr/>
              <p:nvPr/>
            </p:nvSpPr>
            <p:spPr>
              <a:xfrm>
                <a:off x="1746449" y="2535682"/>
                <a:ext cx="408794" cy="241520"/>
              </a:xfrm>
              <a:custGeom>
                <a:avLst/>
                <a:gdLst/>
                <a:ahLst/>
                <a:cxnLst/>
                <a:rect l="l" t="t" r="r" b="b"/>
                <a:pathLst>
                  <a:path w="14431" h="8526" extrusionOk="0">
                    <a:moveTo>
                      <a:pt x="13121" y="655"/>
                    </a:moveTo>
                    <a:cubicBezTo>
                      <a:pt x="13478" y="655"/>
                      <a:pt x="13776" y="953"/>
                      <a:pt x="13776" y="1310"/>
                    </a:cubicBezTo>
                    <a:cubicBezTo>
                      <a:pt x="13776" y="1667"/>
                      <a:pt x="13478" y="1965"/>
                      <a:pt x="13121" y="1965"/>
                    </a:cubicBezTo>
                    <a:cubicBezTo>
                      <a:pt x="12942" y="1965"/>
                      <a:pt x="12776" y="1893"/>
                      <a:pt x="12656" y="1774"/>
                    </a:cubicBezTo>
                    <a:cubicBezTo>
                      <a:pt x="12537" y="1655"/>
                      <a:pt x="12466" y="1489"/>
                      <a:pt x="12466" y="1310"/>
                    </a:cubicBezTo>
                    <a:cubicBezTo>
                      <a:pt x="12466" y="953"/>
                      <a:pt x="12764" y="655"/>
                      <a:pt x="13121" y="655"/>
                    </a:cubicBezTo>
                    <a:close/>
                    <a:moveTo>
                      <a:pt x="5251" y="3275"/>
                    </a:moveTo>
                    <a:cubicBezTo>
                      <a:pt x="5608" y="3275"/>
                      <a:pt x="5906" y="3572"/>
                      <a:pt x="5906" y="3929"/>
                    </a:cubicBezTo>
                    <a:cubicBezTo>
                      <a:pt x="5906" y="4298"/>
                      <a:pt x="5620" y="4584"/>
                      <a:pt x="5251" y="4584"/>
                    </a:cubicBezTo>
                    <a:cubicBezTo>
                      <a:pt x="4894" y="4584"/>
                      <a:pt x="4596" y="4298"/>
                      <a:pt x="4596" y="3929"/>
                    </a:cubicBezTo>
                    <a:cubicBezTo>
                      <a:pt x="4596" y="3572"/>
                      <a:pt x="4894" y="3275"/>
                      <a:pt x="5251" y="3275"/>
                    </a:cubicBezTo>
                    <a:close/>
                    <a:moveTo>
                      <a:pt x="9192" y="4584"/>
                    </a:moveTo>
                    <a:cubicBezTo>
                      <a:pt x="9549" y="4584"/>
                      <a:pt x="9847" y="4882"/>
                      <a:pt x="9847" y="5239"/>
                    </a:cubicBezTo>
                    <a:cubicBezTo>
                      <a:pt x="9847" y="5608"/>
                      <a:pt x="9549" y="5894"/>
                      <a:pt x="9192" y="5894"/>
                    </a:cubicBezTo>
                    <a:cubicBezTo>
                      <a:pt x="8823" y="5894"/>
                      <a:pt x="8525" y="5608"/>
                      <a:pt x="8525" y="5239"/>
                    </a:cubicBezTo>
                    <a:cubicBezTo>
                      <a:pt x="8525" y="4882"/>
                      <a:pt x="8823" y="4584"/>
                      <a:pt x="9192" y="4584"/>
                    </a:cubicBezTo>
                    <a:close/>
                    <a:moveTo>
                      <a:pt x="1322" y="6561"/>
                    </a:moveTo>
                    <a:cubicBezTo>
                      <a:pt x="1679" y="6561"/>
                      <a:pt x="1977" y="6846"/>
                      <a:pt x="1977" y="7215"/>
                    </a:cubicBezTo>
                    <a:cubicBezTo>
                      <a:pt x="1977" y="7573"/>
                      <a:pt x="1679" y="7870"/>
                      <a:pt x="1322" y="7870"/>
                    </a:cubicBezTo>
                    <a:cubicBezTo>
                      <a:pt x="953" y="7870"/>
                      <a:pt x="667" y="7573"/>
                      <a:pt x="667" y="7215"/>
                    </a:cubicBezTo>
                    <a:cubicBezTo>
                      <a:pt x="667" y="6846"/>
                      <a:pt x="953" y="6561"/>
                      <a:pt x="1322" y="6561"/>
                    </a:cubicBezTo>
                    <a:close/>
                    <a:moveTo>
                      <a:pt x="13121" y="0"/>
                    </a:moveTo>
                    <a:cubicBezTo>
                      <a:pt x="12395" y="0"/>
                      <a:pt x="11811" y="584"/>
                      <a:pt x="11811" y="1310"/>
                    </a:cubicBezTo>
                    <a:cubicBezTo>
                      <a:pt x="11811" y="1548"/>
                      <a:pt x="11883" y="1774"/>
                      <a:pt x="11990" y="1977"/>
                    </a:cubicBezTo>
                    <a:lnTo>
                      <a:pt x="9847" y="4120"/>
                    </a:lnTo>
                    <a:cubicBezTo>
                      <a:pt x="9656" y="4001"/>
                      <a:pt x="9430" y="3929"/>
                      <a:pt x="9192" y="3929"/>
                    </a:cubicBezTo>
                    <a:cubicBezTo>
                      <a:pt x="8775" y="3929"/>
                      <a:pt x="8406" y="4120"/>
                      <a:pt x="8168" y="4418"/>
                    </a:cubicBezTo>
                    <a:lnTo>
                      <a:pt x="6560" y="3965"/>
                    </a:lnTo>
                    <a:cubicBezTo>
                      <a:pt x="6560" y="3953"/>
                      <a:pt x="6560" y="3941"/>
                      <a:pt x="6560" y="3929"/>
                    </a:cubicBezTo>
                    <a:cubicBezTo>
                      <a:pt x="6560" y="3203"/>
                      <a:pt x="5977" y="2620"/>
                      <a:pt x="5251" y="2620"/>
                    </a:cubicBezTo>
                    <a:cubicBezTo>
                      <a:pt x="4524" y="2620"/>
                      <a:pt x="3941" y="3203"/>
                      <a:pt x="3941" y="3929"/>
                    </a:cubicBezTo>
                    <a:cubicBezTo>
                      <a:pt x="3941" y="4120"/>
                      <a:pt x="3977" y="4298"/>
                      <a:pt x="4060" y="4465"/>
                    </a:cubicBezTo>
                    <a:lnTo>
                      <a:pt x="2012" y="6096"/>
                    </a:lnTo>
                    <a:cubicBezTo>
                      <a:pt x="1810" y="5977"/>
                      <a:pt x="1572" y="5894"/>
                      <a:pt x="1322" y="5894"/>
                    </a:cubicBezTo>
                    <a:cubicBezTo>
                      <a:pt x="595" y="5894"/>
                      <a:pt x="0" y="6489"/>
                      <a:pt x="0" y="7215"/>
                    </a:cubicBezTo>
                    <a:cubicBezTo>
                      <a:pt x="0" y="7930"/>
                      <a:pt x="595" y="8525"/>
                      <a:pt x="1322" y="8525"/>
                    </a:cubicBezTo>
                    <a:cubicBezTo>
                      <a:pt x="2036" y="8525"/>
                      <a:pt x="2631" y="7930"/>
                      <a:pt x="2631" y="7215"/>
                    </a:cubicBezTo>
                    <a:cubicBezTo>
                      <a:pt x="2631" y="6977"/>
                      <a:pt x="2572" y="6763"/>
                      <a:pt x="2465" y="6573"/>
                    </a:cubicBezTo>
                    <a:lnTo>
                      <a:pt x="4465" y="4977"/>
                    </a:lnTo>
                    <a:cubicBezTo>
                      <a:pt x="4679" y="5144"/>
                      <a:pt x="4953" y="5239"/>
                      <a:pt x="5251" y="5239"/>
                    </a:cubicBezTo>
                    <a:cubicBezTo>
                      <a:pt x="5727" y="5239"/>
                      <a:pt x="6156" y="4977"/>
                      <a:pt x="6382" y="4596"/>
                    </a:cubicBezTo>
                    <a:lnTo>
                      <a:pt x="7894" y="5025"/>
                    </a:lnTo>
                    <a:cubicBezTo>
                      <a:pt x="7882" y="5096"/>
                      <a:pt x="7870" y="5168"/>
                      <a:pt x="7870" y="5239"/>
                    </a:cubicBezTo>
                    <a:cubicBezTo>
                      <a:pt x="7870" y="5965"/>
                      <a:pt x="8465" y="6561"/>
                      <a:pt x="9192" y="6561"/>
                    </a:cubicBezTo>
                    <a:cubicBezTo>
                      <a:pt x="9906" y="6561"/>
                      <a:pt x="10501" y="5965"/>
                      <a:pt x="10501" y="5239"/>
                    </a:cubicBezTo>
                    <a:cubicBezTo>
                      <a:pt x="10501" y="5001"/>
                      <a:pt x="10430" y="4775"/>
                      <a:pt x="10311" y="4584"/>
                    </a:cubicBezTo>
                    <a:lnTo>
                      <a:pt x="12454" y="2441"/>
                    </a:lnTo>
                    <a:cubicBezTo>
                      <a:pt x="12656" y="2548"/>
                      <a:pt x="12883" y="2620"/>
                      <a:pt x="13121" y="2620"/>
                    </a:cubicBezTo>
                    <a:cubicBezTo>
                      <a:pt x="13847" y="2620"/>
                      <a:pt x="14430" y="2036"/>
                      <a:pt x="14430" y="1310"/>
                    </a:cubicBezTo>
                    <a:cubicBezTo>
                      <a:pt x="14430" y="584"/>
                      <a:pt x="13847" y="0"/>
                      <a:pt x="1312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5751BD23-1550-69DC-26AD-27885BB07223}"/>
              </a:ext>
            </a:extLst>
          </p:cNvPr>
          <p:cNvSpPr txBox="1"/>
          <p:nvPr/>
        </p:nvSpPr>
        <p:spPr>
          <a:xfrm>
            <a:off x="1325662" y="2403351"/>
            <a:ext cx="1991116" cy="1390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3A3A750D-AB33-5B31-14A1-6835315121BE}"/>
              </a:ext>
            </a:extLst>
          </p:cNvPr>
          <p:cNvSpPr txBox="1"/>
          <p:nvPr/>
        </p:nvSpPr>
        <p:spPr>
          <a:xfrm>
            <a:off x="3957555" y="2487963"/>
            <a:ext cx="1991116" cy="1390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1BD1E93-06DF-CAA1-9CDA-D941822A8E81}"/>
              </a:ext>
            </a:extLst>
          </p:cNvPr>
          <p:cNvSpPr txBox="1"/>
          <p:nvPr/>
        </p:nvSpPr>
        <p:spPr>
          <a:xfrm>
            <a:off x="6532559" y="2540557"/>
            <a:ext cx="1991116" cy="1390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09141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  <p:bldP spid="6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C49C560-9D60-6C80-B703-977BF97C9969}"/>
              </a:ext>
            </a:extLst>
          </p:cNvPr>
          <p:cNvSpPr txBox="1"/>
          <p:nvPr/>
        </p:nvSpPr>
        <p:spPr>
          <a:xfrm>
            <a:off x="324465" y="2858331"/>
            <a:ext cx="115332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6000" dirty="0">
                <a:latin typeface="Shabnam" panose="020B0603030804020204" pitchFamily="34" charset="-78"/>
                <a:cs typeface="Shabnam" panose="020B0603030804020204" pitchFamily="34" charset="-78"/>
              </a:rPr>
              <a:t>منابع و پیشنهادات</a:t>
            </a:r>
            <a:endParaRPr lang="en-US" sz="60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079861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1AA139-0E8E-AAF0-1C90-7497DD70EEA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737315" y="6277183"/>
            <a:ext cx="436228" cy="365125"/>
          </a:xfrm>
        </p:spPr>
        <p:txBody>
          <a:bodyPr/>
          <a:lstStyle/>
          <a:p>
            <a:fld id="{7661B278-0713-46D7-8DD5-58B6B98A0123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D77C73-4458-CA48-2337-C7E07DEA3B1D}"/>
              </a:ext>
            </a:extLst>
          </p:cNvPr>
          <p:cNvSpPr txBox="1"/>
          <p:nvPr/>
        </p:nvSpPr>
        <p:spPr>
          <a:xfrm>
            <a:off x="10153997" y="2555192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7F08B9-4CA0-0B21-1D7A-10AF97C4A86C}"/>
              </a:ext>
            </a:extLst>
          </p:cNvPr>
          <p:cNvSpPr txBox="1"/>
          <p:nvPr/>
        </p:nvSpPr>
        <p:spPr>
          <a:xfrm>
            <a:off x="10153997" y="3272914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C07163-E6A2-B315-3830-223A27A2021B}"/>
              </a:ext>
            </a:extLst>
          </p:cNvPr>
          <p:cNvSpPr txBox="1"/>
          <p:nvPr/>
        </p:nvSpPr>
        <p:spPr>
          <a:xfrm>
            <a:off x="10158154" y="3957386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D99E5C-88D0-B00E-5FDC-98CE08A2EC61}"/>
              </a:ext>
            </a:extLst>
          </p:cNvPr>
          <p:cNvSpPr txBox="1"/>
          <p:nvPr/>
        </p:nvSpPr>
        <p:spPr>
          <a:xfrm>
            <a:off x="10158154" y="4649590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نتیجه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3979B4-48FE-373D-7A6F-64753D0B7FA2}"/>
              </a:ext>
            </a:extLst>
          </p:cNvPr>
          <p:cNvSpPr txBox="1"/>
          <p:nvPr/>
        </p:nvSpPr>
        <p:spPr>
          <a:xfrm>
            <a:off x="10158154" y="5352335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منابع و پیشنهادات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F87D3EA-D35F-26DA-EF96-E5677BF71D4C}"/>
              </a:ext>
            </a:extLst>
          </p:cNvPr>
          <p:cNvSpPr txBox="1"/>
          <p:nvPr/>
        </p:nvSpPr>
        <p:spPr>
          <a:xfrm>
            <a:off x="518160" y="132417"/>
            <a:ext cx="8747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ارائه پایان نامه دانشجوی دانشکده ادبیات فارسی دانشگاه تهران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FD41E4A-74C4-AD16-5334-1A5CD9B22132}"/>
              </a:ext>
            </a:extLst>
          </p:cNvPr>
          <p:cNvSpPr txBox="1"/>
          <p:nvPr/>
        </p:nvSpPr>
        <p:spPr>
          <a:xfrm>
            <a:off x="1311597" y="1610094"/>
            <a:ext cx="7160886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42C3EFD-9E18-0468-E134-A57B351988BB}"/>
              </a:ext>
            </a:extLst>
          </p:cNvPr>
          <p:cNvSpPr txBox="1"/>
          <p:nvPr/>
        </p:nvSpPr>
        <p:spPr>
          <a:xfrm>
            <a:off x="678730" y="927519"/>
            <a:ext cx="8418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وارد نمایید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70676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1AA139-0E8E-AAF0-1C90-7497DD70EEA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737315" y="6277183"/>
            <a:ext cx="436228" cy="365125"/>
          </a:xfrm>
        </p:spPr>
        <p:txBody>
          <a:bodyPr/>
          <a:lstStyle/>
          <a:p>
            <a:fld id="{7661B278-0713-46D7-8DD5-58B6B98A0123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D77C73-4458-CA48-2337-C7E07DEA3B1D}"/>
              </a:ext>
            </a:extLst>
          </p:cNvPr>
          <p:cNvSpPr txBox="1"/>
          <p:nvPr/>
        </p:nvSpPr>
        <p:spPr>
          <a:xfrm>
            <a:off x="10153997" y="2555192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7F08B9-4CA0-0B21-1D7A-10AF97C4A86C}"/>
              </a:ext>
            </a:extLst>
          </p:cNvPr>
          <p:cNvSpPr txBox="1"/>
          <p:nvPr/>
        </p:nvSpPr>
        <p:spPr>
          <a:xfrm>
            <a:off x="10153997" y="3272914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C07163-E6A2-B315-3830-223A27A2021B}"/>
              </a:ext>
            </a:extLst>
          </p:cNvPr>
          <p:cNvSpPr txBox="1"/>
          <p:nvPr/>
        </p:nvSpPr>
        <p:spPr>
          <a:xfrm>
            <a:off x="10158154" y="3957386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D99E5C-88D0-B00E-5FDC-98CE08A2EC61}"/>
              </a:ext>
            </a:extLst>
          </p:cNvPr>
          <p:cNvSpPr txBox="1"/>
          <p:nvPr/>
        </p:nvSpPr>
        <p:spPr>
          <a:xfrm>
            <a:off x="10158154" y="4649590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نتیجه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3979B4-48FE-373D-7A6F-64753D0B7FA2}"/>
              </a:ext>
            </a:extLst>
          </p:cNvPr>
          <p:cNvSpPr txBox="1"/>
          <p:nvPr/>
        </p:nvSpPr>
        <p:spPr>
          <a:xfrm>
            <a:off x="10158154" y="5352335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منابع و پیشنهادات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491691E-7DE4-4C78-520C-A8A241DA8F3C}"/>
              </a:ext>
            </a:extLst>
          </p:cNvPr>
          <p:cNvSpPr txBox="1"/>
          <p:nvPr/>
        </p:nvSpPr>
        <p:spPr>
          <a:xfrm>
            <a:off x="518160" y="132417"/>
            <a:ext cx="8747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ارائه پایان نامه دانشجوی دانشکده ادبیات فارسی دانشگاه تهران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A3F55F0-AA5A-CE55-E6AC-78693421CF2D}"/>
              </a:ext>
            </a:extLst>
          </p:cNvPr>
          <p:cNvGrpSpPr/>
          <p:nvPr/>
        </p:nvGrpSpPr>
        <p:grpSpPr>
          <a:xfrm>
            <a:off x="5300782" y="1806640"/>
            <a:ext cx="2474508" cy="1165012"/>
            <a:chOff x="5300782" y="1806640"/>
            <a:chExt cx="2474508" cy="1165012"/>
          </a:xfrm>
        </p:grpSpPr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4C67F188-FD7C-3E62-0C49-92A894121D0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6200000">
              <a:off x="6167256" y="1806640"/>
              <a:ext cx="748552" cy="748552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25F15A2F-223B-6A38-C7E5-93781533AC7A}"/>
                </a:ext>
              </a:extLst>
            </p:cNvPr>
            <p:cNvSpPr/>
            <p:nvPr/>
          </p:nvSpPr>
          <p:spPr>
            <a:xfrm>
              <a:off x="5300782" y="2087000"/>
              <a:ext cx="2474508" cy="876885"/>
            </a:xfrm>
            <a:prstGeom prst="roundRect">
              <a:avLst>
                <a:gd name="adj" fmla="val 12555"/>
              </a:avLst>
            </a:prstGeom>
            <a:solidFill>
              <a:srgbClr val="F7FEFF"/>
            </a:solidFill>
            <a:ln w="9525">
              <a:solidFill>
                <a:srgbClr val="0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A93A43C-D7A0-34FB-7E0B-91818D3BEBDD}"/>
                </a:ext>
              </a:extLst>
            </p:cNvPr>
            <p:cNvSpPr txBox="1"/>
            <p:nvPr/>
          </p:nvSpPr>
          <p:spPr>
            <a:xfrm>
              <a:off x="5365976" y="2138732"/>
              <a:ext cx="2380830" cy="8329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sz="1100" dirty="0"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100" dirty="0"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5077E12-142E-ECC5-8541-DD29F9CC0EEC}"/>
              </a:ext>
            </a:extLst>
          </p:cNvPr>
          <p:cNvGrpSpPr/>
          <p:nvPr/>
        </p:nvGrpSpPr>
        <p:grpSpPr>
          <a:xfrm>
            <a:off x="2394099" y="1806640"/>
            <a:ext cx="2474508" cy="1165012"/>
            <a:chOff x="2394099" y="1806640"/>
            <a:chExt cx="2474508" cy="1165012"/>
          </a:xfrm>
        </p:grpSpPr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6DAC3BF0-B0E4-81EE-53F9-228CA86CC6A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6200000">
              <a:off x="3260573" y="1806640"/>
              <a:ext cx="748552" cy="748552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848F886A-21DD-590B-8C65-1E479360F331}"/>
                </a:ext>
              </a:extLst>
            </p:cNvPr>
            <p:cNvSpPr/>
            <p:nvPr/>
          </p:nvSpPr>
          <p:spPr>
            <a:xfrm>
              <a:off x="2394099" y="2087000"/>
              <a:ext cx="2474508" cy="876885"/>
            </a:xfrm>
            <a:prstGeom prst="roundRect">
              <a:avLst>
                <a:gd name="adj" fmla="val 12555"/>
              </a:avLst>
            </a:prstGeom>
            <a:solidFill>
              <a:srgbClr val="F7FEFF"/>
            </a:solidFill>
            <a:ln w="9525">
              <a:solidFill>
                <a:srgbClr val="0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E84B50E-BC6D-ACC9-62FE-D2EE03F4244E}"/>
                </a:ext>
              </a:extLst>
            </p:cNvPr>
            <p:cNvSpPr txBox="1"/>
            <p:nvPr/>
          </p:nvSpPr>
          <p:spPr>
            <a:xfrm>
              <a:off x="2459293" y="2138732"/>
              <a:ext cx="2380830" cy="8329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sz="1100" dirty="0"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100" dirty="0"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081710D-6388-F21E-AA60-131F84420F7E}"/>
              </a:ext>
            </a:extLst>
          </p:cNvPr>
          <p:cNvGrpSpPr/>
          <p:nvPr/>
        </p:nvGrpSpPr>
        <p:grpSpPr>
          <a:xfrm>
            <a:off x="5272298" y="3182575"/>
            <a:ext cx="2474508" cy="1165012"/>
            <a:chOff x="5272298" y="3182575"/>
            <a:chExt cx="2474508" cy="1165012"/>
          </a:xfrm>
        </p:grpSpPr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F77049D6-E774-C070-AF14-B75AB315B0D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6200000">
              <a:off x="6138772" y="3182575"/>
              <a:ext cx="748552" cy="748552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E4FB3864-DCE7-64EF-CBC5-790BEFD2A1B5}"/>
                </a:ext>
              </a:extLst>
            </p:cNvPr>
            <p:cNvSpPr/>
            <p:nvPr/>
          </p:nvSpPr>
          <p:spPr>
            <a:xfrm>
              <a:off x="5272298" y="3462935"/>
              <a:ext cx="2474508" cy="876885"/>
            </a:xfrm>
            <a:prstGeom prst="roundRect">
              <a:avLst>
                <a:gd name="adj" fmla="val 12555"/>
              </a:avLst>
            </a:prstGeom>
            <a:solidFill>
              <a:srgbClr val="F7FEFF"/>
            </a:solidFill>
            <a:ln w="9525">
              <a:solidFill>
                <a:srgbClr val="0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58997D5-D450-04B4-7A99-CA3D84BD6B1D}"/>
                </a:ext>
              </a:extLst>
            </p:cNvPr>
            <p:cNvSpPr txBox="1"/>
            <p:nvPr/>
          </p:nvSpPr>
          <p:spPr>
            <a:xfrm>
              <a:off x="5337492" y="3514667"/>
              <a:ext cx="2380830" cy="8329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sz="1100" dirty="0"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100" dirty="0"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F145F7D-648D-F5EE-984A-EBE01CAB80B5}"/>
              </a:ext>
            </a:extLst>
          </p:cNvPr>
          <p:cNvGrpSpPr/>
          <p:nvPr/>
        </p:nvGrpSpPr>
        <p:grpSpPr>
          <a:xfrm>
            <a:off x="2365615" y="3182575"/>
            <a:ext cx="2474508" cy="1165012"/>
            <a:chOff x="2365615" y="3182575"/>
            <a:chExt cx="2474508" cy="1165012"/>
          </a:xfrm>
        </p:grpSpPr>
        <p:pic>
          <p:nvPicPr>
            <p:cNvPr id="26" name="Graphic 25">
              <a:extLst>
                <a:ext uri="{FF2B5EF4-FFF2-40B4-BE49-F238E27FC236}">
                  <a16:creationId xmlns:a16="http://schemas.microsoft.com/office/drawing/2014/main" id="{7FE8C632-0522-327E-370B-0EC1EF43C22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6200000">
              <a:off x="3232089" y="3182575"/>
              <a:ext cx="748552" cy="748552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1F25A03F-7342-58B1-2A15-727B393B83E7}"/>
                </a:ext>
              </a:extLst>
            </p:cNvPr>
            <p:cNvSpPr/>
            <p:nvPr/>
          </p:nvSpPr>
          <p:spPr>
            <a:xfrm>
              <a:off x="2365615" y="3462935"/>
              <a:ext cx="2474508" cy="876885"/>
            </a:xfrm>
            <a:prstGeom prst="roundRect">
              <a:avLst>
                <a:gd name="adj" fmla="val 12555"/>
              </a:avLst>
            </a:prstGeom>
            <a:solidFill>
              <a:srgbClr val="F7FEFF"/>
            </a:solidFill>
            <a:ln w="9525">
              <a:solidFill>
                <a:srgbClr val="0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652CF07-688B-D543-5714-6661E6E213DC}"/>
                </a:ext>
              </a:extLst>
            </p:cNvPr>
            <p:cNvSpPr txBox="1"/>
            <p:nvPr/>
          </p:nvSpPr>
          <p:spPr>
            <a:xfrm>
              <a:off x="2430809" y="3514667"/>
              <a:ext cx="2380830" cy="8329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sz="1100" dirty="0"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100" dirty="0"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3DF4E58-2E62-3E9C-6E3A-0CAE5E301445}"/>
              </a:ext>
            </a:extLst>
          </p:cNvPr>
          <p:cNvGrpSpPr/>
          <p:nvPr/>
        </p:nvGrpSpPr>
        <p:grpSpPr>
          <a:xfrm>
            <a:off x="5272298" y="4603783"/>
            <a:ext cx="2474508" cy="1165012"/>
            <a:chOff x="5272298" y="4603783"/>
            <a:chExt cx="2474508" cy="1165012"/>
          </a:xfrm>
        </p:grpSpPr>
        <p:pic>
          <p:nvPicPr>
            <p:cNvPr id="29" name="Graphic 28">
              <a:extLst>
                <a:ext uri="{FF2B5EF4-FFF2-40B4-BE49-F238E27FC236}">
                  <a16:creationId xmlns:a16="http://schemas.microsoft.com/office/drawing/2014/main" id="{DDA5B7D1-59EE-7D7E-79E0-ED7A1C9E49E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6200000">
              <a:off x="6138772" y="4603783"/>
              <a:ext cx="748552" cy="748552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112F5899-C97F-784A-FD5B-71EC429EBDC8}"/>
                </a:ext>
              </a:extLst>
            </p:cNvPr>
            <p:cNvSpPr/>
            <p:nvPr/>
          </p:nvSpPr>
          <p:spPr>
            <a:xfrm>
              <a:off x="5272298" y="4884143"/>
              <a:ext cx="2474508" cy="876885"/>
            </a:xfrm>
            <a:prstGeom prst="roundRect">
              <a:avLst>
                <a:gd name="adj" fmla="val 12555"/>
              </a:avLst>
            </a:prstGeom>
            <a:solidFill>
              <a:srgbClr val="F7FEFF"/>
            </a:solidFill>
            <a:ln w="9525">
              <a:solidFill>
                <a:srgbClr val="0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57E308AB-B7C9-CCD8-9BFF-7B9C7ABFCE9F}"/>
                </a:ext>
              </a:extLst>
            </p:cNvPr>
            <p:cNvSpPr txBox="1"/>
            <p:nvPr/>
          </p:nvSpPr>
          <p:spPr>
            <a:xfrm>
              <a:off x="5337492" y="4935875"/>
              <a:ext cx="2380830" cy="8329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sz="1100" dirty="0"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100" dirty="0"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B3E46D4-D457-A773-FAB3-1C352B2A3B66}"/>
              </a:ext>
            </a:extLst>
          </p:cNvPr>
          <p:cNvGrpSpPr/>
          <p:nvPr/>
        </p:nvGrpSpPr>
        <p:grpSpPr>
          <a:xfrm>
            <a:off x="2365615" y="4603783"/>
            <a:ext cx="2474508" cy="1165012"/>
            <a:chOff x="2365615" y="4603783"/>
            <a:chExt cx="2474508" cy="1165012"/>
          </a:xfrm>
        </p:grpSpPr>
        <p:pic>
          <p:nvPicPr>
            <p:cNvPr id="32" name="Graphic 31">
              <a:extLst>
                <a:ext uri="{FF2B5EF4-FFF2-40B4-BE49-F238E27FC236}">
                  <a16:creationId xmlns:a16="http://schemas.microsoft.com/office/drawing/2014/main" id="{619158A8-DBF0-08B3-3C92-8258D34B70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6200000">
              <a:off x="3232089" y="4603783"/>
              <a:ext cx="748552" cy="748552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EA0686C8-2217-F8DB-C3D2-90DFEA881237}"/>
                </a:ext>
              </a:extLst>
            </p:cNvPr>
            <p:cNvSpPr/>
            <p:nvPr/>
          </p:nvSpPr>
          <p:spPr>
            <a:xfrm>
              <a:off x="2365615" y="4884143"/>
              <a:ext cx="2474508" cy="876885"/>
            </a:xfrm>
            <a:prstGeom prst="roundRect">
              <a:avLst>
                <a:gd name="adj" fmla="val 12555"/>
              </a:avLst>
            </a:prstGeom>
            <a:solidFill>
              <a:srgbClr val="F7FEFF"/>
            </a:solidFill>
            <a:ln w="9525">
              <a:solidFill>
                <a:srgbClr val="0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EE04FF8F-5250-C217-034E-072E3862F24F}"/>
                </a:ext>
              </a:extLst>
            </p:cNvPr>
            <p:cNvSpPr txBox="1"/>
            <p:nvPr/>
          </p:nvSpPr>
          <p:spPr>
            <a:xfrm>
              <a:off x="2430809" y="4935875"/>
              <a:ext cx="2380830" cy="8329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sz="1100" dirty="0"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100" dirty="0"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6A89EC2A-6A23-0F6B-774C-FBBDBCF441E7}"/>
              </a:ext>
            </a:extLst>
          </p:cNvPr>
          <p:cNvSpPr txBox="1"/>
          <p:nvPr/>
        </p:nvSpPr>
        <p:spPr>
          <a:xfrm>
            <a:off x="678730" y="927519"/>
            <a:ext cx="8418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وارد نمایید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5789539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1AA139-0E8E-AAF0-1C90-7497DD70EEA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737315" y="6277183"/>
            <a:ext cx="436228" cy="365125"/>
          </a:xfrm>
        </p:spPr>
        <p:txBody>
          <a:bodyPr/>
          <a:lstStyle/>
          <a:p>
            <a:fld id="{7661B278-0713-46D7-8DD5-58B6B98A0123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D77C73-4458-CA48-2337-C7E07DEA3B1D}"/>
              </a:ext>
            </a:extLst>
          </p:cNvPr>
          <p:cNvSpPr txBox="1"/>
          <p:nvPr/>
        </p:nvSpPr>
        <p:spPr>
          <a:xfrm>
            <a:off x="10153997" y="2555192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7F08B9-4CA0-0B21-1D7A-10AF97C4A86C}"/>
              </a:ext>
            </a:extLst>
          </p:cNvPr>
          <p:cNvSpPr txBox="1"/>
          <p:nvPr/>
        </p:nvSpPr>
        <p:spPr>
          <a:xfrm>
            <a:off x="10153997" y="3272914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C07163-E6A2-B315-3830-223A27A2021B}"/>
              </a:ext>
            </a:extLst>
          </p:cNvPr>
          <p:cNvSpPr txBox="1"/>
          <p:nvPr/>
        </p:nvSpPr>
        <p:spPr>
          <a:xfrm>
            <a:off x="10158154" y="3957386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D99E5C-88D0-B00E-5FDC-98CE08A2EC61}"/>
              </a:ext>
            </a:extLst>
          </p:cNvPr>
          <p:cNvSpPr txBox="1"/>
          <p:nvPr/>
        </p:nvSpPr>
        <p:spPr>
          <a:xfrm>
            <a:off x="10158154" y="4649590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نتیجه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3979B4-48FE-373D-7A6F-64753D0B7FA2}"/>
              </a:ext>
            </a:extLst>
          </p:cNvPr>
          <p:cNvSpPr txBox="1"/>
          <p:nvPr/>
        </p:nvSpPr>
        <p:spPr>
          <a:xfrm>
            <a:off x="10158154" y="5352335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منابع و پیشنهادات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49B99B-776F-39E3-C32A-4D173D45D770}"/>
              </a:ext>
            </a:extLst>
          </p:cNvPr>
          <p:cNvSpPr txBox="1"/>
          <p:nvPr/>
        </p:nvSpPr>
        <p:spPr>
          <a:xfrm>
            <a:off x="518160" y="132417"/>
            <a:ext cx="8747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ارائه پایان نامه دانشجوی دانشکده ادبیات فارسی دانشگاه تهران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F14C251-23AE-E971-D168-BBCC97014A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333" y="1036953"/>
            <a:ext cx="3391649" cy="5087475"/>
          </a:xfrm>
          <a:prstGeom prst="roundRect">
            <a:avLst>
              <a:gd name="adj" fmla="val 50000"/>
            </a:avLst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7684F7F-1404-8129-CCFD-F9AA17EF94A5}"/>
              </a:ext>
            </a:extLst>
          </p:cNvPr>
          <p:cNvSpPr txBox="1"/>
          <p:nvPr/>
        </p:nvSpPr>
        <p:spPr>
          <a:xfrm>
            <a:off x="1383862" y="1768256"/>
            <a:ext cx="3391649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0B0B42C-EF74-E9A1-DE24-B10F8D10B8A2}"/>
              </a:ext>
            </a:extLst>
          </p:cNvPr>
          <p:cNvSpPr txBox="1"/>
          <p:nvPr/>
        </p:nvSpPr>
        <p:spPr>
          <a:xfrm>
            <a:off x="527249" y="1100544"/>
            <a:ext cx="51048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وارد نمایید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2761016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1AA139-0E8E-AAF0-1C90-7497DD70EEA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737315" y="6277183"/>
            <a:ext cx="436228" cy="365125"/>
          </a:xfrm>
        </p:spPr>
        <p:txBody>
          <a:bodyPr/>
          <a:lstStyle/>
          <a:p>
            <a:fld id="{7661B278-0713-46D7-8DD5-58B6B98A0123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D77C73-4458-CA48-2337-C7E07DEA3B1D}"/>
              </a:ext>
            </a:extLst>
          </p:cNvPr>
          <p:cNvSpPr txBox="1"/>
          <p:nvPr/>
        </p:nvSpPr>
        <p:spPr>
          <a:xfrm>
            <a:off x="10153997" y="2555192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7F08B9-4CA0-0B21-1D7A-10AF97C4A86C}"/>
              </a:ext>
            </a:extLst>
          </p:cNvPr>
          <p:cNvSpPr txBox="1"/>
          <p:nvPr/>
        </p:nvSpPr>
        <p:spPr>
          <a:xfrm>
            <a:off x="10153997" y="3272914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C07163-E6A2-B315-3830-223A27A2021B}"/>
              </a:ext>
            </a:extLst>
          </p:cNvPr>
          <p:cNvSpPr txBox="1"/>
          <p:nvPr/>
        </p:nvSpPr>
        <p:spPr>
          <a:xfrm>
            <a:off x="10158154" y="3957386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D99E5C-88D0-B00E-5FDC-98CE08A2EC61}"/>
              </a:ext>
            </a:extLst>
          </p:cNvPr>
          <p:cNvSpPr txBox="1"/>
          <p:nvPr/>
        </p:nvSpPr>
        <p:spPr>
          <a:xfrm>
            <a:off x="10158154" y="4649590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نتیجه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3979B4-48FE-373D-7A6F-64753D0B7FA2}"/>
              </a:ext>
            </a:extLst>
          </p:cNvPr>
          <p:cNvSpPr txBox="1"/>
          <p:nvPr/>
        </p:nvSpPr>
        <p:spPr>
          <a:xfrm>
            <a:off x="10158154" y="5352335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منابع و پیشنهادات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49B99B-776F-39E3-C32A-4D173D45D770}"/>
              </a:ext>
            </a:extLst>
          </p:cNvPr>
          <p:cNvSpPr txBox="1"/>
          <p:nvPr/>
        </p:nvSpPr>
        <p:spPr>
          <a:xfrm>
            <a:off x="518160" y="132417"/>
            <a:ext cx="8747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ارائه پایان نامه دانشجوی دانشکده ادبیات فارسی دانشگاه تهران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B88F107-EAC8-E7F7-5088-13DF384A9F6E}"/>
              </a:ext>
            </a:extLst>
          </p:cNvPr>
          <p:cNvGrpSpPr/>
          <p:nvPr/>
        </p:nvGrpSpPr>
        <p:grpSpPr>
          <a:xfrm>
            <a:off x="5051325" y="1101377"/>
            <a:ext cx="3424200" cy="4958627"/>
            <a:chOff x="4986011" y="1638490"/>
            <a:chExt cx="2873156" cy="4160654"/>
          </a:xfrm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289EB450-F155-7C56-2CC7-93325E531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6200000">
              <a:off x="5400968" y="1638490"/>
              <a:ext cx="2043241" cy="2043241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6BEA4813-B1D6-3610-F7A2-EBD02EDBBE23}"/>
                </a:ext>
              </a:extLst>
            </p:cNvPr>
            <p:cNvSpPr/>
            <p:nvPr/>
          </p:nvSpPr>
          <p:spPr>
            <a:xfrm>
              <a:off x="4986011" y="2427876"/>
              <a:ext cx="2873156" cy="3371268"/>
            </a:xfrm>
            <a:prstGeom prst="roundRect">
              <a:avLst>
                <a:gd name="adj" fmla="val 4488"/>
              </a:avLst>
            </a:prstGeom>
            <a:solidFill>
              <a:srgbClr val="F7FEFF"/>
            </a:solidFill>
            <a:ln w="12700">
              <a:solidFill>
                <a:srgbClr val="01546D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55CC0E8-80B4-17F5-2203-5076123F4C9D}"/>
                </a:ext>
              </a:extLst>
            </p:cNvPr>
            <p:cNvSpPr txBox="1"/>
            <p:nvPr/>
          </p:nvSpPr>
          <p:spPr>
            <a:xfrm>
              <a:off x="4986011" y="2734292"/>
              <a:ext cx="2873156" cy="2563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fa-IR" sz="1400" dirty="0"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r>
                <a:rPr lang="en-US" sz="1400" dirty="0">
                  <a:latin typeface="Vazir" panose="020B0603030804020204" pitchFamily="34" charset="-78"/>
                  <a:cs typeface="Vazir" panose="020B0603030804020204" pitchFamily="34" charset="-78"/>
                </a:rPr>
                <a:t> </a:t>
              </a:r>
              <a:r>
                <a:rPr lang="fa-IR" sz="1400" dirty="0">
                  <a:latin typeface="Vazir" panose="020B0603030804020204" pitchFamily="34" charset="-78"/>
                  <a:cs typeface="Vazir" panose="020B0603030804020204" pitchFamily="34" charset="-78"/>
                </a:rPr>
  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  </a:r>
              <a:r>
                <a:rPr lang="en-US" sz="1400" dirty="0">
                  <a:latin typeface="Vazir" panose="020B0603030804020204" pitchFamily="34" charset="-78"/>
                  <a:cs typeface="Vazir" panose="020B0603030804020204" pitchFamily="34" charset="-78"/>
                </a:rPr>
                <a:t> </a:t>
              </a:r>
              <a:r>
                <a:rPr lang="fa-IR" sz="1400" dirty="0">
                  <a:latin typeface="Vazir" panose="020B0603030804020204" pitchFamily="34" charset="-78"/>
                  <a:cs typeface="Vazir" panose="020B0603030804020204" pitchFamily="34" charset="-78"/>
                </a:rPr>
                <a:t> که</a:t>
              </a:r>
              <a:endParaRPr lang="en-US" sz="1400" dirty="0"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AA0F92DC-959D-0D0A-9642-3FEF11A3E42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457" y="1318555"/>
            <a:ext cx="4090867" cy="4958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621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B3C7B2B-5B6C-B544-1136-2EC4F2E44BCA}"/>
              </a:ext>
            </a:extLst>
          </p:cNvPr>
          <p:cNvSpPr txBox="1"/>
          <p:nvPr/>
        </p:nvSpPr>
        <p:spPr>
          <a:xfrm>
            <a:off x="324465" y="2858331"/>
            <a:ext cx="115332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6000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60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6321008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1AA139-0E8E-AAF0-1C90-7497DD70EEA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737315" y="6277183"/>
            <a:ext cx="436228" cy="365125"/>
          </a:xfrm>
        </p:spPr>
        <p:txBody>
          <a:bodyPr/>
          <a:lstStyle/>
          <a:p>
            <a:fld id="{7661B278-0713-46D7-8DD5-58B6B98A0123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D77C73-4458-CA48-2337-C7E07DEA3B1D}"/>
              </a:ext>
            </a:extLst>
          </p:cNvPr>
          <p:cNvSpPr txBox="1"/>
          <p:nvPr/>
        </p:nvSpPr>
        <p:spPr>
          <a:xfrm>
            <a:off x="10153997" y="2555192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7F08B9-4CA0-0B21-1D7A-10AF97C4A86C}"/>
              </a:ext>
            </a:extLst>
          </p:cNvPr>
          <p:cNvSpPr txBox="1"/>
          <p:nvPr/>
        </p:nvSpPr>
        <p:spPr>
          <a:xfrm>
            <a:off x="10153997" y="3272914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C07163-E6A2-B315-3830-223A27A2021B}"/>
              </a:ext>
            </a:extLst>
          </p:cNvPr>
          <p:cNvSpPr txBox="1"/>
          <p:nvPr/>
        </p:nvSpPr>
        <p:spPr>
          <a:xfrm>
            <a:off x="10158154" y="3957386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D99E5C-88D0-B00E-5FDC-98CE08A2EC61}"/>
              </a:ext>
            </a:extLst>
          </p:cNvPr>
          <p:cNvSpPr txBox="1"/>
          <p:nvPr/>
        </p:nvSpPr>
        <p:spPr>
          <a:xfrm>
            <a:off x="10158154" y="4649590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نتیجه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3979B4-48FE-373D-7A6F-64753D0B7FA2}"/>
              </a:ext>
            </a:extLst>
          </p:cNvPr>
          <p:cNvSpPr txBox="1"/>
          <p:nvPr/>
        </p:nvSpPr>
        <p:spPr>
          <a:xfrm>
            <a:off x="10158154" y="5352335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منابع و پیشنهادات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66CE44-BBFA-38EA-3722-DA6F288EC651}"/>
              </a:ext>
            </a:extLst>
          </p:cNvPr>
          <p:cNvSpPr txBox="1"/>
          <p:nvPr/>
        </p:nvSpPr>
        <p:spPr>
          <a:xfrm>
            <a:off x="518160" y="132417"/>
            <a:ext cx="8747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ارائه پایان نامه دانشجوی دانشکده ادبیات فارسی دانشگاه تهران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B936E7-4966-AA88-9055-E62E4C50F002}"/>
              </a:ext>
            </a:extLst>
          </p:cNvPr>
          <p:cNvSpPr txBox="1"/>
          <p:nvPr/>
        </p:nvSpPr>
        <p:spPr>
          <a:xfrm>
            <a:off x="2151963" y="901116"/>
            <a:ext cx="5713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000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 فارسی  خود را بنویسید</a:t>
            </a:r>
            <a:endParaRPr lang="en-US" b="1" dirty="0">
              <a:solidFill>
                <a:srgbClr val="00000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06FE85-2C59-C25D-AAFF-4D5666E20031}"/>
              </a:ext>
            </a:extLst>
          </p:cNvPr>
          <p:cNvSpPr txBox="1"/>
          <p:nvPr/>
        </p:nvSpPr>
        <p:spPr>
          <a:xfrm>
            <a:off x="1549812" y="1270448"/>
            <a:ext cx="6917690" cy="5155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ctr" rtl="1">
              <a:lnSpc>
                <a:spcPct val="300000"/>
              </a:lnSpc>
              <a:buFont typeface="Wingdings" panose="05000000000000000000" pitchFamily="2" charset="2"/>
              <a:buChar char="v"/>
            </a:pPr>
            <a:r>
              <a:rPr lang="en-US" sz="1400" dirty="0" err="1">
                <a:latin typeface="Vazir" panose="020B0603030804020204" pitchFamily="34" charset="-78"/>
                <a:cs typeface="Vazir" panose="020B0603030804020204" pitchFamily="34" charset="-78"/>
              </a:rPr>
              <a:t>سعدی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en-US" sz="1400" dirty="0" err="1">
                <a:latin typeface="Vazir" panose="020B0603030804020204" pitchFamily="34" charset="-78"/>
                <a:cs typeface="Vazir" panose="020B0603030804020204" pitchFamily="34" charset="-78"/>
              </a:rPr>
              <a:t>شیرازی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، </a:t>
            </a:r>
            <a:r>
              <a:rPr lang="en-US" sz="1400" dirty="0" err="1">
                <a:latin typeface="Vazir" panose="020B0603030804020204" pitchFamily="34" charset="-78"/>
                <a:cs typeface="Vazir" panose="020B0603030804020204" pitchFamily="34" charset="-78"/>
              </a:rPr>
              <a:t>مصلح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en-US" sz="1400" dirty="0" err="1">
                <a:latin typeface="Vazir" panose="020B0603030804020204" pitchFamily="34" charset="-78"/>
                <a:cs typeface="Vazir" panose="020B0603030804020204" pitchFamily="34" charset="-78"/>
              </a:rPr>
              <a:t>بن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en-US" sz="1400" dirty="0" err="1">
                <a:latin typeface="Vazir" panose="020B0603030804020204" pitchFamily="34" charset="-78"/>
                <a:cs typeface="Vazir" panose="020B0603030804020204" pitchFamily="34" charset="-78"/>
              </a:rPr>
              <a:t>عبدالله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(۱۳۷۲)، </a:t>
            </a:r>
            <a:r>
              <a:rPr lang="en-US" sz="1400" dirty="0" err="1">
                <a:latin typeface="Vazir" panose="020B0603030804020204" pitchFamily="34" charset="-78"/>
                <a:cs typeface="Vazir" panose="020B0603030804020204" pitchFamily="34" charset="-78"/>
              </a:rPr>
              <a:t>کلیات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en-US" sz="1400" dirty="0" err="1">
                <a:latin typeface="Vazir" panose="020B0603030804020204" pitchFamily="34" charset="-78"/>
                <a:cs typeface="Vazir" panose="020B0603030804020204" pitchFamily="34" charset="-78"/>
              </a:rPr>
              <a:t>سعدی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، </a:t>
            </a:r>
            <a:r>
              <a:rPr lang="en-US" sz="1400" dirty="0" err="1">
                <a:latin typeface="Vazir" panose="020B0603030804020204" pitchFamily="34" charset="-78"/>
                <a:cs typeface="Vazir" panose="020B0603030804020204" pitchFamily="34" charset="-78"/>
              </a:rPr>
              <a:t>به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en-US" sz="1400" dirty="0" err="1">
                <a:latin typeface="Vazir" panose="020B0603030804020204" pitchFamily="34" charset="-78"/>
                <a:cs typeface="Vazir" panose="020B0603030804020204" pitchFamily="34" charset="-78"/>
              </a:rPr>
              <a:t>کوشش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en-US" sz="1400" dirty="0" err="1">
                <a:latin typeface="Vazir" panose="020B0603030804020204" pitchFamily="34" charset="-78"/>
                <a:cs typeface="Vazir" panose="020B0603030804020204" pitchFamily="34" charset="-78"/>
              </a:rPr>
              <a:t>به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en-US" sz="1400" dirty="0" err="1">
                <a:latin typeface="Vazir" panose="020B0603030804020204" pitchFamily="34" charset="-78"/>
                <a:cs typeface="Vazir" panose="020B0603030804020204" pitchFamily="34" charset="-78"/>
              </a:rPr>
              <a:t>اهتمام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en-US" sz="1400" dirty="0" err="1">
                <a:latin typeface="Vazir" panose="020B0603030804020204" pitchFamily="34" charset="-78"/>
                <a:cs typeface="Vazir" panose="020B0603030804020204" pitchFamily="34" charset="-78"/>
              </a:rPr>
              <a:t>محمدعلی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en-US" sz="1400" dirty="0" err="1">
                <a:latin typeface="Vazir" panose="020B0603030804020204" pitchFamily="34" charset="-78"/>
                <a:cs typeface="Vazir" panose="020B0603030804020204" pitchFamily="34" charset="-78"/>
              </a:rPr>
              <a:t>فروغی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endParaRPr lang="fa-IR" sz="1400" dirty="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marL="285750" indent="-285750" algn="ctr" rtl="1">
              <a:lnSpc>
                <a:spcPct val="300000"/>
              </a:lnSpc>
              <a:buFont typeface="Wingdings" panose="05000000000000000000" pitchFamily="2" charset="2"/>
              <a:buChar char="v"/>
            </a:pP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en-US" sz="1400" dirty="0" err="1">
                <a:latin typeface="Vazir" panose="020B0603030804020204" pitchFamily="34" charset="-78"/>
                <a:cs typeface="Vazir" panose="020B0603030804020204" pitchFamily="34" charset="-78"/>
              </a:rPr>
              <a:t>تهران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: </a:t>
            </a:r>
            <a:r>
              <a:rPr lang="en-US" sz="1400" dirty="0" err="1">
                <a:latin typeface="Vazir" panose="020B0603030804020204" pitchFamily="34" charset="-78"/>
                <a:cs typeface="Vazir" panose="020B0603030804020204" pitchFamily="34" charset="-78"/>
              </a:rPr>
              <a:t>امیرکبیر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en-US" sz="1400" dirty="0" err="1">
                <a:latin typeface="Vazir" panose="020B0603030804020204" pitchFamily="34" charset="-78"/>
                <a:cs typeface="Vazir" panose="020B0603030804020204" pitchFamily="34" charset="-78"/>
              </a:rPr>
              <a:t>موحد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، </a:t>
            </a:r>
            <a:r>
              <a:rPr lang="en-US" sz="1400" dirty="0" err="1">
                <a:latin typeface="Vazir" panose="020B0603030804020204" pitchFamily="34" charset="-78"/>
                <a:cs typeface="Vazir" panose="020B0603030804020204" pitchFamily="34" charset="-78"/>
              </a:rPr>
              <a:t>ضیاء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(۱۳۹۲). </a:t>
            </a:r>
            <a:r>
              <a:rPr lang="en-US" sz="1400" dirty="0" err="1">
                <a:latin typeface="Vazir" panose="020B0603030804020204" pitchFamily="34" charset="-78"/>
                <a:cs typeface="Vazir" panose="020B0603030804020204" pitchFamily="34" charset="-78"/>
              </a:rPr>
              <a:t>سعدی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. </a:t>
            </a:r>
            <a:r>
              <a:rPr lang="en-US" sz="1400" dirty="0" err="1">
                <a:latin typeface="Vazir" panose="020B0603030804020204" pitchFamily="34" charset="-78"/>
                <a:cs typeface="Vazir" panose="020B0603030804020204" pitchFamily="34" charset="-78"/>
              </a:rPr>
              <a:t>تهران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: </a:t>
            </a:r>
            <a:r>
              <a:rPr lang="en-US" sz="1400" dirty="0" err="1">
                <a:latin typeface="Vazir" panose="020B0603030804020204" pitchFamily="34" charset="-78"/>
                <a:cs typeface="Vazir" panose="020B0603030804020204" pitchFamily="34" charset="-78"/>
              </a:rPr>
              <a:t>انتشارات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en-US" sz="1400" dirty="0" err="1">
                <a:latin typeface="Vazir" panose="020B0603030804020204" pitchFamily="34" charset="-78"/>
                <a:cs typeface="Vazir" panose="020B0603030804020204" pitchFamily="34" charset="-78"/>
              </a:rPr>
              <a:t>نیلوفر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. </a:t>
            </a:r>
            <a:r>
              <a:rPr lang="en-US" sz="1400" dirty="0" err="1">
                <a:latin typeface="Vazir" panose="020B0603030804020204" pitchFamily="34" charset="-78"/>
                <a:cs typeface="Vazir" panose="020B0603030804020204" pitchFamily="34" charset="-78"/>
              </a:rPr>
              <a:t>شابک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۹۷۸-۹۶۴-۴۴۸-۵۸۱-۷. </a:t>
            </a:r>
            <a:endParaRPr lang="fa-IR" sz="1400" dirty="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marL="285750" indent="-285750" algn="ctr" rtl="1">
              <a:lnSpc>
                <a:spcPct val="300000"/>
              </a:lnSpc>
              <a:buFont typeface="Wingdings" panose="05000000000000000000" pitchFamily="2" charset="2"/>
              <a:buChar char="v"/>
            </a:pPr>
            <a:r>
              <a:rPr lang="en-US" sz="1400" dirty="0" err="1">
                <a:latin typeface="Vazir" panose="020B0603030804020204" pitchFamily="34" charset="-78"/>
                <a:cs typeface="Vazir" panose="020B0603030804020204" pitchFamily="34" charset="-78"/>
              </a:rPr>
              <a:t>همایون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en-US" sz="1400" dirty="0" err="1">
                <a:latin typeface="Vazir" panose="020B0603030804020204" pitchFamily="34" charset="-78"/>
                <a:cs typeface="Vazir" panose="020B0603030804020204" pitchFamily="34" charset="-78"/>
              </a:rPr>
              <a:t>کاتوزیان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، </a:t>
            </a:r>
            <a:r>
              <a:rPr lang="en-US" sz="1400" dirty="0" err="1">
                <a:latin typeface="Vazir" panose="020B0603030804020204" pitchFamily="34" charset="-78"/>
                <a:cs typeface="Vazir" panose="020B0603030804020204" pitchFamily="34" charset="-78"/>
              </a:rPr>
              <a:t>محمدعلی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(۱۳۹۳). </a:t>
            </a:r>
            <a:r>
              <a:rPr lang="en-US" sz="1400" dirty="0" err="1">
                <a:latin typeface="Vazir" panose="020B0603030804020204" pitchFamily="34" charset="-78"/>
                <a:cs typeface="Vazir" panose="020B0603030804020204" pitchFamily="34" charset="-78"/>
              </a:rPr>
              <a:t>سعدی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، </a:t>
            </a:r>
            <a:r>
              <a:rPr lang="en-US" sz="1400" dirty="0" err="1">
                <a:latin typeface="Vazir" panose="020B0603030804020204" pitchFamily="34" charset="-78"/>
                <a:cs typeface="Vazir" panose="020B0603030804020204" pitchFamily="34" charset="-78"/>
              </a:rPr>
              <a:t>شاعر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en-US" sz="1400" dirty="0" err="1">
                <a:latin typeface="Vazir" panose="020B0603030804020204" pitchFamily="34" charset="-78"/>
                <a:cs typeface="Vazir" panose="020B0603030804020204" pitchFamily="34" charset="-78"/>
              </a:rPr>
              <a:t>عشق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و </a:t>
            </a:r>
            <a:r>
              <a:rPr lang="en-US" sz="1400" dirty="0" err="1">
                <a:latin typeface="Vazir" panose="020B0603030804020204" pitchFamily="34" charset="-78"/>
                <a:cs typeface="Vazir" panose="020B0603030804020204" pitchFamily="34" charset="-78"/>
              </a:rPr>
              <a:t>زندگی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. </a:t>
            </a:r>
            <a:r>
              <a:rPr lang="en-US" sz="1400" dirty="0" err="1">
                <a:latin typeface="Vazir" panose="020B0603030804020204" pitchFamily="34" charset="-78"/>
                <a:cs typeface="Vazir" panose="020B0603030804020204" pitchFamily="34" charset="-78"/>
              </a:rPr>
              <a:t>تهران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: </a:t>
            </a:r>
            <a:r>
              <a:rPr lang="en-US" sz="1400" dirty="0" err="1">
                <a:latin typeface="Vazir" panose="020B0603030804020204" pitchFamily="34" charset="-78"/>
                <a:cs typeface="Vazir" panose="020B0603030804020204" pitchFamily="34" charset="-78"/>
              </a:rPr>
              <a:t>نشر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en-US" sz="1400" dirty="0" err="1">
                <a:latin typeface="Vazir" panose="020B0603030804020204" pitchFamily="34" charset="-78"/>
                <a:cs typeface="Vazir" panose="020B0603030804020204" pitchFamily="34" charset="-78"/>
              </a:rPr>
              <a:t>مرکز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. </a:t>
            </a:r>
            <a:r>
              <a:rPr lang="en-US" sz="1400" dirty="0" err="1">
                <a:latin typeface="Vazir" panose="020B0603030804020204" pitchFamily="34" charset="-78"/>
                <a:cs typeface="Vazir" panose="020B0603030804020204" pitchFamily="34" charset="-78"/>
              </a:rPr>
              <a:t>شابک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۹۷۸-۹۶۴-۳۰۵-۸۹۴-۴</a:t>
            </a:r>
            <a:endParaRPr lang="fa-IR" sz="1400" dirty="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marL="285750" indent="-285750" algn="ctr" rtl="1">
              <a:lnSpc>
                <a:spcPct val="300000"/>
              </a:lnSpc>
              <a:buFont typeface="Wingdings" panose="05000000000000000000" pitchFamily="2" charset="2"/>
              <a:buChar char="v"/>
            </a:pP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. </a:t>
            </a:r>
            <a:r>
              <a:rPr lang="en-US" sz="1400" dirty="0" err="1">
                <a:latin typeface="Vazir" panose="020B0603030804020204" pitchFamily="34" charset="-78"/>
                <a:cs typeface="Vazir" panose="020B0603030804020204" pitchFamily="34" charset="-78"/>
              </a:rPr>
              <a:t>انتشارات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en-US" sz="1400" dirty="0" err="1">
                <a:latin typeface="Vazir" panose="020B0603030804020204" pitchFamily="34" charset="-78"/>
                <a:cs typeface="Vazir" panose="020B0603030804020204" pitchFamily="34" charset="-78"/>
              </a:rPr>
              <a:t>امیرکبیر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. </a:t>
            </a:r>
            <a:r>
              <a:rPr lang="en-US" sz="1400" dirty="0" err="1">
                <a:latin typeface="Vazir" panose="020B0603030804020204" pitchFamily="34" charset="-78"/>
                <a:cs typeface="Vazir" panose="020B0603030804020204" pitchFamily="34" charset="-78"/>
              </a:rPr>
              <a:t>براون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، </a:t>
            </a:r>
            <a:r>
              <a:rPr lang="en-US" sz="1400" dirty="0" err="1">
                <a:latin typeface="Vazir" panose="020B0603030804020204" pitchFamily="34" charset="-78"/>
                <a:cs typeface="Vazir" panose="020B0603030804020204" pitchFamily="34" charset="-78"/>
              </a:rPr>
              <a:t>ادوارد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(۱۳۳۹). </a:t>
            </a:r>
            <a:r>
              <a:rPr lang="en-US" sz="1400" dirty="0" err="1">
                <a:latin typeface="Vazir" panose="020B0603030804020204" pitchFamily="34" charset="-78"/>
                <a:cs typeface="Vazir" panose="020B0603030804020204" pitchFamily="34" charset="-78"/>
              </a:rPr>
              <a:t>از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en-US" sz="1400" dirty="0" err="1">
                <a:latin typeface="Vazir" panose="020B0603030804020204" pitchFamily="34" charset="-78"/>
                <a:cs typeface="Vazir" panose="020B0603030804020204" pitchFamily="34" charset="-78"/>
              </a:rPr>
              <a:t>سعدی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en-US" sz="1400" dirty="0" err="1">
                <a:latin typeface="Vazir" panose="020B0603030804020204" pitchFamily="34" charset="-78"/>
                <a:cs typeface="Vazir" panose="020B0603030804020204" pitchFamily="34" charset="-78"/>
              </a:rPr>
              <a:t>تا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en-US" sz="1400" dirty="0" err="1">
                <a:latin typeface="Vazir" panose="020B0603030804020204" pitchFamily="34" charset="-78"/>
                <a:cs typeface="Vazir" panose="020B0603030804020204" pitchFamily="34" charset="-78"/>
              </a:rPr>
              <a:t>جامی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؛ </a:t>
            </a:r>
            <a:r>
              <a:rPr lang="en-US" sz="1400" dirty="0" err="1">
                <a:latin typeface="Vazir" panose="020B0603030804020204" pitchFamily="34" charset="-78"/>
                <a:cs typeface="Vazir" panose="020B0603030804020204" pitchFamily="34" charset="-78"/>
              </a:rPr>
              <a:t>تاریخ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en-US" sz="1400" dirty="0" err="1">
                <a:latin typeface="Vazir" panose="020B0603030804020204" pitchFamily="34" charset="-78"/>
                <a:cs typeface="Vazir" panose="020B0603030804020204" pitchFamily="34" charset="-78"/>
              </a:rPr>
              <a:t>ادبی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en-US" sz="1400" dirty="0" err="1">
                <a:latin typeface="Vazir" panose="020B0603030804020204" pitchFamily="34" charset="-78"/>
                <a:cs typeface="Vazir" panose="020B0603030804020204" pitchFamily="34" charset="-78"/>
              </a:rPr>
              <a:t>ایران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en-US" sz="1400" dirty="0" err="1">
                <a:latin typeface="Vazir" panose="020B0603030804020204" pitchFamily="34" charset="-78"/>
                <a:cs typeface="Vazir" panose="020B0603030804020204" pitchFamily="34" charset="-78"/>
              </a:rPr>
              <a:t>از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en-US" sz="1400" dirty="0" err="1">
                <a:latin typeface="Vazir" panose="020B0603030804020204" pitchFamily="34" charset="-78"/>
                <a:cs typeface="Vazir" panose="020B0603030804020204" pitchFamily="34" charset="-78"/>
              </a:rPr>
              <a:t>نیمه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en-US" sz="1400" dirty="0" err="1">
                <a:latin typeface="Vazir" panose="020B0603030804020204" pitchFamily="34" charset="-78"/>
                <a:cs typeface="Vazir" panose="020B0603030804020204" pitchFamily="34" charset="-78"/>
              </a:rPr>
              <a:t>قرن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en-US" sz="1400" dirty="0" err="1">
                <a:latin typeface="Vazir" panose="020B0603030804020204" pitchFamily="34" charset="-78"/>
                <a:cs typeface="Vazir" panose="020B0603030804020204" pitchFamily="34" charset="-78"/>
              </a:rPr>
              <a:t>هفتم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en-US" sz="1400" dirty="0" err="1">
                <a:latin typeface="Vazir" panose="020B0603030804020204" pitchFamily="34" charset="-78"/>
                <a:cs typeface="Vazir" panose="020B0603030804020204" pitchFamily="34" charset="-78"/>
              </a:rPr>
              <a:t>تا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en-US" sz="1400" dirty="0" err="1">
                <a:latin typeface="Vazir" panose="020B0603030804020204" pitchFamily="34" charset="-78"/>
                <a:cs typeface="Vazir" panose="020B0603030804020204" pitchFamily="34" charset="-78"/>
              </a:rPr>
              <a:t>آخر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en-US" sz="1400" dirty="0" err="1">
                <a:latin typeface="Vazir" panose="020B0603030804020204" pitchFamily="34" charset="-78"/>
                <a:cs typeface="Vazir" panose="020B0603030804020204" pitchFamily="34" charset="-78"/>
              </a:rPr>
              <a:t>قرن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00987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1AA139-0E8E-AAF0-1C90-7497DD70EEA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737315" y="6277183"/>
            <a:ext cx="436228" cy="365125"/>
          </a:xfrm>
        </p:spPr>
        <p:txBody>
          <a:bodyPr/>
          <a:lstStyle/>
          <a:p>
            <a:fld id="{7661B278-0713-46D7-8DD5-58B6B98A0123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D77C73-4458-CA48-2337-C7E07DEA3B1D}"/>
              </a:ext>
            </a:extLst>
          </p:cNvPr>
          <p:cNvSpPr txBox="1"/>
          <p:nvPr/>
        </p:nvSpPr>
        <p:spPr>
          <a:xfrm>
            <a:off x="10153997" y="2555192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7F08B9-4CA0-0B21-1D7A-10AF97C4A86C}"/>
              </a:ext>
            </a:extLst>
          </p:cNvPr>
          <p:cNvSpPr txBox="1"/>
          <p:nvPr/>
        </p:nvSpPr>
        <p:spPr>
          <a:xfrm>
            <a:off x="10153997" y="3272914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C07163-E6A2-B315-3830-223A27A2021B}"/>
              </a:ext>
            </a:extLst>
          </p:cNvPr>
          <p:cNvSpPr txBox="1"/>
          <p:nvPr/>
        </p:nvSpPr>
        <p:spPr>
          <a:xfrm>
            <a:off x="10158154" y="3957386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D99E5C-88D0-B00E-5FDC-98CE08A2EC61}"/>
              </a:ext>
            </a:extLst>
          </p:cNvPr>
          <p:cNvSpPr txBox="1"/>
          <p:nvPr/>
        </p:nvSpPr>
        <p:spPr>
          <a:xfrm>
            <a:off x="10158154" y="4649590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نتیجه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3979B4-48FE-373D-7A6F-64753D0B7FA2}"/>
              </a:ext>
            </a:extLst>
          </p:cNvPr>
          <p:cNvSpPr txBox="1"/>
          <p:nvPr/>
        </p:nvSpPr>
        <p:spPr>
          <a:xfrm>
            <a:off x="10158154" y="5352335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منابع و پیشنهادات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ADC21EC-01AB-6765-A732-310502189680}"/>
              </a:ext>
            </a:extLst>
          </p:cNvPr>
          <p:cNvSpPr txBox="1"/>
          <p:nvPr/>
        </p:nvSpPr>
        <p:spPr>
          <a:xfrm>
            <a:off x="518160" y="132417"/>
            <a:ext cx="8747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ارائه پایان نامه دانشجوی دانشکده ادبیات فارسی دانشگاه تهران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2C02D9E-21BD-7EBC-AF52-23590F06C7A8}"/>
              </a:ext>
            </a:extLst>
          </p:cNvPr>
          <p:cNvSpPr txBox="1"/>
          <p:nvPr/>
        </p:nvSpPr>
        <p:spPr>
          <a:xfrm>
            <a:off x="2151963" y="901116"/>
            <a:ext cx="5713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000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 انگلیسی خود را بنویسید</a:t>
            </a:r>
            <a:endParaRPr lang="en-US" b="1" dirty="0">
              <a:solidFill>
                <a:srgbClr val="00000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BFFE314-2C8A-C799-741C-B13A46E13E99}"/>
              </a:ext>
            </a:extLst>
          </p:cNvPr>
          <p:cNvSpPr txBox="1"/>
          <p:nvPr/>
        </p:nvSpPr>
        <p:spPr>
          <a:xfrm>
            <a:off x="1438275" y="1669815"/>
            <a:ext cx="6907530" cy="4128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Lorem ipsum dolor sit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amet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consectetur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adipiscing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elit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sed do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eiusmod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tempor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incididunt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labore et dolore magna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aliqua</a:t>
            </a:r>
            <a:endParaRPr lang="en-US" b="0" i="0" dirty="0">
              <a:solidFill>
                <a:srgbClr val="2125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50000"/>
              </a:lnSpc>
            </a:pP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Lorem ipsum dolor sit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amet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consectetur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adipiscing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elit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sed do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eiusmod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tempor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incididunt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labore et dolore magna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aliqua</a:t>
            </a:r>
            <a:endParaRPr lang="en-US" b="0" i="0" dirty="0">
              <a:solidFill>
                <a:srgbClr val="2125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50000"/>
              </a:lnSpc>
            </a:pP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Lorem ipsum dolor sit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amet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consectetur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adipiscing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elit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sed do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eiusmod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tempor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incididunt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labore et dolore magna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aliqua</a:t>
            </a:r>
            <a:endParaRPr lang="en-US" b="0" i="0" dirty="0">
              <a:solidFill>
                <a:srgbClr val="2125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0829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54FBBEE-00C3-5D6B-2A43-A605A0E64F0D}"/>
              </a:ext>
            </a:extLst>
          </p:cNvPr>
          <p:cNvSpPr txBox="1"/>
          <p:nvPr/>
        </p:nvSpPr>
        <p:spPr>
          <a:xfrm>
            <a:off x="1000897" y="2858331"/>
            <a:ext cx="101325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6000" dirty="0">
                <a:latin typeface="Shabnam" panose="020B0603030804020204" pitchFamily="34" charset="-78"/>
                <a:cs typeface="Shabnam" panose="020B0603030804020204" pitchFamily="34" charset="-78"/>
              </a:rPr>
              <a:t>با تشکر از توجه شما همکاران</a:t>
            </a:r>
            <a:endParaRPr lang="en-US" sz="60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6460973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1AA139-0E8E-AAF0-1C90-7497DD70EEA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737315" y="6277183"/>
            <a:ext cx="436228" cy="365125"/>
          </a:xfrm>
        </p:spPr>
        <p:txBody>
          <a:bodyPr/>
          <a:lstStyle/>
          <a:p>
            <a:fld id="{7661B278-0713-46D7-8DD5-58B6B98A0123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D77C73-4458-CA48-2337-C7E07DEA3B1D}"/>
              </a:ext>
            </a:extLst>
          </p:cNvPr>
          <p:cNvSpPr txBox="1"/>
          <p:nvPr/>
        </p:nvSpPr>
        <p:spPr>
          <a:xfrm>
            <a:off x="10153997" y="2555192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7F08B9-4CA0-0B21-1D7A-10AF97C4A86C}"/>
              </a:ext>
            </a:extLst>
          </p:cNvPr>
          <p:cNvSpPr txBox="1"/>
          <p:nvPr/>
        </p:nvSpPr>
        <p:spPr>
          <a:xfrm>
            <a:off x="10153997" y="3272914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C07163-E6A2-B315-3830-223A27A2021B}"/>
              </a:ext>
            </a:extLst>
          </p:cNvPr>
          <p:cNvSpPr txBox="1"/>
          <p:nvPr/>
        </p:nvSpPr>
        <p:spPr>
          <a:xfrm>
            <a:off x="10158154" y="3957386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D99E5C-88D0-B00E-5FDC-98CE08A2EC61}"/>
              </a:ext>
            </a:extLst>
          </p:cNvPr>
          <p:cNvSpPr txBox="1"/>
          <p:nvPr/>
        </p:nvSpPr>
        <p:spPr>
          <a:xfrm>
            <a:off x="10158154" y="4649590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نتیجه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3979B4-48FE-373D-7A6F-64753D0B7FA2}"/>
              </a:ext>
            </a:extLst>
          </p:cNvPr>
          <p:cNvSpPr txBox="1"/>
          <p:nvPr/>
        </p:nvSpPr>
        <p:spPr>
          <a:xfrm>
            <a:off x="10158154" y="5352335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منابع و پیشنهادات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B813CBA-5BDB-FD55-840E-9B81AF988D8D}"/>
              </a:ext>
            </a:extLst>
          </p:cNvPr>
          <p:cNvSpPr txBox="1"/>
          <p:nvPr/>
        </p:nvSpPr>
        <p:spPr>
          <a:xfrm>
            <a:off x="518160" y="132417"/>
            <a:ext cx="8747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ارائه پایان نامه دانشجوی دانشکده ادبیات فارسی دانشگاه تهران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DD3E5CA-9714-F2B2-2F41-71300640AFC9}"/>
              </a:ext>
            </a:extLst>
          </p:cNvPr>
          <p:cNvSpPr txBox="1"/>
          <p:nvPr/>
        </p:nvSpPr>
        <p:spPr>
          <a:xfrm>
            <a:off x="1311597" y="1610094"/>
            <a:ext cx="7160886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0A36C08-2E84-5A7B-7B05-D037A2BACAD0}"/>
              </a:ext>
            </a:extLst>
          </p:cNvPr>
          <p:cNvSpPr txBox="1"/>
          <p:nvPr/>
        </p:nvSpPr>
        <p:spPr>
          <a:xfrm>
            <a:off x="678730" y="927519"/>
            <a:ext cx="8418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وارد نمایید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40499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1AA139-0E8E-AAF0-1C90-7497DD70EEA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737315" y="6277183"/>
            <a:ext cx="436228" cy="365125"/>
          </a:xfrm>
        </p:spPr>
        <p:txBody>
          <a:bodyPr/>
          <a:lstStyle/>
          <a:p>
            <a:fld id="{7661B278-0713-46D7-8DD5-58B6B98A0123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D77C73-4458-CA48-2337-C7E07DEA3B1D}"/>
              </a:ext>
            </a:extLst>
          </p:cNvPr>
          <p:cNvSpPr txBox="1"/>
          <p:nvPr/>
        </p:nvSpPr>
        <p:spPr>
          <a:xfrm>
            <a:off x="10153997" y="2555192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7F08B9-4CA0-0B21-1D7A-10AF97C4A86C}"/>
              </a:ext>
            </a:extLst>
          </p:cNvPr>
          <p:cNvSpPr txBox="1"/>
          <p:nvPr/>
        </p:nvSpPr>
        <p:spPr>
          <a:xfrm>
            <a:off x="10153997" y="3272914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C07163-E6A2-B315-3830-223A27A2021B}"/>
              </a:ext>
            </a:extLst>
          </p:cNvPr>
          <p:cNvSpPr txBox="1"/>
          <p:nvPr/>
        </p:nvSpPr>
        <p:spPr>
          <a:xfrm>
            <a:off x="10158154" y="3957386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D99E5C-88D0-B00E-5FDC-98CE08A2EC61}"/>
              </a:ext>
            </a:extLst>
          </p:cNvPr>
          <p:cNvSpPr txBox="1"/>
          <p:nvPr/>
        </p:nvSpPr>
        <p:spPr>
          <a:xfrm>
            <a:off x="10158154" y="4649590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نتیجه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3979B4-48FE-373D-7A6F-64753D0B7FA2}"/>
              </a:ext>
            </a:extLst>
          </p:cNvPr>
          <p:cNvSpPr txBox="1"/>
          <p:nvPr/>
        </p:nvSpPr>
        <p:spPr>
          <a:xfrm>
            <a:off x="10158154" y="5352335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منابع و پیشنهادات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7827A00-5831-26AD-602A-090F89971404}"/>
              </a:ext>
            </a:extLst>
          </p:cNvPr>
          <p:cNvSpPr txBox="1"/>
          <p:nvPr/>
        </p:nvSpPr>
        <p:spPr>
          <a:xfrm>
            <a:off x="518160" y="132417"/>
            <a:ext cx="8747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ارائه پایان نامه دانشجوی دانشکده ادبیات فارسی دانشگاه تهران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82BA819-51D5-A8C9-072C-57C05A365764}"/>
              </a:ext>
            </a:extLst>
          </p:cNvPr>
          <p:cNvSpPr txBox="1"/>
          <p:nvPr/>
        </p:nvSpPr>
        <p:spPr>
          <a:xfrm>
            <a:off x="678730" y="927519"/>
            <a:ext cx="8418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وارد نمایید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3D07D75F-1F06-7A0A-151F-029F2332549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37"/>
          <a:stretch/>
        </p:blipFill>
        <p:spPr>
          <a:xfrm>
            <a:off x="6751674" y="843966"/>
            <a:ext cx="2737646" cy="5714286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17E974F8-4017-C65C-70B9-767CE1D663D1}"/>
              </a:ext>
            </a:extLst>
          </p:cNvPr>
          <p:cNvGrpSpPr/>
          <p:nvPr/>
        </p:nvGrpSpPr>
        <p:grpSpPr>
          <a:xfrm>
            <a:off x="2132601" y="2021835"/>
            <a:ext cx="4045685" cy="922290"/>
            <a:chOff x="2132601" y="2021835"/>
            <a:chExt cx="4045685" cy="922290"/>
          </a:xfrm>
        </p:grpSpPr>
        <p:pic>
          <p:nvPicPr>
            <p:cNvPr id="30" name="Graphic 29">
              <a:extLst>
                <a:ext uri="{FF2B5EF4-FFF2-40B4-BE49-F238E27FC236}">
                  <a16:creationId xmlns:a16="http://schemas.microsoft.com/office/drawing/2014/main" id="{8869028E-3E1F-DB46-D22A-498DDE7D355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16200000">
              <a:off x="5366880" y="2077278"/>
              <a:ext cx="811406" cy="811406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2E3D85A8-093F-D29E-8D6C-164D1F9EDFB1}"/>
                </a:ext>
              </a:extLst>
            </p:cNvPr>
            <p:cNvSpPr/>
            <p:nvPr/>
          </p:nvSpPr>
          <p:spPr>
            <a:xfrm flipH="1">
              <a:off x="2132601" y="2021835"/>
              <a:ext cx="3821158" cy="922290"/>
            </a:xfrm>
            <a:prstGeom prst="roundRect">
              <a:avLst>
                <a:gd name="adj" fmla="val 20958"/>
              </a:avLst>
            </a:prstGeom>
            <a:solidFill>
              <a:schemeClr val="bg1"/>
            </a:solidFill>
            <a:ln w="6350">
              <a:solidFill>
                <a:srgbClr val="01546D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056011A6-CC70-4552-1981-64CDCDB18AED}"/>
              </a:ext>
            </a:extLst>
          </p:cNvPr>
          <p:cNvSpPr txBox="1"/>
          <p:nvPr/>
        </p:nvSpPr>
        <p:spPr>
          <a:xfrm>
            <a:off x="2411368" y="2128469"/>
            <a:ext cx="3198969" cy="623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F88F90F-E3DB-7613-2554-BFA86BD608FF}"/>
              </a:ext>
            </a:extLst>
          </p:cNvPr>
          <p:cNvGrpSpPr/>
          <p:nvPr/>
        </p:nvGrpSpPr>
        <p:grpSpPr>
          <a:xfrm>
            <a:off x="2357128" y="3342873"/>
            <a:ext cx="4045685" cy="922290"/>
            <a:chOff x="2357128" y="3342873"/>
            <a:chExt cx="4045685" cy="922290"/>
          </a:xfrm>
        </p:grpSpPr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2CDCBE62-911A-AEDC-C859-A0B3145AFB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16200000">
              <a:off x="5591407" y="3398316"/>
              <a:ext cx="811406" cy="811406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162DCB0F-D0C6-0BDF-3B64-8CEAFF1DE1A1}"/>
                </a:ext>
              </a:extLst>
            </p:cNvPr>
            <p:cNvSpPr/>
            <p:nvPr/>
          </p:nvSpPr>
          <p:spPr>
            <a:xfrm flipH="1">
              <a:off x="2357128" y="3342873"/>
              <a:ext cx="3821158" cy="922290"/>
            </a:xfrm>
            <a:prstGeom prst="roundRect">
              <a:avLst>
                <a:gd name="adj" fmla="val 20958"/>
              </a:avLst>
            </a:prstGeom>
            <a:solidFill>
              <a:schemeClr val="bg1"/>
            </a:solidFill>
            <a:ln w="6350">
              <a:solidFill>
                <a:srgbClr val="01546D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047DFA7C-2725-D42F-4D1F-38EF4A530747}"/>
              </a:ext>
            </a:extLst>
          </p:cNvPr>
          <p:cNvSpPr txBox="1"/>
          <p:nvPr/>
        </p:nvSpPr>
        <p:spPr>
          <a:xfrm>
            <a:off x="2635895" y="3449507"/>
            <a:ext cx="3198969" cy="623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C0B4106-A225-4124-B230-0DBD165916A6}"/>
              </a:ext>
            </a:extLst>
          </p:cNvPr>
          <p:cNvGrpSpPr/>
          <p:nvPr/>
        </p:nvGrpSpPr>
        <p:grpSpPr>
          <a:xfrm>
            <a:off x="2064868" y="4891190"/>
            <a:ext cx="4045685" cy="922290"/>
            <a:chOff x="2064868" y="4891190"/>
            <a:chExt cx="4045685" cy="922290"/>
          </a:xfrm>
        </p:grpSpPr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598078A7-B1AA-0C27-0DD3-CD73912D5A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16200000">
              <a:off x="5299147" y="4946633"/>
              <a:ext cx="811406" cy="811406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65A757F4-221D-0772-E0FA-2532181993CE}"/>
                </a:ext>
              </a:extLst>
            </p:cNvPr>
            <p:cNvSpPr/>
            <p:nvPr/>
          </p:nvSpPr>
          <p:spPr>
            <a:xfrm flipH="1">
              <a:off x="2064868" y="4891190"/>
              <a:ext cx="3821158" cy="922290"/>
            </a:xfrm>
            <a:prstGeom prst="roundRect">
              <a:avLst>
                <a:gd name="adj" fmla="val 20958"/>
              </a:avLst>
            </a:prstGeom>
            <a:solidFill>
              <a:schemeClr val="bg1"/>
            </a:solidFill>
            <a:ln w="6350">
              <a:solidFill>
                <a:srgbClr val="01546D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188D3004-F437-FC64-5F79-330CBD86E8E2}"/>
              </a:ext>
            </a:extLst>
          </p:cNvPr>
          <p:cNvSpPr txBox="1"/>
          <p:nvPr/>
        </p:nvSpPr>
        <p:spPr>
          <a:xfrm>
            <a:off x="2343635" y="4997824"/>
            <a:ext cx="3198969" cy="623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58008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9" grpId="0"/>
      <p:bldP spid="33" grpId="0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1AA139-0E8E-AAF0-1C90-7497DD70EEA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737315" y="6277183"/>
            <a:ext cx="436228" cy="365125"/>
          </a:xfrm>
        </p:spPr>
        <p:txBody>
          <a:bodyPr/>
          <a:lstStyle/>
          <a:p>
            <a:fld id="{7661B278-0713-46D7-8DD5-58B6B98A0123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D77C73-4458-CA48-2337-C7E07DEA3B1D}"/>
              </a:ext>
            </a:extLst>
          </p:cNvPr>
          <p:cNvSpPr txBox="1"/>
          <p:nvPr/>
        </p:nvSpPr>
        <p:spPr>
          <a:xfrm>
            <a:off x="10153997" y="2555192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7F08B9-4CA0-0B21-1D7A-10AF97C4A86C}"/>
              </a:ext>
            </a:extLst>
          </p:cNvPr>
          <p:cNvSpPr txBox="1"/>
          <p:nvPr/>
        </p:nvSpPr>
        <p:spPr>
          <a:xfrm>
            <a:off x="10153997" y="3272914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C07163-E6A2-B315-3830-223A27A2021B}"/>
              </a:ext>
            </a:extLst>
          </p:cNvPr>
          <p:cNvSpPr txBox="1"/>
          <p:nvPr/>
        </p:nvSpPr>
        <p:spPr>
          <a:xfrm>
            <a:off x="10158154" y="3957386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D99E5C-88D0-B00E-5FDC-98CE08A2EC61}"/>
              </a:ext>
            </a:extLst>
          </p:cNvPr>
          <p:cNvSpPr txBox="1"/>
          <p:nvPr/>
        </p:nvSpPr>
        <p:spPr>
          <a:xfrm>
            <a:off x="10158154" y="4649590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نتیجه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3979B4-48FE-373D-7A6F-64753D0B7FA2}"/>
              </a:ext>
            </a:extLst>
          </p:cNvPr>
          <p:cNvSpPr txBox="1"/>
          <p:nvPr/>
        </p:nvSpPr>
        <p:spPr>
          <a:xfrm>
            <a:off x="10158154" y="5352335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منابع و پیشنهادات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470ADED-AFCA-43F9-C8E8-05F599B65BED}"/>
              </a:ext>
            </a:extLst>
          </p:cNvPr>
          <p:cNvSpPr txBox="1"/>
          <p:nvPr/>
        </p:nvSpPr>
        <p:spPr>
          <a:xfrm>
            <a:off x="518160" y="132417"/>
            <a:ext cx="8747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ارائه پایان نامه دانشجوی دانشکده ادبیات فارسی دانشگاه تهران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2B820D8A-6149-88C4-99C7-F4F73EC59816}"/>
              </a:ext>
            </a:extLst>
          </p:cNvPr>
          <p:cNvSpPr/>
          <p:nvPr/>
        </p:nvSpPr>
        <p:spPr>
          <a:xfrm>
            <a:off x="6202251" y="2496132"/>
            <a:ext cx="2144605" cy="2429444"/>
          </a:xfrm>
          <a:prstGeom prst="roundRect">
            <a:avLst>
              <a:gd name="adj" fmla="val 4488"/>
            </a:avLst>
          </a:prstGeom>
          <a:noFill/>
          <a:ln w="12700">
            <a:solidFill>
              <a:srgbClr val="0154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D320484-39C3-346F-E72A-9AA3B850365A}"/>
              </a:ext>
            </a:extLst>
          </p:cNvPr>
          <p:cNvSpPr txBox="1"/>
          <p:nvPr/>
        </p:nvSpPr>
        <p:spPr>
          <a:xfrm>
            <a:off x="678730" y="927519"/>
            <a:ext cx="8418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وارد نمایید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050C4848-2950-98B5-BDD0-3CB83E03F08F}"/>
              </a:ext>
            </a:extLst>
          </p:cNvPr>
          <p:cNvGrpSpPr/>
          <p:nvPr/>
        </p:nvGrpSpPr>
        <p:grpSpPr>
          <a:xfrm>
            <a:off x="6351935" y="1603044"/>
            <a:ext cx="1845236" cy="1845236"/>
            <a:chOff x="6351935" y="1603044"/>
            <a:chExt cx="1845236" cy="1845236"/>
          </a:xfrm>
        </p:grpSpPr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7A5945BE-BA41-5EA5-F0BF-F0987C0B84E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6200000">
              <a:off x="6351935" y="1603044"/>
              <a:ext cx="1845236" cy="1845236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87F992F2-479F-0C83-C55B-31544D697B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7524"/>
            <a:stretch/>
          </p:blipFill>
          <p:spPr>
            <a:xfrm>
              <a:off x="6613274" y="1885629"/>
              <a:ext cx="1322559" cy="1280065"/>
            </a:xfrm>
            <a:prstGeom prst="roundRect">
              <a:avLst>
                <a:gd name="adj" fmla="val 50000"/>
              </a:avLst>
            </a:prstGeom>
            <a:ln w="19050">
              <a:solidFill>
                <a:schemeClr val="bg1"/>
              </a:solidFill>
            </a:ln>
          </p:spPr>
        </p:pic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B509B7C9-20BA-6134-CD66-01BB9F419EBA}"/>
              </a:ext>
            </a:extLst>
          </p:cNvPr>
          <p:cNvSpPr txBox="1"/>
          <p:nvPr/>
        </p:nvSpPr>
        <p:spPr>
          <a:xfrm>
            <a:off x="6291807" y="3626178"/>
            <a:ext cx="1994922" cy="1177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16111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1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1AA139-0E8E-AAF0-1C90-7497DD70EEA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737315" y="6277183"/>
            <a:ext cx="436228" cy="365125"/>
          </a:xfrm>
        </p:spPr>
        <p:txBody>
          <a:bodyPr/>
          <a:lstStyle/>
          <a:p>
            <a:fld id="{7661B278-0713-46D7-8DD5-58B6B98A0123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D77C73-4458-CA48-2337-C7E07DEA3B1D}"/>
              </a:ext>
            </a:extLst>
          </p:cNvPr>
          <p:cNvSpPr txBox="1"/>
          <p:nvPr/>
        </p:nvSpPr>
        <p:spPr>
          <a:xfrm>
            <a:off x="10153997" y="2555192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7F08B9-4CA0-0B21-1D7A-10AF97C4A86C}"/>
              </a:ext>
            </a:extLst>
          </p:cNvPr>
          <p:cNvSpPr txBox="1"/>
          <p:nvPr/>
        </p:nvSpPr>
        <p:spPr>
          <a:xfrm>
            <a:off x="10153997" y="3272914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C07163-E6A2-B315-3830-223A27A2021B}"/>
              </a:ext>
            </a:extLst>
          </p:cNvPr>
          <p:cNvSpPr txBox="1"/>
          <p:nvPr/>
        </p:nvSpPr>
        <p:spPr>
          <a:xfrm>
            <a:off x="10158154" y="3957386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D99E5C-88D0-B00E-5FDC-98CE08A2EC61}"/>
              </a:ext>
            </a:extLst>
          </p:cNvPr>
          <p:cNvSpPr txBox="1"/>
          <p:nvPr/>
        </p:nvSpPr>
        <p:spPr>
          <a:xfrm>
            <a:off x="10158154" y="4649590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نتیجه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3979B4-48FE-373D-7A6F-64753D0B7FA2}"/>
              </a:ext>
            </a:extLst>
          </p:cNvPr>
          <p:cNvSpPr txBox="1"/>
          <p:nvPr/>
        </p:nvSpPr>
        <p:spPr>
          <a:xfrm>
            <a:off x="10158154" y="5352335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منابع و پیشنهادات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470ADED-AFCA-43F9-C8E8-05F599B65BED}"/>
              </a:ext>
            </a:extLst>
          </p:cNvPr>
          <p:cNvSpPr txBox="1"/>
          <p:nvPr/>
        </p:nvSpPr>
        <p:spPr>
          <a:xfrm>
            <a:off x="518160" y="132417"/>
            <a:ext cx="8747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ارائه پایان نامه دانشجوی دانشکده ادبیات فارسی دانشگاه تهران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4EC53F0-0EA2-4FA6-7E8D-D5E7D2A07B78}"/>
              </a:ext>
            </a:extLst>
          </p:cNvPr>
          <p:cNvSpPr/>
          <p:nvPr/>
        </p:nvSpPr>
        <p:spPr>
          <a:xfrm>
            <a:off x="3787472" y="2496134"/>
            <a:ext cx="2144605" cy="2449118"/>
          </a:xfrm>
          <a:prstGeom prst="roundRect">
            <a:avLst>
              <a:gd name="adj" fmla="val 4488"/>
            </a:avLst>
          </a:prstGeom>
          <a:noFill/>
          <a:ln w="12700">
            <a:solidFill>
              <a:srgbClr val="0154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2B820D8A-6149-88C4-99C7-F4F73EC59816}"/>
              </a:ext>
            </a:extLst>
          </p:cNvPr>
          <p:cNvSpPr/>
          <p:nvPr/>
        </p:nvSpPr>
        <p:spPr>
          <a:xfrm>
            <a:off x="6202251" y="2496132"/>
            <a:ext cx="2144605" cy="2429444"/>
          </a:xfrm>
          <a:prstGeom prst="roundRect">
            <a:avLst>
              <a:gd name="adj" fmla="val 4488"/>
            </a:avLst>
          </a:prstGeom>
          <a:noFill/>
          <a:ln w="12700">
            <a:solidFill>
              <a:srgbClr val="0154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7A5945BE-BA41-5EA5-F0BF-F0987C0B8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6351935" y="1603044"/>
            <a:ext cx="1845236" cy="1845236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D320484-39C3-346F-E72A-9AA3B850365A}"/>
              </a:ext>
            </a:extLst>
          </p:cNvPr>
          <p:cNvSpPr txBox="1"/>
          <p:nvPr/>
        </p:nvSpPr>
        <p:spPr>
          <a:xfrm>
            <a:off x="678730" y="927519"/>
            <a:ext cx="8418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وارد نمایید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87F992F2-479F-0C83-C55B-31544D697BA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524"/>
          <a:stretch/>
        </p:blipFill>
        <p:spPr>
          <a:xfrm>
            <a:off x="6613274" y="1885629"/>
            <a:ext cx="1322559" cy="1280065"/>
          </a:xfrm>
          <a:prstGeom prst="roundRect">
            <a:avLst>
              <a:gd name="adj" fmla="val 50000"/>
            </a:avLst>
          </a:prstGeom>
          <a:ln w="19050">
            <a:solidFill>
              <a:schemeClr val="bg1"/>
            </a:solidFill>
          </a:ln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BEBE4DF5-26E3-A658-38C6-079F91B41FD9}"/>
              </a:ext>
            </a:extLst>
          </p:cNvPr>
          <p:cNvGrpSpPr/>
          <p:nvPr/>
        </p:nvGrpSpPr>
        <p:grpSpPr>
          <a:xfrm>
            <a:off x="3937156" y="1603044"/>
            <a:ext cx="1845236" cy="1845236"/>
            <a:chOff x="3937156" y="1603044"/>
            <a:chExt cx="1845236" cy="1845236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4A5C515-F378-CF42-4792-8A4522875D7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6200000">
              <a:off x="3937156" y="1603044"/>
              <a:ext cx="1845236" cy="1845236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19B98339-E688-A3C6-037F-5436166ED4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37524"/>
            <a:stretch/>
          </p:blipFill>
          <p:spPr>
            <a:xfrm>
              <a:off x="4198495" y="1885629"/>
              <a:ext cx="1322559" cy="1280065"/>
            </a:xfrm>
            <a:prstGeom prst="roundRect">
              <a:avLst>
                <a:gd name="adj" fmla="val 50000"/>
              </a:avLst>
            </a:prstGeom>
            <a:ln w="19050">
              <a:solidFill>
                <a:schemeClr val="bg1"/>
              </a:solidFill>
            </a:ln>
          </p:spPr>
        </p:pic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B509B7C9-20BA-6134-CD66-01BB9F419EBA}"/>
              </a:ext>
            </a:extLst>
          </p:cNvPr>
          <p:cNvSpPr txBox="1"/>
          <p:nvPr/>
        </p:nvSpPr>
        <p:spPr>
          <a:xfrm>
            <a:off x="6291807" y="3626178"/>
            <a:ext cx="1994922" cy="1177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E01D8D3-0C78-49E2-74C2-0526AAA0E321}"/>
              </a:ext>
            </a:extLst>
          </p:cNvPr>
          <p:cNvSpPr txBox="1"/>
          <p:nvPr/>
        </p:nvSpPr>
        <p:spPr>
          <a:xfrm>
            <a:off x="3843265" y="3626178"/>
            <a:ext cx="1994922" cy="1177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0744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1AA139-0E8E-AAF0-1C90-7497DD70EEA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737315" y="6277183"/>
            <a:ext cx="436228" cy="365125"/>
          </a:xfrm>
        </p:spPr>
        <p:txBody>
          <a:bodyPr/>
          <a:lstStyle/>
          <a:p>
            <a:fld id="{7661B278-0713-46D7-8DD5-58B6B98A0123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D77C73-4458-CA48-2337-C7E07DEA3B1D}"/>
              </a:ext>
            </a:extLst>
          </p:cNvPr>
          <p:cNvSpPr txBox="1"/>
          <p:nvPr/>
        </p:nvSpPr>
        <p:spPr>
          <a:xfrm>
            <a:off x="10153997" y="2555192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7F08B9-4CA0-0B21-1D7A-10AF97C4A86C}"/>
              </a:ext>
            </a:extLst>
          </p:cNvPr>
          <p:cNvSpPr txBox="1"/>
          <p:nvPr/>
        </p:nvSpPr>
        <p:spPr>
          <a:xfrm>
            <a:off x="10153997" y="3272914"/>
            <a:ext cx="15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C07163-E6A2-B315-3830-223A27A2021B}"/>
              </a:ext>
            </a:extLst>
          </p:cNvPr>
          <p:cNvSpPr txBox="1"/>
          <p:nvPr/>
        </p:nvSpPr>
        <p:spPr>
          <a:xfrm>
            <a:off x="10158154" y="3957386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D99E5C-88D0-B00E-5FDC-98CE08A2EC61}"/>
              </a:ext>
            </a:extLst>
          </p:cNvPr>
          <p:cNvSpPr txBox="1"/>
          <p:nvPr/>
        </p:nvSpPr>
        <p:spPr>
          <a:xfrm>
            <a:off x="10158154" y="4649590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نتیجه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3979B4-48FE-373D-7A6F-64753D0B7FA2}"/>
              </a:ext>
            </a:extLst>
          </p:cNvPr>
          <p:cNvSpPr txBox="1"/>
          <p:nvPr/>
        </p:nvSpPr>
        <p:spPr>
          <a:xfrm>
            <a:off x="10158154" y="5352335"/>
            <a:ext cx="1576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منابع و پیشنهادات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470ADED-AFCA-43F9-C8E8-05F599B65BED}"/>
              </a:ext>
            </a:extLst>
          </p:cNvPr>
          <p:cNvSpPr txBox="1"/>
          <p:nvPr/>
        </p:nvSpPr>
        <p:spPr>
          <a:xfrm>
            <a:off x="518160" y="132417"/>
            <a:ext cx="8747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ارائه پایان نامه دانشجوی دانشکده ادبیات فارسی دانشگاه تهران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57810AC-33BF-790C-B5E1-51735B5F0216}"/>
              </a:ext>
            </a:extLst>
          </p:cNvPr>
          <p:cNvSpPr/>
          <p:nvPr/>
        </p:nvSpPr>
        <p:spPr>
          <a:xfrm>
            <a:off x="1372694" y="2496132"/>
            <a:ext cx="2144605" cy="2461235"/>
          </a:xfrm>
          <a:prstGeom prst="roundRect">
            <a:avLst>
              <a:gd name="adj" fmla="val 5770"/>
            </a:avLst>
          </a:prstGeom>
          <a:noFill/>
          <a:ln w="12700">
            <a:solidFill>
              <a:srgbClr val="0154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4EC53F0-0EA2-4FA6-7E8D-D5E7D2A07B78}"/>
              </a:ext>
            </a:extLst>
          </p:cNvPr>
          <p:cNvSpPr/>
          <p:nvPr/>
        </p:nvSpPr>
        <p:spPr>
          <a:xfrm>
            <a:off x="3787472" y="2496134"/>
            <a:ext cx="2144605" cy="2449118"/>
          </a:xfrm>
          <a:prstGeom prst="roundRect">
            <a:avLst>
              <a:gd name="adj" fmla="val 4488"/>
            </a:avLst>
          </a:prstGeom>
          <a:noFill/>
          <a:ln w="12700">
            <a:solidFill>
              <a:srgbClr val="0154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2B820D8A-6149-88C4-99C7-F4F73EC59816}"/>
              </a:ext>
            </a:extLst>
          </p:cNvPr>
          <p:cNvSpPr/>
          <p:nvPr/>
        </p:nvSpPr>
        <p:spPr>
          <a:xfrm>
            <a:off x="6202251" y="2496132"/>
            <a:ext cx="2144605" cy="2429444"/>
          </a:xfrm>
          <a:prstGeom prst="roundRect">
            <a:avLst>
              <a:gd name="adj" fmla="val 4488"/>
            </a:avLst>
          </a:prstGeom>
          <a:noFill/>
          <a:ln w="12700">
            <a:solidFill>
              <a:srgbClr val="0154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7A5945BE-BA41-5EA5-F0BF-F0987C0B8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6351935" y="1603044"/>
            <a:ext cx="1845236" cy="1845236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74A5C515-F378-CF42-4792-8A4522875D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3937156" y="1603044"/>
            <a:ext cx="1845236" cy="1845236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D320484-39C3-346F-E72A-9AA3B850365A}"/>
              </a:ext>
            </a:extLst>
          </p:cNvPr>
          <p:cNvSpPr txBox="1"/>
          <p:nvPr/>
        </p:nvSpPr>
        <p:spPr>
          <a:xfrm>
            <a:off x="678730" y="927519"/>
            <a:ext cx="8418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وارد نمایید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20048A07-33F4-1729-56FA-4BD29397AC16}"/>
              </a:ext>
            </a:extLst>
          </p:cNvPr>
          <p:cNvGrpSpPr/>
          <p:nvPr/>
        </p:nvGrpSpPr>
        <p:grpSpPr>
          <a:xfrm>
            <a:off x="1522378" y="1603044"/>
            <a:ext cx="1845236" cy="1845236"/>
            <a:chOff x="1522378" y="1603044"/>
            <a:chExt cx="1845236" cy="1845236"/>
          </a:xfrm>
        </p:grpSpPr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0AF1CEB7-6D87-EEE1-568A-0FA37A38B64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6200000">
              <a:off x="1522378" y="1603044"/>
              <a:ext cx="1845236" cy="1845236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32D4EE15-FB01-FCE5-8871-488D2940F7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7547"/>
            <a:stretch/>
          </p:blipFill>
          <p:spPr>
            <a:xfrm>
              <a:off x="1783716" y="1885857"/>
              <a:ext cx="1322559" cy="1279608"/>
            </a:xfrm>
            <a:prstGeom prst="roundRect">
              <a:avLst>
                <a:gd name="adj" fmla="val 50000"/>
              </a:avLst>
            </a:prstGeom>
            <a:ln w="19050">
              <a:solidFill>
                <a:schemeClr val="bg1"/>
              </a:solidFill>
            </a:ln>
          </p:spPr>
        </p:pic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87F992F2-479F-0C83-C55B-31544D697BA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524"/>
          <a:stretch/>
        </p:blipFill>
        <p:spPr>
          <a:xfrm>
            <a:off x="6613274" y="1885629"/>
            <a:ext cx="1322559" cy="1280065"/>
          </a:xfrm>
          <a:prstGeom prst="roundRect">
            <a:avLst>
              <a:gd name="adj" fmla="val 50000"/>
            </a:avLst>
          </a:prstGeom>
          <a:ln w="19050">
            <a:solidFill>
              <a:schemeClr val="bg1"/>
            </a:solidFill>
          </a:ln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19B98339-E688-A3C6-037F-5436166ED42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37524"/>
          <a:stretch/>
        </p:blipFill>
        <p:spPr>
          <a:xfrm>
            <a:off x="4198495" y="1885629"/>
            <a:ext cx="1322559" cy="1280065"/>
          </a:xfrm>
          <a:prstGeom prst="roundRect">
            <a:avLst>
              <a:gd name="adj" fmla="val 50000"/>
            </a:avLst>
          </a:prstGeom>
          <a:ln w="19050">
            <a:solidFill>
              <a:schemeClr val="bg1"/>
            </a:solidFill>
          </a:ln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B509B7C9-20BA-6134-CD66-01BB9F419EBA}"/>
              </a:ext>
            </a:extLst>
          </p:cNvPr>
          <p:cNvSpPr txBox="1"/>
          <p:nvPr/>
        </p:nvSpPr>
        <p:spPr>
          <a:xfrm>
            <a:off x="6291807" y="3626178"/>
            <a:ext cx="1994922" cy="1177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E01D8D3-0C78-49E2-74C2-0526AAA0E321}"/>
              </a:ext>
            </a:extLst>
          </p:cNvPr>
          <p:cNvSpPr txBox="1"/>
          <p:nvPr/>
        </p:nvSpPr>
        <p:spPr>
          <a:xfrm>
            <a:off x="3843265" y="3626178"/>
            <a:ext cx="1994922" cy="1177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4A52678-E7E2-3685-8749-25A5D7E3B47D}"/>
              </a:ext>
            </a:extLst>
          </p:cNvPr>
          <p:cNvSpPr txBox="1"/>
          <p:nvPr/>
        </p:nvSpPr>
        <p:spPr>
          <a:xfrm>
            <a:off x="1493235" y="3626178"/>
            <a:ext cx="1994922" cy="1177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26AFBD8-920C-0546-C0E3-986D5E852946}"/>
              </a:ext>
            </a:extLst>
          </p:cNvPr>
          <p:cNvSpPr txBox="1"/>
          <p:nvPr/>
        </p:nvSpPr>
        <p:spPr>
          <a:xfrm>
            <a:off x="1372694" y="4994545"/>
            <a:ext cx="6974162" cy="1331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18960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0" grpId="0"/>
      <p:bldP spid="32" grpId="0"/>
    </p:bld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512</TotalTime>
  <Words>3212</Words>
  <Application>Microsoft Office PowerPoint</Application>
  <PresentationFormat>Widescreen</PresentationFormat>
  <Paragraphs>362</Paragraphs>
  <Slides>42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52" baseType="lpstr">
      <vt:lpstr>Arial</vt:lpstr>
      <vt:lpstr>Calibri</vt:lpstr>
      <vt:lpstr>Open Sans Extrabold</vt:lpstr>
      <vt:lpstr>Roboto</vt:lpstr>
      <vt:lpstr>Shabnam</vt:lpstr>
      <vt:lpstr>Source Sans Pro</vt:lpstr>
      <vt:lpstr>Times New Roman</vt:lpstr>
      <vt:lpstr>Vazir</vt:lpstr>
      <vt:lpstr>Wingdings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mt</dc:creator>
  <cp:lastModifiedBy>Mobotop</cp:lastModifiedBy>
  <cp:revision>59</cp:revision>
  <dcterms:created xsi:type="dcterms:W3CDTF">2023-11-07T17:45:37Z</dcterms:created>
  <dcterms:modified xsi:type="dcterms:W3CDTF">2024-04-21T08:14:01Z</dcterms:modified>
</cp:coreProperties>
</file>