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2" r:id="rId2"/>
    <p:sldId id="308" r:id="rId3"/>
    <p:sldId id="262" r:id="rId4"/>
    <p:sldId id="256" r:id="rId5"/>
    <p:sldId id="293" r:id="rId6"/>
    <p:sldId id="300" r:id="rId7"/>
    <p:sldId id="269" r:id="rId8"/>
    <p:sldId id="307" r:id="rId9"/>
    <p:sldId id="263" r:id="rId10"/>
    <p:sldId id="257" r:id="rId11"/>
    <p:sldId id="294" r:id="rId12"/>
    <p:sldId id="301" r:id="rId13"/>
    <p:sldId id="273" r:id="rId14"/>
    <p:sldId id="306" r:id="rId15"/>
    <p:sldId id="264" r:id="rId16"/>
    <p:sldId id="258" r:id="rId17"/>
    <p:sldId id="276" r:id="rId18"/>
    <p:sldId id="302" r:id="rId19"/>
    <p:sldId id="278" r:id="rId20"/>
    <p:sldId id="309" r:id="rId21"/>
    <p:sldId id="279" r:id="rId22"/>
    <p:sldId id="265" r:id="rId23"/>
    <p:sldId id="259" r:id="rId24"/>
    <p:sldId id="296" r:id="rId25"/>
    <p:sldId id="303" r:id="rId26"/>
    <p:sldId id="281" r:id="rId27"/>
    <p:sldId id="282" r:id="rId28"/>
    <p:sldId id="283" r:id="rId29"/>
    <p:sldId id="266" r:id="rId30"/>
    <p:sldId id="297" r:id="rId31"/>
    <p:sldId id="260" r:id="rId32"/>
    <p:sldId id="284" r:id="rId33"/>
    <p:sldId id="304" r:id="rId34"/>
    <p:sldId id="286" r:id="rId35"/>
    <p:sldId id="267" r:id="rId36"/>
    <p:sldId id="290" r:id="rId37"/>
    <p:sldId id="298" r:id="rId38"/>
    <p:sldId id="305" r:id="rId39"/>
    <p:sldId id="288" r:id="rId40"/>
    <p:sldId id="289" r:id="rId41"/>
    <p:sldId id="291" r:id="rId42"/>
    <p:sldId id="299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22AD32E-B71C-4F91-9295-BF7C0CA0214D}">
          <p14:sldIdLst>
            <p14:sldId id="292"/>
            <p14:sldId id="308"/>
          </p14:sldIdLst>
        </p14:section>
        <p14:section name="فصل 1" id="{EF5045CB-9230-4EDA-BEA8-CE02B604E4A6}">
          <p14:sldIdLst>
            <p14:sldId id="262"/>
            <p14:sldId id="256"/>
            <p14:sldId id="293"/>
            <p14:sldId id="300"/>
            <p14:sldId id="269"/>
            <p14:sldId id="307"/>
          </p14:sldIdLst>
        </p14:section>
        <p14:section name="فصل 2" id="{C020E2BD-F949-4ED8-98FD-2A7B8D559F9C}">
          <p14:sldIdLst>
            <p14:sldId id="263"/>
            <p14:sldId id="257"/>
            <p14:sldId id="294"/>
            <p14:sldId id="301"/>
            <p14:sldId id="273"/>
            <p14:sldId id="306"/>
          </p14:sldIdLst>
        </p14:section>
        <p14:section name="فصل 3" id="{45A2DE46-6979-43E5-B7FD-4A57B88085C7}">
          <p14:sldIdLst>
            <p14:sldId id="264"/>
            <p14:sldId id="258"/>
            <p14:sldId id="276"/>
            <p14:sldId id="302"/>
            <p14:sldId id="278"/>
            <p14:sldId id="309"/>
            <p14:sldId id="279"/>
          </p14:sldIdLst>
        </p14:section>
        <p14:section name="فصل 4" id="{17E857C2-8C27-494A-8EE2-780868AAD080}">
          <p14:sldIdLst>
            <p14:sldId id="265"/>
            <p14:sldId id="259"/>
            <p14:sldId id="296"/>
            <p14:sldId id="303"/>
            <p14:sldId id="281"/>
            <p14:sldId id="282"/>
            <p14:sldId id="283"/>
          </p14:sldIdLst>
        </p14:section>
        <p14:section name="فصل 5" id="{27AF5087-5E46-48A4-BDAE-188B3297089B}">
          <p14:sldIdLst>
            <p14:sldId id="266"/>
            <p14:sldId id="297"/>
            <p14:sldId id="260"/>
            <p14:sldId id="284"/>
            <p14:sldId id="304"/>
            <p14:sldId id="286"/>
          </p14:sldIdLst>
        </p14:section>
        <p14:section name="فصل 6" id="{DAEF5655-9DA4-4EB2-9606-59BCFB1408E4}">
          <p14:sldIdLst>
            <p14:sldId id="267"/>
            <p14:sldId id="290"/>
            <p14:sldId id="298"/>
            <p14:sldId id="305"/>
            <p14:sldId id="288"/>
            <p14:sldId id="289"/>
            <p14:sldId id="291"/>
            <p14:sldId id="29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354D"/>
    <a:srgbClr val="00C2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4660"/>
  </p:normalViewPr>
  <p:slideViewPr>
    <p:cSldViewPr snapToGrid="0">
      <p:cViewPr varScale="1">
        <p:scale>
          <a:sx n="81" d="100"/>
          <a:sy n="81" d="100"/>
        </p:scale>
        <p:origin x="78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11354D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C2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7F-4176-AD0F-343286FCE7ED}"/>
              </c:ext>
            </c:extLst>
          </c:dPt>
          <c:dPt>
            <c:idx val="2"/>
            <c:invertIfNegative val="0"/>
            <c:bubble3D val="0"/>
            <c:spPr>
              <a:solidFill>
                <a:srgbClr val="11354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7F-4176-AD0F-343286FCE7ED}"/>
              </c:ext>
            </c:extLst>
          </c:dPt>
          <c:dPt>
            <c:idx val="3"/>
            <c:invertIfNegative val="0"/>
            <c:bubble3D val="0"/>
            <c:spPr>
              <a:solidFill>
                <a:srgbClr val="00C2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A7F-4176-AD0F-343286FCE7ED}"/>
              </c:ext>
            </c:extLst>
          </c:dPt>
          <c:dPt>
            <c:idx val="4"/>
            <c:invertIfNegative val="0"/>
            <c:bubble3D val="0"/>
            <c:spPr>
              <a:solidFill>
                <a:srgbClr val="11354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A7F-4176-AD0F-343286FCE7ED}"/>
              </c:ext>
            </c:extLst>
          </c:dPt>
          <c:dPt>
            <c:idx val="5"/>
            <c:invertIfNegative val="0"/>
            <c:bubble3D val="0"/>
            <c:spPr>
              <a:solidFill>
                <a:srgbClr val="00C2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A7F-4176-AD0F-343286FCE7ED}"/>
              </c:ext>
            </c:extLst>
          </c:dPt>
          <c:dPt>
            <c:idx val="7"/>
            <c:invertIfNegative val="0"/>
            <c:bubble3D val="0"/>
            <c:spPr>
              <a:solidFill>
                <a:srgbClr val="00C2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A7F-4176-AD0F-343286FCE7ED}"/>
              </c:ext>
            </c:extLst>
          </c:dPt>
          <c:dPt>
            <c:idx val="8"/>
            <c:invertIfNegative val="0"/>
            <c:bubble3D val="0"/>
            <c:spPr>
              <a:solidFill>
                <a:srgbClr val="11354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6A7F-4176-AD0F-343286FCE7ED}"/>
              </c:ext>
            </c:extLst>
          </c:dPt>
          <c:dPt>
            <c:idx val="9"/>
            <c:invertIfNegative val="0"/>
            <c:bubble3D val="0"/>
            <c:spPr>
              <a:solidFill>
                <a:srgbClr val="00C2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6A7F-4176-AD0F-343286FCE7ED}"/>
              </c:ext>
            </c:extLst>
          </c:dPt>
          <c:dPt>
            <c:idx val="10"/>
            <c:invertIfNegative val="0"/>
            <c:bubble3D val="0"/>
            <c:spPr>
              <a:solidFill>
                <a:srgbClr val="11354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6A7F-4176-AD0F-343286FCE7ED}"/>
              </c:ext>
            </c:extLst>
          </c:dPt>
          <c:dPt>
            <c:idx val="11"/>
            <c:invertIfNegative val="0"/>
            <c:bubble3D val="0"/>
            <c:spPr>
              <a:solidFill>
                <a:srgbClr val="00C2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6A7F-4176-AD0F-343286FCE7ED}"/>
              </c:ext>
            </c:extLst>
          </c:dPt>
          <c:cat>
            <c:strRef>
              <c:f>Sheet1!$A$2:$A$13</c:f>
              <c:strCache>
                <c:ptCount val="12"/>
                <c:pt idx="0">
                  <c:v>Human Resources</c:v>
                </c:pt>
                <c:pt idx="1">
                  <c:v>Management</c:v>
                </c:pt>
                <c:pt idx="2">
                  <c:v>Cources</c:v>
                </c:pt>
                <c:pt idx="3">
                  <c:v>Science</c:v>
                </c:pt>
                <c:pt idx="4">
                  <c:v>Math</c:v>
                </c:pt>
                <c:pt idx="5">
                  <c:v>analysis</c:v>
                </c:pt>
                <c:pt idx="6">
                  <c:v>English</c:v>
                </c:pt>
                <c:pt idx="7">
                  <c:v>Accomplishment</c:v>
                </c:pt>
                <c:pt idx="8">
                  <c:v>Teaching</c:v>
                </c:pt>
                <c:pt idx="9">
                  <c:v>Transform</c:v>
                </c:pt>
                <c:pt idx="10">
                  <c:v>Risks</c:v>
                </c:pt>
                <c:pt idx="11">
                  <c:v>Research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  <c:pt idx="6">
                  <c:v>4.42</c:v>
                </c:pt>
                <c:pt idx="7">
                  <c:v>3.5</c:v>
                </c:pt>
                <c:pt idx="8">
                  <c:v>4.5</c:v>
                </c:pt>
                <c:pt idx="9">
                  <c:v>4.0999999999999996</c:v>
                </c:pt>
                <c:pt idx="10">
                  <c:v>4.26</c:v>
                </c:pt>
                <c:pt idx="11">
                  <c:v>4.42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6A7F-4176-AD0F-343286FCE7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28986496"/>
        <c:axId val="928985248"/>
      </c:barChart>
      <c:catAx>
        <c:axId val="92898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5248"/>
        <c:crosses val="autoZero"/>
        <c:auto val="1"/>
        <c:lblAlgn val="ctr"/>
        <c:lblOffset val="100"/>
        <c:noMultiLvlLbl val="0"/>
      </c:catAx>
      <c:valAx>
        <c:axId val="92898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898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00C2E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C2EC"/>
              </a:solidFill>
              <a:ln w="9525">
                <a:solidFill>
                  <a:srgbClr val="00C2EC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3.5</c:v>
                </c:pt>
                <c:pt idx="4">
                  <c:v>1.3</c:v>
                </c:pt>
                <c:pt idx="5">
                  <c:v>2.5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409-46A7-B92A-58F60EEEB8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8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11354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1354D"/>
              </a:solidFill>
              <a:ln w="9525">
                <a:solidFill>
                  <a:srgbClr val="11354D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3.5</c:v>
                </c:pt>
                <c:pt idx="4">
                  <c:v>3.3</c:v>
                </c:pt>
                <c:pt idx="5">
                  <c:v>1.5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BB1-477A-9186-DB3A47DA41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90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67803812045371E-2"/>
          <c:y val="0.21433556471315865"/>
          <c:w val="0.9151272210756668"/>
          <c:h val="0.741536524904720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00C2E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C2EC"/>
              </a:solidFill>
              <a:ln w="9525">
                <a:solidFill>
                  <a:srgbClr val="00C2EC"/>
                </a:solidFill>
              </a:ln>
              <a:effectLst/>
            </c:spPr>
          </c:marker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1.5</c:v>
                </c:pt>
                <c:pt idx="4">
                  <c:v>1.3</c:v>
                </c:pt>
                <c:pt idx="5">
                  <c:v>2.5</c:v>
                </c:pt>
                <c:pt idx="6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C7F-4DFB-A351-3A76EC9837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50975168"/>
        <c:axId val="1450969760"/>
      </c:line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 sz="9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 w="22225" cap="rnd">
              <a:solidFill>
                <a:srgbClr val="11354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1354D"/>
              </a:solidFill>
              <a:ln w="9525">
                <a:solidFill>
                  <a:srgbClr val="11354D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rgbClr val="11354D"/>
                </a:solidFill>
                <a:ln w="9525">
                  <a:solidFill>
                    <a:srgbClr val="11354D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A49-4A89-8A81-721A8E31D532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rgbClr val="11354D"/>
                </a:solidFill>
                <a:ln w="9525">
                  <a:solidFill>
                    <a:srgbClr val="11354D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A49-4A89-8A81-721A8E31D532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rgbClr val="11354D"/>
                </a:solidFill>
                <a:ln w="9525">
                  <a:solidFill>
                    <a:srgbClr val="11354D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3A49-4A89-8A81-721A8E31D532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rgbClr val="11354D"/>
                </a:solidFill>
                <a:ln w="9525">
                  <a:solidFill>
                    <a:srgbClr val="11354D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3A49-4A89-8A81-721A8E31D532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rgbClr val="11354D"/>
                </a:solidFill>
                <a:ln w="9525">
                  <a:solidFill>
                    <a:srgbClr val="11354D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3A49-4A89-8A81-721A8E31D532}"/>
              </c:ext>
            </c:extLst>
          </c:dPt>
          <c:dLbls>
            <c:numFmt formatCode="#,###\k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28</c:v>
                </c:pt>
                <c:pt idx="2">
                  <c:v>70</c:v>
                </c:pt>
                <c:pt idx="3">
                  <c:v>75</c:v>
                </c:pt>
                <c:pt idx="4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A49-4A89-8A81-721A8E31D53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58074448"/>
        <c:axId val="358067376"/>
      </c:lineChart>
      <c:catAx>
        <c:axId val="35807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67376"/>
        <c:crosses val="autoZero"/>
        <c:auto val="1"/>
        <c:lblAlgn val="ctr"/>
        <c:lblOffset val="100"/>
        <c:noMultiLvlLbl val="0"/>
      </c:catAx>
      <c:valAx>
        <c:axId val="35806737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\k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07444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4C45E0-FB3F-44C2-BF60-6D27FFC313E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E53B1-AE52-4818-9373-92A1A8687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48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3E53B1-AE52-4818-9373-92A1A868780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78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14C2D87-A227-3724-D4C4-90B03C22F9E7}"/>
              </a:ext>
            </a:extLst>
          </p:cNvPr>
          <p:cNvSpPr/>
          <p:nvPr userDrawn="1"/>
        </p:nvSpPr>
        <p:spPr>
          <a:xfrm>
            <a:off x="469303" y="596153"/>
            <a:ext cx="4443356" cy="5665694"/>
          </a:xfrm>
          <a:prstGeom prst="roundRect">
            <a:avLst>
              <a:gd name="adj" fmla="val 9076"/>
            </a:avLst>
          </a:prstGeom>
          <a:solidFill>
            <a:schemeClr val="bg2">
              <a:lumMod val="90000"/>
              <a:alpha val="10000"/>
            </a:schemeClr>
          </a:solidFill>
          <a:ln w="19050">
            <a:solidFill>
              <a:srgbClr val="11354D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59B1C21-5368-CCC3-2AE7-D3C866E76E5B}"/>
              </a:ext>
            </a:extLst>
          </p:cNvPr>
          <p:cNvSpPr/>
          <p:nvPr userDrawn="1"/>
        </p:nvSpPr>
        <p:spPr>
          <a:xfrm>
            <a:off x="5193703" y="1311089"/>
            <a:ext cx="6528994" cy="4235823"/>
          </a:xfrm>
          <a:prstGeom prst="roundRect">
            <a:avLst>
              <a:gd name="adj" fmla="val 9076"/>
            </a:avLst>
          </a:prstGeom>
          <a:solidFill>
            <a:schemeClr val="bg2">
              <a:lumMod val="90000"/>
              <a:alpha val="10000"/>
            </a:schemeClr>
          </a:solidFill>
          <a:ln w="19050">
            <a:solidFill>
              <a:srgbClr val="11354D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427B05D-D3D2-A3A0-7279-F94EA38DED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348986" y="3319220"/>
            <a:ext cx="1450924" cy="47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4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Oval 170">
            <a:extLst>
              <a:ext uri="{FF2B5EF4-FFF2-40B4-BE49-F238E27FC236}">
                <a16:creationId xmlns:a16="http://schemas.microsoft.com/office/drawing/2014/main" id="{29CFE58A-D12E-4D7C-30A0-3DF413AB4CD1}"/>
              </a:ext>
            </a:extLst>
          </p:cNvPr>
          <p:cNvSpPr/>
          <p:nvPr userDrawn="1"/>
        </p:nvSpPr>
        <p:spPr>
          <a:xfrm>
            <a:off x="6494034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086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Oval 170">
            <a:extLst>
              <a:ext uri="{FF2B5EF4-FFF2-40B4-BE49-F238E27FC236}">
                <a16:creationId xmlns:a16="http://schemas.microsoft.com/office/drawing/2014/main" id="{29CFE58A-D12E-4D7C-30A0-3DF413AB4CD1}"/>
              </a:ext>
            </a:extLst>
          </p:cNvPr>
          <p:cNvSpPr/>
          <p:nvPr userDrawn="1"/>
        </p:nvSpPr>
        <p:spPr>
          <a:xfrm>
            <a:off x="6494034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B5F938E-D8CC-D640-CE72-9FACF04C3F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6441" y="898330"/>
            <a:ext cx="4610823" cy="4610823"/>
          </a:xfrm>
          <a:custGeom>
            <a:avLst/>
            <a:gdLst>
              <a:gd name="connsiteX0" fmla="*/ 1932709 w 3865418"/>
              <a:gd name="connsiteY0" fmla="*/ 0 h 3865418"/>
              <a:gd name="connsiteX1" fmla="*/ 3865418 w 3865418"/>
              <a:gd name="connsiteY1" fmla="*/ 1932709 h 3865418"/>
              <a:gd name="connsiteX2" fmla="*/ 1932709 w 3865418"/>
              <a:gd name="connsiteY2" fmla="*/ 3865418 h 3865418"/>
              <a:gd name="connsiteX3" fmla="*/ 0 w 3865418"/>
              <a:gd name="connsiteY3" fmla="*/ 1932709 h 3865418"/>
              <a:gd name="connsiteX4" fmla="*/ 1932709 w 3865418"/>
              <a:gd name="connsiteY4" fmla="*/ 0 h 386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5418" h="3865418">
                <a:moveTo>
                  <a:pt x="1932709" y="0"/>
                </a:moveTo>
                <a:cubicBezTo>
                  <a:pt x="3000115" y="0"/>
                  <a:pt x="3865418" y="865303"/>
                  <a:pt x="3865418" y="1932709"/>
                </a:cubicBezTo>
                <a:cubicBezTo>
                  <a:pt x="3865418" y="3000115"/>
                  <a:pt x="3000115" y="3865418"/>
                  <a:pt x="1932709" y="3865418"/>
                </a:cubicBezTo>
                <a:cubicBezTo>
                  <a:pt x="865303" y="3865418"/>
                  <a:pt x="0" y="3000115"/>
                  <a:pt x="0" y="1932709"/>
                </a:cubicBezTo>
                <a:cubicBezTo>
                  <a:pt x="0" y="865303"/>
                  <a:pt x="865303" y="0"/>
                  <a:pt x="193270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2172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Oval 170">
            <a:extLst>
              <a:ext uri="{FF2B5EF4-FFF2-40B4-BE49-F238E27FC236}">
                <a16:creationId xmlns:a16="http://schemas.microsoft.com/office/drawing/2014/main" id="{29CFE58A-D12E-4D7C-30A0-3DF413AB4CD1}"/>
              </a:ext>
            </a:extLst>
          </p:cNvPr>
          <p:cNvSpPr/>
          <p:nvPr userDrawn="1"/>
        </p:nvSpPr>
        <p:spPr>
          <a:xfrm>
            <a:off x="6494034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AD48B56C-9EC1-FAF2-30DD-29A0859B01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10023" y="1234019"/>
            <a:ext cx="3045423" cy="3045423"/>
          </a:xfrm>
          <a:custGeom>
            <a:avLst/>
            <a:gdLst>
              <a:gd name="connsiteX0" fmla="*/ 995939 w 1991878"/>
              <a:gd name="connsiteY0" fmla="*/ 0 h 1991878"/>
              <a:gd name="connsiteX1" fmla="*/ 1991878 w 1991878"/>
              <a:gd name="connsiteY1" fmla="*/ 995939 h 1991878"/>
              <a:gd name="connsiteX2" fmla="*/ 995939 w 1991878"/>
              <a:gd name="connsiteY2" fmla="*/ 1991878 h 1991878"/>
              <a:gd name="connsiteX3" fmla="*/ 0 w 1991878"/>
              <a:gd name="connsiteY3" fmla="*/ 995939 h 1991878"/>
              <a:gd name="connsiteX4" fmla="*/ 995939 w 1991878"/>
              <a:gd name="connsiteY4" fmla="*/ 0 h 199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1878" h="1991878">
                <a:moveTo>
                  <a:pt x="995939" y="0"/>
                </a:moveTo>
                <a:cubicBezTo>
                  <a:pt x="1545981" y="0"/>
                  <a:pt x="1991878" y="445897"/>
                  <a:pt x="1991878" y="995939"/>
                </a:cubicBezTo>
                <a:cubicBezTo>
                  <a:pt x="1991878" y="1545981"/>
                  <a:pt x="1545981" y="1991878"/>
                  <a:pt x="995939" y="1991878"/>
                </a:cubicBezTo>
                <a:cubicBezTo>
                  <a:pt x="445897" y="1991878"/>
                  <a:pt x="0" y="1545981"/>
                  <a:pt x="0" y="995939"/>
                </a:cubicBezTo>
                <a:cubicBezTo>
                  <a:pt x="0" y="445897"/>
                  <a:pt x="445897" y="0"/>
                  <a:pt x="995939" y="0"/>
                </a:cubicBezTo>
                <a:close/>
              </a:path>
            </a:pathLst>
          </a:custGeom>
        </p:spPr>
      </p:sp>
      <p:sp>
        <p:nvSpPr>
          <p:cNvPr id="3" name="Picture Placeholder 26">
            <a:extLst>
              <a:ext uri="{FF2B5EF4-FFF2-40B4-BE49-F238E27FC236}">
                <a16:creationId xmlns:a16="http://schemas.microsoft.com/office/drawing/2014/main" id="{05D5B336-955D-5FD2-D100-AD2A0AC220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47660" y="1207527"/>
            <a:ext cx="3045423" cy="3045423"/>
          </a:xfrm>
          <a:custGeom>
            <a:avLst/>
            <a:gdLst>
              <a:gd name="connsiteX0" fmla="*/ 995939 w 1991878"/>
              <a:gd name="connsiteY0" fmla="*/ 0 h 1991878"/>
              <a:gd name="connsiteX1" fmla="*/ 1991878 w 1991878"/>
              <a:gd name="connsiteY1" fmla="*/ 995939 h 1991878"/>
              <a:gd name="connsiteX2" fmla="*/ 995939 w 1991878"/>
              <a:gd name="connsiteY2" fmla="*/ 1991878 h 1991878"/>
              <a:gd name="connsiteX3" fmla="*/ 0 w 1991878"/>
              <a:gd name="connsiteY3" fmla="*/ 995939 h 1991878"/>
              <a:gd name="connsiteX4" fmla="*/ 995939 w 1991878"/>
              <a:gd name="connsiteY4" fmla="*/ 0 h 199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1878" h="1991878">
                <a:moveTo>
                  <a:pt x="995939" y="0"/>
                </a:moveTo>
                <a:cubicBezTo>
                  <a:pt x="1545981" y="0"/>
                  <a:pt x="1991878" y="445897"/>
                  <a:pt x="1991878" y="995939"/>
                </a:cubicBezTo>
                <a:cubicBezTo>
                  <a:pt x="1991878" y="1545981"/>
                  <a:pt x="1545981" y="1991878"/>
                  <a:pt x="995939" y="1991878"/>
                </a:cubicBezTo>
                <a:cubicBezTo>
                  <a:pt x="445897" y="1991878"/>
                  <a:pt x="0" y="1545981"/>
                  <a:pt x="0" y="995939"/>
                </a:cubicBezTo>
                <a:cubicBezTo>
                  <a:pt x="0" y="445897"/>
                  <a:pt x="445897" y="0"/>
                  <a:pt x="99593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2805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Oval 171">
            <a:extLst>
              <a:ext uri="{FF2B5EF4-FFF2-40B4-BE49-F238E27FC236}">
                <a16:creationId xmlns:a16="http://schemas.microsoft.com/office/drawing/2014/main" id="{93791F96-A502-B3D1-CB63-FA5FD8B06DED}"/>
              </a:ext>
            </a:extLst>
          </p:cNvPr>
          <p:cNvSpPr/>
          <p:nvPr userDrawn="1"/>
        </p:nvSpPr>
        <p:spPr>
          <a:xfrm>
            <a:off x="4845708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3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Oval 171">
            <a:extLst>
              <a:ext uri="{FF2B5EF4-FFF2-40B4-BE49-F238E27FC236}">
                <a16:creationId xmlns:a16="http://schemas.microsoft.com/office/drawing/2014/main" id="{93791F96-A502-B3D1-CB63-FA5FD8B06DED}"/>
              </a:ext>
            </a:extLst>
          </p:cNvPr>
          <p:cNvSpPr/>
          <p:nvPr userDrawn="1"/>
        </p:nvSpPr>
        <p:spPr>
          <a:xfrm>
            <a:off x="4845708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C7F451B-E7CF-D881-D908-9C7B17D679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6441" y="973844"/>
            <a:ext cx="4610823" cy="4610823"/>
          </a:xfrm>
          <a:custGeom>
            <a:avLst/>
            <a:gdLst>
              <a:gd name="connsiteX0" fmla="*/ 1932709 w 3865418"/>
              <a:gd name="connsiteY0" fmla="*/ 0 h 3865418"/>
              <a:gd name="connsiteX1" fmla="*/ 3865418 w 3865418"/>
              <a:gd name="connsiteY1" fmla="*/ 1932709 h 3865418"/>
              <a:gd name="connsiteX2" fmla="*/ 1932709 w 3865418"/>
              <a:gd name="connsiteY2" fmla="*/ 3865418 h 3865418"/>
              <a:gd name="connsiteX3" fmla="*/ 0 w 3865418"/>
              <a:gd name="connsiteY3" fmla="*/ 1932709 h 3865418"/>
              <a:gd name="connsiteX4" fmla="*/ 1932709 w 3865418"/>
              <a:gd name="connsiteY4" fmla="*/ 0 h 386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5418" h="3865418">
                <a:moveTo>
                  <a:pt x="1932709" y="0"/>
                </a:moveTo>
                <a:cubicBezTo>
                  <a:pt x="3000115" y="0"/>
                  <a:pt x="3865418" y="865303"/>
                  <a:pt x="3865418" y="1932709"/>
                </a:cubicBezTo>
                <a:cubicBezTo>
                  <a:pt x="3865418" y="3000115"/>
                  <a:pt x="3000115" y="3865418"/>
                  <a:pt x="1932709" y="3865418"/>
                </a:cubicBezTo>
                <a:cubicBezTo>
                  <a:pt x="865303" y="3865418"/>
                  <a:pt x="0" y="3000115"/>
                  <a:pt x="0" y="1932709"/>
                </a:cubicBezTo>
                <a:cubicBezTo>
                  <a:pt x="0" y="865303"/>
                  <a:pt x="865303" y="0"/>
                  <a:pt x="1932709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83107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Oval 172">
            <a:extLst>
              <a:ext uri="{FF2B5EF4-FFF2-40B4-BE49-F238E27FC236}">
                <a16:creationId xmlns:a16="http://schemas.microsoft.com/office/drawing/2014/main" id="{A7923FB8-99A1-6022-833F-A4856F501280}"/>
              </a:ext>
            </a:extLst>
          </p:cNvPr>
          <p:cNvSpPr/>
          <p:nvPr userDrawn="1"/>
        </p:nvSpPr>
        <p:spPr>
          <a:xfrm>
            <a:off x="3197382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140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Oval 172">
            <a:extLst>
              <a:ext uri="{FF2B5EF4-FFF2-40B4-BE49-F238E27FC236}">
                <a16:creationId xmlns:a16="http://schemas.microsoft.com/office/drawing/2014/main" id="{A7923FB8-99A1-6022-833F-A4856F501280}"/>
              </a:ext>
            </a:extLst>
          </p:cNvPr>
          <p:cNvSpPr/>
          <p:nvPr userDrawn="1"/>
        </p:nvSpPr>
        <p:spPr>
          <a:xfrm>
            <a:off x="3197382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F993B28-53CE-71C3-5AB6-3154E12DA7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25023" y="1484869"/>
            <a:ext cx="2823452" cy="4263351"/>
          </a:xfrm>
          <a:custGeom>
            <a:avLst/>
            <a:gdLst>
              <a:gd name="connsiteX0" fmla="*/ 1841047 w 3682094"/>
              <a:gd name="connsiteY0" fmla="*/ 0 h 5559880"/>
              <a:gd name="connsiteX1" fmla="*/ 3682094 w 3682094"/>
              <a:gd name="connsiteY1" fmla="*/ 1841047 h 5559880"/>
              <a:gd name="connsiteX2" fmla="*/ 3682094 w 3682094"/>
              <a:gd name="connsiteY2" fmla="*/ 5559880 h 5559880"/>
              <a:gd name="connsiteX3" fmla="*/ 0 w 3682094"/>
              <a:gd name="connsiteY3" fmla="*/ 5559880 h 5559880"/>
              <a:gd name="connsiteX4" fmla="*/ 0 w 3682094"/>
              <a:gd name="connsiteY4" fmla="*/ 1841047 h 5559880"/>
              <a:gd name="connsiteX5" fmla="*/ 1841047 w 3682094"/>
              <a:gd name="connsiteY5" fmla="*/ 0 h 55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2094" h="5559880">
                <a:moveTo>
                  <a:pt x="1841047" y="0"/>
                </a:moveTo>
                <a:cubicBezTo>
                  <a:pt x="2857829" y="0"/>
                  <a:pt x="3682094" y="824265"/>
                  <a:pt x="3682094" y="1841047"/>
                </a:cubicBezTo>
                <a:lnTo>
                  <a:pt x="3682094" y="5559880"/>
                </a:lnTo>
                <a:lnTo>
                  <a:pt x="0" y="5559880"/>
                </a:lnTo>
                <a:lnTo>
                  <a:pt x="0" y="1841047"/>
                </a:lnTo>
                <a:cubicBezTo>
                  <a:pt x="0" y="824265"/>
                  <a:pt x="824265" y="0"/>
                  <a:pt x="1841047" y="0"/>
                </a:cubicBezTo>
                <a:close/>
              </a:path>
            </a:pathLst>
          </a:cu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23BA2E-A7C0-8410-3736-8F6FCB238D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0800000">
            <a:off x="336970" y="683575"/>
            <a:ext cx="2015143" cy="3042822"/>
          </a:xfrm>
          <a:custGeom>
            <a:avLst/>
            <a:gdLst>
              <a:gd name="connsiteX0" fmla="*/ 1841047 w 3682094"/>
              <a:gd name="connsiteY0" fmla="*/ 0 h 5559880"/>
              <a:gd name="connsiteX1" fmla="*/ 3682094 w 3682094"/>
              <a:gd name="connsiteY1" fmla="*/ 1841047 h 5559880"/>
              <a:gd name="connsiteX2" fmla="*/ 3682094 w 3682094"/>
              <a:gd name="connsiteY2" fmla="*/ 5559880 h 5559880"/>
              <a:gd name="connsiteX3" fmla="*/ 0 w 3682094"/>
              <a:gd name="connsiteY3" fmla="*/ 5559880 h 5559880"/>
              <a:gd name="connsiteX4" fmla="*/ 0 w 3682094"/>
              <a:gd name="connsiteY4" fmla="*/ 1841047 h 5559880"/>
              <a:gd name="connsiteX5" fmla="*/ 1841047 w 3682094"/>
              <a:gd name="connsiteY5" fmla="*/ 0 h 55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2094" h="5559880">
                <a:moveTo>
                  <a:pt x="1841047" y="0"/>
                </a:moveTo>
                <a:cubicBezTo>
                  <a:pt x="2857829" y="0"/>
                  <a:pt x="3682094" y="824265"/>
                  <a:pt x="3682094" y="1841047"/>
                </a:cubicBezTo>
                <a:lnTo>
                  <a:pt x="3682094" y="5559880"/>
                </a:lnTo>
                <a:lnTo>
                  <a:pt x="0" y="5559880"/>
                </a:lnTo>
                <a:lnTo>
                  <a:pt x="0" y="1841047"/>
                </a:lnTo>
                <a:cubicBezTo>
                  <a:pt x="0" y="824265"/>
                  <a:pt x="824265" y="0"/>
                  <a:pt x="1841047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4421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val 173">
            <a:extLst>
              <a:ext uri="{FF2B5EF4-FFF2-40B4-BE49-F238E27FC236}">
                <a16:creationId xmlns:a16="http://schemas.microsoft.com/office/drawing/2014/main" id="{2106056A-02E2-0B07-FA5E-24D943443672}"/>
              </a:ext>
            </a:extLst>
          </p:cNvPr>
          <p:cNvSpPr/>
          <p:nvPr userDrawn="1"/>
        </p:nvSpPr>
        <p:spPr>
          <a:xfrm>
            <a:off x="1549056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68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val 173">
            <a:extLst>
              <a:ext uri="{FF2B5EF4-FFF2-40B4-BE49-F238E27FC236}">
                <a16:creationId xmlns:a16="http://schemas.microsoft.com/office/drawing/2014/main" id="{2106056A-02E2-0B07-FA5E-24D943443672}"/>
              </a:ext>
            </a:extLst>
          </p:cNvPr>
          <p:cNvSpPr/>
          <p:nvPr userDrawn="1"/>
        </p:nvSpPr>
        <p:spPr>
          <a:xfrm>
            <a:off x="1549056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86B6669-F411-3185-3A15-43F909E556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6441" y="1130406"/>
            <a:ext cx="4843760" cy="4315637"/>
          </a:xfrm>
          <a:custGeom>
            <a:avLst/>
            <a:gdLst>
              <a:gd name="connsiteX0" fmla="*/ 2445025 w 5488467"/>
              <a:gd name="connsiteY0" fmla="*/ 0 h 4890050"/>
              <a:gd name="connsiteX1" fmla="*/ 5488467 w 5488467"/>
              <a:gd name="connsiteY1" fmla="*/ 0 h 4890050"/>
              <a:gd name="connsiteX2" fmla="*/ 5488467 w 5488467"/>
              <a:gd name="connsiteY2" fmla="*/ 4890050 h 4890050"/>
              <a:gd name="connsiteX3" fmla="*/ 2445025 w 5488467"/>
              <a:gd name="connsiteY3" fmla="*/ 4890050 h 4890050"/>
              <a:gd name="connsiteX4" fmla="*/ 0 w 5488467"/>
              <a:gd name="connsiteY4" fmla="*/ 2445025 h 4890050"/>
              <a:gd name="connsiteX5" fmla="*/ 2445025 w 5488467"/>
              <a:gd name="connsiteY5" fmla="*/ 0 h 489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8467" h="4890050">
                <a:moveTo>
                  <a:pt x="2445025" y="0"/>
                </a:moveTo>
                <a:lnTo>
                  <a:pt x="5488467" y="0"/>
                </a:lnTo>
                <a:lnTo>
                  <a:pt x="5488467" y="4890050"/>
                </a:lnTo>
                <a:lnTo>
                  <a:pt x="2445025" y="4890050"/>
                </a:lnTo>
                <a:cubicBezTo>
                  <a:pt x="1094676" y="4890050"/>
                  <a:pt x="0" y="3795375"/>
                  <a:pt x="0" y="2445025"/>
                </a:cubicBezTo>
                <a:cubicBezTo>
                  <a:pt x="0" y="1094675"/>
                  <a:pt x="1094675" y="0"/>
                  <a:pt x="2445025" y="0"/>
                </a:cubicBezTo>
                <a:close/>
              </a:path>
            </a:pathLst>
          </a:custGeom>
        </p:spPr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5A985DE-AFA0-4070-B7C3-BAE4640D5A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799" y="3759669"/>
            <a:ext cx="3655384" cy="1686374"/>
          </a:xfrm>
          <a:custGeom>
            <a:avLst/>
            <a:gdLst>
              <a:gd name="connsiteX0" fmla="*/ 69988 w 3524248"/>
              <a:gd name="connsiteY0" fmla="*/ 0 h 1625876"/>
              <a:gd name="connsiteX1" fmla="*/ 2711310 w 3524248"/>
              <a:gd name="connsiteY1" fmla="*/ 0 h 1625876"/>
              <a:gd name="connsiteX2" fmla="*/ 3524248 w 3524248"/>
              <a:gd name="connsiteY2" fmla="*/ 812938 h 1625876"/>
              <a:gd name="connsiteX3" fmla="*/ 2711310 w 3524248"/>
              <a:gd name="connsiteY3" fmla="*/ 1625876 h 1625876"/>
              <a:gd name="connsiteX4" fmla="*/ 69988 w 3524248"/>
              <a:gd name="connsiteY4" fmla="*/ 1625876 h 1625876"/>
              <a:gd name="connsiteX5" fmla="*/ 0 w 3524248"/>
              <a:gd name="connsiteY5" fmla="*/ 1622342 h 1625876"/>
              <a:gd name="connsiteX6" fmla="*/ 0 w 3524248"/>
              <a:gd name="connsiteY6" fmla="*/ 3534 h 162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48" h="1625876">
                <a:moveTo>
                  <a:pt x="69988" y="0"/>
                </a:moveTo>
                <a:lnTo>
                  <a:pt x="2711310" y="0"/>
                </a:lnTo>
                <a:cubicBezTo>
                  <a:pt x="3160283" y="0"/>
                  <a:pt x="3524248" y="363965"/>
                  <a:pt x="3524248" y="812938"/>
                </a:cubicBezTo>
                <a:cubicBezTo>
                  <a:pt x="3524248" y="1261911"/>
                  <a:pt x="3160283" y="1625876"/>
                  <a:pt x="2711310" y="1625876"/>
                </a:cubicBezTo>
                <a:lnTo>
                  <a:pt x="69988" y="1625876"/>
                </a:lnTo>
                <a:lnTo>
                  <a:pt x="0" y="1622342"/>
                </a:lnTo>
                <a:lnTo>
                  <a:pt x="0" y="3534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4597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BC5AF6-57B2-B48C-36F1-82A76AD3DE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7869" y="231372"/>
            <a:ext cx="4549859" cy="71330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44E04CC-61FF-7F9E-6F36-95B3744DC6A9}"/>
              </a:ext>
            </a:extLst>
          </p:cNvPr>
          <p:cNvSpPr/>
          <p:nvPr userDrawn="1"/>
        </p:nvSpPr>
        <p:spPr>
          <a:xfrm>
            <a:off x="-1" y="379148"/>
            <a:ext cx="11255683" cy="465515"/>
          </a:xfrm>
          <a:custGeom>
            <a:avLst/>
            <a:gdLst>
              <a:gd name="connsiteX0" fmla="*/ 0 w 11084767"/>
              <a:gd name="connsiteY0" fmla="*/ 0 h 433476"/>
              <a:gd name="connsiteX1" fmla="*/ 11084767 w 11084767"/>
              <a:gd name="connsiteY1" fmla="*/ 0 h 433476"/>
              <a:gd name="connsiteX2" fmla="*/ 11084767 w 11084767"/>
              <a:gd name="connsiteY2" fmla="*/ 433476 h 433476"/>
              <a:gd name="connsiteX3" fmla="*/ 0 w 11084767"/>
              <a:gd name="connsiteY3" fmla="*/ 433476 h 433476"/>
              <a:gd name="connsiteX4" fmla="*/ 0 w 11084767"/>
              <a:gd name="connsiteY4" fmla="*/ 0 h 433476"/>
              <a:gd name="connsiteX0" fmla="*/ 0 w 11084767"/>
              <a:gd name="connsiteY0" fmla="*/ 0 h 433476"/>
              <a:gd name="connsiteX1" fmla="*/ 10992899 w 11084767"/>
              <a:gd name="connsiteY1" fmla="*/ 117505 h 433476"/>
              <a:gd name="connsiteX2" fmla="*/ 11084767 w 11084767"/>
              <a:gd name="connsiteY2" fmla="*/ 433476 h 433476"/>
              <a:gd name="connsiteX3" fmla="*/ 0 w 11084767"/>
              <a:gd name="connsiteY3" fmla="*/ 433476 h 433476"/>
              <a:gd name="connsiteX4" fmla="*/ 0 w 11084767"/>
              <a:gd name="connsiteY4" fmla="*/ 0 h 433476"/>
              <a:gd name="connsiteX0" fmla="*/ 0 w 11084767"/>
              <a:gd name="connsiteY0" fmla="*/ 0 h 433476"/>
              <a:gd name="connsiteX1" fmla="*/ 11014264 w 11084767"/>
              <a:gd name="connsiteY1" fmla="*/ 10682 h 433476"/>
              <a:gd name="connsiteX2" fmla="*/ 11084767 w 11084767"/>
              <a:gd name="connsiteY2" fmla="*/ 433476 h 433476"/>
              <a:gd name="connsiteX3" fmla="*/ 0 w 11084767"/>
              <a:gd name="connsiteY3" fmla="*/ 433476 h 433476"/>
              <a:gd name="connsiteX4" fmla="*/ 0 w 11084767"/>
              <a:gd name="connsiteY4" fmla="*/ 0 h 433476"/>
              <a:gd name="connsiteX0" fmla="*/ 0 w 11255683"/>
              <a:gd name="connsiteY0" fmla="*/ 0 h 433476"/>
              <a:gd name="connsiteX1" fmla="*/ 11014264 w 11255683"/>
              <a:gd name="connsiteY1" fmla="*/ 10682 h 433476"/>
              <a:gd name="connsiteX2" fmla="*/ 11255683 w 11255683"/>
              <a:gd name="connsiteY2" fmla="*/ 433476 h 433476"/>
              <a:gd name="connsiteX3" fmla="*/ 0 w 11255683"/>
              <a:gd name="connsiteY3" fmla="*/ 433476 h 433476"/>
              <a:gd name="connsiteX4" fmla="*/ 0 w 11255683"/>
              <a:gd name="connsiteY4" fmla="*/ 0 h 43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5683" h="433476">
                <a:moveTo>
                  <a:pt x="0" y="0"/>
                </a:moveTo>
                <a:lnTo>
                  <a:pt x="11014264" y="10682"/>
                </a:lnTo>
                <a:lnTo>
                  <a:pt x="11255683" y="433476"/>
                </a:lnTo>
                <a:lnTo>
                  <a:pt x="0" y="433476"/>
                </a:lnTo>
                <a:lnTo>
                  <a:pt x="0" y="0"/>
                </a:lnTo>
                <a:close/>
              </a:path>
            </a:pathLst>
          </a:custGeom>
          <a:solidFill>
            <a:srgbClr val="113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E3C69B3-E202-2C05-1DC3-E97CB4D0392D}"/>
              </a:ext>
            </a:extLst>
          </p:cNvPr>
          <p:cNvGrpSpPr/>
          <p:nvPr userDrawn="1"/>
        </p:nvGrpSpPr>
        <p:grpSpPr>
          <a:xfrm>
            <a:off x="10905243" y="35188"/>
            <a:ext cx="994370" cy="994370"/>
            <a:chOff x="8995766" y="5496441"/>
            <a:chExt cx="450608" cy="45060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C01BDC9-0D8F-C57C-8BA5-124E573BC135}"/>
                </a:ext>
              </a:extLst>
            </p:cNvPr>
            <p:cNvSpPr/>
            <p:nvPr userDrawn="1"/>
          </p:nvSpPr>
          <p:spPr>
            <a:xfrm>
              <a:off x="8995766" y="5496441"/>
              <a:ext cx="450608" cy="450608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F3A5A77A-F226-F559-8F10-CD6612FE7BC2}"/>
                </a:ext>
              </a:extLst>
            </p:cNvPr>
            <p:cNvSpPr/>
            <p:nvPr userDrawn="1"/>
          </p:nvSpPr>
          <p:spPr>
            <a:xfrm>
              <a:off x="9031802" y="5532477"/>
              <a:ext cx="378536" cy="378536"/>
            </a:xfrm>
            <a:prstGeom prst="ellipse">
              <a:avLst/>
            </a:prstGeom>
            <a:solidFill>
              <a:srgbClr val="00C2E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83263"/>
            <a:ext cx="1450924" cy="78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6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6DC7F81-AB6E-1A09-D745-63D16EB3D0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3393"/>
            <a:ext cx="12192000" cy="2351212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9E0FC08-90B6-8915-0BAC-C54333573075}"/>
              </a:ext>
            </a:extLst>
          </p:cNvPr>
          <p:cNvGrpSpPr/>
          <p:nvPr userDrawn="1"/>
        </p:nvGrpSpPr>
        <p:grpSpPr>
          <a:xfrm>
            <a:off x="7879648" y="1960033"/>
            <a:ext cx="2937932" cy="2937932"/>
            <a:chOff x="8995766" y="5496441"/>
            <a:chExt cx="450608" cy="45060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38F90B7-0F77-3BC2-7D11-9EB4246D2D7C}"/>
                </a:ext>
              </a:extLst>
            </p:cNvPr>
            <p:cNvSpPr/>
            <p:nvPr userDrawn="1"/>
          </p:nvSpPr>
          <p:spPr>
            <a:xfrm>
              <a:off x="8995766" y="5496441"/>
              <a:ext cx="450608" cy="450608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DDDC031-96B5-C5D2-3A4D-FD7A2CBFC375}"/>
                </a:ext>
              </a:extLst>
            </p:cNvPr>
            <p:cNvSpPr/>
            <p:nvPr userDrawn="1"/>
          </p:nvSpPr>
          <p:spPr>
            <a:xfrm>
              <a:off x="9031802" y="5532477"/>
              <a:ext cx="378536" cy="378536"/>
            </a:xfrm>
            <a:prstGeom prst="ellipse">
              <a:avLst/>
            </a:prstGeom>
            <a:solidFill>
              <a:srgbClr val="00C2E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3744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0A99EA8A-6731-2EB8-0BE8-CAE0DE70D2F2}"/>
              </a:ext>
            </a:extLst>
          </p:cNvPr>
          <p:cNvSpPr/>
          <p:nvPr userDrawn="1"/>
        </p:nvSpPr>
        <p:spPr>
          <a:xfrm>
            <a:off x="4" y="2341894"/>
            <a:ext cx="12191999" cy="2174211"/>
          </a:xfrm>
          <a:custGeom>
            <a:avLst/>
            <a:gdLst>
              <a:gd name="connsiteX0" fmla="*/ 0 w 12191999"/>
              <a:gd name="connsiteY0" fmla="*/ 0 h 2174211"/>
              <a:gd name="connsiteX1" fmla="*/ 12191999 w 12191999"/>
              <a:gd name="connsiteY1" fmla="*/ 12699 h 2174211"/>
              <a:gd name="connsiteX2" fmla="*/ 12191999 w 12191999"/>
              <a:gd name="connsiteY2" fmla="*/ 2174211 h 2174211"/>
              <a:gd name="connsiteX3" fmla="*/ 0 w 12191999"/>
              <a:gd name="connsiteY3" fmla="*/ 2174211 h 217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174211">
                <a:moveTo>
                  <a:pt x="0" y="0"/>
                </a:moveTo>
                <a:lnTo>
                  <a:pt x="12191999" y="12699"/>
                </a:lnTo>
                <a:lnTo>
                  <a:pt x="12191999" y="2174211"/>
                </a:lnTo>
                <a:lnTo>
                  <a:pt x="0" y="2174211"/>
                </a:lnTo>
                <a:close/>
              </a:path>
            </a:pathLst>
          </a:custGeom>
          <a:solidFill>
            <a:srgbClr val="113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22DF6E54-795D-85C6-17A5-B6CA61BD71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0392"/>
            <a:ext cx="6776611" cy="368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42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Oval 168">
            <a:extLst>
              <a:ext uri="{FF2B5EF4-FFF2-40B4-BE49-F238E27FC236}">
                <a16:creationId xmlns:a16="http://schemas.microsoft.com/office/drawing/2014/main" id="{A3FC0E49-2C57-DA61-0B9E-4E5780A1522C}"/>
              </a:ext>
            </a:extLst>
          </p:cNvPr>
          <p:cNvSpPr/>
          <p:nvPr userDrawn="1"/>
        </p:nvSpPr>
        <p:spPr>
          <a:xfrm>
            <a:off x="9790684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801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Oval 168">
            <a:extLst>
              <a:ext uri="{FF2B5EF4-FFF2-40B4-BE49-F238E27FC236}">
                <a16:creationId xmlns:a16="http://schemas.microsoft.com/office/drawing/2014/main" id="{A3FC0E49-2C57-DA61-0B9E-4E5780A1522C}"/>
              </a:ext>
            </a:extLst>
          </p:cNvPr>
          <p:cNvSpPr/>
          <p:nvPr userDrawn="1"/>
        </p:nvSpPr>
        <p:spPr>
          <a:xfrm>
            <a:off x="9790684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2">
            <a:extLst>
              <a:ext uri="{FF2B5EF4-FFF2-40B4-BE49-F238E27FC236}">
                <a16:creationId xmlns:a16="http://schemas.microsoft.com/office/drawing/2014/main" id="{49D9DD25-BAB3-D23A-B75E-08B6051E4E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9566" y="935085"/>
            <a:ext cx="4584561" cy="4582493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102460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Oval 168">
            <a:extLst>
              <a:ext uri="{FF2B5EF4-FFF2-40B4-BE49-F238E27FC236}">
                <a16:creationId xmlns:a16="http://schemas.microsoft.com/office/drawing/2014/main" id="{A3FC0E49-2C57-DA61-0B9E-4E5780A1522C}"/>
              </a:ext>
            </a:extLst>
          </p:cNvPr>
          <p:cNvSpPr/>
          <p:nvPr userDrawn="1"/>
        </p:nvSpPr>
        <p:spPr>
          <a:xfrm>
            <a:off x="9790684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2">
            <a:extLst>
              <a:ext uri="{FF2B5EF4-FFF2-40B4-BE49-F238E27FC236}">
                <a16:creationId xmlns:a16="http://schemas.microsoft.com/office/drawing/2014/main" id="{49D9DD25-BAB3-D23A-B75E-08B6051E4E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6662" y="1537396"/>
            <a:ext cx="2491379" cy="2490255"/>
          </a:xfrm>
          <a:prstGeom prst="ellipse">
            <a:avLst/>
          </a:prstGeom>
        </p:spPr>
      </p:sp>
      <p:sp>
        <p:nvSpPr>
          <p:cNvPr id="3" name="Picture Placeholder 42">
            <a:extLst>
              <a:ext uri="{FF2B5EF4-FFF2-40B4-BE49-F238E27FC236}">
                <a16:creationId xmlns:a16="http://schemas.microsoft.com/office/drawing/2014/main" id="{A0A8054E-FAFC-DE9D-C26E-27447CB8F3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5713" y="1537396"/>
            <a:ext cx="2491379" cy="2490255"/>
          </a:xfrm>
          <a:prstGeom prst="ellipse">
            <a:avLst/>
          </a:prstGeom>
        </p:spPr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0559C09C-B548-E9FA-0835-92967859B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64764" y="1458684"/>
            <a:ext cx="2491379" cy="2490255"/>
          </a:xfrm>
          <a:prstGeom prst="ellipse">
            <a:avLst/>
          </a:prstGeom>
        </p:spPr>
      </p:sp>
      <p:sp>
        <p:nvSpPr>
          <p:cNvPr id="5" name="Picture Placeholder 42">
            <a:extLst>
              <a:ext uri="{FF2B5EF4-FFF2-40B4-BE49-F238E27FC236}">
                <a16:creationId xmlns:a16="http://schemas.microsoft.com/office/drawing/2014/main" id="{4732A6C8-A8AA-66E5-B526-1B08C6089B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03816" y="1458684"/>
            <a:ext cx="2491379" cy="2490255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3646704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Oval 169">
            <a:extLst>
              <a:ext uri="{FF2B5EF4-FFF2-40B4-BE49-F238E27FC236}">
                <a16:creationId xmlns:a16="http://schemas.microsoft.com/office/drawing/2014/main" id="{60379020-F5FA-3B06-5E8D-3DFC1FD0CDF0}"/>
              </a:ext>
            </a:extLst>
          </p:cNvPr>
          <p:cNvSpPr/>
          <p:nvPr userDrawn="1"/>
        </p:nvSpPr>
        <p:spPr>
          <a:xfrm>
            <a:off x="8142360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45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Oval 169">
            <a:extLst>
              <a:ext uri="{FF2B5EF4-FFF2-40B4-BE49-F238E27FC236}">
                <a16:creationId xmlns:a16="http://schemas.microsoft.com/office/drawing/2014/main" id="{60379020-F5FA-3B06-5E8D-3DFC1FD0CDF0}"/>
              </a:ext>
            </a:extLst>
          </p:cNvPr>
          <p:cNvSpPr/>
          <p:nvPr userDrawn="1"/>
        </p:nvSpPr>
        <p:spPr>
          <a:xfrm>
            <a:off x="8142360" y="5801697"/>
            <a:ext cx="639438" cy="6394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3F52F2-D43C-4D72-525D-CF874758705A}"/>
              </a:ext>
            </a:extLst>
          </p:cNvPr>
          <p:cNvGrpSpPr/>
          <p:nvPr userDrawn="1"/>
        </p:nvGrpSpPr>
        <p:grpSpPr>
          <a:xfrm>
            <a:off x="-1" y="5833104"/>
            <a:ext cx="12187729" cy="994370"/>
            <a:chOff x="-1" y="5833104"/>
            <a:chExt cx="12187729" cy="9943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7BC5AF6-57B2-B48C-36F1-82A76AD3DE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7869" y="6029288"/>
              <a:ext cx="4549859" cy="7133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44E04CC-61FF-7F9E-6F36-95B3744DC6A9}"/>
                </a:ext>
              </a:extLst>
            </p:cNvPr>
            <p:cNvSpPr/>
            <p:nvPr userDrawn="1"/>
          </p:nvSpPr>
          <p:spPr>
            <a:xfrm>
              <a:off x="-1" y="6177064"/>
              <a:ext cx="11255683" cy="465515"/>
            </a:xfrm>
            <a:custGeom>
              <a:avLst/>
              <a:gdLst>
                <a:gd name="connsiteX0" fmla="*/ 0 w 11084767"/>
                <a:gd name="connsiteY0" fmla="*/ 0 h 433476"/>
                <a:gd name="connsiteX1" fmla="*/ 11084767 w 11084767"/>
                <a:gd name="connsiteY1" fmla="*/ 0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0992899 w 11084767"/>
                <a:gd name="connsiteY1" fmla="*/ 117505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084767"/>
                <a:gd name="connsiteY0" fmla="*/ 0 h 433476"/>
                <a:gd name="connsiteX1" fmla="*/ 11014264 w 11084767"/>
                <a:gd name="connsiteY1" fmla="*/ 10682 h 433476"/>
                <a:gd name="connsiteX2" fmla="*/ 11084767 w 11084767"/>
                <a:gd name="connsiteY2" fmla="*/ 433476 h 433476"/>
                <a:gd name="connsiteX3" fmla="*/ 0 w 11084767"/>
                <a:gd name="connsiteY3" fmla="*/ 433476 h 433476"/>
                <a:gd name="connsiteX4" fmla="*/ 0 w 11084767"/>
                <a:gd name="connsiteY4" fmla="*/ 0 h 433476"/>
                <a:gd name="connsiteX0" fmla="*/ 0 w 11255683"/>
                <a:gd name="connsiteY0" fmla="*/ 0 h 433476"/>
                <a:gd name="connsiteX1" fmla="*/ 11014264 w 11255683"/>
                <a:gd name="connsiteY1" fmla="*/ 10682 h 433476"/>
                <a:gd name="connsiteX2" fmla="*/ 11255683 w 11255683"/>
                <a:gd name="connsiteY2" fmla="*/ 433476 h 433476"/>
                <a:gd name="connsiteX3" fmla="*/ 0 w 11255683"/>
                <a:gd name="connsiteY3" fmla="*/ 433476 h 433476"/>
                <a:gd name="connsiteX4" fmla="*/ 0 w 11255683"/>
                <a:gd name="connsiteY4" fmla="*/ 0 h 43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683" h="433476">
                  <a:moveTo>
                    <a:pt x="0" y="0"/>
                  </a:moveTo>
                  <a:lnTo>
                    <a:pt x="11014264" y="10682"/>
                  </a:lnTo>
                  <a:lnTo>
                    <a:pt x="11255683" y="433476"/>
                  </a:lnTo>
                  <a:lnTo>
                    <a:pt x="0" y="433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E3C69B3-E202-2C05-1DC3-E97CB4D0392D}"/>
                </a:ext>
              </a:extLst>
            </p:cNvPr>
            <p:cNvGrpSpPr/>
            <p:nvPr userDrawn="1"/>
          </p:nvGrpSpPr>
          <p:grpSpPr>
            <a:xfrm>
              <a:off x="10905243" y="5833104"/>
              <a:ext cx="994370" cy="994370"/>
              <a:chOff x="8995766" y="5496441"/>
              <a:chExt cx="450608" cy="45060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C01BDC9-0D8F-C57C-8BA5-124E573BC13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3A5A77A-F226-F559-8F10-CD6612FE7BC2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AF7965B-7A4A-62F2-580C-6BDA72CF58D6}"/>
                </a:ext>
              </a:extLst>
            </p:cNvPr>
            <p:cNvGrpSpPr/>
            <p:nvPr userDrawn="1"/>
          </p:nvGrpSpPr>
          <p:grpSpPr>
            <a:xfrm>
              <a:off x="9817218" y="5833104"/>
              <a:ext cx="586372" cy="586372"/>
              <a:chOff x="8995766" y="5496441"/>
              <a:chExt cx="450608" cy="45060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AF862D13-316E-6259-A722-719FDB0D72EC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86262F9-AE2F-D7C7-2615-44D4ECB7FDC4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9F8FEF7-9465-D85E-AC64-0E83AB7DF814}"/>
                </a:ext>
              </a:extLst>
            </p:cNvPr>
            <p:cNvGrpSpPr/>
            <p:nvPr userDrawn="1"/>
          </p:nvGrpSpPr>
          <p:grpSpPr>
            <a:xfrm>
              <a:off x="8168643" y="5833104"/>
              <a:ext cx="586372" cy="586372"/>
              <a:chOff x="8995766" y="5496441"/>
              <a:chExt cx="450608" cy="450608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31CE973-8C7C-F242-EF0E-ABEE2713575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A9E6BDF-61A6-B15F-89DF-C5185D70860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9CDFF4-E6AF-C739-AE65-E85FD0359515}"/>
                </a:ext>
              </a:extLst>
            </p:cNvPr>
            <p:cNvGrpSpPr/>
            <p:nvPr userDrawn="1"/>
          </p:nvGrpSpPr>
          <p:grpSpPr>
            <a:xfrm>
              <a:off x="6520069" y="5833104"/>
              <a:ext cx="586372" cy="586372"/>
              <a:chOff x="8995766" y="5496441"/>
              <a:chExt cx="450608" cy="450608"/>
            </a:xfrm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AA0AA2A-0104-934A-C88F-93078E248D37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04D83EA-1493-188F-761F-85C394918F5D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CD48B3-71EC-92DC-C37F-A9A0309A9C27}"/>
                </a:ext>
              </a:extLst>
            </p:cNvPr>
            <p:cNvGrpSpPr/>
            <p:nvPr userDrawn="1"/>
          </p:nvGrpSpPr>
          <p:grpSpPr>
            <a:xfrm>
              <a:off x="4871495" y="5833104"/>
              <a:ext cx="586372" cy="586372"/>
              <a:chOff x="8995766" y="5496441"/>
              <a:chExt cx="450608" cy="45060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6F8AC2-01A7-A785-327B-28A4E17C1AD9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197B716-74C1-A7D4-6423-6FBBCBC5DDE0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279FF4-4E9A-D175-BB6C-33DD002E78A8}"/>
                </a:ext>
              </a:extLst>
            </p:cNvPr>
            <p:cNvGrpSpPr/>
            <p:nvPr userDrawn="1"/>
          </p:nvGrpSpPr>
          <p:grpSpPr>
            <a:xfrm>
              <a:off x="3222921" y="5833104"/>
              <a:ext cx="586372" cy="586372"/>
              <a:chOff x="8995766" y="5496441"/>
              <a:chExt cx="450608" cy="450608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9C9F2ED-15DB-65B0-2B9C-6178A7FAACC8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C6B660F8-965E-02D9-7373-1A3E56263F29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3C0F560-EB93-F0B6-AA78-A71629655079}"/>
                </a:ext>
              </a:extLst>
            </p:cNvPr>
            <p:cNvGrpSpPr/>
            <p:nvPr userDrawn="1"/>
          </p:nvGrpSpPr>
          <p:grpSpPr>
            <a:xfrm>
              <a:off x="1574347" y="5833104"/>
              <a:ext cx="586372" cy="586372"/>
              <a:chOff x="8995766" y="5496441"/>
              <a:chExt cx="450608" cy="45060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083C56-D2B2-7763-C6F4-32CB6BF9A5C5}"/>
                  </a:ext>
                </a:extLst>
              </p:cNvPr>
              <p:cNvSpPr/>
              <p:nvPr userDrawn="1"/>
            </p:nvSpPr>
            <p:spPr>
              <a:xfrm>
                <a:off x="8995766" y="5496441"/>
                <a:ext cx="450608" cy="450608"/>
              </a:xfrm>
              <a:prstGeom prst="ellipse">
                <a:avLst/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78B39B6-2C4C-CBC9-34E7-BDD8059C6407}"/>
                  </a:ext>
                </a:extLst>
              </p:cNvPr>
              <p:cNvSpPr/>
              <p:nvPr userDrawn="1"/>
            </p:nvSpPr>
            <p:spPr>
              <a:xfrm>
                <a:off x="9031802" y="5532477"/>
                <a:ext cx="378536" cy="378536"/>
              </a:xfrm>
              <a:prstGeom prst="ellipse">
                <a:avLst/>
              </a:prstGeom>
              <a:solidFill>
                <a:srgbClr val="00C2E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579E3B-B835-76C5-3785-41514644C342}"/>
              </a:ext>
            </a:extLst>
          </p:cNvPr>
          <p:cNvGrpSpPr/>
          <p:nvPr userDrawn="1"/>
        </p:nvGrpSpPr>
        <p:grpSpPr>
          <a:xfrm>
            <a:off x="222564" y="135149"/>
            <a:ext cx="11746871" cy="5623309"/>
            <a:chOff x="81280" y="108612"/>
            <a:chExt cx="11746871" cy="5623309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F2CE7B5-AE18-B7C6-1D02-4BFAE59EA5D6}"/>
                </a:ext>
              </a:extLst>
            </p:cNvPr>
            <p:cNvSpPr/>
            <p:nvPr userDrawn="1"/>
          </p:nvSpPr>
          <p:spPr>
            <a:xfrm>
              <a:off x="81280" y="115410"/>
              <a:ext cx="11746871" cy="5616511"/>
            </a:xfrm>
            <a:prstGeom prst="roundRect">
              <a:avLst>
                <a:gd name="adj" fmla="val 3281"/>
              </a:avLst>
            </a:prstGeom>
            <a:noFill/>
            <a:ln>
              <a:solidFill>
                <a:srgbClr val="1135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EBAA5-BDA9-96ED-0D3D-3A1877C8CE98}"/>
                </a:ext>
              </a:extLst>
            </p:cNvPr>
            <p:cNvSpPr/>
            <p:nvPr userDrawn="1"/>
          </p:nvSpPr>
          <p:spPr>
            <a:xfrm>
              <a:off x="81280" y="108612"/>
              <a:ext cx="11746871" cy="541628"/>
            </a:xfrm>
            <a:custGeom>
              <a:avLst/>
              <a:gdLst>
                <a:gd name="connsiteX0" fmla="*/ 184278 w 11746871"/>
                <a:gd name="connsiteY0" fmla="*/ 0 h 541628"/>
                <a:gd name="connsiteX1" fmla="*/ 11562593 w 11746871"/>
                <a:gd name="connsiteY1" fmla="*/ 0 h 541628"/>
                <a:gd name="connsiteX2" fmla="*/ 11746871 w 11746871"/>
                <a:gd name="connsiteY2" fmla="*/ 184278 h 541628"/>
                <a:gd name="connsiteX3" fmla="*/ 11746871 w 11746871"/>
                <a:gd name="connsiteY3" fmla="*/ 541628 h 541628"/>
                <a:gd name="connsiteX4" fmla="*/ 0 w 11746871"/>
                <a:gd name="connsiteY4" fmla="*/ 541628 h 541628"/>
                <a:gd name="connsiteX5" fmla="*/ 0 w 11746871"/>
                <a:gd name="connsiteY5" fmla="*/ 184278 h 541628"/>
                <a:gd name="connsiteX6" fmla="*/ 184278 w 11746871"/>
                <a:gd name="connsiteY6" fmla="*/ 0 h 54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6871" h="541628">
                  <a:moveTo>
                    <a:pt x="184278" y="0"/>
                  </a:moveTo>
                  <a:lnTo>
                    <a:pt x="11562593" y="0"/>
                  </a:lnTo>
                  <a:cubicBezTo>
                    <a:pt x="11664367" y="0"/>
                    <a:pt x="11746871" y="82504"/>
                    <a:pt x="11746871" y="184278"/>
                  </a:cubicBezTo>
                  <a:lnTo>
                    <a:pt x="11746871" y="541628"/>
                  </a:lnTo>
                  <a:lnTo>
                    <a:pt x="0" y="541628"/>
                  </a:lnTo>
                  <a:lnTo>
                    <a:pt x="0" y="184278"/>
                  </a:lnTo>
                  <a:cubicBezTo>
                    <a:pt x="0" y="82504"/>
                    <a:pt x="82504" y="0"/>
                    <a:pt x="184278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61" name="Picture 160">
            <a:extLst>
              <a:ext uri="{FF2B5EF4-FFF2-40B4-BE49-F238E27FC236}">
                <a16:creationId xmlns:a16="http://schemas.microsoft.com/office/drawing/2014/main" id="{47FBE492-86BE-3AB6-0BDA-724CFE158B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81179"/>
            <a:ext cx="1450924" cy="788510"/>
          </a:xfrm>
          <a:prstGeom prst="rect">
            <a:avLst/>
          </a:prstGeom>
        </p:spPr>
      </p:pic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51AE52-B56E-F3A5-357C-1D378B16F7B3}"/>
              </a:ext>
            </a:extLst>
          </p:cNvPr>
          <p:cNvCxnSpPr>
            <a:cxnSpLocks/>
          </p:cNvCxnSpPr>
          <p:nvPr userDrawn="1"/>
        </p:nvCxnSpPr>
        <p:spPr>
          <a:xfrm>
            <a:off x="2299863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C1049EE-5070-267B-FC97-D14A8A1DDD1A}"/>
              </a:ext>
            </a:extLst>
          </p:cNvPr>
          <p:cNvCxnSpPr>
            <a:cxnSpLocks/>
          </p:cNvCxnSpPr>
          <p:nvPr userDrawn="1"/>
        </p:nvCxnSpPr>
        <p:spPr>
          <a:xfrm>
            <a:off x="9895731" y="190565"/>
            <a:ext cx="0" cy="400560"/>
          </a:xfrm>
          <a:prstGeom prst="line">
            <a:avLst/>
          </a:prstGeom>
          <a:ln>
            <a:solidFill>
              <a:srgbClr val="00C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09D27DFE-2113-750A-193C-29D497DC8AC4}"/>
              </a:ext>
            </a:extLst>
          </p:cNvPr>
          <p:cNvSpPr/>
          <p:nvPr userDrawn="1"/>
        </p:nvSpPr>
        <p:spPr>
          <a:xfrm>
            <a:off x="10532183" y="251108"/>
            <a:ext cx="744700" cy="341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5">
            <a:extLst>
              <a:ext uri="{FF2B5EF4-FFF2-40B4-BE49-F238E27FC236}">
                <a16:creationId xmlns:a16="http://schemas.microsoft.com/office/drawing/2014/main" id="{5B569297-6C47-D6F6-101B-E82F5F47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32184" y="230182"/>
            <a:ext cx="723494" cy="365125"/>
          </a:xfrm>
        </p:spPr>
        <p:txBody>
          <a:bodyPr/>
          <a:lstStyle>
            <a:lvl1pPr algn="ctr">
              <a:defRPr sz="1600" b="1">
                <a:solidFill>
                  <a:srgbClr val="1135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C6DA155-9A2D-40EC-B8BA-16E3A0484D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62EF99EE-56C3-EE74-392C-A974C4433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34771" y="2106558"/>
            <a:ext cx="4156053" cy="3660685"/>
          </a:xfrm>
          <a:custGeom>
            <a:avLst/>
            <a:gdLst>
              <a:gd name="connsiteX0" fmla="*/ 3109227 w 5163777"/>
              <a:gd name="connsiteY0" fmla="*/ 0 h 4580659"/>
              <a:gd name="connsiteX1" fmla="*/ 5086984 w 5163777"/>
              <a:gd name="connsiteY1" fmla="*/ 709996 h 4580659"/>
              <a:gd name="connsiteX2" fmla="*/ 5163777 w 5163777"/>
              <a:gd name="connsiteY2" fmla="*/ 779790 h 4580659"/>
              <a:gd name="connsiteX3" fmla="*/ 5163777 w 5163777"/>
              <a:gd name="connsiteY3" fmla="*/ 4580659 h 4580659"/>
              <a:gd name="connsiteX4" fmla="*/ 370156 w 5163777"/>
              <a:gd name="connsiteY4" fmla="*/ 4580659 h 4580659"/>
              <a:gd name="connsiteX5" fmla="*/ 244339 w 5163777"/>
              <a:gd name="connsiteY5" fmla="*/ 4319479 h 4580659"/>
              <a:gd name="connsiteX6" fmla="*/ 0 w 5163777"/>
              <a:gd name="connsiteY6" fmla="*/ 3109227 h 4580659"/>
              <a:gd name="connsiteX7" fmla="*/ 3109227 w 5163777"/>
              <a:gd name="connsiteY7" fmla="*/ 0 h 458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3777" h="4580659">
                <a:moveTo>
                  <a:pt x="3109227" y="0"/>
                </a:moveTo>
                <a:cubicBezTo>
                  <a:pt x="3860493" y="0"/>
                  <a:pt x="4549526" y="266447"/>
                  <a:pt x="5086984" y="709996"/>
                </a:cubicBezTo>
                <a:lnTo>
                  <a:pt x="5163777" y="779790"/>
                </a:lnTo>
                <a:lnTo>
                  <a:pt x="5163777" y="4580659"/>
                </a:lnTo>
                <a:lnTo>
                  <a:pt x="370156" y="4580659"/>
                </a:lnTo>
                <a:lnTo>
                  <a:pt x="244339" y="4319479"/>
                </a:lnTo>
                <a:cubicBezTo>
                  <a:pt x="87003" y="3947496"/>
                  <a:pt x="0" y="3538522"/>
                  <a:pt x="0" y="3109227"/>
                </a:cubicBezTo>
                <a:cubicBezTo>
                  <a:pt x="0" y="1392048"/>
                  <a:pt x="1392048" y="0"/>
                  <a:pt x="3109227" y="0"/>
                </a:cubicBezTo>
                <a:close/>
              </a:path>
            </a:pathLst>
          </a:cu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72FCBE-817E-C0DE-6674-8E808C0458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67774" y="685487"/>
            <a:ext cx="3980635" cy="1420010"/>
          </a:xfrm>
          <a:custGeom>
            <a:avLst/>
            <a:gdLst>
              <a:gd name="connsiteX0" fmla="*/ 0 w 5129880"/>
              <a:gd name="connsiteY0" fmla="*/ 0 h 1829979"/>
              <a:gd name="connsiteX1" fmla="*/ 5129880 w 5129880"/>
              <a:gd name="connsiteY1" fmla="*/ 0 h 1829979"/>
              <a:gd name="connsiteX2" fmla="*/ 5067145 w 5129880"/>
              <a:gd name="connsiteY2" fmla="*/ 171407 h 1829979"/>
              <a:gd name="connsiteX3" fmla="*/ 2564940 w 5129880"/>
              <a:gd name="connsiteY3" fmla="*/ 1829979 h 1829979"/>
              <a:gd name="connsiteX4" fmla="*/ 62736 w 5129880"/>
              <a:gd name="connsiteY4" fmla="*/ 171407 h 182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9880" h="1829979">
                <a:moveTo>
                  <a:pt x="0" y="0"/>
                </a:moveTo>
                <a:lnTo>
                  <a:pt x="5129880" y="0"/>
                </a:lnTo>
                <a:lnTo>
                  <a:pt x="5067145" y="171407"/>
                </a:lnTo>
                <a:cubicBezTo>
                  <a:pt x="4654893" y="1146080"/>
                  <a:pt x="3689783" y="1829979"/>
                  <a:pt x="2564940" y="1829979"/>
                </a:cubicBezTo>
                <a:cubicBezTo>
                  <a:pt x="1440097" y="1829979"/>
                  <a:pt x="474988" y="1146080"/>
                  <a:pt x="62736" y="171407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4287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2E66B-9547-27F8-92AB-68CC93F79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DA155-9A2D-40EC-B8BA-16E3A0484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0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6" r:id="rId2"/>
    <p:sldLayoutId id="2147483655" r:id="rId3"/>
    <p:sldLayoutId id="2147483657" r:id="rId4"/>
    <p:sldLayoutId id="2147483649" r:id="rId5"/>
    <p:sldLayoutId id="2147483658" r:id="rId6"/>
    <p:sldLayoutId id="2147483665" r:id="rId7"/>
    <p:sldLayoutId id="2147483650" r:id="rId8"/>
    <p:sldLayoutId id="2147483659" r:id="rId9"/>
    <p:sldLayoutId id="2147483651" r:id="rId10"/>
    <p:sldLayoutId id="2147483664" r:id="rId11"/>
    <p:sldLayoutId id="2147483660" r:id="rId12"/>
    <p:sldLayoutId id="2147483652" r:id="rId13"/>
    <p:sldLayoutId id="2147483661" r:id="rId14"/>
    <p:sldLayoutId id="2147483653" r:id="rId15"/>
    <p:sldLayoutId id="2147483662" r:id="rId16"/>
    <p:sldLayoutId id="2147483654" r:id="rId17"/>
    <p:sldLayoutId id="2147483663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8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5.sv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5.sv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2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5.sv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90.png"/><Relationship Id="rId18" Type="http://schemas.openxmlformats.org/officeDocument/2006/relationships/slide" Target="slide35.xml"/><Relationship Id="rId3" Type="http://schemas.openxmlformats.org/officeDocument/2006/relationships/slide" Target="slide3.xml"/><Relationship Id="rId21" Type="http://schemas.openxmlformats.org/officeDocument/2006/relationships/image" Target="../media/image5.svg"/><Relationship Id="rId7" Type="http://schemas.openxmlformats.org/officeDocument/2006/relationships/image" Target="../media/image70.png"/><Relationship Id="rId12" Type="http://schemas.openxmlformats.org/officeDocument/2006/relationships/slide" Target="slide22.xml"/><Relationship Id="rId17" Type="http://schemas.openxmlformats.org/officeDocument/2006/relationships/image" Target="../media/image12.png"/><Relationship Id="rId2" Type="http://schemas.openxmlformats.org/officeDocument/2006/relationships/image" Target="../media/image7.png"/><Relationship Id="rId16" Type="http://schemas.openxmlformats.org/officeDocument/2006/relationships/image" Target="../media/image100.png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image" Target="../media/image10.png"/><Relationship Id="rId5" Type="http://schemas.openxmlformats.org/officeDocument/2006/relationships/image" Target="../media/image8.png"/><Relationship Id="rId15" Type="http://schemas.openxmlformats.org/officeDocument/2006/relationships/slide" Target="slide29.xml"/><Relationship Id="rId10" Type="http://schemas.openxmlformats.org/officeDocument/2006/relationships/image" Target="../media/image80.png"/><Relationship Id="rId19" Type="http://schemas.openxmlformats.org/officeDocument/2006/relationships/image" Target="../media/image110.png"/><Relationship Id="rId4" Type="http://schemas.openxmlformats.org/officeDocument/2006/relationships/image" Target="../media/image60.png"/><Relationship Id="rId9" Type="http://schemas.openxmlformats.org/officeDocument/2006/relationships/slide" Target="slide15.xml"/><Relationship Id="rId1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6.sv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12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38.svg"/><Relationship Id="rId10" Type="http://schemas.openxmlformats.org/officeDocument/2006/relationships/image" Target="../media/image19.png"/><Relationship Id="rId4" Type="http://schemas.openxmlformats.org/officeDocument/2006/relationships/image" Target="../media/image5.svg"/><Relationship Id="rId9" Type="http://schemas.openxmlformats.org/officeDocument/2006/relationships/image" Target="../media/image18.png"/><Relationship Id="rId1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chart" Target="../charts/chart3.xml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12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11" Type="http://schemas.openxmlformats.org/officeDocument/2006/relationships/chart" Target="../charts/chart1.xml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chart" Target="../charts/char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41.jpeg"/><Relationship Id="rId3" Type="http://schemas.openxmlformats.org/officeDocument/2006/relationships/image" Target="../media/image40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5.sv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chart" Target="../charts/chart5.xml"/><Relationship Id="rId3" Type="http://schemas.openxmlformats.org/officeDocument/2006/relationships/image" Target="../media/image44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5.sv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5.sv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sv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23.jpe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8.png"/><Relationship Id="rId5" Type="http://schemas.openxmlformats.org/officeDocument/2006/relationships/image" Target="../media/image4.png"/><Relationship Id="rId10" Type="http://schemas.openxmlformats.org/officeDocument/2006/relationships/image" Target="../media/image17.png"/><Relationship Id="rId4" Type="http://schemas.openxmlformats.org/officeDocument/2006/relationships/image" Target="../media/image24.jpeg"/><Relationship Id="rId9" Type="http://schemas.openxmlformats.org/officeDocument/2006/relationships/image" Target="../media/image16.png"/><Relationship Id="rId1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4B32ACB-1E75-382C-33DB-F13491BF1B20}"/>
              </a:ext>
            </a:extLst>
          </p:cNvPr>
          <p:cNvSpPr txBox="1"/>
          <p:nvPr/>
        </p:nvSpPr>
        <p:spPr>
          <a:xfrm>
            <a:off x="5198138" y="2373285"/>
            <a:ext cx="6510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روانشناسی</a:t>
            </a:r>
            <a:endParaRPr lang="en-US" sz="28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6BB55A-F037-635C-74F8-47A08EB39B46}"/>
              </a:ext>
            </a:extLst>
          </p:cNvPr>
          <p:cNvSpPr txBox="1"/>
          <p:nvPr/>
        </p:nvSpPr>
        <p:spPr>
          <a:xfrm>
            <a:off x="5198138" y="3452399"/>
            <a:ext cx="6510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پژوهشگر: محمد جواد عزیزپناه                    استاد راهنما: علیرضا عزیزی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764976B-6B55-5F29-2DE1-F3AB914F5ACC}"/>
              </a:ext>
            </a:extLst>
          </p:cNvPr>
          <p:cNvSpPr txBox="1"/>
          <p:nvPr/>
        </p:nvSpPr>
        <p:spPr>
          <a:xfrm>
            <a:off x="5198138" y="4287851"/>
            <a:ext cx="6510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تاریخ ارائه: زمستان .................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BE8DC519-ECDE-84AF-E7B9-7AB88D48028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66355" y="627908"/>
            <a:ext cx="1374281" cy="137428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3932F7E-2F77-7983-880A-4D99355D0930}"/>
              </a:ext>
            </a:extLst>
          </p:cNvPr>
          <p:cNvSpPr txBox="1"/>
          <p:nvPr/>
        </p:nvSpPr>
        <p:spPr>
          <a:xfrm>
            <a:off x="5198138" y="5099091"/>
            <a:ext cx="6510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ارائه پایان نامه دانشجوی دانشگاه تهران، دانشگاه روانشناسی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24BAB1B-845D-D5DA-BA99-2E9681E112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542" y="554623"/>
            <a:ext cx="3509928" cy="630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0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A056BA-6E5C-59AD-1FFB-D7C8D9791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E70E4C5-BB46-18F7-C039-46EFC9DD2EA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6536E3-C5A2-1E00-48BE-A3719D046135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787F4-FD12-6678-A8BF-4870C3AF9E34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213B38-170D-4070-297B-37383FA97FB2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2C48E3-2E1F-81DC-BC17-06EA9E706599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872466-48C0-D401-5E93-42F5D17EB72C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E00AE8-1D6C-3169-6BA5-A1A193366A14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5F48BE-ADCA-F3EB-C313-EAB4593D23A5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FF2A0-6A4B-065B-C886-65201C4D9350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D7F2F99E-641E-1615-C3EB-3037E3F4AA80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2A491A7-CE82-2AB1-6613-ABEE912130E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2AFF87-7513-85CF-5613-D264D438F40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55C48A-0D4B-92E7-DB1C-E268E09973F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4E1FCE5-72A0-468A-B1FB-0D7D964064E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C24DA9-906F-D728-6715-65AC66190F7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8B5F62A-76FB-E1EB-47FE-1CBEDB26175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6288858-7B5A-5AA3-99C2-852D979BA59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F1C670-559A-6265-AE4B-15C5414E889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2685234-3C5E-6EEB-0367-3A6B0482769E}"/>
              </a:ext>
            </a:extLst>
          </p:cNvPr>
          <p:cNvSpPr txBox="1"/>
          <p:nvPr/>
        </p:nvSpPr>
        <p:spPr>
          <a:xfrm>
            <a:off x="658984" y="1285537"/>
            <a:ext cx="1103768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AFD1471-099A-DF83-5C39-1BE340E9C688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673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A056BA-6E5C-59AD-1FFB-D7C8D9791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E70E4C5-BB46-18F7-C039-46EFC9DD2EA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6536E3-C5A2-1E00-48BE-A3719D046135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787F4-FD12-6678-A8BF-4870C3AF9E34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213B38-170D-4070-297B-37383FA97FB2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2C48E3-2E1F-81DC-BC17-06EA9E706599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872466-48C0-D401-5E93-42F5D17EB72C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E00AE8-1D6C-3169-6BA5-A1A193366A14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5F48BE-ADCA-F3EB-C313-EAB4593D23A5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FF2A0-6A4B-065B-C886-65201C4D9350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D7F2F99E-641E-1615-C3EB-3037E3F4AA80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2A491A7-CE82-2AB1-6613-ABEE912130E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2AFF87-7513-85CF-5613-D264D438F40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55C48A-0D4B-92E7-DB1C-E268E09973F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4E1FCE5-72A0-468A-B1FB-0D7D964064E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C24DA9-906F-D728-6715-65AC66190F7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8B5F62A-76FB-E1EB-47FE-1CBEDB26175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6288858-7B5A-5AA3-99C2-852D979BA59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F1C670-559A-6265-AE4B-15C5414E889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4DDC992-7AFA-089A-D562-04178DC740C2}"/>
              </a:ext>
            </a:extLst>
          </p:cNvPr>
          <p:cNvGrpSpPr/>
          <p:nvPr/>
        </p:nvGrpSpPr>
        <p:grpSpPr>
          <a:xfrm>
            <a:off x="4456312" y="2024376"/>
            <a:ext cx="2944706" cy="2577002"/>
            <a:chOff x="6270594" y="1593776"/>
            <a:chExt cx="5148957" cy="4506009"/>
          </a:xfrm>
        </p:grpSpPr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74210A20-5B43-8099-B3F6-4D7786B44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4091" y="1593776"/>
              <a:ext cx="1335460" cy="1761416"/>
            </a:xfrm>
            <a:custGeom>
              <a:avLst/>
              <a:gdLst>
                <a:gd name="T0" fmla="*/ 107 w 409"/>
                <a:gd name="T1" fmla="*/ 540 h 540"/>
                <a:gd name="T2" fmla="*/ 98 w 409"/>
                <a:gd name="T3" fmla="*/ 530 h 540"/>
                <a:gd name="T4" fmla="*/ 98 w 409"/>
                <a:gd name="T5" fmla="*/ 244 h 540"/>
                <a:gd name="T6" fmla="*/ 10 w 409"/>
                <a:gd name="T7" fmla="*/ 244 h 540"/>
                <a:gd name="T8" fmla="*/ 2 w 409"/>
                <a:gd name="T9" fmla="*/ 238 h 540"/>
                <a:gd name="T10" fmla="*/ 3 w 409"/>
                <a:gd name="T11" fmla="*/ 228 h 540"/>
                <a:gd name="T12" fmla="*/ 197 w 409"/>
                <a:gd name="T13" fmla="*/ 4 h 540"/>
                <a:gd name="T14" fmla="*/ 212 w 409"/>
                <a:gd name="T15" fmla="*/ 4 h 540"/>
                <a:gd name="T16" fmla="*/ 406 w 409"/>
                <a:gd name="T17" fmla="*/ 228 h 540"/>
                <a:gd name="T18" fmla="*/ 408 w 409"/>
                <a:gd name="T19" fmla="*/ 238 h 540"/>
                <a:gd name="T20" fmla="*/ 399 w 409"/>
                <a:gd name="T21" fmla="*/ 244 h 540"/>
                <a:gd name="T22" fmla="*/ 308 w 409"/>
                <a:gd name="T23" fmla="*/ 244 h 540"/>
                <a:gd name="T24" fmla="*/ 308 w 409"/>
                <a:gd name="T25" fmla="*/ 409 h 540"/>
                <a:gd name="T26" fmla="*/ 298 w 409"/>
                <a:gd name="T27" fmla="*/ 418 h 540"/>
                <a:gd name="T28" fmla="*/ 289 w 409"/>
                <a:gd name="T29" fmla="*/ 409 h 540"/>
                <a:gd name="T30" fmla="*/ 289 w 409"/>
                <a:gd name="T31" fmla="*/ 234 h 540"/>
                <a:gd name="T32" fmla="*/ 298 w 409"/>
                <a:gd name="T33" fmla="*/ 225 h 540"/>
                <a:gd name="T34" fmla="*/ 378 w 409"/>
                <a:gd name="T35" fmla="*/ 225 h 540"/>
                <a:gd name="T36" fmla="*/ 205 w 409"/>
                <a:gd name="T37" fmla="*/ 25 h 540"/>
                <a:gd name="T38" fmla="*/ 31 w 409"/>
                <a:gd name="T39" fmla="*/ 225 h 540"/>
                <a:gd name="T40" fmla="*/ 107 w 409"/>
                <a:gd name="T41" fmla="*/ 225 h 540"/>
                <a:gd name="T42" fmla="*/ 117 w 409"/>
                <a:gd name="T43" fmla="*/ 234 h 540"/>
                <a:gd name="T44" fmla="*/ 117 w 409"/>
                <a:gd name="T45" fmla="*/ 530 h 540"/>
                <a:gd name="T46" fmla="*/ 107 w 409"/>
                <a:gd name="T4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9" h="540">
                  <a:moveTo>
                    <a:pt x="107" y="540"/>
                  </a:moveTo>
                  <a:cubicBezTo>
                    <a:pt x="102" y="540"/>
                    <a:pt x="98" y="536"/>
                    <a:pt x="98" y="530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44"/>
                    <a:pt x="3" y="242"/>
                    <a:pt x="2" y="238"/>
                  </a:cubicBezTo>
                  <a:cubicBezTo>
                    <a:pt x="0" y="235"/>
                    <a:pt x="1" y="231"/>
                    <a:pt x="3" y="228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201" y="0"/>
                    <a:pt x="208" y="0"/>
                    <a:pt x="212" y="4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9" y="231"/>
                    <a:pt x="409" y="235"/>
                    <a:pt x="408" y="238"/>
                  </a:cubicBezTo>
                  <a:cubicBezTo>
                    <a:pt x="406" y="242"/>
                    <a:pt x="403" y="244"/>
                    <a:pt x="399" y="244"/>
                  </a:cubicBezTo>
                  <a:cubicBezTo>
                    <a:pt x="308" y="244"/>
                    <a:pt x="308" y="244"/>
                    <a:pt x="308" y="244"/>
                  </a:cubicBezTo>
                  <a:cubicBezTo>
                    <a:pt x="308" y="409"/>
                    <a:pt x="308" y="409"/>
                    <a:pt x="308" y="409"/>
                  </a:cubicBezTo>
                  <a:cubicBezTo>
                    <a:pt x="308" y="414"/>
                    <a:pt x="304" y="418"/>
                    <a:pt x="298" y="418"/>
                  </a:cubicBezTo>
                  <a:cubicBezTo>
                    <a:pt x="293" y="418"/>
                    <a:pt x="289" y="414"/>
                    <a:pt x="289" y="409"/>
                  </a:cubicBezTo>
                  <a:cubicBezTo>
                    <a:pt x="289" y="234"/>
                    <a:pt x="289" y="234"/>
                    <a:pt x="289" y="234"/>
                  </a:cubicBezTo>
                  <a:cubicBezTo>
                    <a:pt x="289" y="229"/>
                    <a:pt x="293" y="225"/>
                    <a:pt x="298" y="225"/>
                  </a:cubicBezTo>
                  <a:cubicBezTo>
                    <a:pt x="378" y="225"/>
                    <a:pt x="378" y="225"/>
                    <a:pt x="378" y="225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31" y="225"/>
                    <a:pt x="31" y="225"/>
                    <a:pt x="31" y="225"/>
                  </a:cubicBezTo>
                  <a:cubicBezTo>
                    <a:pt x="107" y="225"/>
                    <a:pt x="107" y="225"/>
                    <a:pt x="107" y="225"/>
                  </a:cubicBezTo>
                  <a:cubicBezTo>
                    <a:pt x="112" y="225"/>
                    <a:pt x="117" y="229"/>
                    <a:pt x="117" y="234"/>
                  </a:cubicBezTo>
                  <a:cubicBezTo>
                    <a:pt x="117" y="530"/>
                    <a:pt x="117" y="530"/>
                    <a:pt x="117" y="530"/>
                  </a:cubicBezTo>
                  <a:cubicBezTo>
                    <a:pt x="117" y="536"/>
                    <a:pt x="112" y="540"/>
                    <a:pt x="107" y="54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7A928E0E-16DD-EFB8-4364-A7E281B96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7756" y="2814043"/>
              <a:ext cx="61616" cy="502305"/>
            </a:xfrm>
            <a:custGeom>
              <a:avLst/>
              <a:gdLst>
                <a:gd name="T0" fmla="*/ 9 w 19"/>
                <a:gd name="T1" fmla="*/ 154 h 154"/>
                <a:gd name="T2" fmla="*/ 0 w 19"/>
                <a:gd name="T3" fmla="*/ 145 h 154"/>
                <a:gd name="T4" fmla="*/ 0 w 19"/>
                <a:gd name="T5" fmla="*/ 9 h 154"/>
                <a:gd name="T6" fmla="*/ 9 w 19"/>
                <a:gd name="T7" fmla="*/ 0 h 154"/>
                <a:gd name="T8" fmla="*/ 19 w 19"/>
                <a:gd name="T9" fmla="*/ 9 h 154"/>
                <a:gd name="T10" fmla="*/ 19 w 19"/>
                <a:gd name="T11" fmla="*/ 145 h 154"/>
                <a:gd name="T12" fmla="*/ 9 w 19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4">
                  <a:moveTo>
                    <a:pt x="9" y="154"/>
                  </a:moveTo>
                  <a:cubicBezTo>
                    <a:pt x="4" y="154"/>
                    <a:pt x="0" y="150"/>
                    <a:pt x="0" y="14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50"/>
                    <a:pt x="15" y="154"/>
                    <a:pt x="9" y="154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A8FE4E14-DFB2-0455-9930-7C814468B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7756" y="3427523"/>
              <a:ext cx="61616" cy="257180"/>
            </a:xfrm>
            <a:custGeom>
              <a:avLst/>
              <a:gdLst>
                <a:gd name="T0" fmla="*/ 9 w 19"/>
                <a:gd name="T1" fmla="*/ 79 h 79"/>
                <a:gd name="T2" fmla="*/ 0 w 19"/>
                <a:gd name="T3" fmla="*/ 69 h 79"/>
                <a:gd name="T4" fmla="*/ 0 w 19"/>
                <a:gd name="T5" fmla="*/ 9 h 79"/>
                <a:gd name="T6" fmla="*/ 9 w 19"/>
                <a:gd name="T7" fmla="*/ 0 h 79"/>
                <a:gd name="T8" fmla="*/ 19 w 19"/>
                <a:gd name="T9" fmla="*/ 9 h 79"/>
                <a:gd name="T10" fmla="*/ 19 w 19"/>
                <a:gd name="T11" fmla="*/ 69 h 79"/>
                <a:gd name="T12" fmla="*/ 9 w 19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9">
                  <a:moveTo>
                    <a:pt x="9" y="79"/>
                  </a:moveTo>
                  <a:cubicBezTo>
                    <a:pt x="4" y="79"/>
                    <a:pt x="0" y="74"/>
                    <a:pt x="0" y="6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4"/>
                    <a:pt x="15" y="79"/>
                    <a:pt x="9" y="7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2029C0DF-1FE2-5583-57FC-CC6EB37AF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3321" y="3179719"/>
              <a:ext cx="62956" cy="904149"/>
            </a:xfrm>
            <a:custGeom>
              <a:avLst/>
              <a:gdLst>
                <a:gd name="T0" fmla="*/ 10 w 19"/>
                <a:gd name="T1" fmla="*/ 277 h 277"/>
                <a:gd name="T2" fmla="*/ 0 w 19"/>
                <a:gd name="T3" fmla="*/ 268 h 277"/>
                <a:gd name="T4" fmla="*/ 0 w 19"/>
                <a:gd name="T5" fmla="*/ 9 h 277"/>
                <a:gd name="T6" fmla="*/ 10 w 19"/>
                <a:gd name="T7" fmla="*/ 0 h 277"/>
                <a:gd name="T8" fmla="*/ 19 w 19"/>
                <a:gd name="T9" fmla="*/ 9 h 277"/>
                <a:gd name="T10" fmla="*/ 19 w 19"/>
                <a:gd name="T11" fmla="*/ 268 h 277"/>
                <a:gd name="T12" fmla="*/ 10 w 19"/>
                <a:gd name="T13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77">
                  <a:moveTo>
                    <a:pt x="10" y="277"/>
                  </a:moveTo>
                  <a:cubicBezTo>
                    <a:pt x="4" y="277"/>
                    <a:pt x="0" y="273"/>
                    <a:pt x="0" y="26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268"/>
                    <a:pt x="19" y="268"/>
                    <a:pt x="19" y="268"/>
                  </a:cubicBezTo>
                  <a:cubicBezTo>
                    <a:pt x="19" y="273"/>
                    <a:pt x="15" y="277"/>
                    <a:pt x="10" y="277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632CFE13-9C73-BA4B-0D3B-A796DD4FC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668" y="2164394"/>
              <a:ext cx="2895954" cy="3743845"/>
            </a:xfrm>
            <a:custGeom>
              <a:avLst/>
              <a:gdLst>
                <a:gd name="T0" fmla="*/ 513 w 887"/>
                <a:gd name="T1" fmla="*/ 1147 h 1147"/>
                <a:gd name="T2" fmla="*/ 23 w 887"/>
                <a:gd name="T3" fmla="*/ 1147 h 1147"/>
                <a:gd name="T4" fmla="*/ 107 w 887"/>
                <a:gd name="T5" fmla="*/ 727 h 1147"/>
                <a:gd name="T6" fmla="*/ 107 w 887"/>
                <a:gd name="T7" fmla="*/ 692 h 1147"/>
                <a:gd name="T8" fmla="*/ 101 w 887"/>
                <a:gd name="T9" fmla="*/ 657 h 1147"/>
                <a:gd name="T10" fmla="*/ 18 w 887"/>
                <a:gd name="T11" fmla="*/ 301 h 1147"/>
                <a:gd name="T12" fmla="*/ 411 w 887"/>
                <a:gd name="T13" fmla="*/ 0 h 1147"/>
                <a:gd name="T14" fmla="*/ 738 w 887"/>
                <a:gd name="T15" fmla="*/ 154 h 1147"/>
                <a:gd name="T16" fmla="*/ 801 w 887"/>
                <a:gd name="T17" fmla="*/ 368 h 1147"/>
                <a:gd name="T18" fmla="*/ 829 w 887"/>
                <a:gd name="T19" fmla="*/ 526 h 1147"/>
                <a:gd name="T20" fmla="*/ 881 w 887"/>
                <a:gd name="T21" fmla="*/ 629 h 1147"/>
                <a:gd name="T22" fmla="*/ 824 w 887"/>
                <a:gd name="T23" fmla="*/ 660 h 1147"/>
                <a:gd name="T24" fmla="*/ 823 w 887"/>
                <a:gd name="T25" fmla="*/ 664 h 1147"/>
                <a:gd name="T26" fmla="*/ 823 w 887"/>
                <a:gd name="T27" fmla="*/ 681 h 1147"/>
                <a:gd name="T28" fmla="*/ 827 w 887"/>
                <a:gd name="T29" fmla="*/ 712 h 1147"/>
                <a:gd name="T30" fmla="*/ 827 w 887"/>
                <a:gd name="T31" fmla="*/ 729 h 1147"/>
                <a:gd name="T32" fmla="*/ 789 w 887"/>
                <a:gd name="T33" fmla="*/ 748 h 1147"/>
                <a:gd name="T34" fmla="*/ 816 w 887"/>
                <a:gd name="T35" fmla="*/ 773 h 1147"/>
                <a:gd name="T36" fmla="*/ 807 w 887"/>
                <a:gd name="T37" fmla="*/ 784 h 1147"/>
                <a:gd name="T38" fmla="*/ 770 w 887"/>
                <a:gd name="T39" fmla="*/ 818 h 1147"/>
                <a:gd name="T40" fmla="*/ 778 w 887"/>
                <a:gd name="T41" fmla="*/ 861 h 1147"/>
                <a:gd name="T42" fmla="*/ 773 w 887"/>
                <a:gd name="T43" fmla="*/ 913 h 1147"/>
                <a:gd name="T44" fmla="*/ 641 w 887"/>
                <a:gd name="T45" fmla="*/ 940 h 1147"/>
                <a:gd name="T46" fmla="*/ 556 w 887"/>
                <a:gd name="T47" fmla="*/ 915 h 1147"/>
                <a:gd name="T48" fmla="*/ 554 w 887"/>
                <a:gd name="T49" fmla="*/ 913 h 1147"/>
                <a:gd name="T50" fmla="*/ 532 w 887"/>
                <a:gd name="T51" fmla="*/ 987 h 1147"/>
                <a:gd name="T52" fmla="*/ 513 w 887"/>
                <a:gd name="T53" fmla="*/ 1147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7" h="1147">
                  <a:moveTo>
                    <a:pt x="513" y="1147"/>
                  </a:moveTo>
                  <a:cubicBezTo>
                    <a:pt x="23" y="1147"/>
                    <a:pt x="23" y="1147"/>
                    <a:pt x="23" y="1147"/>
                  </a:cubicBezTo>
                  <a:cubicBezTo>
                    <a:pt x="23" y="1147"/>
                    <a:pt x="104" y="789"/>
                    <a:pt x="107" y="727"/>
                  </a:cubicBezTo>
                  <a:cubicBezTo>
                    <a:pt x="108" y="714"/>
                    <a:pt x="108" y="703"/>
                    <a:pt x="107" y="692"/>
                  </a:cubicBezTo>
                  <a:cubicBezTo>
                    <a:pt x="106" y="679"/>
                    <a:pt x="104" y="667"/>
                    <a:pt x="101" y="657"/>
                  </a:cubicBezTo>
                  <a:cubicBezTo>
                    <a:pt x="84" y="602"/>
                    <a:pt x="0" y="417"/>
                    <a:pt x="18" y="301"/>
                  </a:cubicBezTo>
                  <a:cubicBezTo>
                    <a:pt x="35" y="185"/>
                    <a:pt x="150" y="0"/>
                    <a:pt x="411" y="0"/>
                  </a:cubicBezTo>
                  <a:cubicBezTo>
                    <a:pt x="618" y="0"/>
                    <a:pt x="718" y="124"/>
                    <a:pt x="738" y="154"/>
                  </a:cubicBezTo>
                  <a:cubicBezTo>
                    <a:pt x="774" y="208"/>
                    <a:pt x="801" y="322"/>
                    <a:pt x="801" y="368"/>
                  </a:cubicBezTo>
                  <a:cubicBezTo>
                    <a:pt x="801" y="415"/>
                    <a:pt x="796" y="479"/>
                    <a:pt x="829" y="526"/>
                  </a:cubicBezTo>
                  <a:cubicBezTo>
                    <a:pt x="862" y="574"/>
                    <a:pt x="887" y="611"/>
                    <a:pt x="881" y="629"/>
                  </a:cubicBezTo>
                  <a:cubicBezTo>
                    <a:pt x="875" y="645"/>
                    <a:pt x="848" y="657"/>
                    <a:pt x="824" y="660"/>
                  </a:cubicBezTo>
                  <a:cubicBezTo>
                    <a:pt x="824" y="661"/>
                    <a:pt x="823" y="663"/>
                    <a:pt x="823" y="664"/>
                  </a:cubicBezTo>
                  <a:cubicBezTo>
                    <a:pt x="822" y="670"/>
                    <a:pt x="822" y="675"/>
                    <a:pt x="823" y="681"/>
                  </a:cubicBezTo>
                  <a:cubicBezTo>
                    <a:pt x="823" y="692"/>
                    <a:pt x="825" y="703"/>
                    <a:pt x="827" y="712"/>
                  </a:cubicBezTo>
                  <a:cubicBezTo>
                    <a:pt x="828" y="720"/>
                    <a:pt x="828" y="726"/>
                    <a:pt x="827" y="729"/>
                  </a:cubicBezTo>
                  <a:cubicBezTo>
                    <a:pt x="823" y="738"/>
                    <a:pt x="802" y="745"/>
                    <a:pt x="789" y="748"/>
                  </a:cubicBezTo>
                  <a:cubicBezTo>
                    <a:pt x="813" y="750"/>
                    <a:pt x="823" y="759"/>
                    <a:pt x="816" y="773"/>
                  </a:cubicBezTo>
                  <a:cubicBezTo>
                    <a:pt x="815" y="777"/>
                    <a:pt x="811" y="781"/>
                    <a:pt x="807" y="784"/>
                  </a:cubicBezTo>
                  <a:cubicBezTo>
                    <a:pt x="793" y="795"/>
                    <a:pt x="771" y="802"/>
                    <a:pt x="770" y="818"/>
                  </a:cubicBezTo>
                  <a:cubicBezTo>
                    <a:pt x="769" y="828"/>
                    <a:pt x="774" y="844"/>
                    <a:pt x="778" y="861"/>
                  </a:cubicBezTo>
                  <a:cubicBezTo>
                    <a:pt x="782" y="880"/>
                    <a:pt x="785" y="900"/>
                    <a:pt x="773" y="913"/>
                  </a:cubicBezTo>
                  <a:cubicBezTo>
                    <a:pt x="753" y="937"/>
                    <a:pt x="698" y="954"/>
                    <a:pt x="641" y="940"/>
                  </a:cubicBezTo>
                  <a:cubicBezTo>
                    <a:pt x="588" y="928"/>
                    <a:pt x="569" y="921"/>
                    <a:pt x="556" y="915"/>
                  </a:cubicBezTo>
                  <a:cubicBezTo>
                    <a:pt x="555" y="914"/>
                    <a:pt x="554" y="914"/>
                    <a:pt x="554" y="913"/>
                  </a:cubicBezTo>
                  <a:cubicBezTo>
                    <a:pt x="543" y="937"/>
                    <a:pt x="535" y="970"/>
                    <a:pt x="532" y="987"/>
                  </a:cubicBezTo>
                  <a:cubicBezTo>
                    <a:pt x="513" y="1106"/>
                    <a:pt x="513" y="1147"/>
                    <a:pt x="513" y="114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8190BEE-D1D9-64C2-E39E-228907B820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7876" y="2416216"/>
              <a:ext cx="2034669" cy="20293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065BDD2-1DE0-66FC-A3B2-B52768A644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1732" y="2526054"/>
              <a:ext cx="1809636" cy="1805618"/>
            </a:xfrm>
            <a:custGeom>
              <a:avLst/>
              <a:gdLst>
                <a:gd name="T0" fmla="*/ 286 w 554"/>
                <a:gd name="T1" fmla="*/ 544 h 553"/>
                <a:gd name="T2" fmla="*/ 349 w 554"/>
                <a:gd name="T3" fmla="*/ 524 h 553"/>
                <a:gd name="T4" fmla="*/ 355 w 554"/>
                <a:gd name="T5" fmla="*/ 543 h 553"/>
                <a:gd name="T6" fmla="*/ 296 w 554"/>
                <a:gd name="T7" fmla="*/ 553 h 553"/>
                <a:gd name="T8" fmla="*/ 237 w 554"/>
                <a:gd name="T9" fmla="*/ 551 h 553"/>
                <a:gd name="T10" fmla="*/ 174 w 554"/>
                <a:gd name="T11" fmla="*/ 524 h 553"/>
                <a:gd name="T12" fmla="*/ 240 w 554"/>
                <a:gd name="T13" fmla="*/ 532 h 553"/>
                <a:gd name="T14" fmla="*/ 239 w 554"/>
                <a:gd name="T15" fmla="*/ 551 h 553"/>
                <a:gd name="T16" fmla="*/ 396 w 554"/>
                <a:gd name="T17" fmla="*/ 516 h 553"/>
                <a:gd name="T18" fmla="*/ 446 w 554"/>
                <a:gd name="T19" fmla="*/ 472 h 553"/>
                <a:gd name="T20" fmla="*/ 458 w 554"/>
                <a:gd name="T21" fmla="*/ 486 h 553"/>
                <a:gd name="T22" fmla="*/ 405 w 554"/>
                <a:gd name="T23" fmla="*/ 521 h 553"/>
                <a:gd name="T24" fmla="*/ 127 w 554"/>
                <a:gd name="T25" fmla="*/ 510 h 553"/>
                <a:gd name="T26" fmla="*/ 81 w 554"/>
                <a:gd name="T27" fmla="*/ 459 h 553"/>
                <a:gd name="T28" fmla="*/ 137 w 554"/>
                <a:gd name="T29" fmla="*/ 494 h 553"/>
                <a:gd name="T30" fmla="*/ 132 w 554"/>
                <a:gd name="T31" fmla="*/ 511 h 553"/>
                <a:gd name="T32" fmla="*/ 485 w 554"/>
                <a:gd name="T33" fmla="*/ 445 h 553"/>
                <a:gd name="T34" fmla="*/ 511 w 554"/>
                <a:gd name="T35" fmla="*/ 384 h 553"/>
                <a:gd name="T36" fmla="*/ 529 w 554"/>
                <a:gd name="T37" fmla="*/ 392 h 553"/>
                <a:gd name="T38" fmla="*/ 491 w 554"/>
                <a:gd name="T39" fmla="*/ 447 h 553"/>
                <a:gd name="T40" fmla="*/ 43 w 554"/>
                <a:gd name="T41" fmla="*/ 427 h 553"/>
                <a:gd name="T42" fmla="*/ 23 w 554"/>
                <a:gd name="T43" fmla="*/ 361 h 553"/>
                <a:gd name="T44" fmla="*/ 60 w 554"/>
                <a:gd name="T45" fmla="*/ 416 h 553"/>
                <a:gd name="T46" fmla="*/ 52 w 554"/>
                <a:gd name="T47" fmla="*/ 431 h 553"/>
                <a:gd name="T48" fmla="*/ 536 w 554"/>
                <a:gd name="T49" fmla="*/ 343 h 553"/>
                <a:gd name="T50" fmla="*/ 535 w 554"/>
                <a:gd name="T51" fmla="*/ 277 h 553"/>
                <a:gd name="T52" fmla="*/ 534 w 554"/>
                <a:gd name="T53" fmla="*/ 258 h 553"/>
                <a:gd name="T54" fmla="*/ 531 w 554"/>
                <a:gd name="T55" fmla="*/ 192 h 553"/>
                <a:gd name="T56" fmla="*/ 553 w 554"/>
                <a:gd name="T57" fmla="*/ 257 h 553"/>
                <a:gd name="T58" fmla="*/ 554 w 554"/>
                <a:gd name="T59" fmla="*/ 277 h 553"/>
                <a:gd name="T60" fmla="*/ 538 w 554"/>
                <a:gd name="T61" fmla="*/ 343 h 553"/>
                <a:gd name="T62" fmla="*/ 2 w 554"/>
                <a:gd name="T63" fmla="*/ 316 h 553"/>
                <a:gd name="T64" fmla="*/ 0 w 554"/>
                <a:gd name="T65" fmla="*/ 257 h 553"/>
                <a:gd name="T66" fmla="*/ 19 w 554"/>
                <a:gd name="T67" fmla="*/ 258 h 553"/>
                <a:gd name="T68" fmla="*/ 21 w 554"/>
                <a:gd name="T69" fmla="*/ 314 h 553"/>
                <a:gd name="T70" fmla="*/ 12 w 554"/>
                <a:gd name="T71" fmla="*/ 324 h 553"/>
                <a:gd name="T72" fmla="*/ 17 w 554"/>
                <a:gd name="T73" fmla="*/ 211 h 553"/>
                <a:gd name="T74" fmla="*/ 33 w 554"/>
                <a:gd name="T75" fmla="*/ 144 h 553"/>
                <a:gd name="T76" fmla="*/ 50 w 554"/>
                <a:gd name="T77" fmla="*/ 153 h 553"/>
                <a:gd name="T78" fmla="*/ 20 w 554"/>
                <a:gd name="T79" fmla="*/ 211 h 553"/>
                <a:gd name="T80" fmla="*/ 503 w 554"/>
                <a:gd name="T81" fmla="*/ 153 h 553"/>
                <a:gd name="T82" fmla="*/ 473 w 554"/>
                <a:gd name="T83" fmla="*/ 94 h 553"/>
                <a:gd name="T84" fmla="*/ 520 w 554"/>
                <a:gd name="T85" fmla="*/ 144 h 553"/>
                <a:gd name="T86" fmla="*/ 512 w 554"/>
                <a:gd name="T87" fmla="*/ 158 h 553"/>
                <a:gd name="T88" fmla="*/ 68 w 554"/>
                <a:gd name="T89" fmla="*/ 109 h 553"/>
                <a:gd name="T90" fmla="*/ 111 w 554"/>
                <a:gd name="T91" fmla="*/ 55 h 553"/>
                <a:gd name="T92" fmla="*/ 122 w 554"/>
                <a:gd name="T93" fmla="*/ 70 h 553"/>
                <a:gd name="T94" fmla="*/ 74 w 554"/>
                <a:gd name="T95" fmla="*/ 111 h 553"/>
                <a:gd name="T96" fmla="*/ 431 w 554"/>
                <a:gd name="T97" fmla="*/ 70 h 553"/>
                <a:gd name="T98" fmla="*/ 379 w 554"/>
                <a:gd name="T99" fmla="*/ 29 h 553"/>
                <a:gd name="T100" fmla="*/ 443 w 554"/>
                <a:gd name="T101" fmla="*/ 55 h 553"/>
                <a:gd name="T102" fmla="*/ 437 w 554"/>
                <a:gd name="T103" fmla="*/ 72 h 553"/>
                <a:gd name="T104" fmla="*/ 157 w 554"/>
                <a:gd name="T105" fmla="*/ 37 h 553"/>
                <a:gd name="T106" fmla="*/ 218 w 554"/>
                <a:gd name="T107" fmla="*/ 6 h 553"/>
                <a:gd name="T108" fmla="*/ 222 w 554"/>
                <a:gd name="T109" fmla="*/ 25 h 553"/>
                <a:gd name="T110" fmla="*/ 166 w 554"/>
                <a:gd name="T111" fmla="*/ 43 h 553"/>
                <a:gd name="T112" fmla="*/ 332 w 554"/>
                <a:gd name="T113" fmla="*/ 25 h 553"/>
                <a:gd name="T114" fmla="*/ 267 w 554"/>
                <a:gd name="T115" fmla="*/ 9 h 553"/>
                <a:gd name="T116" fmla="*/ 336 w 554"/>
                <a:gd name="T117" fmla="*/ 6 h 553"/>
                <a:gd name="T118" fmla="*/ 334 w 554"/>
                <a:gd name="T119" fmla="*/ 25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4" h="553">
                  <a:moveTo>
                    <a:pt x="296" y="553"/>
                  </a:moveTo>
                  <a:cubicBezTo>
                    <a:pt x="291" y="553"/>
                    <a:pt x="287" y="549"/>
                    <a:pt x="286" y="544"/>
                  </a:cubicBezTo>
                  <a:cubicBezTo>
                    <a:pt x="286" y="539"/>
                    <a:pt x="290" y="535"/>
                    <a:pt x="295" y="534"/>
                  </a:cubicBezTo>
                  <a:cubicBezTo>
                    <a:pt x="313" y="533"/>
                    <a:pt x="332" y="530"/>
                    <a:pt x="349" y="524"/>
                  </a:cubicBezTo>
                  <a:cubicBezTo>
                    <a:pt x="354" y="523"/>
                    <a:pt x="360" y="526"/>
                    <a:pt x="361" y="531"/>
                  </a:cubicBezTo>
                  <a:cubicBezTo>
                    <a:pt x="363" y="536"/>
                    <a:pt x="360" y="541"/>
                    <a:pt x="355" y="543"/>
                  </a:cubicBezTo>
                  <a:cubicBezTo>
                    <a:pt x="336" y="548"/>
                    <a:pt x="316" y="552"/>
                    <a:pt x="296" y="553"/>
                  </a:cubicBezTo>
                  <a:cubicBezTo>
                    <a:pt x="296" y="553"/>
                    <a:pt x="296" y="553"/>
                    <a:pt x="296" y="553"/>
                  </a:cubicBezTo>
                  <a:close/>
                  <a:moveTo>
                    <a:pt x="239" y="551"/>
                  </a:moveTo>
                  <a:cubicBezTo>
                    <a:pt x="238" y="551"/>
                    <a:pt x="238" y="551"/>
                    <a:pt x="237" y="551"/>
                  </a:cubicBezTo>
                  <a:cubicBezTo>
                    <a:pt x="218" y="548"/>
                    <a:pt x="198" y="543"/>
                    <a:pt x="180" y="537"/>
                  </a:cubicBezTo>
                  <a:cubicBezTo>
                    <a:pt x="175" y="535"/>
                    <a:pt x="172" y="529"/>
                    <a:pt x="174" y="524"/>
                  </a:cubicBezTo>
                  <a:cubicBezTo>
                    <a:pt x="176" y="519"/>
                    <a:pt x="181" y="517"/>
                    <a:pt x="186" y="519"/>
                  </a:cubicBezTo>
                  <a:cubicBezTo>
                    <a:pt x="204" y="525"/>
                    <a:pt x="222" y="530"/>
                    <a:pt x="240" y="532"/>
                  </a:cubicBezTo>
                  <a:cubicBezTo>
                    <a:pt x="245" y="533"/>
                    <a:pt x="249" y="538"/>
                    <a:pt x="248" y="543"/>
                  </a:cubicBezTo>
                  <a:cubicBezTo>
                    <a:pt x="247" y="548"/>
                    <a:pt x="243" y="551"/>
                    <a:pt x="239" y="551"/>
                  </a:cubicBezTo>
                  <a:close/>
                  <a:moveTo>
                    <a:pt x="405" y="521"/>
                  </a:moveTo>
                  <a:cubicBezTo>
                    <a:pt x="402" y="521"/>
                    <a:pt x="398" y="519"/>
                    <a:pt x="396" y="516"/>
                  </a:cubicBezTo>
                  <a:cubicBezTo>
                    <a:pt x="394" y="512"/>
                    <a:pt x="396" y="506"/>
                    <a:pt x="400" y="503"/>
                  </a:cubicBezTo>
                  <a:cubicBezTo>
                    <a:pt x="416" y="494"/>
                    <a:pt x="432" y="484"/>
                    <a:pt x="446" y="472"/>
                  </a:cubicBezTo>
                  <a:cubicBezTo>
                    <a:pt x="450" y="468"/>
                    <a:pt x="456" y="469"/>
                    <a:pt x="459" y="473"/>
                  </a:cubicBezTo>
                  <a:cubicBezTo>
                    <a:pt x="463" y="477"/>
                    <a:pt x="462" y="483"/>
                    <a:pt x="458" y="486"/>
                  </a:cubicBezTo>
                  <a:cubicBezTo>
                    <a:pt x="443" y="499"/>
                    <a:pt x="427" y="511"/>
                    <a:pt x="409" y="520"/>
                  </a:cubicBezTo>
                  <a:cubicBezTo>
                    <a:pt x="408" y="521"/>
                    <a:pt x="406" y="521"/>
                    <a:pt x="405" y="521"/>
                  </a:cubicBezTo>
                  <a:close/>
                  <a:moveTo>
                    <a:pt x="132" y="511"/>
                  </a:moveTo>
                  <a:cubicBezTo>
                    <a:pt x="130" y="511"/>
                    <a:pt x="128" y="511"/>
                    <a:pt x="127" y="510"/>
                  </a:cubicBezTo>
                  <a:cubicBezTo>
                    <a:pt x="110" y="499"/>
                    <a:pt x="95" y="487"/>
                    <a:pt x="81" y="473"/>
                  </a:cubicBezTo>
                  <a:cubicBezTo>
                    <a:pt x="77" y="469"/>
                    <a:pt x="77" y="463"/>
                    <a:pt x="81" y="459"/>
                  </a:cubicBezTo>
                  <a:cubicBezTo>
                    <a:pt x="84" y="455"/>
                    <a:pt x="90" y="455"/>
                    <a:pt x="94" y="459"/>
                  </a:cubicBezTo>
                  <a:cubicBezTo>
                    <a:pt x="107" y="472"/>
                    <a:pt x="122" y="484"/>
                    <a:pt x="137" y="494"/>
                  </a:cubicBezTo>
                  <a:cubicBezTo>
                    <a:pt x="142" y="497"/>
                    <a:pt x="143" y="503"/>
                    <a:pt x="140" y="507"/>
                  </a:cubicBezTo>
                  <a:cubicBezTo>
                    <a:pt x="138" y="510"/>
                    <a:pt x="135" y="511"/>
                    <a:pt x="132" y="511"/>
                  </a:cubicBezTo>
                  <a:close/>
                  <a:moveTo>
                    <a:pt x="491" y="447"/>
                  </a:moveTo>
                  <a:cubicBezTo>
                    <a:pt x="489" y="447"/>
                    <a:pt x="487" y="446"/>
                    <a:pt x="485" y="445"/>
                  </a:cubicBezTo>
                  <a:cubicBezTo>
                    <a:pt x="481" y="442"/>
                    <a:pt x="480" y="436"/>
                    <a:pt x="483" y="431"/>
                  </a:cubicBezTo>
                  <a:cubicBezTo>
                    <a:pt x="494" y="417"/>
                    <a:pt x="504" y="401"/>
                    <a:pt x="511" y="384"/>
                  </a:cubicBezTo>
                  <a:cubicBezTo>
                    <a:pt x="514" y="379"/>
                    <a:pt x="519" y="377"/>
                    <a:pt x="524" y="379"/>
                  </a:cubicBezTo>
                  <a:cubicBezTo>
                    <a:pt x="529" y="381"/>
                    <a:pt x="531" y="387"/>
                    <a:pt x="529" y="392"/>
                  </a:cubicBezTo>
                  <a:cubicBezTo>
                    <a:pt x="521" y="410"/>
                    <a:pt x="510" y="427"/>
                    <a:pt x="498" y="443"/>
                  </a:cubicBezTo>
                  <a:cubicBezTo>
                    <a:pt x="497" y="445"/>
                    <a:pt x="494" y="447"/>
                    <a:pt x="491" y="447"/>
                  </a:cubicBezTo>
                  <a:close/>
                  <a:moveTo>
                    <a:pt x="52" y="431"/>
                  </a:moveTo>
                  <a:cubicBezTo>
                    <a:pt x="48" y="431"/>
                    <a:pt x="45" y="429"/>
                    <a:pt x="43" y="427"/>
                  </a:cubicBezTo>
                  <a:cubicBezTo>
                    <a:pt x="33" y="410"/>
                    <a:pt x="24" y="392"/>
                    <a:pt x="17" y="374"/>
                  </a:cubicBezTo>
                  <a:cubicBezTo>
                    <a:pt x="15" y="369"/>
                    <a:pt x="18" y="363"/>
                    <a:pt x="23" y="361"/>
                  </a:cubicBezTo>
                  <a:cubicBezTo>
                    <a:pt x="27" y="360"/>
                    <a:pt x="33" y="362"/>
                    <a:pt x="35" y="367"/>
                  </a:cubicBezTo>
                  <a:cubicBezTo>
                    <a:pt x="41" y="384"/>
                    <a:pt x="50" y="401"/>
                    <a:pt x="60" y="416"/>
                  </a:cubicBezTo>
                  <a:cubicBezTo>
                    <a:pt x="62" y="421"/>
                    <a:pt x="61" y="427"/>
                    <a:pt x="57" y="429"/>
                  </a:cubicBezTo>
                  <a:cubicBezTo>
                    <a:pt x="55" y="431"/>
                    <a:pt x="53" y="431"/>
                    <a:pt x="52" y="431"/>
                  </a:cubicBezTo>
                  <a:close/>
                  <a:moveTo>
                    <a:pt x="538" y="343"/>
                  </a:moveTo>
                  <a:cubicBezTo>
                    <a:pt x="537" y="343"/>
                    <a:pt x="537" y="343"/>
                    <a:pt x="536" y="343"/>
                  </a:cubicBezTo>
                  <a:cubicBezTo>
                    <a:pt x="531" y="342"/>
                    <a:pt x="528" y="337"/>
                    <a:pt x="529" y="332"/>
                  </a:cubicBezTo>
                  <a:cubicBezTo>
                    <a:pt x="533" y="314"/>
                    <a:pt x="535" y="295"/>
                    <a:pt x="535" y="277"/>
                  </a:cubicBezTo>
                  <a:cubicBezTo>
                    <a:pt x="535" y="272"/>
                    <a:pt x="538" y="268"/>
                    <a:pt x="543" y="267"/>
                  </a:cubicBezTo>
                  <a:cubicBezTo>
                    <a:pt x="538" y="267"/>
                    <a:pt x="534" y="263"/>
                    <a:pt x="534" y="258"/>
                  </a:cubicBezTo>
                  <a:cubicBezTo>
                    <a:pt x="533" y="240"/>
                    <a:pt x="529" y="222"/>
                    <a:pt x="524" y="204"/>
                  </a:cubicBezTo>
                  <a:cubicBezTo>
                    <a:pt x="523" y="199"/>
                    <a:pt x="526" y="194"/>
                    <a:pt x="531" y="192"/>
                  </a:cubicBezTo>
                  <a:cubicBezTo>
                    <a:pt x="536" y="191"/>
                    <a:pt x="541" y="194"/>
                    <a:pt x="543" y="199"/>
                  </a:cubicBezTo>
                  <a:cubicBezTo>
                    <a:pt x="548" y="218"/>
                    <a:pt x="552" y="237"/>
                    <a:pt x="553" y="257"/>
                  </a:cubicBezTo>
                  <a:cubicBezTo>
                    <a:pt x="553" y="262"/>
                    <a:pt x="550" y="267"/>
                    <a:pt x="545" y="267"/>
                  </a:cubicBezTo>
                  <a:cubicBezTo>
                    <a:pt x="550" y="267"/>
                    <a:pt x="554" y="272"/>
                    <a:pt x="554" y="277"/>
                  </a:cubicBezTo>
                  <a:cubicBezTo>
                    <a:pt x="554" y="297"/>
                    <a:pt x="552" y="316"/>
                    <a:pt x="547" y="336"/>
                  </a:cubicBezTo>
                  <a:cubicBezTo>
                    <a:pt x="547" y="340"/>
                    <a:pt x="543" y="343"/>
                    <a:pt x="538" y="343"/>
                  </a:cubicBezTo>
                  <a:close/>
                  <a:moveTo>
                    <a:pt x="12" y="324"/>
                  </a:moveTo>
                  <a:cubicBezTo>
                    <a:pt x="7" y="324"/>
                    <a:pt x="3" y="321"/>
                    <a:pt x="2" y="316"/>
                  </a:cubicBezTo>
                  <a:cubicBezTo>
                    <a:pt x="0" y="303"/>
                    <a:pt x="0" y="290"/>
                    <a:pt x="0" y="277"/>
                  </a:cubicBezTo>
                  <a:cubicBezTo>
                    <a:pt x="0" y="270"/>
                    <a:pt x="0" y="264"/>
                    <a:pt x="0" y="257"/>
                  </a:cubicBezTo>
                  <a:cubicBezTo>
                    <a:pt x="1" y="252"/>
                    <a:pt x="5" y="248"/>
                    <a:pt x="10" y="248"/>
                  </a:cubicBezTo>
                  <a:cubicBezTo>
                    <a:pt x="16" y="249"/>
                    <a:pt x="20" y="253"/>
                    <a:pt x="19" y="258"/>
                  </a:cubicBezTo>
                  <a:cubicBezTo>
                    <a:pt x="19" y="264"/>
                    <a:pt x="19" y="271"/>
                    <a:pt x="19" y="277"/>
                  </a:cubicBezTo>
                  <a:cubicBezTo>
                    <a:pt x="19" y="289"/>
                    <a:pt x="20" y="301"/>
                    <a:pt x="21" y="314"/>
                  </a:cubicBezTo>
                  <a:cubicBezTo>
                    <a:pt x="22" y="319"/>
                    <a:pt x="18" y="324"/>
                    <a:pt x="13" y="324"/>
                  </a:cubicBezTo>
                  <a:cubicBezTo>
                    <a:pt x="13" y="324"/>
                    <a:pt x="12" y="324"/>
                    <a:pt x="12" y="324"/>
                  </a:cubicBezTo>
                  <a:close/>
                  <a:moveTo>
                    <a:pt x="20" y="211"/>
                  </a:moveTo>
                  <a:cubicBezTo>
                    <a:pt x="19" y="211"/>
                    <a:pt x="18" y="211"/>
                    <a:pt x="17" y="211"/>
                  </a:cubicBezTo>
                  <a:cubicBezTo>
                    <a:pt x="12" y="209"/>
                    <a:pt x="9" y="204"/>
                    <a:pt x="11" y="199"/>
                  </a:cubicBezTo>
                  <a:cubicBezTo>
                    <a:pt x="16" y="180"/>
                    <a:pt x="24" y="161"/>
                    <a:pt x="33" y="144"/>
                  </a:cubicBezTo>
                  <a:cubicBezTo>
                    <a:pt x="36" y="139"/>
                    <a:pt x="42" y="138"/>
                    <a:pt x="46" y="140"/>
                  </a:cubicBezTo>
                  <a:cubicBezTo>
                    <a:pt x="51" y="143"/>
                    <a:pt x="53" y="148"/>
                    <a:pt x="50" y="153"/>
                  </a:cubicBezTo>
                  <a:cubicBezTo>
                    <a:pt x="41" y="169"/>
                    <a:pt x="34" y="186"/>
                    <a:pt x="29" y="204"/>
                  </a:cubicBezTo>
                  <a:cubicBezTo>
                    <a:pt x="28" y="208"/>
                    <a:pt x="24" y="211"/>
                    <a:pt x="20" y="211"/>
                  </a:cubicBezTo>
                  <a:close/>
                  <a:moveTo>
                    <a:pt x="512" y="158"/>
                  </a:moveTo>
                  <a:cubicBezTo>
                    <a:pt x="508" y="158"/>
                    <a:pt x="505" y="156"/>
                    <a:pt x="503" y="153"/>
                  </a:cubicBezTo>
                  <a:cubicBezTo>
                    <a:pt x="494" y="137"/>
                    <a:pt x="484" y="122"/>
                    <a:pt x="472" y="108"/>
                  </a:cubicBezTo>
                  <a:cubicBezTo>
                    <a:pt x="468" y="104"/>
                    <a:pt x="469" y="98"/>
                    <a:pt x="473" y="94"/>
                  </a:cubicBezTo>
                  <a:cubicBezTo>
                    <a:pt x="477" y="91"/>
                    <a:pt x="483" y="91"/>
                    <a:pt x="486" y="95"/>
                  </a:cubicBezTo>
                  <a:cubicBezTo>
                    <a:pt x="499" y="110"/>
                    <a:pt x="510" y="127"/>
                    <a:pt x="520" y="144"/>
                  </a:cubicBezTo>
                  <a:cubicBezTo>
                    <a:pt x="522" y="149"/>
                    <a:pt x="521" y="154"/>
                    <a:pt x="516" y="157"/>
                  </a:cubicBezTo>
                  <a:cubicBezTo>
                    <a:pt x="515" y="158"/>
                    <a:pt x="513" y="158"/>
                    <a:pt x="512" y="158"/>
                  </a:cubicBezTo>
                  <a:close/>
                  <a:moveTo>
                    <a:pt x="74" y="111"/>
                  </a:moveTo>
                  <a:cubicBezTo>
                    <a:pt x="72" y="111"/>
                    <a:pt x="70" y="110"/>
                    <a:pt x="68" y="109"/>
                  </a:cubicBezTo>
                  <a:cubicBezTo>
                    <a:pt x="64" y="105"/>
                    <a:pt x="64" y="99"/>
                    <a:pt x="67" y="95"/>
                  </a:cubicBezTo>
                  <a:cubicBezTo>
                    <a:pt x="80" y="80"/>
                    <a:pt x="95" y="67"/>
                    <a:pt x="111" y="55"/>
                  </a:cubicBezTo>
                  <a:cubicBezTo>
                    <a:pt x="115" y="52"/>
                    <a:pt x="121" y="53"/>
                    <a:pt x="124" y="57"/>
                  </a:cubicBezTo>
                  <a:cubicBezTo>
                    <a:pt x="127" y="61"/>
                    <a:pt x="126" y="67"/>
                    <a:pt x="122" y="70"/>
                  </a:cubicBezTo>
                  <a:cubicBezTo>
                    <a:pt x="107" y="81"/>
                    <a:pt x="94" y="94"/>
                    <a:pt x="82" y="108"/>
                  </a:cubicBezTo>
                  <a:cubicBezTo>
                    <a:pt x="80" y="110"/>
                    <a:pt x="77" y="111"/>
                    <a:pt x="74" y="111"/>
                  </a:cubicBezTo>
                  <a:close/>
                  <a:moveTo>
                    <a:pt x="437" y="72"/>
                  </a:moveTo>
                  <a:cubicBezTo>
                    <a:pt x="435" y="72"/>
                    <a:pt x="433" y="72"/>
                    <a:pt x="431" y="70"/>
                  </a:cubicBezTo>
                  <a:cubicBezTo>
                    <a:pt x="417" y="59"/>
                    <a:pt x="401" y="50"/>
                    <a:pt x="384" y="42"/>
                  </a:cubicBezTo>
                  <a:cubicBezTo>
                    <a:pt x="379" y="40"/>
                    <a:pt x="377" y="34"/>
                    <a:pt x="379" y="29"/>
                  </a:cubicBezTo>
                  <a:cubicBezTo>
                    <a:pt x="381" y="25"/>
                    <a:pt x="387" y="23"/>
                    <a:pt x="392" y="25"/>
                  </a:cubicBezTo>
                  <a:cubicBezTo>
                    <a:pt x="410" y="33"/>
                    <a:pt x="427" y="43"/>
                    <a:pt x="443" y="55"/>
                  </a:cubicBezTo>
                  <a:cubicBezTo>
                    <a:pt x="447" y="58"/>
                    <a:pt x="448" y="64"/>
                    <a:pt x="445" y="68"/>
                  </a:cubicBezTo>
                  <a:cubicBezTo>
                    <a:pt x="443" y="71"/>
                    <a:pt x="440" y="72"/>
                    <a:pt x="437" y="72"/>
                  </a:cubicBezTo>
                  <a:close/>
                  <a:moveTo>
                    <a:pt x="166" y="43"/>
                  </a:moveTo>
                  <a:cubicBezTo>
                    <a:pt x="162" y="43"/>
                    <a:pt x="158" y="41"/>
                    <a:pt x="157" y="37"/>
                  </a:cubicBezTo>
                  <a:cubicBezTo>
                    <a:pt x="155" y="33"/>
                    <a:pt x="157" y="27"/>
                    <a:pt x="162" y="25"/>
                  </a:cubicBezTo>
                  <a:cubicBezTo>
                    <a:pt x="180" y="16"/>
                    <a:pt x="198" y="10"/>
                    <a:pt x="218" y="6"/>
                  </a:cubicBezTo>
                  <a:cubicBezTo>
                    <a:pt x="223" y="5"/>
                    <a:pt x="228" y="8"/>
                    <a:pt x="229" y="13"/>
                  </a:cubicBezTo>
                  <a:cubicBezTo>
                    <a:pt x="230" y="18"/>
                    <a:pt x="227" y="24"/>
                    <a:pt x="222" y="25"/>
                  </a:cubicBezTo>
                  <a:cubicBezTo>
                    <a:pt x="204" y="29"/>
                    <a:pt x="186" y="34"/>
                    <a:pt x="169" y="42"/>
                  </a:cubicBezTo>
                  <a:cubicBezTo>
                    <a:pt x="168" y="43"/>
                    <a:pt x="167" y="43"/>
                    <a:pt x="166" y="43"/>
                  </a:cubicBezTo>
                  <a:close/>
                  <a:moveTo>
                    <a:pt x="334" y="25"/>
                  </a:moveTo>
                  <a:cubicBezTo>
                    <a:pt x="333" y="25"/>
                    <a:pt x="332" y="25"/>
                    <a:pt x="332" y="25"/>
                  </a:cubicBezTo>
                  <a:cubicBezTo>
                    <a:pt x="314" y="21"/>
                    <a:pt x="295" y="19"/>
                    <a:pt x="277" y="19"/>
                  </a:cubicBezTo>
                  <a:cubicBezTo>
                    <a:pt x="271" y="19"/>
                    <a:pt x="267" y="15"/>
                    <a:pt x="267" y="9"/>
                  </a:cubicBezTo>
                  <a:cubicBezTo>
                    <a:pt x="267" y="4"/>
                    <a:pt x="271" y="0"/>
                    <a:pt x="277" y="0"/>
                  </a:cubicBezTo>
                  <a:cubicBezTo>
                    <a:pt x="297" y="0"/>
                    <a:pt x="316" y="2"/>
                    <a:pt x="336" y="6"/>
                  </a:cubicBezTo>
                  <a:cubicBezTo>
                    <a:pt x="341" y="7"/>
                    <a:pt x="344" y="12"/>
                    <a:pt x="343" y="17"/>
                  </a:cubicBezTo>
                  <a:cubicBezTo>
                    <a:pt x="342" y="22"/>
                    <a:pt x="338" y="25"/>
                    <a:pt x="334" y="2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EE00AFB-35F4-7D71-B455-8B3FEAA6A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9694" y="2807345"/>
              <a:ext cx="372376" cy="1247055"/>
            </a:xfrm>
            <a:prstGeom prst="rect">
              <a:avLst/>
            </a:pr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939C60A-971B-E6D4-3D88-52C50B6BB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3023" y="3245354"/>
              <a:ext cx="1247055" cy="371035"/>
            </a:xfrm>
            <a:prstGeom prst="rect">
              <a:avLst/>
            </a:pr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391A5278-B5A7-9EDD-F805-D64BDDF3B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594" y="4947833"/>
              <a:ext cx="1142575" cy="1151952"/>
            </a:xfrm>
            <a:custGeom>
              <a:avLst/>
              <a:gdLst>
                <a:gd name="T0" fmla="*/ 177 w 350"/>
                <a:gd name="T1" fmla="*/ 353 h 353"/>
                <a:gd name="T2" fmla="*/ 0 w 350"/>
                <a:gd name="T3" fmla="*/ 177 h 353"/>
                <a:gd name="T4" fmla="*/ 177 w 350"/>
                <a:gd name="T5" fmla="*/ 0 h 353"/>
                <a:gd name="T6" fmla="*/ 243 w 350"/>
                <a:gd name="T7" fmla="*/ 13 h 353"/>
                <a:gd name="T8" fmla="*/ 251 w 350"/>
                <a:gd name="T9" fmla="*/ 31 h 353"/>
                <a:gd name="T10" fmla="*/ 232 w 350"/>
                <a:gd name="T11" fmla="*/ 39 h 353"/>
                <a:gd name="T12" fmla="*/ 177 w 350"/>
                <a:gd name="T13" fmla="*/ 29 h 353"/>
                <a:gd name="T14" fmla="*/ 29 w 350"/>
                <a:gd name="T15" fmla="*/ 177 h 353"/>
                <a:gd name="T16" fmla="*/ 177 w 350"/>
                <a:gd name="T17" fmla="*/ 325 h 353"/>
                <a:gd name="T18" fmla="*/ 320 w 350"/>
                <a:gd name="T19" fmla="*/ 214 h 353"/>
                <a:gd name="T20" fmla="*/ 338 w 350"/>
                <a:gd name="T21" fmla="*/ 204 h 353"/>
                <a:gd name="T22" fmla="*/ 348 w 350"/>
                <a:gd name="T23" fmla="*/ 222 h 353"/>
                <a:gd name="T24" fmla="*/ 177 w 350"/>
                <a:gd name="T2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3">
                  <a:moveTo>
                    <a:pt x="177" y="353"/>
                  </a:moveTo>
                  <a:cubicBezTo>
                    <a:pt x="79" y="353"/>
                    <a:pt x="0" y="274"/>
                    <a:pt x="0" y="177"/>
                  </a:cubicBezTo>
                  <a:cubicBezTo>
                    <a:pt x="0" y="79"/>
                    <a:pt x="79" y="0"/>
                    <a:pt x="177" y="0"/>
                  </a:cubicBezTo>
                  <a:cubicBezTo>
                    <a:pt x="200" y="0"/>
                    <a:pt x="222" y="4"/>
                    <a:pt x="243" y="13"/>
                  </a:cubicBezTo>
                  <a:cubicBezTo>
                    <a:pt x="251" y="16"/>
                    <a:pt x="254" y="24"/>
                    <a:pt x="251" y="31"/>
                  </a:cubicBezTo>
                  <a:cubicBezTo>
                    <a:pt x="248" y="39"/>
                    <a:pt x="240" y="42"/>
                    <a:pt x="232" y="39"/>
                  </a:cubicBezTo>
                  <a:cubicBezTo>
                    <a:pt x="215" y="32"/>
                    <a:pt x="196" y="29"/>
                    <a:pt x="177" y="29"/>
                  </a:cubicBezTo>
                  <a:cubicBezTo>
                    <a:pt x="95" y="29"/>
                    <a:pt x="29" y="95"/>
                    <a:pt x="29" y="177"/>
                  </a:cubicBezTo>
                  <a:cubicBezTo>
                    <a:pt x="29" y="258"/>
                    <a:pt x="95" y="325"/>
                    <a:pt x="177" y="325"/>
                  </a:cubicBezTo>
                  <a:cubicBezTo>
                    <a:pt x="244" y="325"/>
                    <a:pt x="303" y="279"/>
                    <a:pt x="320" y="214"/>
                  </a:cubicBezTo>
                  <a:cubicBezTo>
                    <a:pt x="322" y="207"/>
                    <a:pt x="330" y="202"/>
                    <a:pt x="338" y="204"/>
                  </a:cubicBezTo>
                  <a:cubicBezTo>
                    <a:pt x="345" y="206"/>
                    <a:pt x="350" y="214"/>
                    <a:pt x="348" y="222"/>
                  </a:cubicBezTo>
                  <a:cubicBezTo>
                    <a:pt x="327" y="299"/>
                    <a:pt x="257" y="353"/>
                    <a:pt x="177" y="353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0C74C50D-53C4-3A4F-34B4-F289B6B85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6689" y="5147415"/>
              <a:ext cx="980498" cy="672419"/>
            </a:xfrm>
            <a:custGeom>
              <a:avLst/>
              <a:gdLst>
                <a:gd name="T0" fmla="*/ 123 w 300"/>
                <a:gd name="T1" fmla="*/ 206 h 206"/>
                <a:gd name="T2" fmla="*/ 123 w 300"/>
                <a:gd name="T3" fmla="*/ 206 h 206"/>
                <a:gd name="T4" fmla="*/ 102 w 300"/>
                <a:gd name="T5" fmla="*/ 197 h 206"/>
                <a:gd name="T6" fmla="*/ 12 w 300"/>
                <a:gd name="T7" fmla="*/ 107 h 206"/>
                <a:gd name="T8" fmla="*/ 12 w 300"/>
                <a:gd name="T9" fmla="*/ 65 h 206"/>
                <a:gd name="T10" fmla="*/ 54 w 300"/>
                <a:gd name="T11" fmla="*/ 65 h 206"/>
                <a:gd name="T12" fmla="*/ 123 w 300"/>
                <a:gd name="T13" fmla="*/ 134 h 206"/>
                <a:gd name="T14" fmla="*/ 246 w 300"/>
                <a:gd name="T15" fmla="*/ 12 h 206"/>
                <a:gd name="T16" fmla="*/ 288 w 300"/>
                <a:gd name="T17" fmla="*/ 12 h 206"/>
                <a:gd name="T18" fmla="*/ 288 w 300"/>
                <a:gd name="T19" fmla="*/ 54 h 206"/>
                <a:gd name="T20" fmla="*/ 144 w 300"/>
                <a:gd name="T21" fmla="*/ 197 h 206"/>
                <a:gd name="T22" fmla="*/ 123 w 300"/>
                <a:gd name="T23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0" h="206">
                  <a:moveTo>
                    <a:pt x="123" y="206"/>
                  </a:moveTo>
                  <a:cubicBezTo>
                    <a:pt x="123" y="206"/>
                    <a:pt x="123" y="206"/>
                    <a:pt x="123" y="206"/>
                  </a:cubicBezTo>
                  <a:cubicBezTo>
                    <a:pt x="115" y="206"/>
                    <a:pt x="108" y="203"/>
                    <a:pt x="102" y="19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0" y="95"/>
                    <a:pt x="0" y="76"/>
                    <a:pt x="12" y="65"/>
                  </a:cubicBezTo>
                  <a:cubicBezTo>
                    <a:pt x="23" y="53"/>
                    <a:pt x="42" y="53"/>
                    <a:pt x="54" y="65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258" y="0"/>
                    <a:pt x="276" y="0"/>
                    <a:pt x="288" y="12"/>
                  </a:cubicBezTo>
                  <a:cubicBezTo>
                    <a:pt x="300" y="23"/>
                    <a:pt x="300" y="42"/>
                    <a:pt x="288" y="54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39" y="203"/>
                    <a:pt x="131" y="206"/>
                    <a:pt x="123" y="206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8B823555-F20C-9625-9CE0-65FCF9022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65" y="1710311"/>
              <a:ext cx="973802" cy="62956"/>
            </a:xfrm>
            <a:custGeom>
              <a:avLst/>
              <a:gdLst>
                <a:gd name="T0" fmla="*/ 288 w 298"/>
                <a:gd name="T1" fmla="*/ 19 h 19"/>
                <a:gd name="T2" fmla="*/ 9 w 298"/>
                <a:gd name="T3" fmla="*/ 19 h 19"/>
                <a:gd name="T4" fmla="*/ 0 w 298"/>
                <a:gd name="T5" fmla="*/ 9 h 19"/>
                <a:gd name="T6" fmla="*/ 9 w 298"/>
                <a:gd name="T7" fmla="*/ 0 h 19"/>
                <a:gd name="T8" fmla="*/ 288 w 298"/>
                <a:gd name="T9" fmla="*/ 0 h 19"/>
                <a:gd name="T10" fmla="*/ 298 w 298"/>
                <a:gd name="T11" fmla="*/ 9 h 19"/>
                <a:gd name="T12" fmla="*/ 288 w 29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9">
                  <a:moveTo>
                    <a:pt x="28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4" y="0"/>
                    <a:pt x="298" y="4"/>
                    <a:pt x="298" y="9"/>
                  </a:cubicBezTo>
                  <a:cubicBezTo>
                    <a:pt x="298" y="14"/>
                    <a:pt x="294" y="19"/>
                    <a:pt x="288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48D096CD-D525-4E64-792D-BAD9969D8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65" y="1896498"/>
              <a:ext cx="728676" cy="61616"/>
            </a:xfrm>
            <a:custGeom>
              <a:avLst/>
              <a:gdLst>
                <a:gd name="T0" fmla="*/ 214 w 223"/>
                <a:gd name="T1" fmla="*/ 19 h 19"/>
                <a:gd name="T2" fmla="*/ 9 w 223"/>
                <a:gd name="T3" fmla="*/ 19 h 19"/>
                <a:gd name="T4" fmla="*/ 0 w 223"/>
                <a:gd name="T5" fmla="*/ 9 h 19"/>
                <a:gd name="T6" fmla="*/ 9 w 223"/>
                <a:gd name="T7" fmla="*/ 0 h 19"/>
                <a:gd name="T8" fmla="*/ 214 w 223"/>
                <a:gd name="T9" fmla="*/ 0 h 19"/>
                <a:gd name="T10" fmla="*/ 223 w 223"/>
                <a:gd name="T11" fmla="*/ 9 h 19"/>
                <a:gd name="T12" fmla="*/ 214 w 22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9">
                  <a:moveTo>
                    <a:pt x="214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3" y="4"/>
                    <a:pt x="223" y="9"/>
                  </a:cubicBezTo>
                  <a:cubicBezTo>
                    <a:pt x="223" y="15"/>
                    <a:pt x="219" y="19"/>
                    <a:pt x="214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BCD91D81-4C24-62B9-3513-486871D82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65" y="2082687"/>
              <a:ext cx="973802" cy="61616"/>
            </a:xfrm>
            <a:custGeom>
              <a:avLst/>
              <a:gdLst>
                <a:gd name="T0" fmla="*/ 288 w 298"/>
                <a:gd name="T1" fmla="*/ 19 h 19"/>
                <a:gd name="T2" fmla="*/ 9 w 298"/>
                <a:gd name="T3" fmla="*/ 19 h 19"/>
                <a:gd name="T4" fmla="*/ 0 w 298"/>
                <a:gd name="T5" fmla="*/ 10 h 19"/>
                <a:gd name="T6" fmla="*/ 9 w 298"/>
                <a:gd name="T7" fmla="*/ 0 h 19"/>
                <a:gd name="T8" fmla="*/ 288 w 298"/>
                <a:gd name="T9" fmla="*/ 0 h 19"/>
                <a:gd name="T10" fmla="*/ 298 w 298"/>
                <a:gd name="T11" fmla="*/ 10 h 19"/>
                <a:gd name="T12" fmla="*/ 288 w 29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9">
                  <a:moveTo>
                    <a:pt x="28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4" y="0"/>
                    <a:pt x="298" y="5"/>
                    <a:pt x="298" y="10"/>
                  </a:cubicBezTo>
                  <a:cubicBezTo>
                    <a:pt x="298" y="15"/>
                    <a:pt x="294" y="19"/>
                    <a:pt x="288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68079797-858F-6381-94DF-A10F18CA9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65" y="2271553"/>
              <a:ext cx="728676" cy="62956"/>
            </a:xfrm>
            <a:custGeom>
              <a:avLst/>
              <a:gdLst>
                <a:gd name="T0" fmla="*/ 214 w 223"/>
                <a:gd name="T1" fmla="*/ 19 h 19"/>
                <a:gd name="T2" fmla="*/ 9 w 223"/>
                <a:gd name="T3" fmla="*/ 19 h 19"/>
                <a:gd name="T4" fmla="*/ 0 w 223"/>
                <a:gd name="T5" fmla="*/ 9 h 19"/>
                <a:gd name="T6" fmla="*/ 9 w 223"/>
                <a:gd name="T7" fmla="*/ 0 h 19"/>
                <a:gd name="T8" fmla="*/ 214 w 223"/>
                <a:gd name="T9" fmla="*/ 0 h 19"/>
                <a:gd name="T10" fmla="*/ 223 w 223"/>
                <a:gd name="T11" fmla="*/ 9 h 19"/>
                <a:gd name="T12" fmla="*/ 214 w 223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9">
                  <a:moveTo>
                    <a:pt x="214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3" y="4"/>
                    <a:pt x="223" y="9"/>
                  </a:cubicBezTo>
                  <a:cubicBezTo>
                    <a:pt x="223" y="14"/>
                    <a:pt x="219" y="19"/>
                    <a:pt x="214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57CE2FF2-CE40-AA86-E170-4892CD444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65" y="2457741"/>
              <a:ext cx="973802" cy="62956"/>
            </a:xfrm>
            <a:custGeom>
              <a:avLst/>
              <a:gdLst>
                <a:gd name="T0" fmla="*/ 288 w 298"/>
                <a:gd name="T1" fmla="*/ 19 h 19"/>
                <a:gd name="T2" fmla="*/ 9 w 298"/>
                <a:gd name="T3" fmla="*/ 19 h 19"/>
                <a:gd name="T4" fmla="*/ 0 w 298"/>
                <a:gd name="T5" fmla="*/ 9 h 19"/>
                <a:gd name="T6" fmla="*/ 9 w 298"/>
                <a:gd name="T7" fmla="*/ 0 h 19"/>
                <a:gd name="T8" fmla="*/ 288 w 298"/>
                <a:gd name="T9" fmla="*/ 0 h 19"/>
                <a:gd name="T10" fmla="*/ 298 w 298"/>
                <a:gd name="T11" fmla="*/ 9 h 19"/>
                <a:gd name="T12" fmla="*/ 288 w 29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9">
                  <a:moveTo>
                    <a:pt x="28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4" y="0"/>
                    <a:pt x="298" y="4"/>
                    <a:pt x="298" y="9"/>
                  </a:cubicBezTo>
                  <a:cubicBezTo>
                    <a:pt x="298" y="15"/>
                    <a:pt x="294" y="19"/>
                    <a:pt x="288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1033F5C2-8522-B915-6BA6-9497D223B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60" y="4726819"/>
              <a:ext cx="62956" cy="395146"/>
            </a:xfrm>
            <a:custGeom>
              <a:avLst/>
              <a:gdLst>
                <a:gd name="T0" fmla="*/ 9 w 19"/>
                <a:gd name="T1" fmla="*/ 121 h 121"/>
                <a:gd name="T2" fmla="*/ 0 w 19"/>
                <a:gd name="T3" fmla="*/ 111 h 121"/>
                <a:gd name="T4" fmla="*/ 0 w 19"/>
                <a:gd name="T5" fmla="*/ 9 h 121"/>
                <a:gd name="T6" fmla="*/ 9 w 19"/>
                <a:gd name="T7" fmla="*/ 0 h 121"/>
                <a:gd name="T8" fmla="*/ 19 w 19"/>
                <a:gd name="T9" fmla="*/ 9 h 121"/>
                <a:gd name="T10" fmla="*/ 19 w 19"/>
                <a:gd name="T11" fmla="*/ 111 h 121"/>
                <a:gd name="T12" fmla="*/ 9 w 19"/>
                <a:gd name="T1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1">
                  <a:moveTo>
                    <a:pt x="9" y="121"/>
                  </a:moveTo>
                  <a:cubicBezTo>
                    <a:pt x="4" y="121"/>
                    <a:pt x="0" y="117"/>
                    <a:pt x="0" y="1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19" y="117"/>
                    <a:pt x="15" y="121"/>
                    <a:pt x="9" y="121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56ADC973-4DFA-5407-661E-31626EC19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9465" y="4892914"/>
              <a:ext cx="395146" cy="61616"/>
            </a:xfrm>
            <a:custGeom>
              <a:avLst/>
              <a:gdLst>
                <a:gd name="T0" fmla="*/ 111 w 121"/>
                <a:gd name="T1" fmla="*/ 19 h 19"/>
                <a:gd name="T2" fmla="*/ 10 w 121"/>
                <a:gd name="T3" fmla="*/ 19 h 19"/>
                <a:gd name="T4" fmla="*/ 0 w 121"/>
                <a:gd name="T5" fmla="*/ 9 h 19"/>
                <a:gd name="T6" fmla="*/ 10 w 121"/>
                <a:gd name="T7" fmla="*/ 0 h 19"/>
                <a:gd name="T8" fmla="*/ 111 w 121"/>
                <a:gd name="T9" fmla="*/ 0 h 19"/>
                <a:gd name="T10" fmla="*/ 121 w 121"/>
                <a:gd name="T11" fmla="*/ 9 h 19"/>
                <a:gd name="T12" fmla="*/ 111 w 12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9">
                  <a:moveTo>
                    <a:pt x="111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7" y="0"/>
                    <a:pt x="121" y="4"/>
                    <a:pt x="121" y="9"/>
                  </a:cubicBezTo>
                  <a:cubicBezTo>
                    <a:pt x="121" y="15"/>
                    <a:pt x="117" y="19"/>
                    <a:pt x="111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F1567370-8197-56C8-EDE8-90DFE1F12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3680" y="4095923"/>
              <a:ext cx="61616" cy="395146"/>
            </a:xfrm>
            <a:custGeom>
              <a:avLst/>
              <a:gdLst>
                <a:gd name="T0" fmla="*/ 10 w 19"/>
                <a:gd name="T1" fmla="*/ 121 h 121"/>
                <a:gd name="T2" fmla="*/ 0 w 19"/>
                <a:gd name="T3" fmla="*/ 111 h 121"/>
                <a:gd name="T4" fmla="*/ 0 w 19"/>
                <a:gd name="T5" fmla="*/ 9 h 121"/>
                <a:gd name="T6" fmla="*/ 10 w 19"/>
                <a:gd name="T7" fmla="*/ 0 h 121"/>
                <a:gd name="T8" fmla="*/ 19 w 19"/>
                <a:gd name="T9" fmla="*/ 9 h 121"/>
                <a:gd name="T10" fmla="*/ 19 w 19"/>
                <a:gd name="T11" fmla="*/ 111 h 121"/>
                <a:gd name="T12" fmla="*/ 10 w 19"/>
                <a:gd name="T1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1">
                  <a:moveTo>
                    <a:pt x="10" y="121"/>
                  </a:moveTo>
                  <a:cubicBezTo>
                    <a:pt x="4" y="121"/>
                    <a:pt x="0" y="117"/>
                    <a:pt x="0" y="1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19" y="117"/>
                    <a:pt x="15" y="121"/>
                    <a:pt x="10" y="121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id="{7964BBBA-DAC2-70B4-1A31-4172809DB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585" y="4263359"/>
              <a:ext cx="395146" cy="61616"/>
            </a:xfrm>
            <a:custGeom>
              <a:avLst/>
              <a:gdLst>
                <a:gd name="T0" fmla="*/ 112 w 121"/>
                <a:gd name="T1" fmla="*/ 19 h 19"/>
                <a:gd name="T2" fmla="*/ 10 w 121"/>
                <a:gd name="T3" fmla="*/ 19 h 19"/>
                <a:gd name="T4" fmla="*/ 0 w 121"/>
                <a:gd name="T5" fmla="*/ 9 h 19"/>
                <a:gd name="T6" fmla="*/ 10 w 121"/>
                <a:gd name="T7" fmla="*/ 0 h 19"/>
                <a:gd name="T8" fmla="*/ 112 w 121"/>
                <a:gd name="T9" fmla="*/ 0 h 19"/>
                <a:gd name="T10" fmla="*/ 121 w 121"/>
                <a:gd name="T11" fmla="*/ 9 h 19"/>
                <a:gd name="T12" fmla="*/ 112 w 12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9">
                  <a:moveTo>
                    <a:pt x="1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7" y="0"/>
                    <a:pt x="121" y="4"/>
                    <a:pt x="121" y="9"/>
                  </a:cubicBezTo>
                  <a:cubicBezTo>
                    <a:pt x="121" y="15"/>
                    <a:pt x="117" y="19"/>
                    <a:pt x="112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id="{2FDB2862-3787-1590-C20D-62A454703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4779" y="5372448"/>
              <a:ext cx="62956" cy="470158"/>
            </a:xfrm>
            <a:custGeom>
              <a:avLst/>
              <a:gdLst>
                <a:gd name="T0" fmla="*/ 10 w 19"/>
                <a:gd name="T1" fmla="*/ 144 h 144"/>
                <a:gd name="T2" fmla="*/ 0 w 19"/>
                <a:gd name="T3" fmla="*/ 135 h 144"/>
                <a:gd name="T4" fmla="*/ 0 w 19"/>
                <a:gd name="T5" fmla="*/ 10 h 144"/>
                <a:gd name="T6" fmla="*/ 10 w 19"/>
                <a:gd name="T7" fmla="*/ 0 h 144"/>
                <a:gd name="T8" fmla="*/ 19 w 19"/>
                <a:gd name="T9" fmla="*/ 10 h 144"/>
                <a:gd name="T10" fmla="*/ 19 w 19"/>
                <a:gd name="T11" fmla="*/ 135 h 144"/>
                <a:gd name="T12" fmla="*/ 10 w 19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4">
                  <a:moveTo>
                    <a:pt x="10" y="144"/>
                  </a:moveTo>
                  <a:cubicBezTo>
                    <a:pt x="5" y="144"/>
                    <a:pt x="0" y="140"/>
                    <a:pt x="0" y="1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19" y="4"/>
                    <a:pt x="19" y="10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9" y="140"/>
                    <a:pt x="15" y="144"/>
                    <a:pt x="10" y="144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>
              <a:extLst>
                <a:ext uri="{FF2B5EF4-FFF2-40B4-BE49-F238E27FC236}">
                  <a16:creationId xmlns:a16="http://schemas.microsoft.com/office/drawing/2014/main" id="{74AA7161-9B7D-9EAF-8925-DAAB9FEE2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2519" y="5578727"/>
              <a:ext cx="470157" cy="61616"/>
            </a:xfrm>
            <a:custGeom>
              <a:avLst/>
              <a:gdLst>
                <a:gd name="T0" fmla="*/ 134 w 144"/>
                <a:gd name="T1" fmla="*/ 19 h 19"/>
                <a:gd name="T2" fmla="*/ 9 w 144"/>
                <a:gd name="T3" fmla="*/ 19 h 19"/>
                <a:gd name="T4" fmla="*/ 0 w 144"/>
                <a:gd name="T5" fmla="*/ 9 h 19"/>
                <a:gd name="T6" fmla="*/ 9 w 144"/>
                <a:gd name="T7" fmla="*/ 0 h 19"/>
                <a:gd name="T8" fmla="*/ 134 w 144"/>
                <a:gd name="T9" fmla="*/ 0 h 19"/>
                <a:gd name="T10" fmla="*/ 144 w 144"/>
                <a:gd name="T11" fmla="*/ 9 h 19"/>
                <a:gd name="T12" fmla="*/ 134 w 144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9">
                  <a:moveTo>
                    <a:pt x="134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0" y="0"/>
                    <a:pt x="144" y="4"/>
                    <a:pt x="144" y="9"/>
                  </a:cubicBezTo>
                  <a:cubicBezTo>
                    <a:pt x="144" y="15"/>
                    <a:pt x="140" y="19"/>
                    <a:pt x="134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9">
              <a:extLst>
                <a:ext uri="{FF2B5EF4-FFF2-40B4-BE49-F238E27FC236}">
                  <a16:creationId xmlns:a16="http://schemas.microsoft.com/office/drawing/2014/main" id="{3B9BB90C-6548-04B1-8A61-95E520A9B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7448" y="3436900"/>
              <a:ext cx="61616" cy="474176"/>
            </a:xfrm>
            <a:custGeom>
              <a:avLst/>
              <a:gdLst>
                <a:gd name="T0" fmla="*/ 9 w 19"/>
                <a:gd name="T1" fmla="*/ 145 h 145"/>
                <a:gd name="T2" fmla="*/ 0 w 19"/>
                <a:gd name="T3" fmla="*/ 135 h 145"/>
                <a:gd name="T4" fmla="*/ 0 w 19"/>
                <a:gd name="T5" fmla="*/ 10 h 145"/>
                <a:gd name="T6" fmla="*/ 9 w 19"/>
                <a:gd name="T7" fmla="*/ 0 h 145"/>
                <a:gd name="T8" fmla="*/ 19 w 19"/>
                <a:gd name="T9" fmla="*/ 10 h 145"/>
                <a:gd name="T10" fmla="*/ 19 w 19"/>
                <a:gd name="T11" fmla="*/ 135 h 145"/>
                <a:gd name="T12" fmla="*/ 9 w 19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5">
                  <a:moveTo>
                    <a:pt x="9" y="145"/>
                  </a:moveTo>
                  <a:cubicBezTo>
                    <a:pt x="4" y="145"/>
                    <a:pt x="0" y="140"/>
                    <a:pt x="0" y="1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5" y="0"/>
                    <a:pt x="19" y="5"/>
                    <a:pt x="19" y="10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9" y="140"/>
                    <a:pt x="15" y="145"/>
                    <a:pt x="9" y="14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0">
              <a:extLst>
                <a:ext uri="{FF2B5EF4-FFF2-40B4-BE49-F238E27FC236}">
                  <a16:creationId xmlns:a16="http://schemas.microsoft.com/office/drawing/2014/main" id="{EC1A2204-43F7-9AA8-23FE-A11A6ED60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1169" y="3643179"/>
              <a:ext cx="474176" cy="61616"/>
            </a:xfrm>
            <a:custGeom>
              <a:avLst/>
              <a:gdLst>
                <a:gd name="T0" fmla="*/ 135 w 145"/>
                <a:gd name="T1" fmla="*/ 19 h 19"/>
                <a:gd name="T2" fmla="*/ 10 w 145"/>
                <a:gd name="T3" fmla="*/ 19 h 19"/>
                <a:gd name="T4" fmla="*/ 0 w 145"/>
                <a:gd name="T5" fmla="*/ 9 h 19"/>
                <a:gd name="T6" fmla="*/ 10 w 145"/>
                <a:gd name="T7" fmla="*/ 0 h 19"/>
                <a:gd name="T8" fmla="*/ 135 w 145"/>
                <a:gd name="T9" fmla="*/ 0 h 19"/>
                <a:gd name="T10" fmla="*/ 145 w 145"/>
                <a:gd name="T11" fmla="*/ 9 h 19"/>
                <a:gd name="T12" fmla="*/ 135 w 14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9">
                  <a:moveTo>
                    <a:pt x="135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5" y="19"/>
                    <a:pt x="0" y="15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0" y="0"/>
                    <a:pt x="145" y="4"/>
                    <a:pt x="145" y="9"/>
                  </a:cubicBezTo>
                  <a:cubicBezTo>
                    <a:pt x="145" y="15"/>
                    <a:pt x="140" y="19"/>
                    <a:pt x="135" y="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4BBD225-7C1B-C2D3-30C9-812B31E11B7C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05F89E3-2F94-70C7-968B-DFBD1D363821}"/>
              </a:ext>
            </a:extLst>
          </p:cNvPr>
          <p:cNvGrpSpPr/>
          <p:nvPr/>
        </p:nvGrpSpPr>
        <p:grpSpPr>
          <a:xfrm>
            <a:off x="7199815" y="2518481"/>
            <a:ext cx="1239204" cy="2120690"/>
            <a:chOff x="6927103" y="1949622"/>
            <a:chExt cx="1239204" cy="2120690"/>
          </a:xfrm>
          <a:solidFill>
            <a:srgbClr val="11354D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5DF2A3F-51FE-DFDC-5314-FEB723A5D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1782" y="1949622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4CF8FDF-F34D-1381-AE35-E47B1D80C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103" y="3836289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0F73AFE-CF83-A622-5739-70BC002127E5}"/>
              </a:ext>
            </a:extLst>
          </p:cNvPr>
          <p:cNvGrpSpPr/>
          <p:nvPr/>
        </p:nvGrpSpPr>
        <p:grpSpPr>
          <a:xfrm flipH="1" flipV="1">
            <a:off x="3127339" y="2199163"/>
            <a:ext cx="1239204" cy="2120690"/>
            <a:chOff x="6927103" y="1949622"/>
            <a:chExt cx="1239204" cy="2120690"/>
          </a:xfrm>
          <a:solidFill>
            <a:srgbClr val="11354D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7340780-C10D-2C36-934E-B2153F7CB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1782" y="1949622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1940584-DB31-0396-6889-872820F5D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103" y="3836289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BA86A0B4-4B04-A8B2-6FF9-0F6F282C575F}"/>
              </a:ext>
            </a:extLst>
          </p:cNvPr>
          <p:cNvSpPr txBox="1"/>
          <p:nvPr/>
        </p:nvSpPr>
        <p:spPr>
          <a:xfrm>
            <a:off x="8579164" y="1480175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FB9EE56-F4C1-03EA-252B-9EB348F937B6}"/>
              </a:ext>
            </a:extLst>
          </p:cNvPr>
          <p:cNvSpPr txBox="1"/>
          <p:nvPr/>
        </p:nvSpPr>
        <p:spPr>
          <a:xfrm>
            <a:off x="8209518" y="3476820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3425D0E-E87F-2BC4-F89E-0F44664D9430}"/>
              </a:ext>
            </a:extLst>
          </p:cNvPr>
          <p:cNvSpPr txBox="1"/>
          <p:nvPr/>
        </p:nvSpPr>
        <p:spPr>
          <a:xfrm>
            <a:off x="756268" y="1424150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12757C5-8332-670D-AB4B-E9A488CE8FFC}"/>
              </a:ext>
            </a:extLst>
          </p:cNvPr>
          <p:cNvSpPr txBox="1"/>
          <p:nvPr/>
        </p:nvSpPr>
        <p:spPr>
          <a:xfrm>
            <a:off x="539624" y="3384862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396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DFFFAE-41EA-7B41-5D76-7B59AB3C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0F0DEF4-7121-D7DA-5FA5-3A29744C52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9C112CEA-36F8-D37E-2E75-7DEFDDECFA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9"/>
          <a:stretch/>
        </p:blipFill>
        <p:spPr>
          <a:xfrm>
            <a:off x="6367774" y="685487"/>
            <a:ext cx="3980635" cy="1420010"/>
          </a:xfr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B271A9B-C048-8959-D903-8D8F0EE1379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F257D3-BDD7-876B-AB7D-E1B77377CA3A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49340-689F-6D13-D541-C95060E575B5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9102B2-190E-8CAE-0DC0-B12DFE24DAEC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0CC4E7-AEA7-C547-972B-E75FC07D45E1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BC791A-90C9-0DF7-7A5C-184DC61FB0B9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814B26-C37E-D203-C736-91420F12CC81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F7419B-0AAD-5F3A-02C0-6C0F9DD41233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26E84B-312E-BB15-6807-38549F0383C6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924137A-62DA-21BB-796D-2D76AA66C9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89322E9-6DC5-4091-79FB-8AC7081F114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362F2F8-E8D1-231A-82F6-C7885F724DB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3EAEB3-A448-9BF1-A766-9B866AB9075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FB88D03-3E42-89E1-3F65-F12B90418E3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181750F-5009-1E04-03E3-BDD3FD1F6B3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92535A9-F9B2-10B7-FDB6-93CBE06820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07C91A2-DA49-49C9-5598-E83EF39365A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B044E4C-0882-3F17-DD75-50C0A6A738BA}"/>
              </a:ext>
            </a:extLst>
          </p:cNvPr>
          <p:cNvSpPr txBox="1"/>
          <p:nvPr/>
        </p:nvSpPr>
        <p:spPr>
          <a:xfrm>
            <a:off x="236939" y="957325"/>
            <a:ext cx="5859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F1BADC9-E8A0-1772-361B-9B04F9B13E85}"/>
              </a:ext>
            </a:extLst>
          </p:cNvPr>
          <p:cNvSpPr/>
          <p:nvPr/>
        </p:nvSpPr>
        <p:spPr>
          <a:xfrm rot="16200000">
            <a:off x="8468814" y="978560"/>
            <a:ext cx="2652113" cy="4354638"/>
          </a:xfrm>
          <a:custGeom>
            <a:avLst/>
            <a:gdLst>
              <a:gd name="connsiteX0" fmla="*/ 3309819 w 3309819"/>
              <a:gd name="connsiteY0" fmla="*/ 3380010 h 5434560"/>
              <a:gd name="connsiteX1" fmla="*/ 2625363 w 3309819"/>
              <a:gd name="connsiteY1" fmla="*/ 5420805 h 5434560"/>
              <a:gd name="connsiteX2" fmla="*/ 2613943 w 3309819"/>
              <a:gd name="connsiteY2" fmla="*/ 5434560 h 5434560"/>
              <a:gd name="connsiteX3" fmla="*/ 1919547 w 3309819"/>
              <a:gd name="connsiteY3" fmla="*/ 5434560 h 5434560"/>
              <a:gd name="connsiteX4" fmla="*/ 2046892 w 3309819"/>
              <a:gd name="connsiteY4" fmla="*/ 5306454 h 5434560"/>
              <a:gd name="connsiteX5" fmla="*/ 2791199 w 3309819"/>
              <a:gd name="connsiteY5" fmla="*/ 3380010 h 5434560"/>
              <a:gd name="connsiteX6" fmla="*/ 219019 w 3309819"/>
              <a:gd name="connsiteY6" fmla="*/ 529680 h 5434560"/>
              <a:gd name="connsiteX7" fmla="*/ 0 w 3309819"/>
              <a:gd name="connsiteY7" fmla="*/ 518621 h 5434560"/>
              <a:gd name="connsiteX8" fmla="*/ 0 w 3309819"/>
              <a:gd name="connsiteY8" fmla="*/ 0 h 5434560"/>
              <a:gd name="connsiteX9" fmla="*/ 272046 w 3309819"/>
              <a:gd name="connsiteY9" fmla="*/ 13739 h 5434560"/>
              <a:gd name="connsiteX10" fmla="*/ 3309819 w 3309819"/>
              <a:gd name="connsiteY10" fmla="*/ 3380010 h 543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09819" h="5434560">
                <a:moveTo>
                  <a:pt x="3309819" y="3380010"/>
                </a:moveTo>
                <a:cubicBezTo>
                  <a:pt x="3309819" y="4146506"/>
                  <a:pt x="3054961" y="4853477"/>
                  <a:pt x="2625363" y="5420805"/>
                </a:cubicBezTo>
                <a:lnTo>
                  <a:pt x="2613943" y="5434560"/>
                </a:lnTo>
                <a:lnTo>
                  <a:pt x="1919547" y="5434560"/>
                </a:lnTo>
                <a:lnTo>
                  <a:pt x="2046892" y="5306454"/>
                </a:lnTo>
                <a:cubicBezTo>
                  <a:pt x="2509342" y="4797645"/>
                  <a:pt x="2791199" y="4121743"/>
                  <a:pt x="2791199" y="3380010"/>
                </a:cubicBezTo>
                <a:cubicBezTo>
                  <a:pt x="2791199" y="1896546"/>
                  <a:pt x="1663774" y="676404"/>
                  <a:pt x="219019" y="529680"/>
                </a:cubicBezTo>
                <a:lnTo>
                  <a:pt x="0" y="518621"/>
                </a:lnTo>
                <a:lnTo>
                  <a:pt x="0" y="0"/>
                </a:lnTo>
                <a:lnTo>
                  <a:pt x="272046" y="13739"/>
                </a:lnTo>
                <a:cubicBezTo>
                  <a:pt x="1978318" y="187020"/>
                  <a:pt x="3309819" y="1628020"/>
                  <a:pt x="3309819" y="3380010"/>
                </a:cubicBezTo>
                <a:close/>
              </a:path>
            </a:pathLst>
          </a:custGeom>
          <a:solidFill>
            <a:srgbClr val="00C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471B46-B56E-E85B-8E09-B490FF742E7A}"/>
              </a:ext>
            </a:extLst>
          </p:cNvPr>
          <p:cNvSpPr txBox="1"/>
          <p:nvPr/>
        </p:nvSpPr>
        <p:spPr>
          <a:xfrm>
            <a:off x="744212" y="3303117"/>
            <a:ext cx="6202540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</a:endParaRPr>
          </a:p>
        </p:txBody>
      </p:sp>
      <p:sp>
        <p:nvSpPr>
          <p:cNvPr id="25" name="Google Shape;249;p20">
            <a:extLst>
              <a:ext uri="{FF2B5EF4-FFF2-40B4-BE49-F238E27FC236}">
                <a16:creationId xmlns:a16="http://schemas.microsoft.com/office/drawing/2014/main" id="{98F6F8AF-F3F2-AF0B-3027-BAA652F53221}"/>
              </a:ext>
            </a:extLst>
          </p:cNvPr>
          <p:cNvSpPr/>
          <p:nvPr/>
        </p:nvSpPr>
        <p:spPr>
          <a:xfrm>
            <a:off x="4512179" y="2078569"/>
            <a:ext cx="81767" cy="648036"/>
          </a:xfrm>
          <a:prstGeom prst="rect">
            <a:avLst/>
          </a:prstGeom>
          <a:solidFill>
            <a:srgbClr val="70CAE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185D6B-9DE8-EB21-0721-1E79CCE9EDD4}"/>
              </a:ext>
            </a:extLst>
          </p:cNvPr>
          <p:cNvSpPr txBox="1"/>
          <p:nvPr/>
        </p:nvSpPr>
        <p:spPr>
          <a:xfrm>
            <a:off x="972143" y="1737588"/>
            <a:ext cx="330398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Freeform 91">
            <a:extLst>
              <a:ext uri="{FF2B5EF4-FFF2-40B4-BE49-F238E27FC236}">
                <a16:creationId xmlns:a16="http://schemas.microsoft.com/office/drawing/2014/main" id="{7FBB8E29-6C6A-C7A6-C6D4-959645BA62CA}"/>
              </a:ext>
            </a:extLst>
          </p:cNvPr>
          <p:cNvSpPr>
            <a:spLocks noEditPoints="1"/>
          </p:cNvSpPr>
          <p:nvPr/>
        </p:nvSpPr>
        <p:spPr bwMode="auto">
          <a:xfrm>
            <a:off x="4865719" y="2078569"/>
            <a:ext cx="1360099" cy="646419"/>
          </a:xfrm>
          <a:custGeom>
            <a:avLst/>
            <a:gdLst>
              <a:gd name="T0" fmla="*/ 227 w 3643"/>
              <a:gd name="T1" fmla="*/ 1180 h 1728"/>
              <a:gd name="T2" fmla="*/ 163 w 3643"/>
              <a:gd name="T3" fmla="*/ 1377 h 1728"/>
              <a:gd name="T4" fmla="*/ 282 w 3643"/>
              <a:gd name="T5" fmla="*/ 1542 h 1728"/>
              <a:gd name="T6" fmla="*/ 491 w 3643"/>
              <a:gd name="T7" fmla="*/ 1542 h 1728"/>
              <a:gd name="T8" fmla="*/ 611 w 3643"/>
              <a:gd name="T9" fmla="*/ 1377 h 1728"/>
              <a:gd name="T10" fmla="*/ 548 w 3643"/>
              <a:gd name="T11" fmla="*/ 1180 h 1728"/>
              <a:gd name="T12" fmla="*/ 2303 w 3643"/>
              <a:gd name="T13" fmla="*/ 1114 h 1728"/>
              <a:gd name="T14" fmla="*/ 2120 w 3643"/>
              <a:gd name="T15" fmla="*/ 1207 h 1728"/>
              <a:gd name="T16" fmla="*/ 2088 w 3643"/>
              <a:gd name="T17" fmla="*/ 1413 h 1728"/>
              <a:gd name="T18" fmla="*/ 2232 w 3643"/>
              <a:gd name="T19" fmla="*/ 1556 h 1728"/>
              <a:gd name="T20" fmla="*/ 2438 w 3643"/>
              <a:gd name="T21" fmla="*/ 1523 h 1728"/>
              <a:gd name="T22" fmla="*/ 2531 w 3643"/>
              <a:gd name="T23" fmla="*/ 1341 h 1728"/>
              <a:gd name="T24" fmla="*/ 2438 w 3643"/>
              <a:gd name="T25" fmla="*/ 1157 h 1728"/>
              <a:gd name="T26" fmla="*/ 3220 w 3643"/>
              <a:gd name="T27" fmla="*/ 163 h 1728"/>
              <a:gd name="T28" fmla="*/ 3055 w 3643"/>
              <a:gd name="T29" fmla="*/ 282 h 1728"/>
              <a:gd name="T30" fmla="*/ 3055 w 3643"/>
              <a:gd name="T31" fmla="*/ 492 h 1728"/>
              <a:gd name="T32" fmla="*/ 3220 w 3643"/>
              <a:gd name="T33" fmla="*/ 611 h 1728"/>
              <a:gd name="T34" fmla="*/ 3417 w 3643"/>
              <a:gd name="T35" fmla="*/ 547 h 1728"/>
              <a:gd name="T36" fmla="*/ 3480 w 3643"/>
              <a:gd name="T37" fmla="*/ 350 h 1728"/>
              <a:gd name="T38" fmla="*/ 3360 w 3643"/>
              <a:gd name="T39" fmla="*/ 185 h 1728"/>
              <a:gd name="T40" fmla="*/ 1268 w 3643"/>
              <a:gd name="T41" fmla="*/ 172 h 1728"/>
              <a:gd name="T42" fmla="*/ 1124 w 3643"/>
              <a:gd name="T43" fmla="*/ 316 h 1728"/>
              <a:gd name="T44" fmla="*/ 1157 w 3643"/>
              <a:gd name="T45" fmla="*/ 522 h 1728"/>
              <a:gd name="T46" fmla="*/ 1339 w 3643"/>
              <a:gd name="T47" fmla="*/ 615 h 1728"/>
              <a:gd name="T48" fmla="*/ 1523 w 3643"/>
              <a:gd name="T49" fmla="*/ 522 h 1728"/>
              <a:gd name="T50" fmla="*/ 1555 w 3643"/>
              <a:gd name="T51" fmla="*/ 316 h 1728"/>
              <a:gd name="T52" fmla="*/ 1411 w 3643"/>
              <a:gd name="T53" fmla="*/ 172 h 1728"/>
              <a:gd name="T54" fmla="*/ 3396 w 3643"/>
              <a:gd name="T55" fmla="*/ 26 h 1728"/>
              <a:gd name="T56" fmla="*/ 3598 w 3643"/>
              <a:gd name="T57" fmla="*/ 205 h 1728"/>
              <a:gd name="T58" fmla="*/ 3631 w 3643"/>
              <a:gd name="T59" fmla="*/ 482 h 1728"/>
              <a:gd name="T60" fmla="*/ 3477 w 3643"/>
              <a:gd name="T61" fmla="*/ 704 h 1728"/>
              <a:gd name="T62" fmla="*/ 3210 w 3643"/>
              <a:gd name="T63" fmla="*/ 772 h 1728"/>
              <a:gd name="T64" fmla="*/ 2649 w 3643"/>
              <a:gd name="T65" fmla="*/ 1167 h 1728"/>
              <a:gd name="T66" fmla="*/ 2678 w 3643"/>
              <a:gd name="T67" fmla="*/ 1436 h 1728"/>
              <a:gd name="T68" fmla="*/ 2524 w 3643"/>
              <a:gd name="T69" fmla="*/ 1658 h 1728"/>
              <a:gd name="T70" fmla="*/ 2255 w 3643"/>
              <a:gd name="T71" fmla="*/ 1725 h 1728"/>
              <a:gd name="T72" fmla="*/ 2014 w 3643"/>
              <a:gd name="T73" fmla="*/ 1597 h 1728"/>
              <a:gd name="T74" fmla="*/ 1917 w 3643"/>
              <a:gd name="T75" fmla="*/ 1341 h 1728"/>
              <a:gd name="T76" fmla="*/ 1551 w 3643"/>
              <a:gd name="T77" fmla="*/ 711 h 1728"/>
              <a:gd name="T78" fmla="*/ 1294 w 3643"/>
              <a:gd name="T79" fmla="*/ 772 h 1728"/>
              <a:gd name="T80" fmla="*/ 732 w 3643"/>
              <a:gd name="T81" fmla="*/ 1167 h 1728"/>
              <a:gd name="T82" fmla="*/ 762 w 3643"/>
              <a:gd name="T83" fmla="*/ 1436 h 1728"/>
              <a:gd name="T84" fmla="*/ 607 w 3643"/>
              <a:gd name="T85" fmla="*/ 1658 h 1728"/>
              <a:gd name="T86" fmla="*/ 338 w 3643"/>
              <a:gd name="T87" fmla="*/ 1725 h 1728"/>
              <a:gd name="T88" fmla="*/ 97 w 3643"/>
              <a:gd name="T89" fmla="*/ 1597 h 1728"/>
              <a:gd name="T90" fmla="*/ 0 w 3643"/>
              <a:gd name="T91" fmla="*/ 1341 h 1728"/>
              <a:gd name="T92" fmla="*/ 97 w 3643"/>
              <a:gd name="T93" fmla="*/ 1084 h 1728"/>
              <a:gd name="T94" fmla="*/ 338 w 3643"/>
              <a:gd name="T95" fmla="*/ 957 h 1728"/>
              <a:gd name="T96" fmla="*/ 597 w 3643"/>
              <a:gd name="T97" fmla="*/ 1016 h 1728"/>
              <a:gd name="T98" fmla="*/ 952 w 3643"/>
              <a:gd name="T99" fmla="*/ 387 h 1728"/>
              <a:gd name="T100" fmla="*/ 1051 w 3643"/>
              <a:gd name="T101" fmla="*/ 130 h 1728"/>
              <a:gd name="T102" fmla="*/ 1291 w 3643"/>
              <a:gd name="T103" fmla="*/ 2 h 1728"/>
              <a:gd name="T104" fmla="*/ 1561 w 3643"/>
              <a:gd name="T105" fmla="*/ 69 h 1728"/>
              <a:gd name="T106" fmla="*/ 1714 w 3643"/>
              <a:gd name="T107" fmla="*/ 291 h 1728"/>
              <a:gd name="T108" fmla="*/ 1686 w 3643"/>
              <a:gd name="T109" fmla="*/ 560 h 1728"/>
              <a:gd name="T110" fmla="*/ 2255 w 3643"/>
              <a:gd name="T111" fmla="*/ 957 h 1728"/>
              <a:gd name="T112" fmla="*/ 2514 w 3643"/>
              <a:gd name="T113" fmla="*/ 1016 h 1728"/>
              <a:gd name="T114" fmla="*/ 2869 w 3643"/>
              <a:gd name="T115" fmla="*/ 387 h 1728"/>
              <a:gd name="T116" fmla="*/ 2968 w 3643"/>
              <a:gd name="T117" fmla="*/ 130 h 1728"/>
              <a:gd name="T118" fmla="*/ 3208 w 3643"/>
              <a:gd name="T119" fmla="*/ 2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43" h="1728">
                <a:moveTo>
                  <a:pt x="387" y="1114"/>
                </a:moveTo>
                <a:lnTo>
                  <a:pt x="350" y="1116"/>
                </a:lnTo>
                <a:lnTo>
                  <a:pt x="315" y="1125"/>
                </a:lnTo>
                <a:lnTo>
                  <a:pt x="282" y="1139"/>
                </a:lnTo>
                <a:lnTo>
                  <a:pt x="253" y="1157"/>
                </a:lnTo>
                <a:lnTo>
                  <a:pt x="227" y="1180"/>
                </a:lnTo>
                <a:lnTo>
                  <a:pt x="204" y="1207"/>
                </a:lnTo>
                <a:lnTo>
                  <a:pt x="185" y="1237"/>
                </a:lnTo>
                <a:lnTo>
                  <a:pt x="171" y="1269"/>
                </a:lnTo>
                <a:lnTo>
                  <a:pt x="163" y="1304"/>
                </a:lnTo>
                <a:lnTo>
                  <a:pt x="160" y="1341"/>
                </a:lnTo>
                <a:lnTo>
                  <a:pt x="163" y="1377"/>
                </a:lnTo>
                <a:lnTo>
                  <a:pt x="171" y="1413"/>
                </a:lnTo>
                <a:lnTo>
                  <a:pt x="185" y="1445"/>
                </a:lnTo>
                <a:lnTo>
                  <a:pt x="204" y="1475"/>
                </a:lnTo>
                <a:lnTo>
                  <a:pt x="227" y="1501"/>
                </a:lnTo>
                <a:lnTo>
                  <a:pt x="253" y="1523"/>
                </a:lnTo>
                <a:lnTo>
                  <a:pt x="282" y="1542"/>
                </a:lnTo>
                <a:lnTo>
                  <a:pt x="315" y="1556"/>
                </a:lnTo>
                <a:lnTo>
                  <a:pt x="350" y="1564"/>
                </a:lnTo>
                <a:lnTo>
                  <a:pt x="387" y="1568"/>
                </a:lnTo>
                <a:lnTo>
                  <a:pt x="424" y="1564"/>
                </a:lnTo>
                <a:lnTo>
                  <a:pt x="458" y="1556"/>
                </a:lnTo>
                <a:lnTo>
                  <a:pt x="491" y="1542"/>
                </a:lnTo>
                <a:lnTo>
                  <a:pt x="521" y="1523"/>
                </a:lnTo>
                <a:lnTo>
                  <a:pt x="548" y="1501"/>
                </a:lnTo>
                <a:lnTo>
                  <a:pt x="570" y="1475"/>
                </a:lnTo>
                <a:lnTo>
                  <a:pt x="588" y="1445"/>
                </a:lnTo>
                <a:lnTo>
                  <a:pt x="602" y="1413"/>
                </a:lnTo>
                <a:lnTo>
                  <a:pt x="611" y="1377"/>
                </a:lnTo>
                <a:lnTo>
                  <a:pt x="614" y="1341"/>
                </a:lnTo>
                <a:lnTo>
                  <a:pt x="611" y="1304"/>
                </a:lnTo>
                <a:lnTo>
                  <a:pt x="602" y="1269"/>
                </a:lnTo>
                <a:lnTo>
                  <a:pt x="588" y="1237"/>
                </a:lnTo>
                <a:lnTo>
                  <a:pt x="570" y="1207"/>
                </a:lnTo>
                <a:lnTo>
                  <a:pt x="548" y="1180"/>
                </a:lnTo>
                <a:lnTo>
                  <a:pt x="521" y="1157"/>
                </a:lnTo>
                <a:lnTo>
                  <a:pt x="491" y="1139"/>
                </a:lnTo>
                <a:lnTo>
                  <a:pt x="458" y="1125"/>
                </a:lnTo>
                <a:lnTo>
                  <a:pt x="424" y="1116"/>
                </a:lnTo>
                <a:lnTo>
                  <a:pt x="387" y="1114"/>
                </a:lnTo>
                <a:close/>
                <a:moveTo>
                  <a:pt x="2303" y="1114"/>
                </a:moveTo>
                <a:lnTo>
                  <a:pt x="2266" y="1116"/>
                </a:lnTo>
                <a:lnTo>
                  <a:pt x="2232" y="1125"/>
                </a:lnTo>
                <a:lnTo>
                  <a:pt x="2199" y="1139"/>
                </a:lnTo>
                <a:lnTo>
                  <a:pt x="2169" y="1157"/>
                </a:lnTo>
                <a:lnTo>
                  <a:pt x="2142" y="1180"/>
                </a:lnTo>
                <a:lnTo>
                  <a:pt x="2120" y="1207"/>
                </a:lnTo>
                <a:lnTo>
                  <a:pt x="2102" y="1237"/>
                </a:lnTo>
                <a:lnTo>
                  <a:pt x="2088" y="1269"/>
                </a:lnTo>
                <a:lnTo>
                  <a:pt x="2079" y="1304"/>
                </a:lnTo>
                <a:lnTo>
                  <a:pt x="2076" y="1341"/>
                </a:lnTo>
                <a:lnTo>
                  <a:pt x="2079" y="1377"/>
                </a:lnTo>
                <a:lnTo>
                  <a:pt x="2088" y="1413"/>
                </a:lnTo>
                <a:lnTo>
                  <a:pt x="2102" y="1445"/>
                </a:lnTo>
                <a:lnTo>
                  <a:pt x="2120" y="1475"/>
                </a:lnTo>
                <a:lnTo>
                  <a:pt x="2142" y="1501"/>
                </a:lnTo>
                <a:lnTo>
                  <a:pt x="2169" y="1523"/>
                </a:lnTo>
                <a:lnTo>
                  <a:pt x="2199" y="1542"/>
                </a:lnTo>
                <a:lnTo>
                  <a:pt x="2232" y="1556"/>
                </a:lnTo>
                <a:lnTo>
                  <a:pt x="2266" y="1564"/>
                </a:lnTo>
                <a:lnTo>
                  <a:pt x="2303" y="1568"/>
                </a:lnTo>
                <a:lnTo>
                  <a:pt x="2340" y="1564"/>
                </a:lnTo>
                <a:lnTo>
                  <a:pt x="2375" y="1556"/>
                </a:lnTo>
                <a:lnTo>
                  <a:pt x="2408" y="1542"/>
                </a:lnTo>
                <a:lnTo>
                  <a:pt x="2438" y="1523"/>
                </a:lnTo>
                <a:lnTo>
                  <a:pt x="2463" y="1501"/>
                </a:lnTo>
                <a:lnTo>
                  <a:pt x="2486" y="1475"/>
                </a:lnTo>
                <a:lnTo>
                  <a:pt x="2505" y="1445"/>
                </a:lnTo>
                <a:lnTo>
                  <a:pt x="2519" y="1413"/>
                </a:lnTo>
                <a:lnTo>
                  <a:pt x="2527" y="1377"/>
                </a:lnTo>
                <a:lnTo>
                  <a:pt x="2531" y="1341"/>
                </a:lnTo>
                <a:lnTo>
                  <a:pt x="2527" y="1304"/>
                </a:lnTo>
                <a:lnTo>
                  <a:pt x="2519" y="1269"/>
                </a:lnTo>
                <a:lnTo>
                  <a:pt x="2505" y="1237"/>
                </a:lnTo>
                <a:lnTo>
                  <a:pt x="2486" y="1207"/>
                </a:lnTo>
                <a:lnTo>
                  <a:pt x="2463" y="1180"/>
                </a:lnTo>
                <a:lnTo>
                  <a:pt x="2438" y="1157"/>
                </a:lnTo>
                <a:lnTo>
                  <a:pt x="2408" y="1139"/>
                </a:lnTo>
                <a:lnTo>
                  <a:pt x="2375" y="1125"/>
                </a:lnTo>
                <a:lnTo>
                  <a:pt x="2340" y="1116"/>
                </a:lnTo>
                <a:lnTo>
                  <a:pt x="2303" y="1114"/>
                </a:lnTo>
                <a:close/>
                <a:moveTo>
                  <a:pt x="3256" y="160"/>
                </a:moveTo>
                <a:lnTo>
                  <a:pt x="3220" y="163"/>
                </a:lnTo>
                <a:lnTo>
                  <a:pt x="3184" y="172"/>
                </a:lnTo>
                <a:lnTo>
                  <a:pt x="3152" y="185"/>
                </a:lnTo>
                <a:lnTo>
                  <a:pt x="3122" y="204"/>
                </a:lnTo>
                <a:lnTo>
                  <a:pt x="3096" y="226"/>
                </a:lnTo>
                <a:lnTo>
                  <a:pt x="3073" y="253"/>
                </a:lnTo>
                <a:lnTo>
                  <a:pt x="3055" y="282"/>
                </a:lnTo>
                <a:lnTo>
                  <a:pt x="3041" y="316"/>
                </a:lnTo>
                <a:lnTo>
                  <a:pt x="3032" y="350"/>
                </a:lnTo>
                <a:lnTo>
                  <a:pt x="3030" y="387"/>
                </a:lnTo>
                <a:lnTo>
                  <a:pt x="3032" y="424"/>
                </a:lnTo>
                <a:lnTo>
                  <a:pt x="3041" y="458"/>
                </a:lnTo>
                <a:lnTo>
                  <a:pt x="3055" y="492"/>
                </a:lnTo>
                <a:lnTo>
                  <a:pt x="3073" y="522"/>
                </a:lnTo>
                <a:lnTo>
                  <a:pt x="3096" y="547"/>
                </a:lnTo>
                <a:lnTo>
                  <a:pt x="3122" y="570"/>
                </a:lnTo>
                <a:lnTo>
                  <a:pt x="3152" y="589"/>
                </a:lnTo>
                <a:lnTo>
                  <a:pt x="3184" y="602"/>
                </a:lnTo>
                <a:lnTo>
                  <a:pt x="3220" y="611"/>
                </a:lnTo>
                <a:lnTo>
                  <a:pt x="3256" y="615"/>
                </a:lnTo>
                <a:lnTo>
                  <a:pt x="3293" y="611"/>
                </a:lnTo>
                <a:lnTo>
                  <a:pt x="3328" y="602"/>
                </a:lnTo>
                <a:lnTo>
                  <a:pt x="3360" y="589"/>
                </a:lnTo>
                <a:lnTo>
                  <a:pt x="3390" y="570"/>
                </a:lnTo>
                <a:lnTo>
                  <a:pt x="3417" y="547"/>
                </a:lnTo>
                <a:lnTo>
                  <a:pt x="3439" y="522"/>
                </a:lnTo>
                <a:lnTo>
                  <a:pt x="3458" y="492"/>
                </a:lnTo>
                <a:lnTo>
                  <a:pt x="3472" y="458"/>
                </a:lnTo>
                <a:lnTo>
                  <a:pt x="3480" y="424"/>
                </a:lnTo>
                <a:lnTo>
                  <a:pt x="3483" y="387"/>
                </a:lnTo>
                <a:lnTo>
                  <a:pt x="3480" y="350"/>
                </a:lnTo>
                <a:lnTo>
                  <a:pt x="3472" y="316"/>
                </a:lnTo>
                <a:lnTo>
                  <a:pt x="3458" y="282"/>
                </a:lnTo>
                <a:lnTo>
                  <a:pt x="3439" y="253"/>
                </a:lnTo>
                <a:lnTo>
                  <a:pt x="3417" y="226"/>
                </a:lnTo>
                <a:lnTo>
                  <a:pt x="3390" y="204"/>
                </a:lnTo>
                <a:lnTo>
                  <a:pt x="3360" y="185"/>
                </a:lnTo>
                <a:lnTo>
                  <a:pt x="3328" y="172"/>
                </a:lnTo>
                <a:lnTo>
                  <a:pt x="3293" y="163"/>
                </a:lnTo>
                <a:lnTo>
                  <a:pt x="3256" y="160"/>
                </a:lnTo>
                <a:close/>
                <a:moveTo>
                  <a:pt x="1339" y="160"/>
                </a:moveTo>
                <a:lnTo>
                  <a:pt x="1303" y="163"/>
                </a:lnTo>
                <a:lnTo>
                  <a:pt x="1268" y="172"/>
                </a:lnTo>
                <a:lnTo>
                  <a:pt x="1235" y="185"/>
                </a:lnTo>
                <a:lnTo>
                  <a:pt x="1206" y="204"/>
                </a:lnTo>
                <a:lnTo>
                  <a:pt x="1179" y="226"/>
                </a:lnTo>
                <a:lnTo>
                  <a:pt x="1157" y="253"/>
                </a:lnTo>
                <a:lnTo>
                  <a:pt x="1138" y="282"/>
                </a:lnTo>
                <a:lnTo>
                  <a:pt x="1124" y="316"/>
                </a:lnTo>
                <a:lnTo>
                  <a:pt x="1116" y="350"/>
                </a:lnTo>
                <a:lnTo>
                  <a:pt x="1113" y="387"/>
                </a:lnTo>
                <a:lnTo>
                  <a:pt x="1116" y="424"/>
                </a:lnTo>
                <a:lnTo>
                  <a:pt x="1124" y="458"/>
                </a:lnTo>
                <a:lnTo>
                  <a:pt x="1138" y="492"/>
                </a:lnTo>
                <a:lnTo>
                  <a:pt x="1157" y="522"/>
                </a:lnTo>
                <a:lnTo>
                  <a:pt x="1179" y="547"/>
                </a:lnTo>
                <a:lnTo>
                  <a:pt x="1206" y="570"/>
                </a:lnTo>
                <a:lnTo>
                  <a:pt x="1235" y="589"/>
                </a:lnTo>
                <a:lnTo>
                  <a:pt x="1268" y="602"/>
                </a:lnTo>
                <a:lnTo>
                  <a:pt x="1303" y="611"/>
                </a:lnTo>
                <a:lnTo>
                  <a:pt x="1339" y="615"/>
                </a:lnTo>
                <a:lnTo>
                  <a:pt x="1376" y="611"/>
                </a:lnTo>
                <a:lnTo>
                  <a:pt x="1411" y="602"/>
                </a:lnTo>
                <a:lnTo>
                  <a:pt x="1443" y="589"/>
                </a:lnTo>
                <a:lnTo>
                  <a:pt x="1473" y="570"/>
                </a:lnTo>
                <a:lnTo>
                  <a:pt x="1500" y="547"/>
                </a:lnTo>
                <a:lnTo>
                  <a:pt x="1523" y="522"/>
                </a:lnTo>
                <a:lnTo>
                  <a:pt x="1541" y="492"/>
                </a:lnTo>
                <a:lnTo>
                  <a:pt x="1555" y="458"/>
                </a:lnTo>
                <a:lnTo>
                  <a:pt x="1564" y="424"/>
                </a:lnTo>
                <a:lnTo>
                  <a:pt x="1566" y="387"/>
                </a:lnTo>
                <a:lnTo>
                  <a:pt x="1564" y="350"/>
                </a:lnTo>
                <a:lnTo>
                  <a:pt x="1555" y="316"/>
                </a:lnTo>
                <a:lnTo>
                  <a:pt x="1541" y="282"/>
                </a:lnTo>
                <a:lnTo>
                  <a:pt x="1523" y="253"/>
                </a:lnTo>
                <a:lnTo>
                  <a:pt x="1500" y="226"/>
                </a:lnTo>
                <a:lnTo>
                  <a:pt x="1473" y="204"/>
                </a:lnTo>
                <a:lnTo>
                  <a:pt x="1443" y="185"/>
                </a:lnTo>
                <a:lnTo>
                  <a:pt x="1411" y="172"/>
                </a:lnTo>
                <a:lnTo>
                  <a:pt x="1376" y="163"/>
                </a:lnTo>
                <a:lnTo>
                  <a:pt x="1339" y="160"/>
                </a:lnTo>
                <a:close/>
                <a:moveTo>
                  <a:pt x="3256" y="0"/>
                </a:moveTo>
                <a:lnTo>
                  <a:pt x="3305" y="2"/>
                </a:lnTo>
                <a:lnTo>
                  <a:pt x="3351" y="11"/>
                </a:lnTo>
                <a:lnTo>
                  <a:pt x="3396" y="26"/>
                </a:lnTo>
                <a:lnTo>
                  <a:pt x="3438" y="46"/>
                </a:lnTo>
                <a:lnTo>
                  <a:pt x="3477" y="69"/>
                </a:lnTo>
                <a:lnTo>
                  <a:pt x="3513" y="98"/>
                </a:lnTo>
                <a:lnTo>
                  <a:pt x="3545" y="130"/>
                </a:lnTo>
                <a:lnTo>
                  <a:pt x="3574" y="166"/>
                </a:lnTo>
                <a:lnTo>
                  <a:pt x="3598" y="205"/>
                </a:lnTo>
                <a:lnTo>
                  <a:pt x="3617" y="247"/>
                </a:lnTo>
                <a:lnTo>
                  <a:pt x="3631" y="291"/>
                </a:lnTo>
                <a:lnTo>
                  <a:pt x="3640" y="339"/>
                </a:lnTo>
                <a:lnTo>
                  <a:pt x="3643" y="387"/>
                </a:lnTo>
                <a:lnTo>
                  <a:pt x="3640" y="435"/>
                </a:lnTo>
                <a:lnTo>
                  <a:pt x="3631" y="482"/>
                </a:lnTo>
                <a:lnTo>
                  <a:pt x="3617" y="527"/>
                </a:lnTo>
                <a:lnTo>
                  <a:pt x="3598" y="569"/>
                </a:lnTo>
                <a:lnTo>
                  <a:pt x="3574" y="608"/>
                </a:lnTo>
                <a:lnTo>
                  <a:pt x="3545" y="644"/>
                </a:lnTo>
                <a:lnTo>
                  <a:pt x="3513" y="676"/>
                </a:lnTo>
                <a:lnTo>
                  <a:pt x="3477" y="704"/>
                </a:lnTo>
                <a:lnTo>
                  <a:pt x="3438" y="729"/>
                </a:lnTo>
                <a:lnTo>
                  <a:pt x="3396" y="748"/>
                </a:lnTo>
                <a:lnTo>
                  <a:pt x="3351" y="762"/>
                </a:lnTo>
                <a:lnTo>
                  <a:pt x="3305" y="771"/>
                </a:lnTo>
                <a:lnTo>
                  <a:pt x="3256" y="774"/>
                </a:lnTo>
                <a:lnTo>
                  <a:pt x="3210" y="772"/>
                </a:lnTo>
                <a:lnTo>
                  <a:pt x="3166" y="763"/>
                </a:lnTo>
                <a:lnTo>
                  <a:pt x="3124" y="751"/>
                </a:lnTo>
                <a:lnTo>
                  <a:pt x="3083" y="733"/>
                </a:lnTo>
                <a:lnTo>
                  <a:pt x="3045" y="711"/>
                </a:lnTo>
                <a:lnTo>
                  <a:pt x="2627" y="1129"/>
                </a:lnTo>
                <a:lnTo>
                  <a:pt x="2649" y="1167"/>
                </a:lnTo>
                <a:lnTo>
                  <a:pt x="2667" y="1208"/>
                </a:lnTo>
                <a:lnTo>
                  <a:pt x="2679" y="1250"/>
                </a:lnTo>
                <a:lnTo>
                  <a:pt x="2688" y="1294"/>
                </a:lnTo>
                <a:lnTo>
                  <a:pt x="2690" y="1341"/>
                </a:lnTo>
                <a:lnTo>
                  <a:pt x="2687" y="1389"/>
                </a:lnTo>
                <a:lnTo>
                  <a:pt x="2678" y="1436"/>
                </a:lnTo>
                <a:lnTo>
                  <a:pt x="2665" y="1480"/>
                </a:lnTo>
                <a:lnTo>
                  <a:pt x="2645" y="1522"/>
                </a:lnTo>
                <a:lnTo>
                  <a:pt x="2620" y="1562"/>
                </a:lnTo>
                <a:lnTo>
                  <a:pt x="2593" y="1597"/>
                </a:lnTo>
                <a:lnTo>
                  <a:pt x="2561" y="1629"/>
                </a:lnTo>
                <a:lnTo>
                  <a:pt x="2524" y="1658"/>
                </a:lnTo>
                <a:lnTo>
                  <a:pt x="2485" y="1683"/>
                </a:lnTo>
                <a:lnTo>
                  <a:pt x="2443" y="1701"/>
                </a:lnTo>
                <a:lnTo>
                  <a:pt x="2398" y="1716"/>
                </a:lnTo>
                <a:lnTo>
                  <a:pt x="2351" y="1725"/>
                </a:lnTo>
                <a:lnTo>
                  <a:pt x="2303" y="1728"/>
                </a:lnTo>
                <a:lnTo>
                  <a:pt x="2255" y="1725"/>
                </a:lnTo>
                <a:lnTo>
                  <a:pt x="2208" y="1716"/>
                </a:lnTo>
                <a:lnTo>
                  <a:pt x="2163" y="1701"/>
                </a:lnTo>
                <a:lnTo>
                  <a:pt x="2121" y="1683"/>
                </a:lnTo>
                <a:lnTo>
                  <a:pt x="2083" y="1658"/>
                </a:lnTo>
                <a:lnTo>
                  <a:pt x="2046" y="1629"/>
                </a:lnTo>
                <a:lnTo>
                  <a:pt x="2014" y="1597"/>
                </a:lnTo>
                <a:lnTo>
                  <a:pt x="1985" y="1562"/>
                </a:lnTo>
                <a:lnTo>
                  <a:pt x="1962" y="1522"/>
                </a:lnTo>
                <a:lnTo>
                  <a:pt x="1942" y="1480"/>
                </a:lnTo>
                <a:lnTo>
                  <a:pt x="1928" y="1436"/>
                </a:lnTo>
                <a:lnTo>
                  <a:pt x="1919" y="1389"/>
                </a:lnTo>
                <a:lnTo>
                  <a:pt x="1917" y="1341"/>
                </a:lnTo>
                <a:lnTo>
                  <a:pt x="1919" y="1296"/>
                </a:lnTo>
                <a:lnTo>
                  <a:pt x="1927" y="1253"/>
                </a:lnTo>
                <a:lnTo>
                  <a:pt x="1939" y="1212"/>
                </a:lnTo>
                <a:lnTo>
                  <a:pt x="1954" y="1172"/>
                </a:lnTo>
                <a:lnTo>
                  <a:pt x="1975" y="1136"/>
                </a:lnTo>
                <a:lnTo>
                  <a:pt x="1551" y="711"/>
                </a:lnTo>
                <a:lnTo>
                  <a:pt x="1513" y="733"/>
                </a:lnTo>
                <a:lnTo>
                  <a:pt x="1472" y="751"/>
                </a:lnTo>
                <a:lnTo>
                  <a:pt x="1430" y="763"/>
                </a:lnTo>
                <a:lnTo>
                  <a:pt x="1386" y="772"/>
                </a:lnTo>
                <a:lnTo>
                  <a:pt x="1339" y="774"/>
                </a:lnTo>
                <a:lnTo>
                  <a:pt x="1294" y="772"/>
                </a:lnTo>
                <a:lnTo>
                  <a:pt x="1249" y="763"/>
                </a:lnTo>
                <a:lnTo>
                  <a:pt x="1207" y="751"/>
                </a:lnTo>
                <a:lnTo>
                  <a:pt x="1167" y="733"/>
                </a:lnTo>
                <a:lnTo>
                  <a:pt x="1128" y="711"/>
                </a:lnTo>
                <a:lnTo>
                  <a:pt x="711" y="1129"/>
                </a:lnTo>
                <a:lnTo>
                  <a:pt x="732" y="1167"/>
                </a:lnTo>
                <a:lnTo>
                  <a:pt x="750" y="1208"/>
                </a:lnTo>
                <a:lnTo>
                  <a:pt x="763" y="1250"/>
                </a:lnTo>
                <a:lnTo>
                  <a:pt x="771" y="1294"/>
                </a:lnTo>
                <a:lnTo>
                  <a:pt x="773" y="1341"/>
                </a:lnTo>
                <a:lnTo>
                  <a:pt x="771" y="1389"/>
                </a:lnTo>
                <a:lnTo>
                  <a:pt x="762" y="1436"/>
                </a:lnTo>
                <a:lnTo>
                  <a:pt x="748" y="1480"/>
                </a:lnTo>
                <a:lnTo>
                  <a:pt x="728" y="1522"/>
                </a:lnTo>
                <a:lnTo>
                  <a:pt x="705" y="1562"/>
                </a:lnTo>
                <a:lnTo>
                  <a:pt x="676" y="1597"/>
                </a:lnTo>
                <a:lnTo>
                  <a:pt x="644" y="1629"/>
                </a:lnTo>
                <a:lnTo>
                  <a:pt x="607" y="1658"/>
                </a:lnTo>
                <a:lnTo>
                  <a:pt x="569" y="1683"/>
                </a:lnTo>
                <a:lnTo>
                  <a:pt x="526" y="1701"/>
                </a:lnTo>
                <a:lnTo>
                  <a:pt x="482" y="1716"/>
                </a:lnTo>
                <a:lnTo>
                  <a:pt x="436" y="1725"/>
                </a:lnTo>
                <a:lnTo>
                  <a:pt x="387" y="1728"/>
                </a:lnTo>
                <a:lnTo>
                  <a:pt x="338" y="1725"/>
                </a:lnTo>
                <a:lnTo>
                  <a:pt x="292" y="1716"/>
                </a:lnTo>
                <a:lnTo>
                  <a:pt x="247" y="1701"/>
                </a:lnTo>
                <a:lnTo>
                  <a:pt x="205" y="1683"/>
                </a:lnTo>
                <a:lnTo>
                  <a:pt x="166" y="1658"/>
                </a:lnTo>
                <a:lnTo>
                  <a:pt x="131" y="1629"/>
                </a:lnTo>
                <a:lnTo>
                  <a:pt x="97" y="1597"/>
                </a:lnTo>
                <a:lnTo>
                  <a:pt x="70" y="1562"/>
                </a:lnTo>
                <a:lnTo>
                  <a:pt x="45" y="1522"/>
                </a:lnTo>
                <a:lnTo>
                  <a:pt x="27" y="1480"/>
                </a:lnTo>
                <a:lnTo>
                  <a:pt x="12" y="1436"/>
                </a:lnTo>
                <a:lnTo>
                  <a:pt x="3" y="1389"/>
                </a:lnTo>
                <a:lnTo>
                  <a:pt x="0" y="1341"/>
                </a:lnTo>
                <a:lnTo>
                  <a:pt x="3" y="1292"/>
                </a:lnTo>
                <a:lnTo>
                  <a:pt x="12" y="1245"/>
                </a:lnTo>
                <a:lnTo>
                  <a:pt x="27" y="1201"/>
                </a:lnTo>
                <a:lnTo>
                  <a:pt x="45" y="1159"/>
                </a:lnTo>
                <a:lnTo>
                  <a:pt x="70" y="1119"/>
                </a:lnTo>
                <a:lnTo>
                  <a:pt x="97" y="1084"/>
                </a:lnTo>
                <a:lnTo>
                  <a:pt x="131" y="1052"/>
                </a:lnTo>
                <a:lnTo>
                  <a:pt x="166" y="1023"/>
                </a:lnTo>
                <a:lnTo>
                  <a:pt x="205" y="999"/>
                </a:lnTo>
                <a:lnTo>
                  <a:pt x="247" y="980"/>
                </a:lnTo>
                <a:lnTo>
                  <a:pt x="292" y="965"/>
                </a:lnTo>
                <a:lnTo>
                  <a:pt x="338" y="957"/>
                </a:lnTo>
                <a:lnTo>
                  <a:pt x="387" y="953"/>
                </a:lnTo>
                <a:lnTo>
                  <a:pt x="432" y="957"/>
                </a:lnTo>
                <a:lnTo>
                  <a:pt x="477" y="964"/>
                </a:lnTo>
                <a:lnTo>
                  <a:pt x="520" y="976"/>
                </a:lnTo>
                <a:lnTo>
                  <a:pt x="560" y="994"/>
                </a:lnTo>
                <a:lnTo>
                  <a:pt x="597" y="1016"/>
                </a:lnTo>
                <a:lnTo>
                  <a:pt x="1015" y="598"/>
                </a:lnTo>
                <a:lnTo>
                  <a:pt x="994" y="560"/>
                </a:lnTo>
                <a:lnTo>
                  <a:pt x="977" y="520"/>
                </a:lnTo>
                <a:lnTo>
                  <a:pt x="963" y="477"/>
                </a:lnTo>
                <a:lnTo>
                  <a:pt x="956" y="433"/>
                </a:lnTo>
                <a:lnTo>
                  <a:pt x="952" y="387"/>
                </a:lnTo>
                <a:lnTo>
                  <a:pt x="956" y="339"/>
                </a:lnTo>
                <a:lnTo>
                  <a:pt x="964" y="291"/>
                </a:lnTo>
                <a:lnTo>
                  <a:pt x="979" y="247"/>
                </a:lnTo>
                <a:lnTo>
                  <a:pt x="998" y="205"/>
                </a:lnTo>
                <a:lnTo>
                  <a:pt x="1022" y="166"/>
                </a:lnTo>
                <a:lnTo>
                  <a:pt x="1051" y="130"/>
                </a:lnTo>
                <a:lnTo>
                  <a:pt x="1083" y="98"/>
                </a:lnTo>
                <a:lnTo>
                  <a:pt x="1118" y="69"/>
                </a:lnTo>
                <a:lnTo>
                  <a:pt x="1158" y="46"/>
                </a:lnTo>
                <a:lnTo>
                  <a:pt x="1200" y="26"/>
                </a:lnTo>
                <a:lnTo>
                  <a:pt x="1244" y="11"/>
                </a:lnTo>
                <a:lnTo>
                  <a:pt x="1291" y="2"/>
                </a:lnTo>
                <a:lnTo>
                  <a:pt x="1339" y="0"/>
                </a:lnTo>
                <a:lnTo>
                  <a:pt x="1388" y="2"/>
                </a:lnTo>
                <a:lnTo>
                  <a:pt x="1435" y="11"/>
                </a:lnTo>
                <a:lnTo>
                  <a:pt x="1479" y="26"/>
                </a:lnTo>
                <a:lnTo>
                  <a:pt x="1521" y="46"/>
                </a:lnTo>
                <a:lnTo>
                  <a:pt x="1561" y="69"/>
                </a:lnTo>
                <a:lnTo>
                  <a:pt x="1596" y="98"/>
                </a:lnTo>
                <a:lnTo>
                  <a:pt x="1628" y="130"/>
                </a:lnTo>
                <a:lnTo>
                  <a:pt x="1657" y="166"/>
                </a:lnTo>
                <a:lnTo>
                  <a:pt x="1681" y="205"/>
                </a:lnTo>
                <a:lnTo>
                  <a:pt x="1700" y="247"/>
                </a:lnTo>
                <a:lnTo>
                  <a:pt x="1714" y="291"/>
                </a:lnTo>
                <a:lnTo>
                  <a:pt x="1723" y="339"/>
                </a:lnTo>
                <a:lnTo>
                  <a:pt x="1727" y="387"/>
                </a:lnTo>
                <a:lnTo>
                  <a:pt x="1723" y="433"/>
                </a:lnTo>
                <a:lnTo>
                  <a:pt x="1716" y="477"/>
                </a:lnTo>
                <a:lnTo>
                  <a:pt x="1703" y="520"/>
                </a:lnTo>
                <a:lnTo>
                  <a:pt x="1686" y="560"/>
                </a:lnTo>
                <a:lnTo>
                  <a:pt x="1664" y="598"/>
                </a:lnTo>
                <a:lnTo>
                  <a:pt x="2086" y="1021"/>
                </a:lnTo>
                <a:lnTo>
                  <a:pt x="2125" y="997"/>
                </a:lnTo>
                <a:lnTo>
                  <a:pt x="2166" y="979"/>
                </a:lnTo>
                <a:lnTo>
                  <a:pt x="2210" y="965"/>
                </a:lnTo>
                <a:lnTo>
                  <a:pt x="2255" y="957"/>
                </a:lnTo>
                <a:lnTo>
                  <a:pt x="2303" y="953"/>
                </a:lnTo>
                <a:lnTo>
                  <a:pt x="2349" y="957"/>
                </a:lnTo>
                <a:lnTo>
                  <a:pt x="2394" y="964"/>
                </a:lnTo>
                <a:lnTo>
                  <a:pt x="2437" y="976"/>
                </a:lnTo>
                <a:lnTo>
                  <a:pt x="2476" y="994"/>
                </a:lnTo>
                <a:lnTo>
                  <a:pt x="2514" y="1016"/>
                </a:lnTo>
                <a:lnTo>
                  <a:pt x="2932" y="598"/>
                </a:lnTo>
                <a:lnTo>
                  <a:pt x="2910" y="560"/>
                </a:lnTo>
                <a:lnTo>
                  <a:pt x="2892" y="520"/>
                </a:lnTo>
                <a:lnTo>
                  <a:pt x="2880" y="477"/>
                </a:lnTo>
                <a:lnTo>
                  <a:pt x="2872" y="433"/>
                </a:lnTo>
                <a:lnTo>
                  <a:pt x="2869" y="387"/>
                </a:lnTo>
                <a:lnTo>
                  <a:pt x="2872" y="339"/>
                </a:lnTo>
                <a:lnTo>
                  <a:pt x="2881" y="291"/>
                </a:lnTo>
                <a:lnTo>
                  <a:pt x="2896" y="247"/>
                </a:lnTo>
                <a:lnTo>
                  <a:pt x="2914" y="205"/>
                </a:lnTo>
                <a:lnTo>
                  <a:pt x="2939" y="166"/>
                </a:lnTo>
                <a:lnTo>
                  <a:pt x="2968" y="130"/>
                </a:lnTo>
                <a:lnTo>
                  <a:pt x="3000" y="98"/>
                </a:lnTo>
                <a:lnTo>
                  <a:pt x="3035" y="69"/>
                </a:lnTo>
                <a:lnTo>
                  <a:pt x="3075" y="46"/>
                </a:lnTo>
                <a:lnTo>
                  <a:pt x="3117" y="26"/>
                </a:lnTo>
                <a:lnTo>
                  <a:pt x="3161" y="11"/>
                </a:lnTo>
                <a:lnTo>
                  <a:pt x="3208" y="2"/>
                </a:lnTo>
                <a:lnTo>
                  <a:pt x="3256" y="0"/>
                </a:lnTo>
                <a:close/>
              </a:path>
            </a:pathLst>
          </a:custGeom>
          <a:solidFill>
            <a:srgbClr val="11354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0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/>
      <p:bldP spid="25" grpId="0" animBg="1"/>
      <p:bldP spid="26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A056BA-6E5C-59AD-1FFB-D7C8D9791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E70E4C5-BB46-18F7-C039-46EFC9DD2EA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6536E3-C5A2-1E00-48BE-A3719D046135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787F4-FD12-6678-A8BF-4870C3AF9E34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213B38-170D-4070-297B-37383FA97FB2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2C48E3-2E1F-81DC-BC17-06EA9E706599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872466-48C0-D401-5E93-42F5D17EB72C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E00AE8-1D6C-3169-6BA5-A1A193366A14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5F48BE-ADCA-F3EB-C313-EAB4593D23A5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FF2A0-6A4B-065B-C886-65201C4D9350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D7F2F99E-641E-1615-C3EB-3037E3F4AA80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2A491A7-CE82-2AB1-6613-ABEE912130E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2AFF87-7513-85CF-5613-D264D438F40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718C821-7853-461A-F1C4-B5BBBA4A422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EB15A6-A622-EB47-3310-8CBFAD1AC31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FD5E85-837A-8B3E-173E-F2AA9C05DBE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BD6EB1B-07B7-15E8-6904-AD051DAF6AA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8ECD218-9DD8-D213-23F4-1FE046CA909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957B163-E8FB-DD61-E901-8CFE8111FF1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376BE5CF-08E6-54B6-A27D-58D8ED0C45A3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C512F30-A99E-5E83-D6DA-7F2A93F4B007}"/>
              </a:ext>
            </a:extLst>
          </p:cNvPr>
          <p:cNvGrpSpPr/>
          <p:nvPr/>
        </p:nvGrpSpPr>
        <p:grpSpPr>
          <a:xfrm>
            <a:off x="1109626" y="1864178"/>
            <a:ext cx="2157697" cy="3302813"/>
            <a:chOff x="1109626" y="1864178"/>
            <a:chExt cx="2157697" cy="3302813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7C747E3-71FC-FD9A-1088-47526DB7C0F8}"/>
                </a:ext>
              </a:extLst>
            </p:cNvPr>
            <p:cNvGrpSpPr/>
            <p:nvPr/>
          </p:nvGrpSpPr>
          <p:grpSpPr>
            <a:xfrm>
              <a:off x="1109626" y="1864178"/>
              <a:ext cx="2157697" cy="3302813"/>
              <a:chOff x="2136775" y="1347788"/>
              <a:chExt cx="2868613" cy="4391025"/>
            </a:xfrm>
          </p:grpSpPr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6D5B9B25-827E-BE28-C2AB-C92C818D9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Rectangle 6">
                <a:extLst>
                  <a:ext uri="{FF2B5EF4-FFF2-40B4-BE49-F238E27FC236}">
                    <a16:creationId xmlns:a16="http://schemas.microsoft.com/office/drawing/2014/main" id="{F2BD1469-7AED-2CAD-D5CF-9C0D704D41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7">
                <a:extLst>
                  <a:ext uri="{FF2B5EF4-FFF2-40B4-BE49-F238E27FC236}">
                    <a16:creationId xmlns:a16="http://schemas.microsoft.com/office/drawing/2014/main" id="{8631F15F-A651-BDC9-FB59-EB973F3DF0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 8">
                <a:extLst>
                  <a:ext uri="{FF2B5EF4-FFF2-40B4-BE49-F238E27FC236}">
                    <a16:creationId xmlns:a16="http://schemas.microsoft.com/office/drawing/2014/main" id="{B9EB79B2-C3DA-0C1A-2941-0E36F2B1E6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:a16="http://schemas.microsoft.com/office/drawing/2014/main" id="{5F58BB40-DA6F-854A-4C58-21578782F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id="{3DE7EF67-9073-A167-5245-6AFAB1CA2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02DBE0F-D9B8-6BCD-959C-917970F26DC3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Freeform 124">
              <a:extLst>
                <a:ext uri="{FF2B5EF4-FFF2-40B4-BE49-F238E27FC236}">
                  <a16:creationId xmlns:a16="http://schemas.microsoft.com/office/drawing/2014/main" id="{70B71E6C-60F2-B673-9B52-C99CB5B92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9274" y="2164254"/>
              <a:ext cx="618675" cy="545790"/>
            </a:xfrm>
            <a:custGeom>
              <a:avLst/>
              <a:gdLst>
                <a:gd name="T0" fmla="*/ 1495 w 3650"/>
                <a:gd name="T1" fmla="*/ 3047 h 3224"/>
                <a:gd name="T2" fmla="*/ 1498 w 3650"/>
                <a:gd name="T3" fmla="*/ 3044 h 3224"/>
                <a:gd name="T4" fmla="*/ 198 w 3650"/>
                <a:gd name="T5" fmla="*/ 981 h 3224"/>
                <a:gd name="T6" fmla="*/ 179 w 3650"/>
                <a:gd name="T7" fmla="*/ 1543 h 3224"/>
                <a:gd name="T8" fmla="*/ 342 w 3650"/>
                <a:gd name="T9" fmla="*/ 1579 h 3224"/>
                <a:gd name="T10" fmla="*/ 3250 w 3650"/>
                <a:gd name="T11" fmla="*/ 1591 h 3224"/>
                <a:gd name="T12" fmla="*/ 3423 w 3650"/>
                <a:gd name="T13" fmla="*/ 1451 h 3224"/>
                <a:gd name="T14" fmla="*/ 3470 w 3650"/>
                <a:gd name="T15" fmla="*/ 1227 h 3224"/>
                <a:gd name="T16" fmla="*/ 3366 w 3650"/>
                <a:gd name="T17" fmla="*/ 1029 h 3224"/>
                <a:gd name="T18" fmla="*/ 617 w 3650"/>
                <a:gd name="T19" fmla="*/ 728 h 3224"/>
                <a:gd name="T20" fmla="*/ 529 w 3650"/>
                <a:gd name="T21" fmla="*/ 784 h 3224"/>
                <a:gd name="T22" fmla="*/ 521 w 3650"/>
                <a:gd name="T23" fmla="*/ 1746 h 3224"/>
                <a:gd name="T24" fmla="*/ 585 w 3650"/>
                <a:gd name="T25" fmla="*/ 1816 h 3224"/>
                <a:gd name="T26" fmla="*/ 627 w 3650"/>
                <a:gd name="T27" fmla="*/ 1821 h 3224"/>
                <a:gd name="T28" fmla="*/ 761 w 3650"/>
                <a:gd name="T29" fmla="*/ 1822 h 3224"/>
                <a:gd name="T30" fmla="*/ 949 w 3650"/>
                <a:gd name="T31" fmla="*/ 1822 h 3224"/>
                <a:gd name="T32" fmla="*/ 1083 w 3650"/>
                <a:gd name="T33" fmla="*/ 1822 h 3224"/>
                <a:gd name="T34" fmla="*/ 3024 w 3650"/>
                <a:gd name="T35" fmla="*/ 175 h 3224"/>
                <a:gd name="T36" fmla="*/ 2568 w 3650"/>
                <a:gd name="T37" fmla="*/ 398 h 3224"/>
                <a:gd name="T38" fmla="*/ 1772 w 3650"/>
                <a:gd name="T39" fmla="*/ 645 h 3224"/>
                <a:gd name="T40" fmla="*/ 1441 w 3650"/>
                <a:gd name="T41" fmla="*/ 1850 h 3224"/>
                <a:gd name="T42" fmla="*/ 2255 w 3650"/>
                <a:gd name="T43" fmla="*/ 2034 h 3224"/>
                <a:gd name="T44" fmla="*/ 3022 w 3650"/>
                <a:gd name="T45" fmla="*/ 2373 h 3224"/>
                <a:gd name="T46" fmla="*/ 3028 w 3650"/>
                <a:gd name="T47" fmla="*/ 2371 h 3224"/>
                <a:gd name="T48" fmla="*/ 3026 w 3650"/>
                <a:gd name="T49" fmla="*/ 177 h 3224"/>
                <a:gd name="T50" fmla="*/ 3116 w 3650"/>
                <a:gd name="T51" fmla="*/ 24 h 3224"/>
                <a:gd name="T52" fmla="*/ 3202 w 3650"/>
                <a:gd name="T53" fmla="*/ 148 h 3224"/>
                <a:gd name="T54" fmla="*/ 3368 w 3650"/>
                <a:gd name="T55" fmla="*/ 817 h 3224"/>
                <a:gd name="T56" fmla="*/ 3571 w 3650"/>
                <a:gd name="T57" fmla="*/ 1003 h 3224"/>
                <a:gd name="T58" fmla="*/ 3650 w 3650"/>
                <a:gd name="T59" fmla="*/ 1274 h 3224"/>
                <a:gd name="T60" fmla="*/ 3571 w 3650"/>
                <a:gd name="T61" fmla="*/ 1546 h 3224"/>
                <a:gd name="T62" fmla="*/ 3368 w 3650"/>
                <a:gd name="T63" fmla="*/ 1732 h 3224"/>
                <a:gd name="T64" fmla="*/ 3202 w 3650"/>
                <a:gd name="T65" fmla="*/ 2402 h 3224"/>
                <a:gd name="T66" fmla="*/ 3116 w 3650"/>
                <a:gd name="T67" fmla="*/ 2525 h 3224"/>
                <a:gd name="T68" fmla="*/ 2964 w 3650"/>
                <a:gd name="T69" fmla="*/ 2540 h 3224"/>
                <a:gd name="T70" fmla="*/ 2369 w 3650"/>
                <a:gd name="T71" fmla="*/ 2262 h 3224"/>
                <a:gd name="T72" fmla="*/ 1621 w 3650"/>
                <a:gd name="T73" fmla="*/ 2055 h 3224"/>
                <a:gd name="T74" fmla="*/ 1675 w 3650"/>
                <a:gd name="T75" fmla="*/ 3040 h 3224"/>
                <a:gd name="T76" fmla="*/ 1624 w 3650"/>
                <a:gd name="T77" fmla="*/ 3170 h 3224"/>
                <a:gd name="T78" fmla="*/ 1495 w 3650"/>
                <a:gd name="T79" fmla="*/ 3224 h 3224"/>
                <a:gd name="T80" fmla="*/ 969 w 3650"/>
                <a:gd name="T81" fmla="*/ 3182 h 3224"/>
                <a:gd name="T82" fmla="*/ 470 w 3650"/>
                <a:gd name="T83" fmla="*/ 1956 h 3224"/>
                <a:gd name="T84" fmla="*/ 352 w 3650"/>
                <a:gd name="T85" fmla="*/ 1797 h 3224"/>
                <a:gd name="T86" fmla="*/ 124 w 3650"/>
                <a:gd name="T87" fmla="*/ 1729 h 3224"/>
                <a:gd name="T88" fmla="*/ 12 w 3650"/>
                <a:gd name="T89" fmla="*/ 1598 h 3224"/>
                <a:gd name="T90" fmla="*/ 12 w 3650"/>
                <a:gd name="T91" fmla="*/ 951 h 3224"/>
                <a:gd name="T92" fmla="*/ 124 w 3650"/>
                <a:gd name="T93" fmla="*/ 821 h 3224"/>
                <a:gd name="T94" fmla="*/ 352 w 3650"/>
                <a:gd name="T95" fmla="*/ 755 h 3224"/>
                <a:gd name="T96" fmla="*/ 465 w 3650"/>
                <a:gd name="T97" fmla="*/ 598 h 3224"/>
                <a:gd name="T98" fmla="*/ 622 w 3650"/>
                <a:gd name="T99" fmla="*/ 552 h 3224"/>
                <a:gd name="T100" fmla="*/ 739 w 3650"/>
                <a:gd name="T101" fmla="*/ 552 h 3224"/>
                <a:gd name="T102" fmla="*/ 940 w 3650"/>
                <a:gd name="T103" fmla="*/ 551 h 3224"/>
                <a:gd name="T104" fmla="*/ 1123 w 3650"/>
                <a:gd name="T105" fmla="*/ 549 h 3224"/>
                <a:gd name="T106" fmla="*/ 1352 w 3650"/>
                <a:gd name="T107" fmla="*/ 533 h 3224"/>
                <a:gd name="T108" fmla="*/ 2169 w 3650"/>
                <a:gd name="T109" fmla="*/ 357 h 3224"/>
                <a:gd name="T110" fmla="*/ 2935 w 3650"/>
                <a:gd name="T111" fmla="*/ 23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50" h="3224">
                  <a:moveTo>
                    <a:pt x="702" y="1998"/>
                  </a:moveTo>
                  <a:lnTo>
                    <a:pt x="1082" y="3046"/>
                  </a:lnTo>
                  <a:lnTo>
                    <a:pt x="1083" y="3047"/>
                  </a:lnTo>
                  <a:lnTo>
                    <a:pt x="1084" y="3047"/>
                  </a:lnTo>
                  <a:lnTo>
                    <a:pt x="1495" y="3047"/>
                  </a:lnTo>
                  <a:lnTo>
                    <a:pt x="1497" y="3047"/>
                  </a:lnTo>
                  <a:lnTo>
                    <a:pt x="1498" y="3046"/>
                  </a:lnTo>
                  <a:lnTo>
                    <a:pt x="1498" y="3046"/>
                  </a:lnTo>
                  <a:lnTo>
                    <a:pt x="1498" y="3045"/>
                  </a:lnTo>
                  <a:lnTo>
                    <a:pt x="1498" y="3044"/>
                  </a:lnTo>
                  <a:lnTo>
                    <a:pt x="1118" y="1998"/>
                  </a:lnTo>
                  <a:lnTo>
                    <a:pt x="702" y="1998"/>
                  </a:lnTo>
                  <a:close/>
                  <a:moveTo>
                    <a:pt x="229" y="971"/>
                  </a:moveTo>
                  <a:lnTo>
                    <a:pt x="212" y="974"/>
                  </a:lnTo>
                  <a:lnTo>
                    <a:pt x="198" y="981"/>
                  </a:lnTo>
                  <a:lnTo>
                    <a:pt x="187" y="993"/>
                  </a:lnTo>
                  <a:lnTo>
                    <a:pt x="179" y="1008"/>
                  </a:lnTo>
                  <a:lnTo>
                    <a:pt x="176" y="1023"/>
                  </a:lnTo>
                  <a:lnTo>
                    <a:pt x="176" y="1527"/>
                  </a:lnTo>
                  <a:lnTo>
                    <a:pt x="179" y="1543"/>
                  </a:lnTo>
                  <a:lnTo>
                    <a:pt x="187" y="1558"/>
                  </a:lnTo>
                  <a:lnTo>
                    <a:pt x="198" y="1569"/>
                  </a:lnTo>
                  <a:lnTo>
                    <a:pt x="212" y="1576"/>
                  </a:lnTo>
                  <a:lnTo>
                    <a:pt x="229" y="1579"/>
                  </a:lnTo>
                  <a:lnTo>
                    <a:pt x="342" y="1579"/>
                  </a:lnTo>
                  <a:lnTo>
                    <a:pt x="342" y="971"/>
                  </a:lnTo>
                  <a:lnTo>
                    <a:pt x="229" y="971"/>
                  </a:lnTo>
                  <a:close/>
                  <a:moveTo>
                    <a:pt x="3204" y="946"/>
                  </a:moveTo>
                  <a:lnTo>
                    <a:pt x="3204" y="1604"/>
                  </a:lnTo>
                  <a:lnTo>
                    <a:pt x="3250" y="1591"/>
                  </a:lnTo>
                  <a:lnTo>
                    <a:pt x="3292" y="1573"/>
                  </a:lnTo>
                  <a:lnTo>
                    <a:pt x="3330" y="1550"/>
                  </a:lnTo>
                  <a:lnTo>
                    <a:pt x="3366" y="1521"/>
                  </a:lnTo>
                  <a:lnTo>
                    <a:pt x="3397" y="1489"/>
                  </a:lnTo>
                  <a:lnTo>
                    <a:pt x="3423" y="1451"/>
                  </a:lnTo>
                  <a:lnTo>
                    <a:pt x="3444" y="1411"/>
                  </a:lnTo>
                  <a:lnTo>
                    <a:pt x="3461" y="1368"/>
                  </a:lnTo>
                  <a:lnTo>
                    <a:pt x="3470" y="1323"/>
                  </a:lnTo>
                  <a:lnTo>
                    <a:pt x="3474" y="1274"/>
                  </a:lnTo>
                  <a:lnTo>
                    <a:pt x="3470" y="1227"/>
                  </a:lnTo>
                  <a:lnTo>
                    <a:pt x="3461" y="1181"/>
                  </a:lnTo>
                  <a:lnTo>
                    <a:pt x="3444" y="1138"/>
                  </a:lnTo>
                  <a:lnTo>
                    <a:pt x="3423" y="1098"/>
                  </a:lnTo>
                  <a:lnTo>
                    <a:pt x="3397" y="1061"/>
                  </a:lnTo>
                  <a:lnTo>
                    <a:pt x="3366" y="1029"/>
                  </a:lnTo>
                  <a:lnTo>
                    <a:pt x="3330" y="1000"/>
                  </a:lnTo>
                  <a:lnTo>
                    <a:pt x="3292" y="977"/>
                  </a:lnTo>
                  <a:lnTo>
                    <a:pt x="3250" y="958"/>
                  </a:lnTo>
                  <a:lnTo>
                    <a:pt x="3204" y="946"/>
                  </a:lnTo>
                  <a:close/>
                  <a:moveTo>
                    <a:pt x="617" y="728"/>
                  </a:moveTo>
                  <a:lnTo>
                    <a:pt x="595" y="731"/>
                  </a:lnTo>
                  <a:lnTo>
                    <a:pt x="574" y="739"/>
                  </a:lnTo>
                  <a:lnTo>
                    <a:pt x="555" y="750"/>
                  </a:lnTo>
                  <a:lnTo>
                    <a:pt x="540" y="765"/>
                  </a:lnTo>
                  <a:lnTo>
                    <a:pt x="529" y="784"/>
                  </a:lnTo>
                  <a:lnTo>
                    <a:pt x="521" y="805"/>
                  </a:lnTo>
                  <a:lnTo>
                    <a:pt x="518" y="827"/>
                  </a:lnTo>
                  <a:lnTo>
                    <a:pt x="518" y="827"/>
                  </a:lnTo>
                  <a:lnTo>
                    <a:pt x="518" y="1722"/>
                  </a:lnTo>
                  <a:lnTo>
                    <a:pt x="521" y="1746"/>
                  </a:lnTo>
                  <a:lnTo>
                    <a:pt x="529" y="1768"/>
                  </a:lnTo>
                  <a:lnTo>
                    <a:pt x="541" y="1785"/>
                  </a:lnTo>
                  <a:lnTo>
                    <a:pt x="557" y="1801"/>
                  </a:lnTo>
                  <a:lnTo>
                    <a:pt x="577" y="1813"/>
                  </a:lnTo>
                  <a:lnTo>
                    <a:pt x="585" y="1816"/>
                  </a:lnTo>
                  <a:lnTo>
                    <a:pt x="592" y="1819"/>
                  </a:lnTo>
                  <a:lnTo>
                    <a:pt x="601" y="1820"/>
                  </a:lnTo>
                  <a:lnTo>
                    <a:pt x="611" y="1821"/>
                  </a:lnTo>
                  <a:lnTo>
                    <a:pt x="615" y="1821"/>
                  </a:lnTo>
                  <a:lnTo>
                    <a:pt x="627" y="1821"/>
                  </a:lnTo>
                  <a:lnTo>
                    <a:pt x="645" y="1821"/>
                  </a:lnTo>
                  <a:lnTo>
                    <a:pt x="667" y="1821"/>
                  </a:lnTo>
                  <a:lnTo>
                    <a:pt x="696" y="1822"/>
                  </a:lnTo>
                  <a:lnTo>
                    <a:pt x="727" y="1822"/>
                  </a:lnTo>
                  <a:lnTo>
                    <a:pt x="761" y="1822"/>
                  </a:lnTo>
                  <a:lnTo>
                    <a:pt x="797" y="1822"/>
                  </a:lnTo>
                  <a:lnTo>
                    <a:pt x="836" y="1822"/>
                  </a:lnTo>
                  <a:lnTo>
                    <a:pt x="874" y="1822"/>
                  </a:lnTo>
                  <a:lnTo>
                    <a:pt x="911" y="1822"/>
                  </a:lnTo>
                  <a:lnTo>
                    <a:pt x="949" y="1822"/>
                  </a:lnTo>
                  <a:lnTo>
                    <a:pt x="983" y="1822"/>
                  </a:lnTo>
                  <a:lnTo>
                    <a:pt x="1014" y="1822"/>
                  </a:lnTo>
                  <a:lnTo>
                    <a:pt x="1042" y="1822"/>
                  </a:lnTo>
                  <a:lnTo>
                    <a:pt x="1065" y="1822"/>
                  </a:lnTo>
                  <a:lnTo>
                    <a:pt x="1083" y="1822"/>
                  </a:lnTo>
                  <a:lnTo>
                    <a:pt x="1094" y="1822"/>
                  </a:lnTo>
                  <a:lnTo>
                    <a:pt x="1097" y="1822"/>
                  </a:lnTo>
                  <a:lnTo>
                    <a:pt x="1097" y="728"/>
                  </a:lnTo>
                  <a:lnTo>
                    <a:pt x="617" y="728"/>
                  </a:lnTo>
                  <a:close/>
                  <a:moveTo>
                    <a:pt x="3024" y="175"/>
                  </a:moveTo>
                  <a:lnTo>
                    <a:pt x="3023" y="175"/>
                  </a:lnTo>
                  <a:lnTo>
                    <a:pt x="3022" y="177"/>
                  </a:lnTo>
                  <a:lnTo>
                    <a:pt x="2872" y="256"/>
                  </a:lnTo>
                  <a:lnTo>
                    <a:pt x="2722" y="330"/>
                  </a:lnTo>
                  <a:lnTo>
                    <a:pt x="2568" y="398"/>
                  </a:lnTo>
                  <a:lnTo>
                    <a:pt x="2413" y="459"/>
                  </a:lnTo>
                  <a:lnTo>
                    <a:pt x="2255" y="514"/>
                  </a:lnTo>
                  <a:lnTo>
                    <a:pt x="2096" y="564"/>
                  </a:lnTo>
                  <a:lnTo>
                    <a:pt x="1936" y="607"/>
                  </a:lnTo>
                  <a:lnTo>
                    <a:pt x="1772" y="645"/>
                  </a:lnTo>
                  <a:lnTo>
                    <a:pt x="1608" y="676"/>
                  </a:lnTo>
                  <a:lnTo>
                    <a:pt x="1441" y="700"/>
                  </a:lnTo>
                  <a:lnTo>
                    <a:pt x="1274" y="719"/>
                  </a:lnTo>
                  <a:lnTo>
                    <a:pt x="1274" y="1831"/>
                  </a:lnTo>
                  <a:lnTo>
                    <a:pt x="1441" y="1850"/>
                  </a:lnTo>
                  <a:lnTo>
                    <a:pt x="1608" y="1874"/>
                  </a:lnTo>
                  <a:lnTo>
                    <a:pt x="1772" y="1905"/>
                  </a:lnTo>
                  <a:lnTo>
                    <a:pt x="1936" y="1943"/>
                  </a:lnTo>
                  <a:lnTo>
                    <a:pt x="2096" y="1986"/>
                  </a:lnTo>
                  <a:lnTo>
                    <a:pt x="2255" y="2034"/>
                  </a:lnTo>
                  <a:lnTo>
                    <a:pt x="2412" y="2091"/>
                  </a:lnTo>
                  <a:lnTo>
                    <a:pt x="2568" y="2152"/>
                  </a:lnTo>
                  <a:lnTo>
                    <a:pt x="2722" y="2219"/>
                  </a:lnTo>
                  <a:lnTo>
                    <a:pt x="2872" y="2293"/>
                  </a:lnTo>
                  <a:lnTo>
                    <a:pt x="3022" y="2373"/>
                  </a:lnTo>
                  <a:lnTo>
                    <a:pt x="3023" y="2373"/>
                  </a:lnTo>
                  <a:lnTo>
                    <a:pt x="3024" y="2374"/>
                  </a:lnTo>
                  <a:lnTo>
                    <a:pt x="3026" y="2373"/>
                  </a:lnTo>
                  <a:lnTo>
                    <a:pt x="3027" y="2372"/>
                  </a:lnTo>
                  <a:lnTo>
                    <a:pt x="3028" y="2371"/>
                  </a:lnTo>
                  <a:lnTo>
                    <a:pt x="3028" y="2370"/>
                  </a:lnTo>
                  <a:lnTo>
                    <a:pt x="3028" y="180"/>
                  </a:lnTo>
                  <a:lnTo>
                    <a:pt x="3028" y="179"/>
                  </a:lnTo>
                  <a:lnTo>
                    <a:pt x="3027" y="178"/>
                  </a:lnTo>
                  <a:lnTo>
                    <a:pt x="3026" y="177"/>
                  </a:lnTo>
                  <a:lnTo>
                    <a:pt x="3024" y="175"/>
                  </a:lnTo>
                  <a:close/>
                  <a:moveTo>
                    <a:pt x="3026" y="0"/>
                  </a:moveTo>
                  <a:lnTo>
                    <a:pt x="3056" y="2"/>
                  </a:lnTo>
                  <a:lnTo>
                    <a:pt x="3087" y="11"/>
                  </a:lnTo>
                  <a:lnTo>
                    <a:pt x="3116" y="24"/>
                  </a:lnTo>
                  <a:lnTo>
                    <a:pt x="3141" y="43"/>
                  </a:lnTo>
                  <a:lnTo>
                    <a:pt x="3163" y="65"/>
                  </a:lnTo>
                  <a:lnTo>
                    <a:pt x="3181" y="90"/>
                  </a:lnTo>
                  <a:lnTo>
                    <a:pt x="3194" y="118"/>
                  </a:lnTo>
                  <a:lnTo>
                    <a:pt x="3202" y="148"/>
                  </a:lnTo>
                  <a:lnTo>
                    <a:pt x="3204" y="180"/>
                  </a:lnTo>
                  <a:lnTo>
                    <a:pt x="3204" y="767"/>
                  </a:lnTo>
                  <a:lnTo>
                    <a:pt x="3262" y="779"/>
                  </a:lnTo>
                  <a:lnTo>
                    <a:pt x="3316" y="795"/>
                  </a:lnTo>
                  <a:lnTo>
                    <a:pt x="3368" y="817"/>
                  </a:lnTo>
                  <a:lnTo>
                    <a:pt x="3417" y="845"/>
                  </a:lnTo>
                  <a:lnTo>
                    <a:pt x="3461" y="878"/>
                  </a:lnTo>
                  <a:lnTo>
                    <a:pt x="3503" y="916"/>
                  </a:lnTo>
                  <a:lnTo>
                    <a:pt x="3539" y="957"/>
                  </a:lnTo>
                  <a:lnTo>
                    <a:pt x="3571" y="1003"/>
                  </a:lnTo>
                  <a:lnTo>
                    <a:pt x="3599" y="1052"/>
                  </a:lnTo>
                  <a:lnTo>
                    <a:pt x="3620" y="1104"/>
                  </a:lnTo>
                  <a:lnTo>
                    <a:pt x="3637" y="1158"/>
                  </a:lnTo>
                  <a:lnTo>
                    <a:pt x="3647" y="1216"/>
                  </a:lnTo>
                  <a:lnTo>
                    <a:pt x="3650" y="1274"/>
                  </a:lnTo>
                  <a:lnTo>
                    <a:pt x="3647" y="1334"/>
                  </a:lnTo>
                  <a:lnTo>
                    <a:pt x="3637" y="1390"/>
                  </a:lnTo>
                  <a:lnTo>
                    <a:pt x="3620" y="1446"/>
                  </a:lnTo>
                  <a:lnTo>
                    <a:pt x="3599" y="1498"/>
                  </a:lnTo>
                  <a:lnTo>
                    <a:pt x="3571" y="1546"/>
                  </a:lnTo>
                  <a:lnTo>
                    <a:pt x="3539" y="1592"/>
                  </a:lnTo>
                  <a:lnTo>
                    <a:pt x="3503" y="1634"/>
                  </a:lnTo>
                  <a:lnTo>
                    <a:pt x="3461" y="1672"/>
                  </a:lnTo>
                  <a:lnTo>
                    <a:pt x="3417" y="1705"/>
                  </a:lnTo>
                  <a:lnTo>
                    <a:pt x="3368" y="1732"/>
                  </a:lnTo>
                  <a:lnTo>
                    <a:pt x="3316" y="1755"/>
                  </a:lnTo>
                  <a:lnTo>
                    <a:pt x="3262" y="1771"/>
                  </a:lnTo>
                  <a:lnTo>
                    <a:pt x="3204" y="1782"/>
                  </a:lnTo>
                  <a:lnTo>
                    <a:pt x="3204" y="2370"/>
                  </a:lnTo>
                  <a:lnTo>
                    <a:pt x="3202" y="2402"/>
                  </a:lnTo>
                  <a:lnTo>
                    <a:pt x="3194" y="2432"/>
                  </a:lnTo>
                  <a:lnTo>
                    <a:pt x="3181" y="2459"/>
                  </a:lnTo>
                  <a:lnTo>
                    <a:pt x="3163" y="2485"/>
                  </a:lnTo>
                  <a:lnTo>
                    <a:pt x="3141" y="2507"/>
                  </a:lnTo>
                  <a:lnTo>
                    <a:pt x="3116" y="2525"/>
                  </a:lnTo>
                  <a:lnTo>
                    <a:pt x="3086" y="2539"/>
                  </a:lnTo>
                  <a:lnTo>
                    <a:pt x="3055" y="2548"/>
                  </a:lnTo>
                  <a:lnTo>
                    <a:pt x="3024" y="2550"/>
                  </a:lnTo>
                  <a:lnTo>
                    <a:pt x="2994" y="2548"/>
                  </a:lnTo>
                  <a:lnTo>
                    <a:pt x="2964" y="2540"/>
                  </a:lnTo>
                  <a:lnTo>
                    <a:pt x="2935" y="2527"/>
                  </a:lnTo>
                  <a:lnTo>
                    <a:pt x="2797" y="2453"/>
                  </a:lnTo>
                  <a:lnTo>
                    <a:pt x="2657" y="2384"/>
                  </a:lnTo>
                  <a:lnTo>
                    <a:pt x="2514" y="2320"/>
                  </a:lnTo>
                  <a:lnTo>
                    <a:pt x="2369" y="2262"/>
                  </a:lnTo>
                  <a:lnTo>
                    <a:pt x="2223" y="2210"/>
                  </a:lnTo>
                  <a:lnTo>
                    <a:pt x="2075" y="2163"/>
                  </a:lnTo>
                  <a:lnTo>
                    <a:pt x="1926" y="2122"/>
                  </a:lnTo>
                  <a:lnTo>
                    <a:pt x="1774" y="2086"/>
                  </a:lnTo>
                  <a:lnTo>
                    <a:pt x="1621" y="2055"/>
                  </a:lnTo>
                  <a:lnTo>
                    <a:pt x="1467" y="2031"/>
                  </a:lnTo>
                  <a:lnTo>
                    <a:pt x="1312" y="2012"/>
                  </a:lnTo>
                  <a:lnTo>
                    <a:pt x="1664" y="2984"/>
                  </a:lnTo>
                  <a:lnTo>
                    <a:pt x="1671" y="3012"/>
                  </a:lnTo>
                  <a:lnTo>
                    <a:pt x="1675" y="3040"/>
                  </a:lnTo>
                  <a:lnTo>
                    <a:pt x="1672" y="3068"/>
                  </a:lnTo>
                  <a:lnTo>
                    <a:pt x="1667" y="3096"/>
                  </a:lnTo>
                  <a:lnTo>
                    <a:pt x="1657" y="3122"/>
                  </a:lnTo>
                  <a:lnTo>
                    <a:pt x="1641" y="3148"/>
                  </a:lnTo>
                  <a:lnTo>
                    <a:pt x="1624" y="3170"/>
                  </a:lnTo>
                  <a:lnTo>
                    <a:pt x="1602" y="3189"/>
                  </a:lnTo>
                  <a:lnTo>
                    <a:pt x="1578" y="3204"/>
                  </a:lnTo>
                  <a:lnTo>
                    <a:pt x="1552" y="3215"/>
                  </a:lnTo>
                  <a:lnTo>
                    <a:pt x="1524" y="3222"/>
                  </a:lnTo>
                  <a:lnTo>
                    <a:pt x="1495" y="3224"/>
                  </a:lnTo>
                  <a:lnTo>
                    <a:pt x="1084" y="3224"/>
                  </a:lnTo>
                  <a:lnTo>
                    <a:pt x="1053" y="3221"/>
                  </a:lnTo>
                  <a:lnTo>
                    <a:pt x="1022" y="3213"/>
                  </a:lnTo>
                  <a:lnTo>
                    <a:pt x="994" y="3200"/>
                  </a:lnTo>
                  <a:lnTo>
                    <a:pt x="969" y="3182"/>
                  </a:lnTo>
                  <a:lnTo>
                    <a:pt x="948" y="3160"/>
                  </a:lnTo>
                  <a:lnTo>
                    <a:pt x="929" y="3134"/>
                  </a:lnTo>
                  <a:lnTo>
                    <a:pt x="916" y="3106"/>
                  </a:lnTo>
                  <a:lnTo>
                    <a:pt x="507" y="1975"/>
                  </a:lnTo>
                  <a:lnTo>
                    <a:pt x="470" y="1956"/>
                  </a:lnTo>
                  <a:lnTo>
                    <a:pt x="438" y="1932"/>
                  </a:lnTo>
                  <a:lnTo>
                    <a:pt x="409" y="1903"/>
                  </a:lnTo>
                  <a:lnTo>
                    <a:pt x="385" y="1871"/>
                  </a:lnTo>
                  <a:lnTo>
                    <a:pt x="366" y="1835"/>
                  </a:lnTo>
                  <a:lnTo>
                    <a:pt x="352" y="1797"/>
                  </a:lnTo>
                  <a:lnTo>
                    <a:pt x="344" y="1755"/>
                  </a:lnTo>
                  <a:lnTo>
                    <a:pt x="229" y="1755"/>
                  </a:lnTo>
                  <a:lnTo>
                    <a:pt x="191" y="1752"/>
                  </a:lnTo>
                  <a:lnTo>
                    <a:pt x="156" y="1743"/>
                  </a:lnTo>
                  <a:lnTo>
                    <a:pt x="124" y="1729"/>
                  </a:lnTo>
                  <a:lnTo>
                    <a:pt x="94" y="1710"/>
                  </a:lnTo>
                  <a:lnTo>
                    <a:pt x="67" y="1688"/>
                  </a:lnTo>
                  <a:lnTo>
                    <a:pt x="44" y="1662"/>
                  </a:lnTo>
                  <a:lnTo>
                    <a:pt x="25" y="1632"/>
                  </a:lnTo>
                  <a:lnTo>
                    <a:pt x="12" y="1598"/>
                  </a:lnTo>
                  <a:lnTo>
                    <a:pt x="3" y="1563"/>
                  </a:lnTo>
                  <a:lnTo>
                    <a:pt x="0" y="1527"/>
                  </a:lnTo>
                  <a:lnTo>
                    <a:pt x="0" y="1023"/>
                  </a:lnTo>
                  <a:lnTo>
                    <a:pt x="3" y="987"/>
                  </a:lnTo>
                  <a:lnTo>
                    <a:pt x="12" y="951"/>
                  </a:lnTo>
                  <a:lnTo>
                    <a:pt x="25" y="919"/>
                  </a:lnTo>
                  <a:lnTo>
                    <a:pt x="44" y="888"/>
                  </a:lnTo>
                  <a:lnTo>
                    <a:pt x="67" y="862"/>
                  </a:lnTo>
                  <a:lnTo>
                    <a:pt x="94" y="839"/>
                  </a:lnTo>
                  <a:lnTo>
                    <a:pt x="124" y="821"/>
                  </a:lnTo>
                  <a:lnTo>
                    <a:pt x="156" y="806"/>
                  </a:lnTo>
                  <a:lnTo>
                    <a:pt x="191" y="797"/>
                  </a:lnTo>
                  <a:lnTo>
                    <a:pt x="229" y="795"/>
                  </a:lnTo>
                  <a:lnTo>
                    <a:pt x="344" y="795"/>
                  </a:lnTo>
                  <a:lnTo>
                    <a:pt x="352" y="755"/>
                  </a:lnTo>
                  <a:lnTo>
                    <a:pt x="365" y="717"/>
                  </a:lnTo>
                  <a:lnTo>
                    <a:pt x="384" y="682"/>
                  </a:lnTo>
                  <a:lnTo>
                    <a:pt x="406" y="650"/>
                  </a:lnTo>
                  <a:lnTo>
                    <a:pt x="434" y="623"/>
                  </a:lnTo>
                  <a:lnTo>
                    <a:pt x="465" y="598"/>
                  </a:lnTo>
                  <a:lnTo>
                    <a:pt x="499" y="578"/>
                  </a:lnTo>
                  <a:lnTo>
                    <a:pt x="536" y="564"/>
                  </a:lnTo>
                  <a:lnTo>
                    <a:pt x="576" y="555"/>
                  </a:lnTo>
                  <a:lnTo>
                    <a:pt x="617" y="552"/>
                  </a:lnTo>
                  <a:lnTo>
                    <a:pt x="622" y="552"/>
                  </a:lnTo>
                  <a:lnTo>
                    <a:pt x="633" y="552"/>
                  </a:lnTo>
                  <a:lnTo>
                    <a:pt x="651" y="552"/>
                  </a:lnTo>
                  <a:lnTo>
                    <a:pt x="676" y="552"/>
                  </a:lnTo>
                  <a:lnTo>
                    <a:pt x="705" y="552"/>
                  </a:lnTo>
                  <a:lnTo>
                    <a:pt x="739" y="552"/>
                  </a:lnTo>
                  <a:lnTo>
                    <a:pt x="775" y="551"/>
                  </a:lnTo>
                  <a:lnTo>
                    <a:pt x="815" y="551"/>
                  </a:lnTo>
                  <a:lnTo>
                    <a:pt x="856" y="551"/>
                  </a:lnTo>
                  <a:lnTo>
                    <a:pt x="898" y="551"/>
                  </a:lnTo>
                  <a:lnTo>
                    <a:pt x="940" y="551"/>
                  </a:lnTo>
                  <a:lnTo>
                    <a:pt x="982" y="551"/>
                  </a:lnTo>
                  <a:lnTo>
                    <a:pt x="1022" y="549"/>
                  </a:lnTo>
                  <a:lnTo>
                    <a:pt x="1059" y="549"/>
                  </a:lnTo>
                  <a:lnTo>
                    <a:pt x="1093" y="549"/>
                  </a:lnTo>
                  <a:lnTo>
                    <a:pt x="1123" y="549"/>
                  </a:lnTo>
                  <a:lnTo>
                    <a:pt x="1147" y="549"/>
                  </a:lnTo>
                  <a:lnTo>
                    <a:pt x="1166" y="549"/>
                  </a:lnTo>
                  <a:lnTo>
                    <a:pt x="1178" y="549"/>
                  </a:lnTo>
                  <a:lnTo>
                    <a:pt x="1183" y="548"/>
                  </a:lnTo>
                  <a:lnTo>
                    <a:pt x="1352" y="533"/>
                  </a:lnTo>
                  <a:lnTo>
                    <a:pt x="1519" y="511"/>
                  </a:lnTo>
                  <a:lnTo>
                    <a:pt x="1683" y="482"/>
                  </a:lnTo>
                  <a:lnTo>
                    <a:pt x="1847" y="447"/>
                  </a:lnTo>
                  <a:lnTo>
                    <a:pt x="2009" y="406"/>
                  </a:lnTo>
                  <a:lnTo>
                    <a:pt x="2169" y="357"/>
                  </a:lnTo>
                  <a:lnTo>
                    <a:pt x="2326" y="303"/>
                  </a:lnTo>
                  <a:lnTo>
                    <a:pt x="2482" y="242"/>
                  </a:lnTo>
                  <a:lnTo>
                    <a:pt x="2636" y="175"/>
                  </a:lnTo>
                  <a:lnTo>
                    <a:pt x="2786" y="102"/>
                  </a:lnTo>
                  <a:lnTo>
                    <a:pt x="2935" y="23"/>
                  </a:lnTo>
                  <a:lnTo>
                    <a:pt x="2964" y="9"/>
                  </a:lnTo>
                  <a:lnTo>
                    <a:pt x="2995" y="2"/>
                  </a:lnTo>
                  <a:lnTo>
                    <a:pt x="302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Inhaltsplatzhalter 4">
              <a:extLst>
                <a:ext uri="{FF2B5EF4-FFF2-40B4-BE49-F238E27FC236}">
                  <a16:creationId xmlns:a16="http://schemas.microsoft.com/office/drawing/2014/main" id="{700BF9CB-AAB6-5021-DE29-7A59C9FA5DC5}"/>
                </a:ext>
              </a:extLst>
            </p:cNvPr>
            <p:cNvSpPr txBox="1">
              <a:spLocks/>
            </p:cNvSpPr>
            <p:nvPr/>
          </p:nvSpPr>
          <p:spPr>
            <a:xfrm>
              <a:off x="2411162" y="2216713"/>
              <a:ext cx="529503" cy="5539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3600" dirty="0"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en-US" sz="28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5A164A3-FADB-4590-BD73-EF9CC5170C73}"/>
                </a:ext>
              </a:extLst>
            </p:cNvPr>
            <p:cNvSpPr txBox="1"/>
            <p:nvPr/>
          </p:nvSpPr>
          <p:spPr>
            <a:xfrm>
              <a:off x="1181906" y="3044814"/>
              <a:ext cx="2033116" cy="1158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11354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11354D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395ECA3-9BDA-957C-2B63-DD23AAF3E714}"/>
              </a:ext>
            </a:extLst>
          </p:cNvPr>
          <p:cNvGrpSpPr/>
          <p:nvPr/>
        </p:nvGrpSpPr>
        <p:grpSpPr>
          <a:xfrm>
            <a:off x="3681508" y="1864178"/>
            <a:ext cx="2157699" cy="3302813"/>
            <a:chOff x="3681508" y="1864178"/>
            <a:chExt cx="2157699" cy="3302813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EA3BB99-B830-7EE1-59D3-EDE861C8C5F0}"/>
                </a:ext>
              </a:extLst>
            </p:cNvPr>
            <p:cNvGrpSpPr/>
            <p:nvPr/>
          </p:nvGrpSpPr>
          <p:grpSpPr>
            <a:xfrm>
              <a:off x="3681510" y="1864178"/>
              <a:ext cx="2157697" cy="3302813"/>
              <a:chOff x="2136775" y="1347788"/>
              <a:chExt cx="2868613" cy="4391025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FEB6E0D3-38FA-4384-E7C8-7D01898F2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Rectangle 6">
                <a:extLst>
                  <a:ext uri="{FF2B5EF4-FFF2-40B4-BE49-F238E27FC236}">
                    <a16:creationId xmlns:a16="http://schemas.microsoft.com/office/drawing/2014/main" id="{AB88D04C-39C1-A991-39EF-2CF6B8A0D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Rectangle 7">
                <a:extLst>
                  <a:ext uri="{FF2B5EF4-FFF2-40B4-BE49-F238E27FC236}">
                    <a16:creationId xmlns:a16="http://schemas.microsoft.com/office/drawing/2014/main" id="{B8D6ADC8-C623-2282-0B54-E69732DB4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Rectangle 8">
                <a:extLst>
                  <a:ext uri="{FF2B5EF4-FFF2-40B4-BE49-F238E27FC236}">
                    <a16:creationId xmlns:a16="http://schemas.microsoft.com/office/drawing/2014/main" id="{6BB756B3-9A96-13AD-4E2F-50497D623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id="{EA859DD4-7EDD-E553-2748-54AC2887D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0">
                <a:extLst>
                  <a:ext uri="{FF2B5EF4-FFF2-40B4-BE49-F238E27FC236}">
                    <a16:creationId xmlns:a16="http://schemas.microsoft.com/office/drawing/2014/main" id="{869E15FB-F306-EC54-13FA-5858DE5DD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DD003CBA-3F12-5AD4-DA80-C576FA0973A0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Freeform 164">
              <a:extLst>
                <a:ext uri="{FF2B5EF4-FFF2-40B4-BE49-F238E27FC236}">
                  <a16:creationId xmlns:a16="http://schemas.microsoft.com/office/drawing/2014/main" id="{3927C9BD-469C-575F-0D31-652F578F5B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0410" y="2155981"/>
              <a:ext cx="631545" cy="562335"/>
            </a:xfrm>
            <a:custGeom>
              <a:avLst/>
              <a:gdLst>
                <a:gd name="T0" fmla="*/ 171 w 3653"/>
                <a:gd name="T1" fmla="*/ 2242 h 3248"/>
                <a:gd name="T2" fmla="*/ 171 w 3653"/>
                <a:gd name="T3" fmla="*/ 2273 h 3248"/>
                <a:gd name="T4" fmla="*/ 1756 w 3653"/>
                <a:gd name="T5" fmla="*/ 3070 h 3248"/>
                <a:gd name="T6" fmla="*/ 1897 w 3653"/>
                <a:gd name="T7" fmla="*/ 3070 h 3248"/>
                <a:gd name="T8" fmla="*/ 3481 w 3653"/>
                <a:gd name="T9" fmla="*/ 2273 h 3248"/>
                <a:gd name="T10" fmla="*/ 3481 w 3653"/>
                <a:gd name="T11" fmla="*/ 2242 h 3248"/>
                <a:gd name="T12" fmla="*/ 2005 w 3653"/>
                <a:gd name="T13" fmla="*/ 2572 h 3248"/>
                <a:gd name="T14" fmla="*/ 1827 w 3653"/>
                <a:gd name="T15" fmla="*/ 2614 h 3248"/>
                <a:gd name="T16" fmla="*/ 1647 w 3653"/>
                <a:gd name="T17" fmla="*/ 2572 h 3248"/>
                <a:gd name="T18" fmla="*/ 1962 w 3653"/>
                <a:gd name="T19" fmla="*/ 1956 h 3248"/>
                <a:gd name="T20" fmla="*/ 1780 w 3653"/>
                <a:gd name="T21" fmla="*/ 1977 h 3248"/>
                <a:gd name="T22" fmla="*/ 571 w 3653"/>
                <a:gd name="T23" fmla="*/ 1401 h 3248"/>
                <a:gd name="T24" fmla="*/ 169 w 3653"/>
                <a:gd name="T25" fmla="*/ 1617 h 3248"/>
                <a:gd name="T26" fmla="*/ 177 w 3653"/>
                <a:gd name="T27" fmla="*/ 1648 h 3248"/>
                <a:gd name="T28" fmla="*/ 1791 w 3653"/>
                <a:gd name="T29" fmla="*/ 2444 h 3248"/>
                <a:gd name="T30" fmla="*/ 1931 w 3653"/>
                <a:gd name="T31" fmla="*/ 2421 h 3248"/>
                <a:gd name="T32" fmla="*/ 3485 w 3653"/>
                <a:gd name="T33" fmla="*/ 1631 h 3248"/>
                <a:gd name="T34" fmla="*/ 3476 w 3653"/>
                <a:gd name="T35" fmla="*/ 1600 h 3248"/>
                <a:gd name="T36" fmla="*/ 1791 w 3653"/>
                <a:gd name="T37" fmla="*/ 171 h 3248"/>
                <a:gd name="T38" fmla="*/ 177 w 3653"/>
                <a:gd name="T39" fmla="*/ 966 h 3248"/>
                <a:gd name="T40" fmla="*/ 169 w 3653"/>
                <a:gd name="T41" fmla="*/ 997 h 3248"/>
                <a:gd name="T42" fmla="*/ 1722 w 3653"/>
                <a:gd name="T43" fmla="*/ 1788 h 3248"/>
                <a:gd name="T44" fmla="*/ 1862 w 3653"/>
                <a:gd name="T45" fmla="*/ 1810 h 3248"/>
                <a:gd name="T46" fmla="*/ 3476 w 3653"/>
                <a:gd name="T47" fmla="*/ 1014 h 3248"/>
                <a:gd name="T48" fmla="*/ 3485 w 3653"/>
                <a:gd name="T49" fmla="*/ 983 h 3248"/>
                <a:gd name="T50" fmla="*/ 1930 w 3653"/>
                <a:gd name="T51" fmla="*/ 192 h 3248"/>
                <a:gd name="T52" fmla="*/ 1827 w 3653"/>
                <a:gd name="T53" fmla="*/ 0 h 3248"/>
                <a:gd name="T54" fmla="*/ 2005 w 3653"/>
                <a:gd name="T55" fmla="*/ 42 h 3248"/>
                <a:gd name="T56" fmla="*/ 3613 w 3653"/>
                <a:gd name="T57" fmla="*/ 870 h 3248"/>
                <a:gd name="T58" fmla="*/ 3653 w 3653"/>
                <a:gd name="T59" fmla="*/ 990 h 3248"/>
                <a:gd name="T60" fmla="*/ 3615 w 3653"/>
                <a:gd name="T61" fmla="*/ 1109 h 3248"/>
                <a:gd name="T62" fmla="*/ 3541 w 3653"/>
                <a:gd name="T63" fmla="*/ 1171 h 3248"/>
                <a:gd name="T64" fmla="*/ 3593 w 3653"/>
                <a:gd name="T65" fmla="*/ 1481 h 3248"/>
                <a:gd name="T66" fmla="*/ 3650 w 3653"/>
                <a:gd name="T67" fmla="*/ 1591 h 3248"/>
                <a:gd name="T68" fmla="*/ 3630 w 3653"/>
                <a:gd name="T69" fmla="*/ 1717 h 3248"/>
                <a:gd name="T70" fmla="*/ 3541 w 3653"/>
                <a:gd name="T71" fmla="*/ 1805 h 3248"/>
                <a:gd name="T72" fmla="*/ 3593 w 3653"/>
                <a:gd name="T73" fmla="*/ 2114 h 3248"/>
                <a:gd name="T74" fmla="*/ 3650 w 3653"/>
                <a:gd name="T75" fmla="*/ 2225 h 3248"/>
                <a:gd name="T76" fmla="*/ 3630 w 3653"/>
                <a:gd name="T77" fmla="*/ 2350 h 3248"/>
                <a:gd name="T78" fmla="*/ 3541 w 3653"/>
                <a:gd name="T79" fmla="*/ 2439 h 3248"/>
                <a:gd name="T80" fmla="*/ 1872 w 3653"/>
                <a:gd name="T81" fmla="*/ 3245 h 3248"/>
                <a:gd name="T82" fmla="*/ 1690 w 3653"/>
                <a:gd name="T83" fmla="*/ 3224 h 3248"/>
                <a:gd name="T84" fmla="*/ 60 w 3653"/>
                <a:gd name="T85" fmla="*/ 2401 h 3248"/>
                <a:gd name="T86" fmla="*/ 2 w 3653"/>
                <a:gd name="T87" fmla="*/ 2290 h 3248"/>
                <a:gd name="T88" fmla="*/ 22 w 3653"/>
                <a:gd name="T89" fmla="*/ 2164 h 3248"/>
                <a:gd name="T90" fmla="*/ 112 w 3653"/>
                <a:gd name="T91" fmla="*/ 2077 h 3248"/>
                <a:gd name="T92" fmla="*/ 60 w 3653"/>
                <a:gd name="T93" fmla="*/ 1768 h 3248"/>
                <a:gd name="T94" fmla="*/ 2 w 3653"/>
                <a:gd name="T95" fmla="*/ 1657 h 3248"/>
                <a:gd name="T96" fmla="*/ 22 w 3653"/>
                <a:gd name="T97" fmla="*/ 1532 h 3248"/>
                <a:gd name="T98" fmla="*/ 112 w 3653"/>
                <a:gd name="T99" fmla="*/ 1443 h 3248"/>
                <a:gd name="T100" fmla="*/ 60 w 3653"/>
                <a:gd name="T101" fmla="*/ 1134 h 3248"/>
                <a:gd name="T102" fmla="*/ 2 w 3653"/>
                <a:gd name="T103" fmla="*/ 1023 h 3248"/>
                <a:gd name="T104" fmla="*/ 22 w 3653"/>
                <a:gd name="T105" fmla="*/ 898 h 3248"/>
                <a:gd name="T106" fmla="*/ 112 w 3653"/>
                <a:gd name="T107" fmla="*/ 809 h 3248"/>
                <a:gd name="T108" fmla="*/ 1780 w 3653"/>
                <a:gd name="T109" fmla="*/ 2 h 3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53" h="3248">
                  <a:moveTo>
                    <a:pt x="571" y="2035"/>
                  </a:moveTo>
                  <a:lnTo>
                    <a:pt x="187" y="2226"/>
                  </a:lnTo>
                  <a:lnTo>
                    <a:pt x="177" y="2234"/>
                  </a:lnTo>
                  <a:lnTo>
                    <a:pt x="171" y="2242"/>
                  </a:lnTo>
                  <a:lnTo>
                    <a:pt x="169" y="2251"/>
                  </a:lnTo>
                  <a:lnTo>
                    <a:pt x="167" y="2257"/>
                  </a:lnTo>
                  <a:lnTo>
                    <a:pt x="169" y="2265"/>
                  </a:lnTo>
                  <a:lnTo>
                    <a:pt x="171" y="2273"/>
                  </a:lnTo>
                  <a:lnTo>
                    <a:pt x="177" y="2282"/>
                  </a:lnTo>
                  <a:lnTo>
                    <a:pt x="187" y="2288"/>
                  </a:lnTo>
                  <a:lnTo>
                    <a:pt x="1722" y="3055"/>
                  </a:lnTo>
                  <a:lnTo>
                    <a:pt x="1756" y="3070"/>
                  </a:lnTo>
                  <a:lnTo>
                    <a:pt x="1791" y="3077"/>
                  </a:lnTo>
                  <a:lnTo>
                    <a:pt x="1827" y="3080"/>
                  </a:lnTo>
                  <a:lnTo>
                    <a:pt x="1862" y="3077"/>
                  </a:lnTo>
                  <a:lnTo>
                    <a:pt x="1897" y="3070"/>
                  </a:lnTo>
                  <a:lnTo>
                    <a:pt x="1931" y="3055"/>
                  </a:lnTo>
                  <a:lnTo>
                    <a:pt x="3466" y="2288"/>
                  </a:lnTo>
                  <a:lnTo>
                    <a:pt x="3476" y="2282"/>
                  </a:lnTo>
                  <a:lnTo>
                    <a:pt x="3481" y="2273"/>
                  </a:lnTo>
                  <a:lnTo>
                    <a:pt x="3485" y="2265"/>
                  </a:lnTo>
                  <a:lnTo>
                    <a:pt x="3485" y="2257"/>
                  </a:lnTo>
                  <a:lnTo>
                    <a:pt x="3485" y="2251"/>
                  </a:lnTo>
                  <a:lnTo>
                    <a:pt x="3481" y="2242"/>
                  </a:lnTo>
                  <a:lnTo>
                    <a:pt x="3476" y="2234"/>
                  </a:lnTo>
                  <a:lnTo>
                    <a:pt x="3466" y="2226"/>
                  </a:lnTo>
                  <a:lnTo>
                    <a:pt x="3081" y="2035"/>
                  </a:lnTo>
                  <a:lnTo>
                    <a:pt x="2005" y="2572"/>
                  </a:lnTo>
                  <a:lnTo>
                    <a:pt x="1962" y="2590"/>
                  </a:lnTo>
                  <a:lnTo>
                    <a:pt x="1918" y="2603"/>
                  </a:lnTo>
                  <a:lnTo>
                    <a:pt x="1872" y="2611"/>
                  </a:lnTo>
                  <a:lnTo>
                    <a:pt x="1827" y="2614"/>
                  </a:lnTo>
                  <a:lnTo>
                    <a:pt x="1780" y="2611"/>
                  </a:lnTo>
                  <a:lnTo>
                    <a:pt x="1735" y="2603"/>
                  </a:lnTo>
                  <a:lnTo>
                    <a:pt x="1690" y="2590"/>
                  </a:lnTo>
                  <a:lnTo>
                    <a:pt x="1647" y="2572"/>
                  </a:lnTo>
                  <a:lnTo>
                    <a:pt x="571" y="2035"/>
                  </a:lnTo>
                  <a:close/>
                  <a:moveTo>
                    <a:pt x="3081" y="1401"/>
                  </a:moveTo>
                  <a:lnTo>
                    <a:pt x="2005" y="1938"/>
                  </a:lnTo>
                  <a:lnTo>
                    <a:pt x="1962" y="1956"/>
                  </a:lnTo>
                  <a:lnTo>
                    <a:pt x="1918" y="1969"/>
                  </a:lnTo>
                  <a:lnTo>
                    <a:pt x="1872" y="1977"/>
                  </a:lnTo>
                  <a:lnTo>
                    <a:pt x="1827" y="1980"/>
                  </a:lnTo>
                  <a:lnTo>
                    <a:pt x="1780" y="1977"/>
                  </a:lnTo>
                  <a:lnTo>
                    <a:pt x="1735" y="1969"/>
                  </a:lnTo>
                  <a:lnTo>
                    <a:pt x="1690" y="1956"/>
                  </a:lnTo>
                  <a:lnTo>
                    <a:pt x="1647" y="1938"/>
                  </a:lnTo>
                  <a:lnTo>
                    <a:pt x="571" y="1401"/>
                  </a:lnTo>
                  <a:lnTo>
                    <a:pt x="187" y="1593"/>
                  </a:lnTo>
                  <a:lnTo>
                    <a:pt x="177" y="1600"/>
                  </a:lnTo>
                  <a:lnTo>
                    <a:pt x="171" y="1608"/>
                  </a:lnTo>
                  <a:lnTo>
                    <a:pt x="169" y="1617"/>
                  </a:lnTo>
                  <a:lnTo>
                    <a:pt x="167" y="1624"/>
                  </a:lnTo>
                  <a:lnTo>
                    <a:pt x="169" y="1631"/>
                  </a:lnTo>
                  <a:lnTo>
                    <a:pt x="171" y="1639"/>
                  </a:lnTo>
                  <a:lnTo>
                    <a:pt x="177" y="1648"/>
                  </a:lnTo>
                  <a:lnTo>
                    <a:pt x="187" y="1655"/>
                  </a:lnTo>
                  <a:lnTo>
                    <a:pt x="1722" y="2421"/>
                  </a:lnTo>
                  <a:lnTo>
                    <a:pt x="1756" y="2436"/>
                  </a:lnTo>
                  <a:lnTo>
                    <a:pt x="1791" y="2444"/>
                  </a:lnTo>
                  <a:lnTo>
                    <a:pt x="1827" y="2446"/>
                  </a:lnTo>
                  <a:lnTo>
                    <a:pt x="1862" y="2444"/>
                  </a:lnTo>
                  <a:lnTo>
                    <a:pt x="1897" y="2436"/>
                  </a:lnTo>
                  <a:lnTo>
                    <a:pt x="1931" y="2421"/>
                  </a:lnTo>
                  <a:lnTo>
                    <a:pt x="3466" y="1655"/>
                  </a:lnTo>
                  <a:lnTo>
                    <a:pt x="3476" y="1648"/>
                  </a:lnTo>
                  <a:lnTo>
                    <a:pt x="3481" y="1639"/>
                  </a:lnTo>
                  <a:lnTo>
                    <a:pt x="3485" y="1631"/>
                  </a:lnTo>
                  <a:lnTo>
                    <a:pt x="3485" y="1624"/>
                  </a:lnTo>
                  <a:lnTo>
                    <a:pt x="3485" y="1617"/>
                  </a:lnTo>
                  <a:lnTo>
                    <a:pt x="3481" y="1608"/>
                  </a:lnTo>
                  <a:lnTo>
                    <a:pt x="3476" y="1600"/>
                  </a:lnTo>
                  <a:lnTo>
                    <a:pt x="3466" y="1593"/>
                  </a:lnTo>
                  <a:lnTo>
                    <a:pt x="3081" y="1401"/>
                  </a:lnTo>
                  <a:close/>
                  <a:moveTo>
                    <a:pt x="1827" y="168"/>
                  </a:moveTo>
                  <a:lnTo>
                    <a:pt x="1791" y="171"/>
                  </a:lnTo>
                  <a:lnTo>
                    <a:pt x="1756" y="179"/>
                  </a:lnTo>
                  <a:lnTo>
                    <a:pt x="1722" y="192"/>
                  </a:lnTo>
                  <a:lnTo>
                    <a:pt x="187" y="959"/>
                  </a:lnTo>
                  <a:lnTo>
                    <a:pt x="177" y="966"/>
                  </a:lnTo>
                  <a:lnTo>
                    <a:pt x="171" y="974"/>
                  </a:lnTo>
                  <a:lnTo>
                    <a:pt x="169" y="983"/>
                  </a:lnTo>
                  <a:lnTo>
                    <a:pt x="167" y="990"/>
                  </a:lnTo>
                  <a:lnTo>
                    <a:pt x="169" y="997"/>
                  </a:lnTo>
                  <a:lnTo>
                    <a:pt x="171" y="1005"/>
                  </a:lnTo>
                  <a:lnTo>
                    <a:pt x="177" y="1014"/>
                  </a:lnTo>
                  <a:lnTo>
                    <a:pt x="187" y="1021"/>
                  </a:lnTo>
                  <a:lnTo>
                    <a:pt x="1722" y="1788"/>
                  </a:lnTo>
                  <a:lnTo>
                    <a:pt x="1756" y="1802"/>
                  </a:lnTo>
                  <a:lnTo>
                    <a:pt x="1791" y="1810"/>
                  </a:lnTo>
                  <a:lnTo>
                    <a:pt x="1827" y="1812"/>
                  </a:lnTo>
                  <a:lnTo>
                    <a:pt x="1862" y="1810"/>
                  </a:lnTo>
                  <a:lnTo>
                    <a:pt x="1897" y="1802"/>
                  </a:lnTo>
                  <a:lnTo>
                    <a:pt x="1931" y="1788"/>
                  </a:lnTo>
                  <a:lnTo>
                    <a:pt x="3466" y="1021"/>
                  </a:lnTo>
                  <a:lnTo>
                    <a:pt x="3476" y="1014"/>
                  </a:lnTo>
                  <a:lnTo>
                    <a:pt x="3481" y="1005"/>
                  </a:lnTo>
                  <a:lnTo>
                    <a:pt x="3485" y="997"/>
                  </a:lnTo>
                  <a:lnTo>
                    <a:pt x="3485" y="990"/>
                  </a:lnTo>
                  <a:lnTo>
                    <a:pt x="3485" y="983"/>
                  </a:lnTo>
                  <a:lnTo>
                    <a:pt x="3481" y="974"/>
                  </a:lnTo>
                  <a:lnTo>
                    <a:pt x="3476" y="966"/>
                  </a:lnTo>
                  <a:lnTo>
                    <a:pt x="3466" y="959"/>
                  </a:lnTo>
                  <a:lnTo>
                    <a:pt x="1930" y="192"/>
                  </a:lnTo>
                  <a:lnTo>
                    <a:pt x="1897" y="179"/>
                  </a:lnTo>
                  <a:lnTo>
                    <a:pt x="1862" y="171"/>
                  </a:lnTo>
                  <a:lnTo>
                    <a:pt x="1827" y="168"/>
                  </a:lnTo>
                  <a:close/>
                  <a:moveTo>
                    <a:pt x="1827" y="0"/>
                  </a:moveTo>
                  <a:lnTo>
                    <a:pt x="1872" y="2"/>
                  </a:lnTo>
                  <a:lnTo>
                    <a:pt x="1918" y="10"/>
                  </a:lnTo>
                  <a:lnTo>
                    <a:pt x="1962" y="23"/>
                  </a:lnTo>
                  <a:lnTo>
                    <a:pt x="2005" y="42"/>
                  </a:lnTo>
                  <a:lnTo>
                    <a:pt x="3541" y="809"/>
                  </a:lnTo>
                  <a:lnTo>
                    <a:pt x="3569" y="826"/>
                  </a:lnTo>
                  <a:lnTo>
                    <a:pt x="3593" y="847"/>
                  </a:lnTo>
                  <a:lnTo>
                    <a:pt x="3613" y="870"/>
                  </a:lnTo>
                  <a:lnTo>
                    <a:pt x="3630" y="898"/>
                  </a:lnTo>
                  <a:lnTo>
                    <a:pt x="3642" y="927"/>
                  </a:lnTo>
                  <a:lnTo>
                    <a:pt x="3650" y="958"/>
                  </a:lnTo>
                  <a:lnTo>
                    <a:pt x="3653" y="990"/>
                  </a:lnTo>
                  <a:lnTo>
                    <a:pt x="3650" y="1023"/>
                  </a:lnTo>
                  <a:lnTo>
                    <a:pt x="3642" y="1054"/>
                  </a:lnTo>
                  <a:lnTo>
                    <a:pt x="3630" y="1083"/>
                  </a:lnTo>
                  <a:lnTo>
                    <a:pt x="3615" y="1109"/>
                  </a:lnTo>
                  <a:lnTo>
                    <a:pt x="3593" y="1134"/>
                  </a:lnTo>
                  <a:lnTo>
                    <a:pt x="3569" y="1154"/>
                  </a:lnTo>
                  <a:lnTo>
                    <a:pt x="3541" y="1171"/>
                  </a:lnTo>
                  <a:lnTo>
                    <a:pt x="3541" y="1171"/>
                  </a:lnTo>
                  <a:lnTo>
                    <a:pt x="3268" y="1307"/>
                  </a:lnTo>
                  <a:lnTo>
                    <a:pt x="3541" y="1443"/>
                  </a:lnTo>
                  <a:lnTo>
                    <a:pt x="3569" y="1460"/>
                  </a:lnTo>
                  <a:lnTo>
                    <a:pt x="3593" y="1481"/>
                  </a:lnTo>
                  <a:lnTo>
                    <a:pt x="3613" y="1504"/>
                  </a:lnTo>
                  <a:lnTo>
                    <a:pt x="3630" y="1532"/>
                  </a:lnTo>
                  <a:lnTo>
                    <a:pt x="3642" y="1560"/>
                  </a:lnTo>
                  <a:lnTo>
                    <a:pt x="3650" y="1591"/>
                  </a:lnTo>
                  <a:lnTo>
                    <a:pt x="3653" y="1624"/>
                  </a:lnTo>
                  <a:lnTo>
                    <a:pt x="3650" y="1657"/>
                  </a:lnTo>
                  <a:lnTo>
                    <a:pt x="3642" y="1688"/>
                  </a:lnTo>
                  <a:lnTo>
                    <a:pt x="3630" y="1717"/>
                  </a:lnTo>
                  <a:lnTo>
                    <a:pt x="3613" y="1743"/>
                  </a:lnTo>
                  <a:lnTo>
                    <a:pt x="3593" y="1768"/>
                  </a:lnTo>
                  <a:lnTo>
                    <a:pt x="3569" y="1788"/>
                  </a:lnTo>
                  <a:lnTo>
                    <a:pt x="3541" y="1805"/>
                  </a:lnTo>
                  <a:lnTo>
                    <a:pt x="3268" y="1940"/>
                  </a:lnTo>
                  <a:lnTo>
                    <a:pt x="3541" y="2077"/>
                  </a:lnTo>
                  <a:lnTo>
                    <a:pt x="3569" y="2093"/>
                  </a:lnTo>
                  <a:lnTo>
                    <a:pt x="3593" y="2114"/>
                  </a:lnTo>
                  <a:lnTo>
                    <a:pt x="3613" y="2138"/>
                  </a:lnTo>
                  <a:lnTo>
                    <a:pt x="3630" y="2164"/>
                  </a:lnTo>
                  <a:lnTo>
                    <a:pt x="3642" y="2194"/>
                  </a:lnTo>
                  <a:lnTo>
                    <a:pt x="3650" y="2225"/>
                  </a:lnTo>
                  <a:lnTo>
                    <a:pt x="3653" y="2257"/>
                  </a:lnTo>
                  <a:lnTo>
                    <a:pt x="3650" y="2290"/>
                  </a:lnTo>
                  <a:lnTo>
                    <a:pt x="3642" y="2322"/>
                  </a:lnTo>
                  <a:lnTo>
                    <a:pt x="3630" y="2350"/>
                  </a:lnTo>
                  <a:lnTo>
                    <a:pt x="3615" y="2377"/>
                  </a:lnTo>
                  <a:lnTo>
                    <a:pt x="3593" y="2401"/>
                  </a:lnTo>
                  <a:lnTo>
                    <a:pt x="3569" y="2421"/>
                  </a:lnTo>
                  <a:lnTo>
                    <a:pt x="3541" y="2439"/>
                  </a:lnTo>
                  <a:lnTo>
                    <a:pt x="2005" y="3206"/>
                  </a:lnTo>
                  <a:lnTo>
                    <a:pt x="1962" y="3224"/>
                  </a:lnTo>
                  <a:lnTo>
                    <a:pt x="1918" y="3237"/>
                  </a:lnTo>
                  <a:lnTo>
                    <a:pt x="1872" y="3245"/>
                  </a:lnTo>
                  <a:lnTo>
                    <a:pt x="1827" y="3248"/>
                  </a:lnTo>
                  <a:lnTo>
                    <a:pt x="1780" y="3245"/>
                  </a:lnTo>
                  <a:lnTo>
                    <a:pt x="1735" y="3237"/>
                  </a:lnTo>
                  <a:lnTo>
                    <a:pt x="1690" y="3224"/>
                  </a:lnTo>
                  <a:lnTo>
                    <a:pt x="1647" y="3206"/>
                  </a:lnTo>
                  <a:lnTo>
                    <a:pt x="112" y="2439"/>
                  </a:lnTo>
                  <a:lnTo>
                    <a:pt x="84" y="2421"/>
                  </a:lnTo>
                  <a:lnTo>
                    <a:pt x="60" y="2401"/>
                  </a:lnTo>
                  <a:lnTo>
                    <a:pt x="39" y="2377"/>
                  </a:lnTo>
                  <a:lnTo>
                    <a:pt x="22" y="2350"/>
                  </a:lnTo>
                  <a:lnTo>
                    <a:pt x="10" y="2322"/>
                  </a:lnTo>
                  <a:lnTo>
                    <a:pt x="2" y="2290"/>
                  </a:lnTo>
                  <a:lnTo>
                    <a:pt x="0" y="2257"/>
                  </a:lnTo>
                  <a:lnTo>
                    <a:pt x="2" y="2225"/>
                  </a:lnTo>
                  <a:lnTo>
                    <a:pt x="10" y="2194"/>
                  </a:lnTo>
                  <a:lnTo>
                    <a:pt x="22" y="2164"/>
                  </a:lnTo>
                  <a:lnTo>
                    <a:pt x="39" y="2138"/>
                  </a:lnTo>
                  <a:lnTo>
                    <a:pt x="60" y="2114"/>
                  </a:lnTo>
                  <a:lnTo>
                    <a:pt x="84" y="2093"/>
                  </a:lnTo>
                  <a:lnTo>
                    <a:pt x="112" y="2077"/>
                  </a:lnTo>
                  <a:lnTo>
                    <a:pt x="384" y="1940"/>
                  </a:lnTo>
                  <a:lnTo>
                    <a:pt x="112" y="1805"/>
                  </a:lnTo>
                  <a:lnTo>
                    <a:pt x="84" y="1788"/>
                  </a:lnTo>
                  <a:lnTo>
                    <a:pt x="60" y="1768"/>
                  </a:lnTo>
                  <a:lnTo>
                    <a:pt x="39" y="1743"/>
                  </a:lnTo>
                  <a:lnTo>
                    <a:pt x="22" y="1717"/>
                  </a:lnTo>
                  <a:lnTo>
                    <a:pt x="10" y="1688"/>
                  </a:lnTo>
                  <a:lnTo>
                    <a:pt x="2" y="1657"/>
                  </a:lnTo>
                  <a:lnTo>
                    <a:pt x="0" y="1624"/>
                  </a:lnTo>
                  <a:lnTo>
                    <a:pt x="2" y="1591"/>
                  </a:lnTo>
                  <a:lnTo>
                    <a:pt x="10" y="1560"/>
                  </a:lnTo>
                  <a:lnTo>
                    <a:pt x="22" y="1532"/>
                  </a:lnTo>
                  <a:lnTo>
                    <a:pt x="39" y="1504"/>
                  </a:lnTo>
                  <a:lnTo>
                    <a:pt x="60" y="1481"/>
                  </a:lnTo>
                  <a:lnTo>
                    <a:pt x="84" y="1460"/>
                  </a:lnTo>
                  <a:lnTo>
                    <a:pt x="112" y="1443"/>
                  </a:lnTo>
                  <a:lnTo>
                    <a:pt x="384" y="1307"/>
                  </a:lnTo>
                  <a:lnTo>
                    <a:pt x="112" y="1171"/>
                  </a:lnTo>
                  <a:lnTo>
                    <a:pt x="84" y="1154"/>
                  </a:lnTo>
                  <a:lnTo>
                    <a:pt x="60" y="1134"/>
                  </a:lnTo>
                  <a:lnTo>
                    <a:pt x="39" y="1109"/>
                  </a:lnTo>
                  <a:lnTo>
                    <a:pt x="22" y="1083"/>
                  </a:lnTo>
                  <a:lnTo>
                    <a:pt x="10" y="1054"/>
                  </a:lnTo>
                  <a:lnTo>
                    <a:pt x="2" y="1023"/>
                  </a:lnTo>
                  <a:lnTo>
                    <a:pt x="0" y="990"/>
                  </a:lnTo>
                  <a:lnTo>
                    <a:pt x="2" y="958"/>
                  </a:lnTo>
                  <a:lnTo>
                    <a:pt x="10" y="927"/>
                  </a:lnTo>
                  <a:lnTo>
                    <a:pt x="22" y="898"/>
                  </a:lnTo>
                  <a:lnTo>
                    <a:pt x="39" y="870"/>
                  </a:lnTo>
                  <a:lnTo>
                    <a:pt x="60" y="847"/>
                  </a:lnTo>
                  <a:lnTo>
                    <a:pt x="84" y="826"/>
                  </a:lnTo>
                  <a:lnTo>
                    <a:pt x="112" y="809"/>
                  </a:lnTo>
                  <a:lnTo>
                    <a:pt x="1647" y="42"/>
                  </a:lnTo>
                  <a:lnTo>
                    <a:pt x="1690" y="23"/>
                  </a:lnTo>
                  <a:lnTo>
                    <a:pt x="1735" y="10"/>
                  </a:lnTo>
                  <a:lnTo>
                    <a:pt x="1780" y="2"/>
                  </a:lnTo>
                  <a:lnTo>
                    <a:pt x="182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Inhaltsplatzhalter 4">
              <a:extLst>
                <a:ext uri="{FF2B5EF4-FFF2-40B4-BE49-F238E27FC236}">
                  <a16:creationId xmlns:a16="http://schemas.microsoft.com/office/drawing/2014/main" id="{8E5F3961-1AD8-06D2-3D5D-1BE507E87E6A}"/>
                </a:ext>
              </a:extLst>
            </p:cNvPr>
            <p:cNvSpPr txBox="1">
              <a:spLocks/>
            </p:cNvSpPr>
            <p:nvPr/>
          </p:nvSpPr>
          <p:spPr>
            <a:xfrm>
              <a:off x="4988804" y="2216713"/>
              <a:ext cx="529503" cy="5539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3600" dirty="0"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en-US" sz="28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F5E8107-A5BD-D6FB-2593-F570855AF526}"/>
                </a:ext>
              </a:extLst>
            </p:cNvPr>
            <p:cNvSpPr txBox="1"/>
            <p:nvPr/>
          </p:nvSpPr>
          <p:spPr>
            <a:xfrm>
              <a:off x="3681508" y="3059134"/>
              <a:ext cx="2033116" cy="1158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11354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11354D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8A51B67-81A5-E508-4485-F37465D993D6}"/>
              </a:ext>
            </a:extLst>
          </p:cNvPr>
          <p:cNvGrpSpPr/>
          <p:nvPr/>
        </p:nvGrpSpPr>
        <p:grpSpPr>
          <a:xfrm>
            <a:off x="6253393" y="1864178"/>
            <a:ext cx="2157697" cy="3302813"/>
            <a:chOff x="6253393" y="1864178"/>
            <a:chExt cx="2157697" cy="3302813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783FCE3-3DAB-AE06-841A-9F49904739F2}"/>
                </a:ext>
              </a:extLst>
            </p:cNvPr>
            <p:cNvGrpSpPr/>
            <p:nvPr/>
          </p:nvGrpSpPr>
          <p:grpSpPr>
            <a:xfrm>
              <a:off x="6253393" y="1864178"/>
              <a:ext cx="2157697" cy="3302813"/>
              <a:chOff x="2136775" y="1347788"/>
              <a:chExt cx="2868613" cy="4391025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F96383E4-AF67-80FA-9F73-1543B7FAE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6">
                <a:extLst>
                  <a:ext uri="{FF2B5EF4-FFF2-40B4-BE49-F238E27FC236}">
                    <a16:creationId xmlns:a16="http://schemas.microsoft.com/office/drawing/2014/main" id="{628AA281-3328-0372-17C7-50803AB26B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Rectangle 7">
                <a:extLst>
                  <a:ext uri="{FF2B5EF4-FFF2-40B4-BE49-F238E27FC236}">
                    <a16:creationId xmlns:a16="http://schemas.microsoft.com/office/drawing/2014/main" id="{B9950FB3-EAF8-BA78-B052-3C4E39852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8">
                <a:extLst>
                  <a:ext uri="{FF2B5EF4-FFF2-40B4-BE49-F238E27FC236}">
                    <a16:creationId xmlns:a16="http://schemas.microsoft.com/office/drawing/2014/main" id="{432466BA-7030-56C3-4CDE-2B4385DEC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9">
                <a:extLst>
                  <a:ext uri="{FF2B5EF4-FFF2-40B4-BE49-F238E27FC236}">
                    <a16:creationId xmlns:a16="http://schemas.microsoft.com/office/drawing/2014/main" id="{3C06605A-ABC8-A090-A309-5775F8112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0">
                <a:extLst>
                  <a:ext uri="{FF2B5EF4-FFF2-40B4-BE49-F238E27FC236}">
                    <a16:creationId xmlns:a16="http://schemas.microsoft.com/office/drawing/2014/main" id="{726F117D-0EB7-FCE7-AB8D-B50401602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25B31C4-1B06-AA5A-F665-6EC47618CA93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91E89FB-D780-BC57-8CE0-D420EBE5973F}"/>
                </a:ext>
              </a:extLst>
            </p:cNvPr>
            <p:cNvGrpSpPr/>
            <p:nvPr/>
          </p:nvGrpSpPr>
          <p:grpSpPr>
            <a:xfrm>
              <a:off x="6419150" y="2257037"/>
              <a:ext cx="757930" cy="360224"/>
              <a:chOff x="10028238" y="2828925"/>
              <a:chExt cx="577850" cy="274638"/>
            </a:xfrm>
            <a:solidFill>
              <a:schemeClr val="bg1"/>
            </a:solidFill>
          </p:grpSpPr>
          <p:sp>
            <p:nvSpPr>
              <p:cNvPr id="54" name="Freeform 91">
                <a:extLst>
                  <a:ext uri="{FF2B5EF4-FFF2-40B4-BE49-F238E27FC236}">
                    <a16:creationId xmlns:a16="http://schemas.microsoft.com/office/drawing/2014/main" id="{3151C541-B2BA-EA0B-181E-9C09C73107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28238" y="2828925"/>
                <a:ext cx="577850" cy="274638"/>
              </a:xfrm>
              <a:custGeom>
                <a:avLst/>
                <a:gdLst>
                  <a:gd name="T0" fmla="*/ 227 w 3643"/>
                  <a:gd name="T1" fmla="*/ 1180 h 1728"/>
                  <a:gd name="T2" fmla="*/ 163 w 3643"/>
                  <a:gd name="T3" fmla="*/ 1377 h 1728"/>
                  <a:gd name="T4" fmla="*/ 282 w 3643"/>
                  <a:gd name="T5" fmla="*/ 1542 h 1728"/>
                  <a:gd name="T6" fmla="*/ 491 w 3643"/>
                  <a:gd name="T7" fmla="*/ 1542 h 1728"/>
                  <a:gd name="T8" fmla="*/ 611 w 3643"/>
                  <a:gd name="T9" fmla="*/ 1377 h 1728"/>
                  <a:gd name="T10" fmla="*/ 548 w 3643"/>
                  <a:gd name="T11" fmla="*/ 1180 h 1728"/>
                  <a:gd name="T12" fmla="*/ 2303 w 3643"/>
                  <a:gd name="T13" fmla="*/ 1114 h 1728"/>
                  <a:gd name="T14" fmla="*/ 2120 w 3643"/>
                  <a:gd name="T15" fmla="*/ 1207 h 1728"/>
                  <a:gd name="T16" fmla="*/ 2088 w 3643"/>
                  <a:gd name="T17" fmla="*/ 1413 h 1728"/>
                  <a:gd name="T18" fmla="*/ 2232 w 3643"/>
                  <a:gd name="T19" fmla="*/ 1556 h 1728"/>
                  <a:gd name="T20" fmla="*/ 2438 w 3643"/>
                  <a:gd name="T21" fmla="*/ 1523 h 1728"/>
                  <a:gd name="T22" fmla="*/ 2531 w 3643"/>
                  <a:gd name="T23" fmla="*/ 1341 h 1728"/>
                  <a:gd name="T24" fmla="*/ 2438 w 3643"/>
                  <a:gd name="T25" fmla="*/ 1157 h 1728"/>
                  <a:gd name="T26" fmla="*/ 3220 w 3643"/>
                  <a:gd name="T27" fmla="*/ 163 h 1728"/>
                  <a:gd name="T28" fmla="*/ 3055 w 3643"/>
                  <a:gd name="T29" fmla="*/ 282 h 1728"/>
                  <a:gd name="T30" fmla="*/ 3055 w 3643"/>
                  <a:gd name="T31" fmla="*/ 492 h 1728"/>
                  <a:gd name="T32" fmla="*/ 3220 w 3643"/>
                  <a:gd name="T33" fmla="*/ 611 h 1728"/>
                  <a:gd name="T34" fmla="*/ 3417 w 3643"/>
                  <a:gd name="T35" fmla="*/ 547 h 1728"/>
                  <a:gd name="T36" fmla="*/ 3480 w 3643"/>
                  <a:gd name="T37" fmla="*/ 350 h 1728"/>
                  <a:gd name="T38" fmla="*/ 3360 w 3643"/>
                  <a:gd name="T39" fmla="*/ 185 h 1728"/>
                  <a:gd name="T40" fmla="*/ 1268 w 3643"/>
                  <a:gd name="T41" fmla="*/ 172 h 1728"/>
                  <a:gd name="T42" fmla="*/ 1124 w 3643"/>
                  <a:gd name="T43" fmla="*/ 316 h 1728"/>
                  <a:gd name="T44" fmla="*/ 1157 w 3643"/>
                  <a:gd name="T45" fmla="*/ 522 h 1728"/>
                  <a:gd name="T46" fmla="*/ 1339 w 3643"/>
                  <a:gd name="T47" fmla="*/ 615 h 1728"/>
                  <a:gd name="T48" fmla="*/ 1523 w 3643"/>
                  <a:gd name="T49" fmla="*/ 522 h 1728"/>
                  <a:gd name="T50" fmla="*/ 1555 w 3643"/>
                  <a:gd name="T51" fmla="*/ 316 h 1728"/>
                  <a:gd name="T52" fmla="*/ 1411 w 3643"/>
                  <a:gd name="T53" fmla="*/ 172 h 1728"/>
                  <a:gd name="T54" fmla="*/ 3396 w 3643"/>
                  <a:gd name="T55" fmla="*/ 26 h 1728"/>
                  <a:gd name="T56" fmla="*/ 3598 w 3643"/>
                  <a:gd name="T57" fmla="*/ 205 h 1728"/>
                  <a:gd name="T58" fmla="*/ 3631 w 3643"/>
                  <a:gd name="T59" fmla="*/ 482 h 1728"/>
                  <a:gd name="T60" fmla="*/ 3477 w 3643"/>
                  <a:gd name="T61" fmla="*/ 704 h 1728"/>
                  <a:gd name="T62" fmla="*/ 3210 w 3643"/>
                  <a:gd name="T63" fmla="*/ 772 h 1728"/>
                  <a:gd name="T64" fmla="*/ 2649 w 3643"/>
                  <a:gd name="T65" fmla="*/ 1167 h 1728"/>
                  <a:gd name="T66" fmla="*/ 2678 w 3643"/>
                  <a:gd name="T67" fmla="*/ 1436 h 1728"/>
                  <a:gd name="T68" fmla="*/ 2524 w 3643"/>
                  <a:gd name="T69" fmla="*/ 1658 h 1728"/>
                  <a:gd name="T70" fmla="*/ 2255 w 3643"/>
                  <a:gd name="T71" fmla="*/ 1725 h 1728"/>
                  <a:gd name="T72" fmla="*/ 2014 w 3643"/>
                  <a:gd name="T73" fmla="*/ 1597 h 1728"/>
                  <a:gd name="T74" fmla="*/ 1917 w 3643"/>
                  <a:gd name="T75" fmla="*/ 1341 h 1728"/>
                  <a:gd name="T76" fmla="*/ 1551 w 3643"/>
                  <a:gd name="T77" fmla="*/ 711 h 1728"/>
                  <a:gd name="T78" fmla="*/ 1294 w 3643"/>
                  <a:gd name="T79" fmla="*/ 772 h 1728"/>
                  <a:gd name="T80" fmla="*/ 732 w 3643"/>
                  <a:gd name="T81" fmla="*/ 1167 h 1728"/>
                  <a:gd name="T82" fmla="*/ 762 w 3643"/>
                  <a:gd name="T83" fmla="*/ 1436 h 1728"/>
                  <a:gd name="T84" fmla="*/ 607 w 3643"/>
                  <a:gd name="T85" fmla="*/ 1658 h 1728"/>
                  <a:gd name="T86" fmla="*/ 338 w 3643"/>
                  <a:gd name="T87" fmla="*/ 1725 h 1728"/>
                  <a:gd name="T88" fmla="*/ 97 w 3643"/>
                  <a:gd name="T89" fmla="*/ 1597 h 1728"/>
                  <a:gd name="T90" fmla="*/ 0 w 3643"/>
                  <a:gd name="T91" fmla="*/ 1341 h 1728"/>
                  <a:gd name="T92" fmla="*/ 97 w 3643"/>
                  <a:gd name="T93" fmla="*/ 1084 h 1728"/>
                  <a:gd name="T94" fmla="*/ 338 w 3643"/>
                  <a:gd name="T95" fmla="*/ 957 h 1728"/>
                  <a:gd name="T96" fmla="*/ 597 w 3643"/>
                  <a:gd name="T97" fmla="*/ 1016 h 1728"/>
                  <a:gd name="T98" fmla="*/ 952 w 3643"/>
                  <a:gd name="T99" fmla="*/ 387 h 1728"/>
                  <a:gd name="T100" fmla="*/ 1051 w 3643"/>
                  <a:gd name="T101" fmla="*/ 130 h 1728"/>
                  <a:gd name="T102" fmla="*/ 1291 w 3643"/>
                  <a:gd name="T103" fmla="*/ 2 h 1728"/>
                  <a:gd name="T104" fmla="*/ 1561 w 3643"/>
                  <a:gd name="T105" fmla="*/ 69 h 1728"/>
                  <a:gd name="T106" fmla="*/ 1714 w 3643"/>
                  <a:gd name="T107" fmla="*/ 291 h 1728"/>
                  <a:gd name="T108" fmla="*/ 1686 w 3643"/>
                  <a:gd name="T109" fmla="*/ 560 h 1728"/>
                  <a:gd name="T110" fmla="*/ 2255 w 3643"/>
                  <a:gd name="T111" fmla="*/ 957 h 1728"/>
                  <a:gd name="T112" fmla="*/ 2514 w 3643"/>
                  <a:gd name="T113" fmla="*/ 1016 h 1728"/>
                  <a:gd name="T114" fmla="*/ 2869 w 3643"/>
                  <a:gd name="T115" fmla="*/ 387 h 1728"/>
                  <a:gd name="T116" fmla="*/ 2968 w 3643"/>
                  <a:gd name="T117" fmla="*/ 130 h 1728"/>
                  <a:gd name="T118" fmla="*/ 3208 w 3643"/>
                  <a:gd name="T119" fmla="*/ 2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43" h="1728">
                    <a:moveTo>
                      <a:pt x="387" y="1114"/>
                    </a:moveTo>
                    <a:lnTo>
                      <a:pt x="350" y="1116"/>
                    </a:lnTo>
                    <a:lnTo>
                      <a:pt x="315" y="1125"/>
                    </a:lnTo>
                    <a:lnTo>
                      <a:pt x="282" y="1139"/>
                    </a:lnTo>
                    <a:lnTo>
                      <a:pt x="253" y="1157"/>
                    </a:lnTo>
                    <a:lnTo>
                      <a:pt x="227" y="1180"/>
                    </a:lnTo>
                    <a:lnTo>
                      <a:pt x="204" y="1207"/>
                    </a:lnTo>
                    <a:lnTo>
                      <a:pt x="185" y="1237"/>
                    </a:lnTo>
                    <a:lnTo>
                      <a:pt x="171" y="1269"/>
                    </a:lnTo>
                    <a:lnTo>
                      <a:pt x="163" y="1304"/>
                    </a:lnTo>
                    <a:lnTo>
                      <a:pt x="160" y="1341"/>
                    </a:lnTo>
                    <a:lnTo>
                      <a:pt x="163" y="1377"/>
                    </a:lnTo>
                    <a:lnTo>
                      <a:pt x="171" y="1413"/>
                    </a:lnTo>
                    <a:lnTo>
                      <a:pt x="185" y="1445"/>
                    </a:lnTo>
                    <a:lnTo>
                      <a:pt x="204" y="1475"/>
                    </a:lnTo>
                    <a:lnTo>
                      <a:pt x="227" y="1501"/>
                    </a:lnTo>
                    <a:lnTo>
                      <a:pt x="253" y="1523"/>
                    </a:lnTo>
                    <a:lnTo>
                      <a:pt x="282" y="1542"/>
                    </a:lnTo>
                    <a:lnTo>
                      <a:pt x="315" y="1556"/>
                    </a:lnTo>
                    <a:lnTo>
                      <a:pt x="350" y="1564"/>
                    </a:lnTo>
                    <a:lnTo>
                      <a:pt x="387" y="1568"/>
                    </a:lnTo>
                    <a:lnTo>
                      <a:pt x="424" y="1564"/>
                    </a:lnTo>
                    <a:lnTo>
                      <a:pt x="458" y="1556"/>
                    </a:lnTo>
                    <a:lnTo>
                      <a:pt x="491" y="1542"/>
                    </a:lnTo>
                    <a:lnTo>
                      <a:pt x="521" y="1523"/>
                    </a:lnTo>
                    <a:lnTo>
                      <a:pt x="548" y="1501"/>
                    </a:lnTo>
                    <a:lnTo>
                      <a:pt x="570" y="1475"/>
                    </a:lnTo>
                    <a:lnTo>
                      <a:pt x="588" y="1445"/>
                    </a:lnTo>
                    <a:lnTo>
                      <a:pt x="602" y="1413"/>
                    </a:lnTo>
                    <a:lnTo>
                      <a:pt x="611" y="1377"/>
                    </a:lnTo>
                    <a:lnTo>
                      <a:pt x="614" y="1341"/>
                    </a:lnTo>
                    <a:lnTo>
                      <a:pt x="611" y="1304"/>
                    </a:lnTo>
                    <a:lnTo>
                      <a:pt x="602" y="1269"/>
                    </a:lnTo>
                    <a:lnTo>
                      <a:pt x="588" y="1237"/>
                    </a:lnTo>
                    <a:lnTo>
                      <a:pt x="570" y="1207"/>
                    </a:lnTo>
                    <a:lnTo>
                      <a:pt x="548" y="1180"/>
                    </a:lnTo>
                    <a:lnTo>
                      <a:pt x="521" y="1157"/>
                    </a:lnTo>
                    <a:lnTo>
                      <a:pt x="491" y="1139"/>
                    </a:lnTo>
                    <a:lnTo>
                      <a:pt x="458" y="1125"/>
                    </a:lnTo>
                    <a:lnTo>
                      <a:pt x="424" y="1116"/>
                    </a:lnTo>
                    <a:lnTo>
                      <a:pt x="387" y="1114"/>
                    </a:lnTo>
                    <a:close/>
                    <a:moveTo>
                      <a:pt x="2303" y="1114"/>
                    </a:moveTo>
                    <a:lnTo>
                      <a:pt x="2266" y="1116"/>
                    </a:lnTo>
                    <a:lnTo>
                      <a:pt x="2232" y="1125"/>
                    </a:lnTo>
                    <a:lnTo>
                      <a:pt x="2199" y="1139"/>
                    </a:lnTo>
                    <a:lnTo>
                      <a:pt x="2169" y="1157"/>
                    </a:lnTo>
                    <a:lnTo>
                      <a:pt x="2142" y="1180"/>
                    </a:lnTo>
                    <a:lnTo>
                      <a:pt x="2120" y="1207"/>
                    </a:lnTo>
                    <a:lnTo>
                      <a:pt x="2102" y="1237"/>
                    </a:lnTo>
                    <a:lnTo>
                      <a:pt x="2088" y="1269"/>
                    </a:lnTo>
                    <a:lnTo>
                      <a:pt x="2079" y="1304"/>
                    </a:lnTo>
                    <a:lnTo>
                      <a:pt x="2076" y="1341"/>
                    </a:lnTo>
                    <a:lnTo>
                      <a:pt x="2079" y="1377"/>
                    </a:lnTo>
                    <a:lnTo>
                      <a:pt x="2088" y="1413"/>
                    </a:lnTo>
                    <a:lnTo>
                      <a:pt x="2102" y="1445"/>
                    </a:lnTo>
                    <a:lnTo>
                      <a:pt x="2120" y="1475"/>
                    </a:lnTo>
                    <a:lnTo>
                      <a:pt x="2142" y="1501"/>
                    </a:lnTo>
                    <a:lnTo>
                      <a:pt x="2169" y="1523"/>
                    </a:lnTo>
                    <a:lnTo>
                      <a:pt x="2199" y="1542"/>
                    </a:lnTo>
                    <a:lnTo>
                      <a:pt x="2232" y="1556"/>
                    </a:lnTo>
                    <a:lnTo>
                      <a:pt x="2266" y="1564"/>
                    </a:lnTo>
                    <a:lnTo>
                      <a:pt x="2303" y="1568"/>
                    </a:lnTo>
                    <a:lnTo>
                      <a:pt x="2340" y="1564"/>
                    </a:lnTo>
                    <a:lnTo>
                      <a:pt x="2375" y="1556"/>
                    </a:lnTo>
                    <a:lnTo>
                      <a:pt x="2408" y="1542"/>
                    </a:lnTo>
                    <a:lnTo>
                      <a:pt x="2438" y="1523"/>
                    </a:lnTo>
                    <a:lnTo>
                      <a:pt x="2463" y="1501"/>
                    </a:lnTo>
                    <a:lnTo>
                      <a:pt x="2486" y="1475"/>
                    </a:lnTo>
                    <a:lnTo>
                      <a:pt x="2505" y="1445"/>
                    </a:lnTo>
                    <a:lnTo>
                      <a:pt x="2519" y="1413"/>
                    </a:lnTo>
                    <a:lnTo>
                      <a:pt x="2527" y="1377"/>
                    </a:lnTo>
                    <a:lnTo>
                      <a:pt x="2531" y="1341"/>
                    </a:lnTo>
                    <a:lnTo>
                      <a:pt x="2527" y="1304"/>
                    </a:lnTo>
                    <a:lnTo>
                      <a:pt x="2519" y="1269"/>
                    </a:lnTo>
                    <a:lnTo>
                      <a:pt x="2505" y="1237"/>
                    </a:lnTo>
                    <a:lnTo>
                      <a:pt x="2486" y="1207"/>
                    </a:lnTo>
                    <a:lnTo>
                      <a:pt x="2463" y="1180"/>
                    </a:lnTo>
                    <a:lnTo>
                      <a:pt x="2438" y="1157"/>
                    </a:lnTo>
                    <a:lnTo>
                      <a:pt x="2408" y="1139"/>
                    </a:lnTo>
                    <a:lnTo>
                      <a:pt x="2375" y="1125"/>
                    </a:lnTo>
                    <a:lnTo>
                      <a:pt x="2340" y="1116"/>
                    </a:lnTo>
                    <a:lnTo>
                      <a:pt x="2303" y="1114"/>
                    </a:lnTo>
                    <a:close/>
                    <a:moveTo>
                      <a:pt x="3256" y="160"/>
                    </a:moveTo>
                    <a:lnTo>
                      <a:pt x="3220" y="163"/>
                    </a:lnTo>
                    <a:lnTo>
                      <a:pt x="3184" y="172"/>
                    </a:lnTo>
                    <a:lnTo>
                      <a:pt x="3152" y="185"/>
                    </a:lnTo>
                    <a:lnTo>
                      <a:pt x="3122" y="204"/>
                    </a:lnTo>
                    <a:lnTo>
                      <a:pt x="3096" y="226"/>
                    </a:lnTo>
                    <a:lnTo>
                      <a:pt x="3073" y="253"/>
                    </a:lnTo>
                    <a:lnTo>
                      <a:pt x="3055" y="282"/>
                    </a:lnTo>
                    <a:lnTo>
                      <a:pt x="3041" y="316"/>
                    </a:lnTo>
                    <a:lnTo>
                      <a:pt x="3032" y="350"/>
                    </a:lnTo>
                    <a:lnTo>
                      <a:pt x="3030" y="387"/>
                    </a:lnTo>
                    <a:lnTo>
                      <a:pt x="3032" y="424"/>
                    </a:lnTo>
                    <a:lnTo>
                      <a:pt x="3041" y="458"/>
                    </a:lnTo>
                    <a:lnTo>
                      <a:pt x="3055" y="492"/>
                    </a:lnTo>
                    <a:lnTo>
                      <a:pt x="3073" y="522"/>
                    </a:lnTo>
                    <a:lnTo>
                      <a:pt x="3096" y="547"/>
                    </a:lnTo>
                    <a:lnTo>
                      <a:pt x="3122" y="570"/>
                    </a:lnTo>
                    <a:lnTo>
                      <a:pt x="3152" y="589"/>
                    </a:lnTo>
                    <a:lnTo>
                      <a:pt x="3184" y="602"/>
                    </a:lnTo>
                    <a:lnTo>
                      <a:pt x="3220" y="611"/>
                    </a:lnTo>
                    <a:lnTo>
                      <a:pt x="3256" y="615"/>
                    </a:lnTo>
                    <a:lnTo>
                      <a:pt x="3293" y="611"/>
                    </a:lnTo>
                    <a:lnTo>
                      <a:pt x="3328" y="602"/>
                    </a:lnTo>
                    <a:lnTo>
                      <a:pt x="3360" y="589"/>
                    </a:lnTo>
                    <a:lnTo>
                      <a:pt x="3390" y="570"/>
                    </a:lnTo>
                    <a:lnTo>
                      <a:pt x="3417" y="547"/>
                    </a:lnTo>
                    <a:lnTo>
                      <a:pt x="3439" y="522"/>
                    </a:lnTo>
                    <a:lnTo>
                      <a:pt x="3458" y="492"/>
                    </a:lnTo>
                    <a:lnTo>
                      <a:pt x="3472" y="458"/>
                    </a:lnTo>
                    <a:lnTo>
                      <a:pt x="3480" y="424"/>
                    </a:lnTo>
                    <a:lnTo>
                      <a:pt x="3483" y="387"/>
                    </a:lnTo>
                    <a:lnTo>
                      <a:pt x="3480" y="350"/>
                    </a:lnTo>
                    <a:lnTo>
                      <a:pt x="3472" y="316"/>
                    </a:lnTo>
                    <a:lnTo>
                      <a:pt x="3458" y="282"/>
                    </a:lnTo>
                    <a:lnTo>
                      <a:pt x="3439" y="253"/>
                    </a:lnTo>
                    <a:lnTo>
                      <a:pt x="3417" y="226"/>
                    </a:lnTo>
                    <a:lnTo>
                      <a:pt x="3390" y="204"/>
                    </a:lnTo>
                    <a:lnTo>
                      <a:pt x="3360" y="185"/>
                    </a:lnTo>
                    <a:lnTo>
                      <a:pt x="3328" y="172"/>
                    </a:lnTo>
                    <a:lnTo>
                      <a:pt x="3293" y="163"/>
                    </a:lnTo>
                    <a:lnTo>
                      <a:pt x="3256" y="160"/>
                    </a:lnTo>
                    <a:close/>
                    <a:moveTo>
                      <a:pt x="1339" y="160"/>
                    </a:moveTo>
                    <a:lnTo>
                      <a:pt x="1303" y="163"/>
                    </a:lnTo>
                    <a:lnTo>
                      <a:pt x="1268" y="172"/>
                    </a:lnTo>
                    <a:lnTo>
                      <a:pt x="1235" y="185"/>
                    </a:lnTo>
                    <a:lnTo>
                      <a:pt x="1206" y="204"/>
                    </a:lnTo>
                    <a:lnTo>
                      <a:pt x="1179" y="226"/>
                    </a:lnTo>
                    <a:lnTo>
                      <a:pt x="1157" y="253"/>
                    </a:lnTo>
                    <a:lnTo>
                      <a:pt x="1138" y="282"/>
                    </a:lnTo>
                    <a:lnTo>
                      <a:pt x="1124" y="316"/>
                    </a:lnTo>
                    <a:lnTo>
                      <a:pt x="1116" y="350"/>
                    </a:lnTo>
                    <a:lnTo>
                      <a:pt x="1113" y="387"/>
                    </a:lnTo>
                    <a:lnTo>
                      <a:pt x="1116" y="424"/>
                    </a:lnTo>
                    <a:lnTo>
                      <a:pt x="1124" y="458"/>
                    </a:lnTo>
                    <a:lnTo>
                      <a:pt x="1138" y="492"/>
                    </a:lnTo>
                    <a:lnTo>
                      <a:pt x="1157" y="522"/>
                    </a:lnTo>
                    <a:lnTo>
                      <a:pt x="1179" y="547"/>
                    </a:lnTo>
                    <a:lnTo>
                      <a:pt x="1206" y="570"/>
                    </a:lnTo>
                    <a:lnTo>
                      <a:pt x="1235" y="589"/>
                    </a:lnTo>
                    <a:lnTo>
                      <a:pt x="1268" y="602"/>
                    </a:lnTo>
                    <a:lnTo>
                      <a:pt x="1303" y="611"/>
                    </a:lnTo>
                    <a:lnTo>
                      <a:pt x="1339" y="615"/>
                    </a:lnTo>
                    <a:lnTo>
                      <a:pt x="1376" y="611"/>
                    </a:lnTo>
                    <a:lnTo>
                      <a:pt x="1411" y="602"/>
                    </a:lnTo>
                    <a:lnTo>
                      <a:pt x="1443" y="589"/>
                    </a:lnTo>
                    <a:lnTo>
                      <a:pt x="1473" y="570"/>
                    </a:lnTo>
                    <a:lnTo>
                      <a:pt x="1500" y="547"/>
                    </a:lnTo>
                    <a:lnTo>
                      <a:pt x="1523" y="522"/>
                    </a:lnTo>
                    <a:lnTo>
                      <a:pt x="1541" y="492"/>
                    </a:lnTo>
                    <a:lnTo>
                      <a:pt x="1555" y="458"/>
                    </a:lnTo>
                    <a:lnTo>
                      <a:pt x="1564" y="424"/>
                    </a:lnTo>
                    <a:lnTo>
                      <a:pt x="1566" y="387"/>
                    </a:lnTo>
                    <a:lnTo>
                      <a:pt x="1564" y="350"/>
                    </a:lnTo>
                    <a:lnTo>
                      <a:pt x="1555" y="316"/>
                    </a:lnTo>
                    <a:lnTo>
                      <a:pt x="1541" y="282"/>
                    </a:lnTo>
                    <a:lnTo>
                      <a:pt x="1523" y="253"/>
                    </a:lnTo>
                    <a:lnTo>
                      <a:pt x="1500" y="226"/>
                    </a:lnTo>
                    <a:lnTo>
                      <a:pt x="1473" y="204"/>
                    </a:lnTo>
                    <a:lnTo>
                      <a:pt x="1443" y="185"/>
                    </a:lnTo>
                    <a:lnTo>
                      <a:pt x="1411" y="172"/>
                    </a:lnTo>
                    <a:lnTo>
                      <a:pt x="1376" y="163"/>
                    </a:lnTo>
                    <a:lnTo>
                      <a:pt x="1339" y="160"/>
                    </a:lnTo>
                    <a:close/>
                    <a:moveTo>
                      <a:pt x="3256" y="0"/>
                    </a:moveTo>
                    <a:lnTo>
                      <a:pt x="3305" y="2"/>
                    </a:lnTo>
                    <a:lnTo>
                      <a:pt x="3351" y="11"/>
                    </a:lnTo>
                    <a:lnTo>
                      <a:pt x="3396" y="26"/>
                    </a:lnTo>
                    <a:lnTo>
                      <a:pt x="3438" y="46"/>
                    </a:lnTo>
                    <a:lnTo>
                      <a:pt x="3477" y="69"/>
                    </a:lnTo>
                    <a:lnTo>
                      <a:pt x="3513" y="98"/>
                    </a:lnTo>
                    <a:lnTo>
                      <a:pt x="3545" y="130"/>
                    </a:lnTo>
                    <a:lnTo>
                      <a:pt x="3574" y="166"/>
                    </a:lnTo>
                    <a:lnTo>
                      <a:pt x="3598" y="205"/>
                    </a:lnTo>
                    <a:lnTo>
                      <a:pt x="3617" y="247"/>
                    </a:lnTo>
                    <a:lnTo>
                      <a:pt x="3631" y="291"/>
                    </a:lnTo>
                    <a:lnTo>
                      <a:pt x="3640" y="339"/>
                    </a:lnTo>
                    <a:lnTo>
                      <a:pt x="3643" y="387"/>
                    </a:lnTo>
                    <a:lnTo>
                      <a:pt x="3640" y="435"/>
                    </a:lnTo>
                    <a:lnTo>
                      <a:pt x="3631" y="482"/>
                    </a:lnTo>
                    <a:lnTo>
                      <a:pt x="3617" y="527"/>
                    </a:lnTo>
                    <a:lnTo>
                      <a:pt x="3598" y="569"/>
                    </a:lnTo>
                    <a:lnTo>
                      <a:pt x="3574" y="608"/>
                    </a:lnTo>
                    <a:lnTo>
                      <a:pt x="3545" y="644"/>
                    </a:lnTo>
                    <a:lnTo>
                      <a:pt x="3513" y="676"/>
                    </a:lnTo>
                    <a:lnTo>
                      <a:pt x="3477" y="704"/>
                    </a:lnTo>
                    <a:lnTo>
                      <a:pt x="3438" y="729"/>
                    </a:lnTo>
                    <a:lnTo>
                      <a:pt x="3396" y="748"/>
                    </a:lnTo>
                    <a:lnTo>
                      <a:pt x="3351" y="762"/>
                    </a:lnTo>
                    <a:lnTo>
                      <a:pt x="3305" y="771"/>
                    </a:lnTo>
                    <a:lnTo>
                      <a:pt x="3256" y="774"/>
                    </a:lnTo>
                    <a:lnTo>
                      <a:pt x="3210" y="772"/>
                    </a:lnTo>
                    <a:lnTo>
                      <a:pt x="3166" y="763"/>
                    </a:lnTo>
                    <a:lnTo>
                      <a:pt x="3124" y="751"/>
                    </a:lnTo>
                    <a:lnTo>
                      <a:pt x="3083" y="733"/>
                    </a:lnTo>
                    <a:lnTo>
                      <a:pt x="3045" y="711"/>
                    </a:lnTo>
                    <a:lnTo>
                      <a:pt x="2627" y="1129"/>
                    </a:lnTo>
                    <a:lnTo>
                      <a:pt x="2649" y="1167"/>
                    </a:lnTo>
                    <a:lnTo>
                      <a:pt x="2667" y="1208"/>
                    </a:lnTo>
                    <a:lnTo>
                      <a:pt x="2679" y="1250"/>
                    </a:lnTo>
                    <a:lnTo>
                      <a:pt x="2688" y="1294"/>
                    </a:lnTo>
                    <a:lnTo>
                      <a:pt x="2690" y="1341"/>
                    </a:lnTo>
                    <a:lnTo>
                      <a:pt x="2687" y="1389"/>
                    </a:lnTo>
                    <a:lnTo>
                      <a:pt x="2678" y="1436"/>
                    </a:lnTo>
                    <a:lnTo>
                      <a:pt x="2665" y="1480"/>
                    </a:lnTo>
                    <a:lnTo>
                      <a:pt x="2645" y="1522"/>
                    </a:lnTo>
                    <a:lnTo>
                      <a:pt x="2620" y="1562"/>
                    </a:lnTo>
                    <a:lnTo>
                      <a:pt x="2593" y="1597"/>
                    </a:lnTo>
                    <a:lnTo>
                      <a:pt x="2561" y="1629"/>
                    </a:lnTo>
                    <a:lnTo>
                      <a:pt x="2524" y="1658"/>
                    </a:lnTo>
                    <a:lnTo>
                      <a:pt x="2485" y="1683"/>
                    </a:lnTo>
                    <a:lnTo>
                      <a:pt x="2443" y="1701"/>
                    </a:lnTo>
                    <a:lnTo>
                      <a:pt x="2398" y="1716"/>
                    </a:lnTo>
                    <a:lnTo>
                      <a:pt x="2351" y="1725"/>
                    </a:lnTo>
                    <a:lnTo>
                      <a:pt x="2303" y="1728"/>
                    </a:lnTo>
                    <a:lnTo>
                      <a:pt x="2255" y="1725"/>
                    </a:lnTo>
                    <a:lnTo>
                      <a:pt x="2208" y="1716"/>
                    </a:lnTo>
                    <a:lnTo>
                      <a:pt x="2163" y="1701"/>
                    </a:lnTo>
                    <a:lnTo>
                      <a:pt x="2121" y="1683"/>
                    </a:lnTo>
                    <a:lnTo>
                      <a:pt x="2083" y="1658"/>
                    </a:lnTo>
                    <a:lnTo>
                      <a:pt x="2046" y="1629"/>
                    </a:lnTo>
                    <a:lnTo>
                      <a:pt x="2014" y="1597"/>
                    </a:lnTo>
                    <a:lnTo>
                      <a:pt x="1985" y="1562"/>
                    </a:lnTo>
                    <a:lnTo>
                      <a:pt x="1962" y="1522"/>
                    </a:lnTo>
                    <a:lnTo>
                      <a:pt x="1942" y="1480"/>
                    </a:lnTo>
                    <a:lnTo>
                      <a:pt x="1928" y="1436"/>
                    </a:lnTo>
                    <a:lnTo>
                      <a:pt x="1919" y="1389"/>
                    </a:lnTo>
                    <a:lnTo>
                      <a:pt x="1917" y="1341"/>
                    </a:lnTo>
                    <a:lnTo>
                      <a:pt x="1919" y="1296"/>
                    </a:lnTo>
                    <a:lnTo>
                      <a:pt x="1927" y="1253"/>
                    </a:lnTo>
                    <a:lnTo>
                      <a:pt x="1939" y="1212"/>
                    </a:lnTo>
                    <a:lnTo>
                      <a:pt x="1954" y="1172"/>
                    </a:lnTo>
                    <a:lnTo>
                      <a:pt x="1975" y="1136"/>
                    </a:lnTo>
                    <a:lnTo>
                      <a:pt x="1551" y="711"/>
                    </a:lnTo>
                    <a:lnTo>
                      <a:pt x="1513" y="733"/>
                    </a:lnTo>
                    <a:lnTo>
                      <a:pt x="1472" y="751"/>
                    </a:lnTo>
                    <a:lnTo>
                      <a:pt x="1430" y="763"/>
                    </a:lnTo>
                    <a:lnTo>
                      <a:pt x="1386" y="772"/>
                    </a:lnTo>
                    <a:lnTo>
                      <a:pt x="1339" y="774"/>
                    </a:lnTo>
                    <a:lnTo>
                      <a:pt x="1294" y="772"/>
                    </a:lnTo>
                    <a:lnTo>
                      <a:pt x="1249" y="763"/>
                    </a:lnTo>
                    <a:lnTo>
                      <a:pt x="1207" y="751"/>
                    </a:lnTo>
                    <a:lnTo>
                      <a:pt x="1167" y="733"/>
                    </a:lnTo>
                    <a:lnTo>
                      <a:pt x="1128" y="711"/>
                    </a:lnTo>
                    <a:lnTo>
                      <a:pt x="711" y="1129"/>
                    </a:lnTo>
                    <a:lnTo>
                      <a:pt x="732" y="1167"/>
                    </a:lnTo>
                    <a:lnTo>
                      <a:pt x="750" y="1208"/>
                    </a:lnTo>
                    <a:lnTo>
                      <a:pt x="763" y="1250"/>
                    </a:lnTo>
                    <a:lnTo>
                      <a:pt x="771" y="1294"/>
                    </a:lnTo>
                    <a:lnTo>
                      <a:pt x="773" y="1341"/>
                    </a:lnTo>
                    <a:lnTo>
                      <a:pt x="771" y="1389"/>
                    </a:lnTo>
                    <a:lnTo>
                      <a:pt x="762" y="1436"/>
                    </a:lnTo>
                    <a:lnTo>
                      <a:pt x="748" y="1480"/>
                    </a:lnTo>
                    <a:lnTo>
                      <a:pt x="728" y="1522"/>
                    </a:lnTo>
                    <a:lnTo>
                      <a:pt x="705" y="1562"/>
                    </a:lnTo>
                    <a:lnTo>
                      <a:pt x="676" y="1597"/>
                    </a:lnTo>
                    <a:lnTo>
                      <a:pt x="644" y="1629"/>
                    </a:lnTo>
                    <a:lnTo>
                      <a:pt x="607" y="1658"/>
                    </a:lnTo>
                    <a:lnTo>
                      <a:pt x="569" y="1683"/>
                    </a:lnTo>
                    <a:lnTo>
                      <a:pt x="526" y="1701"/>
                    </a:lnTo>
                    <a:lnTo>
                      <a:pt x="482" y="1716"/>
                    </a:lnTo>
                    <a:lnTo>
                      <a:pt x="436" y="1725"/>
                    </a:lnTo>
                    <a:lnTo>
                      <a:pt x="387" y="1728"/>
                    </a:lnTo>
                    <a:lnTo>
                      <a:pt x="338" y="1725"/>
                    </a:lnTo>
                    <a:lnTo>
                      <a:pt x="292" y="1716"/>
                    </a:lnTo>
                    <a:lnTo>
                      <a:pt x="247" y="1701"/>
                    </a:lnTo>
                    <a:lnTo>
                      <a:pt x="205" y="1683"/>
                    </a:lnTo>
                    <a:lnTo>
                      <a:pt x="166" y="1658"/>
                    </a:lnTo>
                    <a:lnTo>
                      <a:pt x="131" y="1629"/>
                    </a:lnTo>
                    <a:lnTo>
                      <a:pt x="97" y="1597"/>
                    </a:lnTo>
                    <a:lnTo>
                      <a:pt x="70" y="1562"/>
                    </a:lnTo>
                    <a:lnTo>
                      <a:pt x="45" y="1522"/>
                    </a:lnTo>
                    <a:lnTo>
                      <a:pt x="27" y="1480"/>
                    </a:lnTo>
                    <a:lnTo>
                      <a:pt x="12" y="1436"/>
                    </a:lnTo>
                    <a:lnTo>
                      <a:pt x="3" y="1389"/>
                    </a:lnTo>
                    <a:lnTo>
                      <a:pt x="0" y="1341"/>
                    </a:lnTo>
                    <a:lnTo>
                      <a:pt x="3" y="1292"/>
                    </a:lnTo>
                    <a:lnTo>
                      <a:pt x="12" y="1245"/>
                    </a:lnTo>
                    <a:lnTo>
                      <a:pt x="27" y="1201"/>
                    </a:lnTo>
                    <a:lnTo>
                      <a:pt x="45" y="1159"/>
                    </a:lnTo>
                    <a:lnTo>
                      <a:pt x="70" y="1119"/>
                    </a:lnTo>
                    <a:lnTo>
                      <a:pt x="97" y="1084"/>
                    </a:lnTo>
                    <a:lnTo>
                      <a:pt x="131" y="1052"/>
                    </a:lnTo>
                    <a:lnTo>
                      <a:pt x="166" y="1023"/>
                    </a:lnTo>
                    <a:lnTo>
                      <a:pt x="205" y="999"/>
                    </a:lnTo>
                    <a:lnTo>
                      <a:pt x="247" y="980"/>
                    </a:lnTo>
                    <a:lnTo>
                      <a:pt x="292" y="965"/>
                    </a:lnTo>
                    <a:lnTo>
                      <a:pt x="338" y="957"/>
                    </a:lnTo>
                    <a:lnTo>
                      <a:pt x="387" y="953"/>
                    </a:lnTo>
                    <a:lnTo>
                      <a:pt x="432" y="957"/>
                    </a:lnTo>
                    <a:lnTo>
                      <a:pt x="477" y="964"/>
                    </a:lnTo>
                    <a:lnTo>
                      <a:pt x="520" y="976"/>
                    </a:lnTo>
                    <a:lnTo>
                      <a:pt x="560" y="994"/>
                    </a:lnTo>
                    <a:lnTo>
                      <a:pt x="597" y="1016"/>
                    </a:lnTo>
                    <a:lnTo>
                      <a:pt x="1015" y="598"/>
                    </a:lnTo>
                    <a:lnTo>
                      <a:pt x="994" y="560"/>
                    </a:lnTo>
                    <a:lnTo>
                      <a:pt x="977" y="520"/>
                    </a:lnTo>
                    <a:lnTo>
                      <a:pt x="963" y="477"/>
                    </a:lnTo>
                    <a:lnTo>
                      <a:pt x="956" y="433"/>
                    </a:lnTo>
                    <a:lnTo>
                      <a:pt x="952" y="387"/>
                    </a:lnTo>
                    <a:lnTo>
                      <a:pt x="956" y="339"/>
                    </a:lnTo>
                    <a:lnTo>
                      <a:pt x="964" y="291"/>
                    </a:lnTo>
                    <a:lnTo>
                      <a:pt x="979" y="247"/>
                    </a:lnTo>
                    <a:lnTo>
                      <a:pt x="998" y="205"/>
                    </a:lnTo>
                    <a:lnTo>
                      <a:pt x="1022" y="166"/>
                    </a:lnTo>
                    <a:lnTo>
                      <a:pt x="1051" y="130"/>
                    </a:lnTo>
                    <a:lnTo>
                      <a:pt x="1083" y="98"/>
                    </a:lnTo>
                    <a:lnTo>
                      <a:pt x="1118" y="69"/>
                    </a:lnTo>
                    <a:lnTo>
                      <a:pt x="1158" y="46"/>
                    </a:lnTo>
                    <a:lnTo>
                      <a:pt x="1200" y="26"/>
                    </a:lnTo>
                    <a:lnTo>
                      <a:pt x="1244" y="11"/>
                    </a:lnTo>
                    <a:lnTo>
                      <a:pt x="1291" y="2"/>
                    </a:lnTo>
                    <a:lnTo>
                      <a:pt x="1339" y="0"/>
                    </a:lnTo>
                    <a:lnTo>
                      <a:pt x="1388" y="2"/>
                    </a:lnTo>
                    <a:lnTo>
                      <a:pt x="1435" y="11"/>
                    </a:lnTo>
                    <a:lnTo>
                      <a:pt x="1479" y="26"/>
                    </a:lnTo>
                    <a:lnTo>
                      <a:pt x="1521" y="46"/>
                    </a:lnTo>
                    <a:lnTo>
                      <a:pt x="1561" y="69"/>
                    </a:lnTo>
                    <a:lnTo>
                      <a:pt x="1596" y="98"/>
                    </a:lnTo>
                    <a:lnTo>
                      <a:pt x="1628" y="130"/>
                    </a:lnTo>
                    <a:lnTo>
                      <a:pt x="1657" y="166"/>
                    </a:lnTo>
                    <a:lnTo>
                      <a:pt x="1681" y="205"/>
                    </a:lnTo>
                    <a:lnTo>
                      <a:pt x="1700" y="247"/>
                    </a:lnTo>
                    <a:lnTo>
                      <a:pt x="1714" y="291"/>
                    </a:lnTo>
                    <a:lnTo>
                      <a:pt x="1723" y="339"/>
                    </a:lnTo>
                    <a:lnTo>
                      <a:pt x="1727" y="387"/>
                    </a:lnTo>
                    <a:lnTo>
                      <a:pt x="1723" y="433"/>
                    </a:lnTo>
                    <a:lnTo>
                      <a:pt x="1716" y="477"/>
                    </a:lnTo>
                    <a:lnTo>
                      <a:pt x="1703" y="520"/>
                    </a:lnTo>
                    <a:lnTo>
                      <a:pt x="1686" y="560"/>
                    </a:lnTo>
                    <a:lnTo>
                      <a:pt x="1664" y="598"/>
                    </a:lnTo>
                    <a:lnTo>
                      <a:pt x="2086" y="1021"/>
                    </a:lnTo>
                    <a:lnTo>
                      <a:pt x="2125" y="997"/>
                    </a:lnTo>
                    <a:lnTo>
                      <a:pt x="2166" y="979"/>
                    </a:lnTo>
                    <a:lnTo>
                      <a:pt x="2210" y="965"/>
                    </a:lnTo>
                    <a:lnTo>
                      <a:pt x="2255" y="957"/>
                    </a:lnTo>
                    <a:lnTo>
                      <a:pt x="2303" y="953"/>
                    </a:lnTo>
                    <a:lnTo>
                      <a:pt x="2349" y="957"/>
                    </a:lnTo>
                    <a:lnTo>
                      <a:pt x="2394" y="964"/>
                    </a:lnTo>
                    <a:lnTo>
                      <a:pt x="2437" y="976"/>
                    </a:lnTo>
                    <a:lnTo>
                      <a:pt x="2476" y="994"/>
                    </a:lnTo>
                    <a:lnTo>
                      <a:pt x="2514" y="1016"/>
                    </a:lnTo>
                    <a:lnTo>
                      <a:pt x="2932" y="598"/>
                    </a:lnTo>
                    <a:lnTo>
                      <a:pt x="2910" y="560"/>
                    </a:lnTo>
                    <a:lnTo>
                      <a:pt x="2892" y="520"/>
                    </a:lnTo>
                    <a:lnTo>
                      <a:pt x="2880" y="477"/>
                    </a:lnTo>
                    <a:lnTo>
                      <a:pt x="2872" y="433"/>
                    </a:lnTo>
                    <a:lnTo>
                      <a:pt x="2869" y="387"/>
                    </a:lnTo>
                    <a:lnTo>
                      <a:pt x="2872" y="339"/>
                    </a:lnTo>
                    <a:lnTo>
                      <a:pt x="2881" y="291"/>
                    </a:lnTo>
                    <a:lnTo>
                      <a:pt x="2896" y="247"/>
                    </a:lnTo>
                    <a:lnTo>
                      <a:pt x="2914" y="205"/>
                    </a:lnTo>
                    <a:lnTo>
                      <a:pt x="2939" y="166"/>
                    </a:lnTo>
                    <a:lnTo>
                      <a:pt x="2968" y="130"/>
                    </a:lnTo>
                    <a:lnTo>
                      <a:pt x="3000" y="98"/>
                    </a:lnTo>
                    <a:lnTo>
                      <a:pt x="3035" y="69"/>
                    </a:lnTo>
                    <a:lnTo>
                      <a:pt x="3075" y="46"/>
                    </a:lnTo>
                    <a:lnTo>
                      <a:pt x="3117" y="26"/>
                    </a:lnTo>
                    <a:lnTo>
                      <a:pt x="3161" y="11"/>
                    </a:lnTo>
                    <a:lnTo>
                      <a:pt x="3208" y="2"/>
                    </a:lnTo>
                    <a:lnTo>
                      <a:pt x="32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92">
                <a:extLst>
                  <a:ext uri="{FF2B5EF4-FFF2-40B4-BE49-F238E27FC236}">
                    <a16:creationId xmlns:a16="http://schemas.microsoft.com/office/drawing/2014/main" id="{35B0CA37-7012-5391-0D98-140453ADA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0638" y="2981325"/>
                <a:ext cx="50800" cy="50800"/>
              </a:xfrm>
              <a:custGeom>
                <a:avLst/>
                <a:gdLst>
                  <a:gd name="T0" fmla="*/ 242 w 322"/>
                  <a:gd name="T1" fmla="*/ 0 h 322"/>
                  <a:gd name="T2" fmla="*/ 262 w 322"/>
                  <a:gd name="T3" fmla="*/ 2 h 322"/>
                  <a:gd name="T4" fmla="*/ 282 w 322"/>
                  <a:gd name="T5" fmla="*/ 10 h 322"/>
                  <a:gd name="T6" fmla="*/ 299 w 322"/>
                  <a:gd name="T7" fmla="*/ 23 h 322"/>
                  <a:gd name="T8" fmla="*/ 312 w 322"/>
                  <a:gd name="T9" fmla="*/ 40 h 322"/>
                  <a:gd name="T10" fmla="*/ 320 w 322"/>
                  <a:gd name="T11" fmla="*/ 59 h 322"/>
                  <a:gd name="T12" fmla="*/ 322 w 322"/>
                  <a:gd name="T13" fmla="*/ 80 h 322"/>
                  <a:gd name="T14" fmla="*/ 320 w 322"/>
                  <a:gd name="T15" fmla="*/ 99 h 322"/>
                  <a:gd name="T16" fmla="*/ 312 w 322"/>
                  <a:gd name="T17" fmla="*/ 118 h 322"/>
                  <a:gd name="T18" fmla="*/ 299 w 322"/>
                  <a:gd name="T19" fmla="*/ 136 h 322"/>
                  <a:gd name="T20" fmla="*/ 136 w 322"/>
                  <a:gd name="T21" fmla="*/ 299 h 322"/>
                  <a:gd name="T22" fmla="*/ 119 w 322"/>
                  <a:gd name="T23" fmla="*/ 312 h 322"/>
                  <a:gd name="T24" fmla="*/ 100 w 322"/>
                  <a:gd name="T25" fmla="*/ 320 h 322"/>
                  <a:gd name="T26" fmla="*/ 80 w 322"/>
                  <a:gd name="T27" fmla="*/ 322 h 322"/>
                  <a:gd name="T28" fmla="*/ 60 w 322"/>
                  <a:gd name="T29" fmla="*/ 320 h 322"/>
                  <a:gd name="T30" fmla="*/ 40 w 322"/>
                  <a:gd name="T31" fmla="*/ 312 h 322"/>
                  <a:gd name="T32" fmla="*/ 23 w 322"/>
                  <a:gd name="T33" fmla="*/ 299 h 322"/>
                  <a:gd name="T34" fmla="*/ 10 w 322"/>
                  <a:gd name="T35" fmla="*/ 282 h 322"/>
                  <a:gd name="T36" fmla="*/ 2 w 322"/>
                  <a:gd name="T37" fmla="*/ 262 h 322"/>
                  <a:gd name="T38" fmla="*/ 0 w 322"/>
                  <a:gd name="T39" fmla="*/ 242 h 322"/>
                  <a:gd name="T40" fmla="*/ 2 w 322"/>
                  <a:gd name="T41" fmla="*/ 221 h 322"/>
                  <a:gd name="T42" fmla="*/ 10 w 322"/>
                  <a:gd name="T43" fmla="*/ 202 h 322"/>
                  <a:gd name="T44" fmla="*/ 23 w 322"/>
                  <a:gd name="T45" fmla="*/ 186 h 322"/>
                  <a:gd name="T46" fmla="*/ 186 w 322"/>
                  <a:gd name="T47" fmla="*/ 23 h 322"/>
                  <a:gd name="T48" fmla="*/ 202 w 322"/>
                  <a:gd name="T49" fmla="*/ 10 h 322"/>
                  <a:gd name="T50" fmla="*/ 222 w 322"/>
                  <a:gd name="T51" fmla="*/ 2 h 322"/>
                  <a:gd name="T52" fmla="*/ 242 w 322"/>
                  <a:gd name="T5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2" h="322">
                    <a:moveTo>
                      <a:pt x="242" y="0"/>
                    </a:moveTo>
                    <a:lnTo>
                      <a:pt x="262" y="2"/>
                    </a:lnTo>
                    <a:lnTo>
                      <a:pt x="282" y="10"/>
                    </a:lnTo>
                    <a:lnTo>
                      <a:pt x="299" y="23"/>
                    </a:lnTo>
                    <a:lnTo>
                      <a:pt x="312" y="40"/>
                    </a:lnTo>
                    <a:lnTo>
                      <a:pt x="320" y="59"/>
                    </a:lnTo>
                    <a:lnTo>
                      <a:pt x="322" y="80"/>
                    </a:lnTo>
                    <a:lnTo>
                      <a:pt x="320" y="99"/>
                    </a:lnTo>
                    <a:lnTo>
                      <a:pt x="312" y="118"/>
                    </a:lnTo>
                    <a:lnTo>
                      <a:pt x="299" y="136"/>
                    </a:lnTo>
                    <a:lnTo>
                      <a:pt x="136" y="299"/>
                    </a:lnTo>
                    <a:lnTo>
                      <a:pt x="119" y="312"/>
                    </a:lnTo>
                    <a:lnTo>
                      <a:pt x="100" y="320"/>
                    </a:lnTo>
                    <a:lnTo>
                      <a:pt x="80" y="322"/>
                    </a:lnTo>
                    <a:lnTo>
                      <a:pt x="60" y="320"/>
                    </a:lnTo>
                    <a:lnTo>
                      <a:pt x="40" y="312"/>
                    </a:lnTo>
                    <a:lnTo>
                      <a:pt x="23" y="299"/>
                    </a:lnTo>
                    <a:lnTo>
                      <a:pt x="10" y="282"/>
                    </a:lnTo>
                    <a:lnTo>
                      <a:pt x="2" y="262"/>
                    </a:lnTo>
                    <a:lnTo>
                      <a:pt x="0" y="242"/>
                    </a:lnTo>
                    <a:lnTo>
                      <a:pt x="2" y="221"/>
                    </a:lnTo>
                    <a:lnTo>
                      <a:pt x="10" y="202"/>
                    </a:lnTo>
                    <a:lnTo>
                      <a:pt x="23" y="186"/>
                    </a:lnTo>
                    <a:lnTo>
                      <a:pt x="186" y="23"/>
                    </a:lnTo>
                    <a:lnTo>
                      <a:pt x="202" y="10"/>
                    </a:lnTo>
                    <a:lnTo>
                      <a:pt x="222" y="2"/>
                    </a:lnTo>
                    <a:lnTo>
                      <a:pt x="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93">
                <a:extLst>
                  <a:ext uri="{FF2B5EF4-FFF2-40B4-BE49-F238E27FC236}">
                    <a16:creationId xmlns:a16="http://schemas.microsoft.com/office/drawing/2014/main" id="{D882CBB6-A9BE-102C-1B35-A7E25F45E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2888" y="2900363"/>
                <a:ext cx="50800" cy="50800"/>
              </a:xfrm>
              <a:custGeom>
                <a:avLst/>
                <a:gdLst>
                  <a:gd name="T0" fmla="*/ 243 w 323"/>
                  <a:gd name="T1" fmla="*/ 0 h 323"/>
                  <a:gd name="T2" fmla="*/ 264 w 323"/>
                  <a:gd name="T3" fmla="*/ 3 h 323"/>
                  <a:gd name="T4" fmla="*/ 282 w 323"/>
                  <a:gd name="T5" fmla="*/ 10 h 323"/>
                  <a:gd name="T6" fmla="*/ 300 w 323"/>
                  <a:gd name="T7" fmla="*/ 24 h 323"/>
                  <a:gd name="T8" fmla="*/ 312 w 323"/>
                  <a:gd name="T9" fmla="*/ 40 h 323"/>
                  <a:gd name="T10" fmla="*/ 320 w 323"/>
                  <a:gd name="T11" fmla="*/ 60 h 323"/>
                  <a:gd name="T12" fmla="*/ 323 w 323"/>
                  <a:gd name="T13" fmla="*/ 80 h 323"/>
                  <a:gd name="T14" fmla="*/ 320 w 323"/>
                  <a:gd name="T15" fmla="*/ 100 h 323"/>
                  <a:gd name="T16" fmla="*/ 312 w 323"/>
                  <a:gd name="T17" fmla="*/ 120 h 323"/>
                  <a:gd name="T18" fmla="*/ 300 w 323"/>
                  <a:gd name="T19" fmla="*/ 137 h 323"/>
                  <a:gd name="T20" fmla="*/ 138 w 323"/>
                  <a:gd name="T21" fmla="*/ 299 h 323"/>
                  <a:gd name="T22" fmla="*/ 120 w 323"/>
                  <a:gd name="T23" fmla="*/ 313 h 323"/>
                  <a:gd name="T24" fmla="*/ 101 w 323"/>
                  <a:gd name="T25" fmla="*/ 320 h 323"/>
                  <a:gd name="T26" fmla="*/ 80 w 323"/>
                  <a:gd name="T27" fmla="*/ 323 h 323"/>
                  <a:gd name="T28" fmla="*/ 60 w 323"/>
                  <a:gd name="T29" fmla="*/ 320 h 323"/>
                  <a:gd name="T30" fmla="*/ 41 w 323"/>
                  <a:gd name="T31" fmla="*/ 313 h 323"/>
                  <a:gd name="T32" fmla="*/ 24 w 323"/>
                  <a:gd name="T33" fmla="*/ 299 h 323"/>
                  <a:gd name="T34" fmla="*/ 12 w 323"/>
                  <a:gd name="T35" fmla="*/ 283 h 323"/>
                  <a:gd name="T36" fmla="*/ 4 w 323"/>
                  <a:gd name="T37" fmla="*/ 263 h 323"/>
                  <a:gd name="T38" fmla="*/ 0 w 323"/>
                  <a:gd name="T39" fmla="*/ 243 h 323"/>
                  <a:gd name="T40" fmla="*/ 4 w 323"/>
                  <a:gd name="T41" fmla="*/ 223 h 323"/>
                  <a:gd name="T42" fmla="*/ 12 w 323"/>
                  <a:gd name="T43" fmla="*/ 203 h 323"/>
                  <a:gd name="T44" fmla="*/ 24 w 323"/>
                  <a:gd name="T45" fmla="*/ 186 h 323"/>
                  <a:gd name="T46" fmla="*/ 186 w 323"/>
                  <a:gd name="T47" fmla="*/ 24 h 323"/>
                  <a:gd name="T48" fmla="*/ 204 w 323"/>
                  <a:gd name="T49" fmla="*/ 10 h 323"/>
                  <a:gd name="T50" fmla="*/ 223 w 323"/>
                  <a:gd name="T51" fmla="*/ 3 h 323"/>
                  <a:gd name="T52" fmla="*/ 243 w 323"/>
                  <a:gd name="T53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3" h="323">
                    <a:moveTo>
                      <a:pt x="243" y="0"/>
                    </a:moveTo>
                    <a:lnTo>
                      <a:pt x="264" y="3"/>
                    </a:lnTo>
                    <a:lnTo>
                      <a:pt x="282" y="10"/>
                    </a:lnTo>
                    <a:lnTo>
                      <a:pt x="300" y="24"/>
                    </a:lnTo>
                    <a:lnTo>
                      <a:pt x="312" y="40"/>
                    </a:lnTo>
                    <a:lnTo>
                      <a:pt x="320" y="60"/>
                    </a:lnTo>
                    <a:lnTo>
                      <a:pt x="323" y="80"/>
                    </a:lnTo>
                    <a:lnTo>
                      <a:pt x="320" y="100"/>
                    </a:lnTo>
                    <a:lnTo>
                      <a:pt x="312" y="120"/>
                    </a:lnTo>
                    <a:lnTo>
                      <a:pt x="300" y="137"/>
                    </a:lnTo>
                    <a:lnTo>
                      <a:pt x="138" y="299"/>
                    </a:lnTo>
                    <a:lnTo>
                      <a:pt x="120" y="313"/>
                    </a:lnTo>
                    <a:lnTo>
                      <a:pt x="101" y="320"/>
                    </a:lnTo>
                    <a:lnTo>
                      <a:pt x="80" y="323"/>
                    </a:lnTo>
                    <a:lnTo>
                      <a:pt x="60" y="320"/>
                    </a:lnTo>
                    <a:lnTo>
                      <a:pt x="41" y="313"/>
                    </a:lnTo>
                    <a:lnTo>
                      <a:pt x="24" y="299"/>
                    </a:lnTo>
                    <a:lnTo>
                      <a:pt x="12" y="283"/>
                    </a:lnTo>
                    <a:lnTo>
                      <a:pt x="4" y="263"/>
                    </a:lnTo>
                    <a:lnTo>
                      <a:pt x="0" y="243"/>
                    </a:lnTo>
                    <a:lnTo>
                      <a:pt x="4" y="223"/>
                    </a:lnTo>
                    <a:lnTo>
                      <a:pt x="12" y="203"/>
                    </a:lnTo>
                    <a:lnTo>
                      <a:pt x="24" y="186"/>
                    </a:lnTo>
                    <a:lnTo>
                      <a:pt x="186" y="24"/>
                    </a:lnTo>
                    <a:lnTo>
                      <a:pt x="204" y="10"/>
                    </a:lnTo>
                    <a:lnTo>
                      <a:pt x="223" y="3"/>
                    </a:lnTo>
                    <a:lnTo>
                      <a:pt x="2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5" name="Inhaltsplatzhalter 4">
              <a:extLst>
                <a:ext uri="{FF2B5EF4-FFF2-40B4-BE49-F238E27FC236}">
                  <a16:creationId xmlns:a16="http://schemas.microsoft.com/office/drawing/2014/main" id="{D8500D0F-8610-779B-24E8-F169F84E7DAD}"/>
                </a:ext>
              </a:extLst>
            </p:cNvPr>
            <p:cNvSpPr txBox="1">
              <a:spLocks/>
            </p:cNvSpPr>
            <p:nvPr/>
          </p:nvSpPr>
          <p:spPr>
            <a:xfrm>
              <a:off x="7540783" y="2216713"/>
              <a:ext cx="529503" cy="5539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3600" dirty="0"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lang="en-US" sz="28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63B9736-FCEB-2395-0C38-3C18E7B84611}"/>
                </a:ext>
              </a:extLst>
            </p:cNvPr>
            <p:cNvSpPr txBox="1"/>
            <p:nvPr/>
          </p:nvSpPr>
          <p:spPr>
            <a:xfrm>
              <a:off x="6289842" y="3027785"/>
              <a:ext cx="2033116" cy="1158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11354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11354D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518B86A0-CFA3-7C62-28D3-589F9CB1CB30}"/>
              </a:ext>
            </a:extLst>
          </p:cNvPr>
          <p:cNvGrpSpPr/>
          <p:nvPr/>
        </p:nvGrpSpPr>
        <p:grpSpPr>
          <a:xfrm>
            <a:off x="8825275" y="1864178"/>
            <a:ext cx="2157697" cy="3302813"/>
            <a:chOff x="8825275" y="1864178"/>
            <a:chExt cx="2157697" cy="3302813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C9C1FC9-71B2-E738-C5CB-4FA9AFA4DE30}"/>
                </a:ext>
              </a:extLst>
            </p:cNvPr>
            <p:cNvGrpSpPr/>
            <p:nvPr/>
          </p:nvGrpSpPr>
          <p:grpSpPr>
            <a:xfrm>
              <a:off x="8825275" y="1864178"/>
              <a:ext cx="2157697" cy="3302813"/>
              <a:chOff x="2136775" y="1347788"/>
              <a:chExt cx="2868613" cy="4391025"/>
            </a:xfrm>
          </p:grpSpPr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FCBADFAD-2800-CD4D-C25A-5A69A4C21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6">
                <a:extLst>
                  <a:ext uri="{FF2B5EF4-FFF2-40B4-BE49-F238E27FC236}">
                    <a16:creationId xmlns:a16="http://schemas.microsoft.com/office/drawing/2014/main" id="{BB2B6671-FDBA-9335-0D25-CB8E126AC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7">
                <a:extLst>
                  <a:ext uri="{FF2B5EF4-FFF2-40B4-BE49-F238E27FC236}">
                    <a16:creationId xmlns:a16="http://schemas.microsoft.com/office/drawing/2014/main" id="{B5657510-8FC6-2421-A407-970CF9F66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Rectangle 8">
                <a:extLst>
                  <a:ext uri="{FF2B5EF4-FFF2-40B4-BE49-F238E27FC236}">
                    <a16:creationId xmlns:a16="http://schemas.microsoft.com/office/drawing/2014/main" id="{882D5471-EC0E-212E-D061-6694ED0B12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DAE915A9-96D7-3B5B-EC6B-834ED1DF7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id="{D2942B62-7329-0140-38B4-FE74CDBE3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9032CA3B-0B57-4447-650D-15A55DEA2103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F9DA5EF-F553-ECA2-AABB-61247CDBE3E4}"/>
                </a:ext>
              </a:extLst>
            </p:cNvPr>
            <p:cNvGrpSpPr/>
            <p:nvPr/>
          </p:nvGrpSpPr>
          <p:grpSpPr>
            <a:xfrm>
              <a:off x="9079402" y="2128334"/>
              <a:ext cx="617629" cy="617629"/>
              <a:chOff x="9085263" y="2676525"/>
              <a:chExt cx="579437" cy="579438"/>
            </a:xfrm>
            <a:solidFill>
              <a:schemeClr val="bg1"/>
            </a:solidFill>
          </p:grpSpPr>
          <p:sp>
            <p:nvSpPr>
              <p:cNvPr id="58" name="Freeform 98">
                <a:extLst>
                  <a:ext uri="{FF2B5EF4-FFF2-40B4-BE49-F238E27FC236}">
                    <a16:creationId xmlns:a16="http://schemas.microsoft.com/office/drawing/2014/main" id="{6CF54802-624C-CD12-AE30-29FB350061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85263" y="2676525"/>
                <a:ext cx="579437" cy="579438"/>
              </a:xfrm>
              <a:custGeom>
                <a:avLst/>
                <a:gdLst>
                  <a:gd name="T0" fmla="*/ 199 w 3650"/>
                  <a:gd name="T1" fmla="*/ 3163 h 3649"/>
                  <a:gd name="T2" fmla="*/ 212 w 3650"/>
                  <a:gd name="T3" fmla="*/ 3337 h 3649"/>
                  <a:gd name="T4" fmla="*/ 345 w 3650"/>
                  <a:gd name="T5" fmla="*/ 3450 h 3649"/>
                  <a:gd name="T6" fmla="*/ 518 w 3650"/>
                  <a:gd name="T7" fmla="*/ 3437 h 3649"/>
                  <a:gd name="T8" fmla="*/ 941 w 3650"/>
                  <a:gd name="T9" fmla="*/ 2387 h 3649"/>
                  <a:gd name="T10" fmla="*/ 2326 w 3650"/>
                  <a:gd name="T11" fmla="*/ 187 h 3649"/>
                  <a:gd name="T12" fmla="*/ 1968 w 3650"/>
                  <a:gd name="T13" fmla="*/ 245 h 3649"/>
                  <a:gd name="T14" fmla="*/ 1639 w 3650"/>
                  <a:gd name="T15" fmla="*/ 418 h 3649"/>
                  <a:gd name="T16" fmla="*/ 1369 w 3650"/>
                  <a:gd name="T17" fmla="*/ 710 h 3649"/>
                  <a:gd name="T18" fmla="*/ 1216 w 3650"/>
                  <a:gd name="T19" fmla="*/ 1080 h 3649"/>
                  <a:gd name="T20" fmla="*/ 1201 w 3650"/>
                  <a:gd name="T21" fmla="*/ 1487 h 3649"/>
                  <a:gd name="T22" fmla="*/ 1327 w 3650"/>
                  <a:gd name="T23" fmla="*/ 1867 h 3649"/>
                  <a:gd name="T24" fmla="*/ 1582 w 3650"/>
                  <a:gd name="T25" fmla="*/ 2181 h 3649"/>
                  <a:gd name="T26" fmla="*/ 1916 w 3650"/>
                  <a:gd name="T27" fmla="*/ 2383 h 3649"/>
                  <a:gd name="T28" fmla="*/ 2288 w 3650"/>
                  <a:gd name="T29" fmla="*/ 2458 h 3649"/>
                  <a:gd name="T30" fmla="*/ 2663 w 3650"/>
                  <a:gd name="T31" fmla="*/ 2408 h 3649"/>
                  <a:gd name="T32" fmla="*/ 3007 w 3650"/>
                  <a:gd name="T33" fmla="*/ 2232 h 3649"/>
                  <a:gd name="T34" fmla="*/ 3283 w 3650"/>
                  <a:gd name="T35" fmla="*/ 1936 h 3649"/>
                  <a:gd name="T36" fmla="*/ 3437 w 3650"/>
                  <a:gd name="T37" fmla="*/ 1566 h 3649"/>
                  <a:gd name="T38" fmla="*/ 3451 w 3650"/>
                  <a:gd name="T39" fmla="*/ 1159 h 3649"/>
                  <a:gd name="T40" fmla="*/ 3324 w 3650"/>
                  <a:gd name="T41" fmla="*/ 779 h 3649"/>
                  <a:gd name="T42" fmla="*/ 3073 w 3650"/>
                  <a:gd name="T43" fmla="*/ 467 h 3649"/>
                  <a:gd name="T44" fmla="*/ 2754 w 3650"/>
                  <a:gd name="T45" fmla="*/ 270 h 3649"/>
                  <a:gd name="T46" fmla="*/ 2399 w 3650"/>
                  <a:gd name="T47" fmla="*/ 189 h 3649"/>
                  <a:gd name="T48" fmla="*/ 2579 w 3650"/>
                  <a:gd name="T49" fmla="*/ 23 h 3649"/>
                  <a:gd name="T50" fmla="*/ 2980 w 3650"/>
                  <a:gd name="T51" fmla="*/ 172 h 3649"/>
                  <a:gd name="T52" fmla="*/ 3323 w 3650"/>
                  <a:gd name="T53" fmla="*/ 451 h 3649"/>
                  <a:gd name="T54" fmla="*/ 3549 w 3650"/>
                  <a:gd name="T55" fmla="*/ 816 h 3649"/>
                  <a:gd name="T56" fmla="*/ 3647 w 3650"/>
                  <a:gd name="T57" fmla="*/ 1236 h 3649"/>
                  <a:gd name="T58" fmla="*/ 3605 w 3650"/>
                  <a:gd name="T59" fmla="*/ 1667 h 3649"/>
                  <a:gd name="T60" fmla="*/ 3429 w 3650"/>
                  <a:gd name="T61" fmla="*/ 2057 h 3649"/>
                  <a:gd name="T62" fmla="*/ 3127 w 3650"/>
                  <a:gd name="T63" fmla="*/ 2378 h 3649"/>
                  <a:gd name="T64" fmla="*/ 2744 w 3650"/>
                  <a:gd name="T65" fmla="*/ 2579 h 3649"/>
                  <a:gd name="T66" fmla="*/ 2326 w 3650"/>
                  <a:gd name="T67" fmla="*/ 2647 h 3649"/>
                  <a:gd name="T68" fmla="*/ 1909 w 3650"/>
                  <a:gd name="T69" fmla="*/ 2579 h 3649"/>
                  <a:gd name="T70" fmla="*/ 1527 w 3650"/>
                  <a:gd name="T71" fmla="*/ 2379 h 3649"/>
                  <a:gd name="T72" fmla="*/ 1482 w 3650"/>
                  <a:gd name="T73" fmla="*/ 2672 h 3649"/>
                  <a:gd name="T74" fmla="*/ 1473 w 3650"/>
                  <a:gd name="T75" fmla="*/ 2760 h 3649"/>
                  <a:gd name="T76" fmla="*/ 595 w 3650"/>
                  <a:gd name="T77" fmla="*/ 3608 h 3649"/>
                  <a:gd name="T78" fmla="*/ 368 w 3650"/>
                  <a:gd name="T79" fmla="*/ 3647 h 3649"/>
                  <a:gd name="T80" fmla="*/ 157 w 3650"/>
                  <a:gd name="T81" fmla="*/ 3558 h 3649"/>
                  <a:gd name="T82" fmla="*/ 23 w 3650"/>
                  <a:gd name="T83" fmla="*/ 3371 h 3649"/>
                  <a:gd name="T84" fmla="*/ 10 w 3650"/>
                  <a:gd name="T85" fmla="*/ 3141 h 3649"/>
                  <a:gd name="T86" fmla="*/ 122 w 3650"/>
                  <a:gd name="T87" fmla="*/ 2940 h 3649"/>
                  <a:gd name="T88" fmla="*/ 941 w 3650"/>
                  <a:gd name="T89" fmla="*/ 2160 h 3649"/>
                  <a:gd name="T90" fmla="*/ 1168 w 3650"/>
                  <a:gd name="T91" fmla="*/ 2348 h 3649"/>
                  <a:gd name="T92" fmla="*/ 1136 w 3650"/>
                  <a:gd name="T93" fmla="*/ 1905 h 3649"/>
                  <a:gd name="T94" fmla="*/ 1013 w 3650"/>
                  <a:gd name="T95" fmla="*/ 1497 h 3649"/>
                  <a:gd name="T96" fmla="*/ 1028 w 3650"/>
                  <a:gd name="T97" fmla="*/ 1063 h 3649"/>
                  <a:gd name="T98" fmla="*/ 1178 w 3650"/>
                  <a:gd name="T99" fmla="*/ 662 h 3649"/>
                  <a:gd name="T100" fmla="*/ 1456 w 3650"/>
                  <a:gd name="T101" fmla="*/ 325 h 3649"/>
                  <a:gd name="T102" fmla="*/ 1827 w 3650"/>
                  <a:gd name="T103" fmla="*/ 96 h 3649"/>
                  <a:gd name="T104" fmla="*/ 2241 w 3650"/>
                  <a:gd name="T105" fmla="*/ 2 h 3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50" h="3649">
                    <a:moveTo>
                      <a:pt x="675" y="2654"/>
                    </a:moveTo>
                    <a:lnTo>
                      <a:pt x="254" y="3073"/>
                    </a:lnTo>
                    <a:lnTo>
                      <a:pt x="231" y="3100"/>
                    </a:lnTo>
                    <a:lnTo>
                      <a:pt x="212" y="3131"/>
                    </a:lnTo>
                    <a:lnTo>
                      <a:pt x="199" y="3163"/>
                    </a:lnTo>
                    <a:lnTo>
                      <a:pt x="190" y="3198"/>
                    </a:lnTo>
                    <a:lnTo>
                      <a:pt x="188" y="3234"/>
                    </a:lnTo>
                    <a:lnTo>
                      <a:pt x="190" y="3270"/>
                    </a:lnTo>
                    <a:lnTo>
                      <a:pt x="199" y="3304"/>
                    </a:lnTo>
                    <a:lnTo>
                      <a:pt x="212" y="3337"/>
                    </a:lnTo>
                    <a:lnTo>
                      <a:pt x="231" y="3367"/>
                    </a:lnTo>
                    <a:lnTo>
                      <a:pt x="254" y="3395"/>
                    </a:lnTo>
                    <a:lnTo>
                      <a:pt x="282" y="3418"/>
                    </a:lnTo>
                    <a:lnTo>
                      <a:pt x="312" y="3437"/>
                    </a:lnTo>
                    <a:lnTo>
                      <a:pt x="345" y="3450"/>
                    </a:lnTo>
                    <a:lnTo>
                      <a:pt x="379" y="3459"/>
                    </a:lnTo>
                    <a:lnTo>
                      <a:pt x="415" y="3461"/>
                    </a:lnTo>
                    <a:lnTo>
                      <a:pt x="451" y="3459"/>
                    </a:lnTo>
                    <a:lnTo>
                      <a:pt x="486" y="3450"/>
                    </a:lnTo>
                    <a:lnTo>
                      <a:pt x="518" y="3437"/>
                    </a:lnTo>
                    <a:lnTo>
                      <a:pt x="549" y="3418"/>
                    </a:lnTo>
                    <a:lnTo>
                      <a:pt x="576" y="3395"/>
                    </a:lnTo>
                    <a:lnTo>
                      <a:pt x="995" y="2974"/>
                    </a:lnTo>
                    <a:lnTo>
                      <a:pt x="675" y="2654"/>
                    </a:lnTo>
                    <a:close/>
                    <a:moveTo>
                      <a:pt x="941" y="2387"/>
                    </a:moveTo>
                    <a:lnTo>
                      <a:pt x="807" y="2521"/>
                    </a:lnTo>
                    <a:lnTo>
                      <a:pt x="1128" y="2842"/>
                    </a:lnTo>
                    <a:lnTo>
                      <a:pt x="1262" y="2708"/>
                    </a:lnTo>
                    <a:lnTo>
                      <a:pt x="941" y="2387"/>
                    </a:lnTo>
                    <a:close/>
                    <a:moveTo>
                      <a:pt x="2326" y="187"/>
                    </a:moveTo>
                    <a:lnTo>
                      <a:pt x="2253" y="189"/>
                    </a:lnTo>
                    <a:lnTo>
                      <a:pt x="2181" y="197"/>
                    </a:lnTo>
                    <a:lnTo>
                      <a:pt x="2109" y="208"/>
                    </a:lnTo>
                    <a:lnTo>
                      <a:pt x="2037" y="225"/>
                    </a:lnTo>
                    <a:lnTo>
                      <a:pt x="1968" y="245"/>
                    </a:lnTo>
                    <a:lnTo>
                      <a:pt x="1898" y="270"/>
                    </a:lnTo>
                    <a:lnTo>
                      <a:pt x="1831" y="301"/>
                    </a:lnTo>
                    <a:lnTo>
                      <a:pt x="1764" y="335"/>
                    </a:lnTo>
                    <a:lnTo>
                      <a:pt x="1701" y="374"/>
                    </a:lnTo>
                    <a:lnTo>
                      <a:pt x="1639" y="418"/>
                    </a:lnTo>
                    <a:lnTo>
                      <a:pt x="1579" y="467"/>
                    </a:lnTo>
                    <a:lnTo>
                      <a:pt x="1523" y="520"/>
                    </a:lnTo>
                    <a:lnTo>
                      <a:pt x="1467" y="580"/>
                    </a:lnTo>
                    <a:lnTo>
                      <a:pt x="1415" y="644"/>
                    </a:lnTo>
                    <a:lnTo>
                      <a:pt x="1369" y="710"/>
                    </a:lnTo>
                    <a:lnTo>
                      <a:pt x="1327" y="779"/>
                    </a:lnTo>
                    <a:lnTo>
                      <a:pt x="1292" y="851"/>
                    </a:lnTo>
                    <a:lnTo>
                      <a:pt x="1261" y="926"/>
                    </a:lnTo>
                    <a:lnTo>
                      <a:pt x="1235" y="1002"/>
                    </a:lnTo>
                    <a:lnTo>
                      <a:pt x="1216" y="1080"/>
                    </a:lnTo>
                    <a:lnTo>
                      <a:pt x="1201" y="1159"/>
                    </a:lnTo>
                    <a:lnTo>
                      <a:pt x="1192" y="1241"/>
                    </a:lnTo>
                    <a:lnTo>
                      <a:pt x="1190" y="1323"/>
                    </a:lnTo>
                    <a:lnTo>
                      <a:pt x="1192" y="1405"/>
                    </a:lnTo>
                    <a:lnTo>
                      <a:pt x="1201" y="1487"/>
                    </a:lnTo>
                    <a:lnTo>
                      <a:pt x="1216" y="1566"/>
                    </a:lnTo>
                    <a:lnTo>
                      <a:pt x="1235" y="1645"/>
                    </a:lnTo>
                    <a:lnTo>
                      <a:pt x="1261" y="1721"/>
                    </a:lnTo>
                    <a:lnTo>
                      <a:pt x="1292" y="1795"/>
                    </a:lnTo>
                    <a:lnTo>
                      <a:pt x="1327" y="1867"/>
                    </a:lnTo>
                    <a:lnTo>
                      <a:pt x="1369" y="1936"/>
                    </a:lnTo>
                    <a:lnTo>
                      <a:pt x="1415" y="2003"/>
                    </a:lnTo>
                    <a:lnTo>
                      <a:pt x="1467" y="2066"/>
                    </a:lnTo>
                    <a:lnTo>
                      <a:pt x="1523" y="2126"/>
                    </a:lnTo>
                    <a:lnTo>
                      <a:pt x="1582" y="2181"/>
                    </a:lnTo>
                    <a:lnTo>
                      <a:pt x="1644" y="2232"/>
                    </a:lnTo>
                    <a:lnTo>
                      <a:pt x="1709" y="2277"/>
                    </a:lnTo>
                    <a:lnTo>
                      <a:pt x="1776" y="2317"/>
                    </a:lnTo>
                    <a:lnTo>
                      <a:pt x="1845" y="2353"/>
                    </a:lnTo>
                    <a:lnTo>
                      <a:pt x="1916" y="2383"/>
                    </a:lnTo>
                    <a:lnTo>
                      <a:pt x="1989" y="2408"/>
                    </a:lnTo>
                    <a:lnTo>
                      <a:pt x="2062" y="2428"/>
                    </a:lnTo>
                    <a:lnTo>
                      <a:pt x="2137" y="2443"/>
                    </a:lnTo>
                    <a:lnTo>
                      <a:pt x="2212" y="2453"/>
                    </a:lnTo>
                    <a:lnTo>
                      <a:pt x="2288" y="2458"/>
                    </a:lnTo>
                    <a:lnTo>
                      <a:pt x="2364" y="2458"/>
                    </a:lnTo>
                    <a:lnTo>
                      <a:pt x="2440" y="2453"/>
                    </a:lnTo>
                    <a:lnTo>
                      <a:pt x="2515" y="2443"/>
                    </a:lnTo>
                    <a:lnTo>
                      <a:pt x="2589" y="2428"/>
                    </a:lnTo>
                    <a:lnTo>
                      <a:pt x="2663" y="2408"/>
                    </a:lnTo>
                    <a:lnTo>
                      <a:pt x="2735" y="2383"/>
                    </a:lnTo>
                    <a:lnTo>
                      <a:pt x="2807" y="2353"/>
                    </a:lnTo>
                    <a:lnTo>
                      <a:pt x="2876" y="2317"/>
                    </a:lnTo>
                    <a:lnTo>
                      <a:pt x="2943" y="2277"/>
                    </a:lnTo>
                    <a:lnTo>
                      <a:pt x="3007" y="2232"/>
                    </a:lnTo>
                    <a:lnTo>
                      <a:pt x="3070" y="2181"/>
                    </a:lnTo>
                    <a:lnTo>
                      <a:pt x="3129" y="2126"/>
                    </a:lnTo>
                    <a:lnTo>
                      <a:pt x="3185" y="2066"/>
                    </a:lnTo>
                    <a:lnTo>
                      <a:pt x="3236" y="2003"/>
                    </a:lnTo>
                    <a:lnTo>
                      <a:pt x="3283" y="1936"/>
                    </a:lnTo>
                    <a:lnTo>
                      <a:pt x="3324" y="1867"/>
                    </a:lnTo>
                    <a:lnTo>
                      <a:pt x="3360" y="1795"/>
                    </a:lnTo>
                    <a:lnTo>
                      <a:pt x="3391" y="1721"/>
                    </a:lnTo>
                    <a:lnTo>
                      <a:pt x="3417" y="1645"/>
                    </a:lnTo>
                    <a:lnTo>
                      <a:pt x="3437" y="1566"/>
                    </a:lnTo>
                    <a:lnTo>
                      <a:pt x="3451" y="1487"/>
                    </a:lnTo>
                    <a:lnTo>
                      <a:pt x="3460" y="1405"/>
                    </a:lnTo>
                    <a:lnTo>
                      <a:pt x="3462" y="1323"/>
                    </a:lnTo>
                    <a:lnTo>
                      <a:pt x="3460" y="1241"/>
                    </a:lnTo>
                    <a:lnTo>
                      <a:pt x="3451" y="1159"/>
                    </a:lnTo>
                    <a:lnTo>
                      <a:pt x="3437" y="1080"/>
                    </a:lnTo>
                    <a:lnTo>
                      <a:pt x="3417" y="1002"/>
                    </a:lnTo>
                    <a:lnTo>
                      <a:pt x="3391" y="926"/>
                    </a:lnTo>
                    <a:lnTo>
                      <a:pt x="3360" y="851"/>
                    </a:lnTo>
                    <a:lnTo>
                      <a:pt x="3324" y="779"/>
                    </a:lnTo>
                    <a:lnTo>
                      <a:pt x="3283" y="710"/>
                    </a:lnTo>
                    <a:lnTo>
                      <a:pt x="3236" y="644"/>
                    </a:lnTo>
                    <a:lnTo>
                      <a:pt x="3185" y="580"/>
                    </a:lnTo>
                    <a:lnTo>
                      <a:pt x="3129" y="520"/>
                    </a:lnTo>
                    <a:lnTo>
                      <a:pt x="3073" y="467"/>
                    </a:lnTo>
                    <a:lnTo>
                      <a:pt x="3013" y="418"/>
                    </a:lnTo>
                    <a:lnTo>
                      <a:pt x="2951" y="374"/>
                    </a:lnTo>
                    <a:lnTo>
                      <a:pt x="2887" y="335"/>
                    </a:lnTo>
                    <a:lnTo>
                      <a:pt x="2822" y="300"/>
                    </a:lnTo>
                    <a:lnTo>
                      <a:pt x="2754" y="270"/>
                    </a:lnTo>
                    <a:lnTo>
                      <a:pt x="2684" y="245"/>
                    </a:lnTo>
                    <a:lnTo>
                      <a:pt x="2615" y="225"/>
                    </a:lnTo>
                    <a:lnTo>
                      <a:pt x="2543" y="208"/>
                    </a:lnTo>
                    <a:lnTo>
                      <a:pt x="2471" y="197"/>
                    </a:lnTo>
                    <a:lnTo>
                      <a:pt x="2399" y="189"/>
                    </a:lnTo>
                    <a:lnTo>
                      <a:pt x="2326" y="187"/>
                    </a:lnTo>
                    <a:close/>
                    <a:moveTo>
                      <a:pt x="2326" y="0"/>
                    </a:moveTo>
                    <a:lnTo>
                      <a:pt x="2411" y="2"/>
                    </a:lnTo>
                    <a:lnTo>
                      <a:pt x="2495" y="10"/>
                    </a:lnTo>
                    <a:lnTo>
                      <a:pt x="2579" y="23"/>
                    </a:lnTo>
                    <a:lnTo>
                      <a:pt x="2662" y="42"/>
                    </a:lnTo>
                    <a:lnTo>
                      <a:pt x="2744" y="66"/>
                    </a:lnTo>
                    <a:lnTo>
                      <a:pt x="2825" y="96"/>
                    </a:lnTo>
                    <a:lnTo>
                      <a:pt x="2903" y="132"/>
                    </a:lnTo>
                    <a:lnTo>
                      <a:pt x="2980" y="172"/>
                    </a:lnTo>
                    <a:lnTo>
                      <a:pt x="3055" y="217"/>
                    </a:lnTo>
                    <a:lnTo>
                      <a:pt x="3127" y="269"/>
                    </a:lnTo>
                    <a:lnTo>
                      <a:pt x="3197" y="325"/>
                    </a:lnTo>
                    <a:lnTo>
                      <a:pt x="3262" y="387"/>
                    </a:lnTo>
                    <a:lnTo>
                      <a:pt x="3323" y="451"/>
                    </a:lnTo>
                    <a:lnTo>
                      <a:pt x="3378" y="519"/>
                    </a:lnTo>
                    <a:lnTo>
                      <a:pt x="3429" y="589"/>
                    </a:lnTo>
                    <a:lnTo>
                      <a:pt x="3474" y="662"/>
                    </a:lnTo>
                    <a:lnTo>
                      <a:pt x="3514" y="738"/>
                    </a:lnTo>
                    <a:lnTo>
                      <a:pt x="3549" y="816"/>
                    </a:lnTo>
                    <a:lnTo>
                      <a:pt x="3580" y="896"/>
                    </a:lnTo>
                    <a:lnTo>
                      <a:pt x="3605" y="979"/>
                    </a:lnTo>
                    <a:lnTo>
                      <a:pt x="3625" y="1063"/>
                    </a:lnTo>
                    <a:lnTo>
                      <a:pt x="3639" y="1148"/>
                    </a:lnTo>
                    <a:lnTo>
                      <a:pt x="3647" y="1236"/>
                    </a:lnTo>
                    <a:lnTo>
                      <a:pt x="3650" y="1323"/>
                    </a:lnTo>
                    <a:lnTo>
                      <a:pt x="3647" y="1411"/>
                    </a:lnTo>
                    <a:lnTo>
                      <a:pt x="3639" y="1498"/>
                    </a:lnTo>
                    <a:lnTo>
                      <a:pt x="3625" y="1583"/>
                    </a:lnTo>
                    <a:lnTo>
                      <a:pt x="3605" y="1667"/>
                    </a:lnTo>
                    <a:lnTo>
                      <a:pt x="3580" y="1750"/>
                    </a:lnTo>
                    <a:lnTo>
                      <a:pt x="3549" y="1830"/>
                    </a:lnTo>
                    <a:lnTo>
                      <a:pt x="3514" y="1908"/>
                    </a:lnTo>
                    <a:lnTo>
                      <a:pt x="3474" y="1984"/>
                    </a:lnTo>
                    <a:lnTo>
                      <a:pt x="3429" y="2057"/>
                    </a:lnTo>
                    <a:lnTo>
                      <a:pt x="3378" y="2128"/>
                    </a:lnTo>
                    <a:lnTo>
                      <a:pt x="3323" y="2196"/>
                    </a:lnTo>
                    <a:lnTo>
                      <a:pt x="3262" y="2260"/>
                    </a:lnTo>
                    <a:lnTo>
                      <a:pt x="3197" y="2321"/>
                    </a:lnTo>
                    <a:lnTo>
                      <a:pt x="3127" y="2378"/>
                    </a:lnTo>
                    <a:lnTo>
                      <a:pt x="3055" y="2429"/>
                    </a:lnTo>
                    <a:lnTo>
                      <a:pt x="2980" y="2474"/>
                    </a:lnTo>
                    <a:lnTo>
                      <a:pt x="2903" y="2514"/>
                    </a:lnTo>
                    <a:lnTo>
                      <a:pt x="2825" y="2550"/>
                    </a:lnTo>
                    <a:lnTo>
                      <a:pt x="2744" y="2579"/>
                    </a:lnTo>
                    <a:lnTo>
                      <a:pt x="2662" y="2604"/>
                    </a:lnTo>
                    <a:lnTo>
                      <a:pt x="2579" y="2623"/>
                    </a:lnTo>
                    <a:lnTo>
                      <a:pt x="2495" y="2636"/>
                    </a:lnTo>
                    <a:lnTo>
                      <a:pt x="2411" y="2644"/>
                    </a:lnTo>
                    <a:lnTo>
                      <a:pt x="2326" y="2647"/>
                    </a:lnTo>
                    <a:lnTo>
                      <a:pt x="2242" y="2644"/>
                    </a:lnTo>
                    <a:lnTo>
                      <a:pt x="2158" y="2636"/>
                    </a:lnTo>
                    <a:lnTo>
                      <a:pt x="2074" y="2623"/>
                    </a:lnTo>
                    <a:lnTo>
                      <a:pt x="1991" y="2604"/>
                    </a:lnTo>
                    <a:lnTo>
                      <a:pt x="1909" y="2579"/>
                    </a:lnTo>
                    <a:lnTo>
                      <a:pt x="1829" y="2551"/>
                    </a:lnTo>
                    <a:lnTo>
                      <a:pt x="1751" y="2515"/>
                    </a:lnTo>
                    <a:lnTo>
                      <a:pt x="1673" y="2475"/>
                    </a:lnTo>
                    <a:lnTo>
                      <a:pt x="1599" y="2430"/>
                    </a:lnTo>
                    <a:lnTo>
                      <a:pt x="1527" y="2379"/>
                    </a:lnTo>
                    <a:lnTo>
                      <a:pt x="1459" y="2323"/>
                    </a:lnTo>
                    <a:lnTo>
                      <a:pt x="1301" y="2481"/>
                    </a:lnTo>
                    <a:lnTo>
                      <a:pt x="1461" y="2641"/>
                    </a:lnTo>
                    <a:lnTo>
                      <a:pt x="1473" y="2656"/>
                    </a:lnTo>
                    <a:lnTo>
                      <a:pt x="1482" y="2672"/>
                    </a:lnTo>
                    <a:lnTo>
                      <a:pt x="1488" y="2690"/>
                    </a:lnTo>
                    <a:lnTo>
                      <a:pt x="1489" y="2708"/>
                    </a:lnTo>
                    <a:lnTo>
                      <a:pt x="1488" y="2727"/>
                    </a:lnTo>
                    <a:lnTo>
                      <a:pt x="1482" y="2744"/>
                    </a:lnTo>
                    <a:lnTo>
                      <a:pt x="1473" y="2760"/>
                    </a:lnTo>
                    <a:lnTo>
                      <a:pt x="1461" y="2774"/>
                    </a:lnTo>
                    <a:lnTo>
                      <a:pt x="709" y="3527"/>
                    </a:lnTo>
                    <a:lnTo>
                      <a:pt x="674" y="3558"/>
                    </a:lnTo>
                    <a:lnTo>
                      <a:pt x="636" y="3586"/>
                    </a:lnTo>
                    <a:lnTo>
                      <a:pt x="595" y="3608"/>
                    </a:lnTo>
                    <a:lnTo>
                      <a:pt x="552" y="3626"/>
                    </a:lnTo>
                    <a:lnTo>
                      <a:pt x="508" y="3639"/>
                    </a:lnTo>
                    <a:lnTo>
                      <a:pt x="462" y="3647"/>
                    </a:lnTo>
                    <a:lnTo>
                      <a:pt x="415" y="3649"/>
                    </a:lnTo>
                    <a:lnTo>
                      <a:pt x="368" y="3647"/>
                    </a:lnTo>
                    <a:lnTo>
                      <a:pt x="322" y="3639"/>
                    </a:lnTo>
                    <a:lnTo>
                      <a:pt x="278" y="3626"/>
                    </a:lnTo>
                    <a:lnTo>
                      <a:pt x="236" y="3608"/>
                    </a:lnTo>
                    <a:lnTo>
                      <a:pt x="195" y="3586"/>
                    </a:lnTo>
                    <a:lnTo>
                      <a:pt x="157" y="3558"/>
                    </a:lnTo>
                    <a:lnTo>
                      <a:pt x="122" y="3527"/>
                    </a:lnTo>
                    <a:lnTo>
                      <a:pt x="91" y="3492"/>
                    </a:lnTo>
                    <a:lnTo>
                      <a:pt x="63" y="3454"/>
                    </a:lnTo>
                    <a:lnTo>
                      <a:pt x="41" y="3413"/>
                    </a:lnTo>
                    <a:lnTo>
                      <a:pt x="23" y="3371"/>
                    </a:lnTo>
                    <a:lnTo>
                      <a:pt x="10" y="3327"/>
                    </a:lnTo>
                    <a:lnTo>
                      <a:pt x="2" y="3281"/>
                    </a:lnTo>
                    <a:lnTo>
                      <a:pt x="0" y="3234"/>
                    </a:lnTo>
                    <a:lnTo>
                      <a:pt x="2" y="3187"/>
                    </a:lnTo>
                    <a:lnTo>
                      <a:pt x="10" y="3141"/>
                    </a:lnTo>
                    <a:lnTo>
                      <a:pt x="23" y="3097"/>
                    </a:lnTo>
                    <a:lnTo>
                      <a:pt x="41" y="3054"/>
                    </a:lnTo>
                    <a:lnTo>
                      <a:pt x="63" y="3013"/>
                    </a:lnTo>
                    <a:lnTo>
                      <a:pt x="91" y="2975"/>
                    </a:lnTo>
                    <a:lnTo>
                      <a:pt x="122" y="2940"/>
                    </a:lnTo>
                    <a:lnTo>
                      <a:pt x="875" y="2188"/>
                    </a:lnTo>
                    <a:lnTo>
                      <a:pt x="889" y="2176"/>
                    </a:lnTo>
                    <a:lnTo>
                      <a:pt x="905" y="2167"/>
                    </a:lnTo>
                    <a:lnTo>
                      <a:pt x="922" y="2161"/>
                    </a:lnTo>
                    <a:lnTo>
                      <a:pt x="941" y="2160"/>
                    </a:lnTo>
                    <a:lnTo>
                      <a:pt x="959" y="2161"/>
                    </a:lnTo>
                    <a:lnTo>
                      <a:pt x="977" y="2167"/>
                    </a:lnTo>
                    <a:lnTo>
                      <a:pt x="993" y="2176"/>
                    </a:lnTo>
                    <a:lnTo>
                      <a:pt x="1008" y="2188"/>
                    </a:lnTo>
                    <a:lnTo>
                      <a:pt x="1168" y="2348"/>
                    </a:lnTo>
                    <a:lnTo>
                      <a:pt x="1326" y="2190"/>
                    </a:lnTo>
                    <a:lnTo>
                      <a:pt x="1271" y="2124"/>
                    </a:lnTo>
                    <a:lnTo>
                      <a:pt x="1221" y="2053"/>
                    </a:lnTo>
                    <a:lnTo>
                      <a:pt x="1176" y="1980"/>
                    </a:lnTo>
                    <a:lnTo>
                      <a:pt x="1136" y="1905"/>
                    </a:lnTo>
                    <a:lnTo>
                      <a:pt x="1101" y="1827"/>
                    </a:lnTo>
                    <a:lnTo>
                      <a:pt x="1071" y="1747"/>
                    </a:lnTo>
                    <a:lnTo>
                      <a:pt x="1046" y="1666"/>
                    </a:lnTo>
                    <a:lnTo>
                      <a:pt x="1028" y="1582"/>
                    </a:lnTo>
                    <a:lnTo>
                      <a:pt x="1013" y="1497"/>
                    </a:lnTo>
                    <a:lnTo>
                      <a:pt x="1004" y="1410"/>
                    </a:lnTo>
                    <a:lnTo>
                      <a:pt x="1002" y="1323"/>
                    </a:lnTo>
                    <a:lnTo>
                      <a:pt x="1004" y="1236"/>
                    </a:lnTo>
                    <a:lnTo>
                      <a:pt x="1013" y="1148"/>
                    </a:lnTo>
                    <a:lnTo>
                      <a:pt x="1028" y="1063"/>
                    </a:lnTo>
                    <a:lnTo>
                      <a:pt x="1046" y="979"/>
                    </a:lnTo>
                    <a:lnTo>
                      <a:pt x="1072" y="896"/>
                    </a:lnTo>
                    <a:lnTo>
                      <a:pt x="1102" y="816"/>
                    </a:lnTo>
                    <a:lnTo>
                      <a:pt x="1137" y="738"/>
                    </a:lnTo>
                    <a:lnTo>
                      <a:pt x="1178" y="662"/>
                    </a:lnTo>
                    <a:lnTo>
                      <a:pt x="1223" y="589"/>
                    </a:lnTo>
                    <a:lnTo>
                      <a:pt x="1274" y="519"/>
                    </a:lnTo>
                    <a:lnTo>
                      <a:pt x="1329" y="451"/>
                    </a:lnTo>
                    <a:lnTo>
                      <a:pt x="1389" y="387"/>
                    </a:lnTo>
                    <a:lnTo>
                      <a:pt x="1456" y="325"/>
                    </a:lnTo>
                    <a:lnTo>
                      <a:pt x="1525" y="269"/>
                    </a:lnTo>
                    <a:lnTo>
                      <a:pt x="1597" y="217"/>
                    </a:lnTo>
                    <a:lnTo>
                      <a:pt x="1672" y="172"/>
                    </a:lnTo>
                    <a:lnTo>
                      <a:pt x="1749" y="132"/>
                    </a:lnTo>
                    <a:lnTo>
                      <a:pt x="1827" y="96"/>
                    </a:lnTo>
                    <a:lnTo>
                      <a:pt x="1908" y="66"/>
                    </a:lnTo>
                    <a:lnTo>
                      <a:pt x="1990" y="42"/>
                    </a:lnTo>
                    <a:lnTo>
                      <a:pt x="2073" y="23"/>
                    </a:lnTo>
                    <a:lnTo>
                      <a:pt x="2157" y="10"/>
                    </a:lnTo>
                    <a:lnTo>
                      <a:pt x="2241" y="2"/>
                    </a:lnTo>
                    <a:lnTo>
                      <a:pt x="2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99">
                <a:extLst>
                  <a:ext uri="{FF2B5EF4-FFF2-40B4-BE49-F238E27FC236}">
                    <a16:creationId xmlns:a16="http://schemas.microsoft.com/office/drawing/2014/main" id="{9AE9EA63-C24A-FE67-D1DE-0B869E4212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09100" y="2741613"/>
                <a:ext cx="290512" cy="290513"/>
              </a:xfrm>
              <a:custGeom>
                <a:avLst/>
                <a:gdLst>
                  <a:gd name="T0" fmla="*/ 793 w 1834"/>
                  <a:gd name="T1" fmla="*/ 199 h 1834"/>
                  <a:gd name="T2" fmla="*/ 613 w 1834"/>
                  <a:gd name="T3" fmla="*/ 254 h 1834"/>
                  <a:gd name="T4" fmla="*/ 450 w 1834"/>
                  <a:gd name="T5" fmla="*/ 356 h 1834"/>
                  <a:gd name="T6" fmla="*/ 318 w 1834"/>
                  <a:gd name="T7" fmla="*/ 502 h 1834"/>
                  <a:gd name="T8" fmla="*/ 230 w 1834"/>
                  <a:gd name="T9" fmla="*/ 671 h 1834"/>
                  <a:gd name="T10" fmla="*/ 190 w 1834"/>
                  <a:gd name="T11" fmla="*/ 855 h 1834"/>
                  <a:gd name="T12" fmla="*/ 198 w 1834"/>
                  <a:gd name="T13" fmla="*/ 1041 h 1834"/>
                  <a:gd name="T14" fmla="*/ 253 w 1834"/>
                  <a:gd name="T15" fmla="*/ 1221 h 1834"/>
                  <a:gd name="T16" fmla="*/ 356 w 1834"/>
                  <a:gd name="T17" fmla="*/ 1384 h 1834"/>
                  <a:gd name="T18" fmla="*/ 502 w 1834"/>
                  <a:gd name="T19" fmla="*/ 1516 h 1834"/>
                  <a:gd name="T20" fmla="*/ 672 w 1834"/>
                  <a:gd name="T21" fmla="*/ 1604 h 1834"/>
                  <a:gd name="T22" fmla="*/ 855 w 1834"/>
                  <a:gd name="T23" fmla="*/ 1644 h 1834"/>
                  <a:gd name="T24" fmla="*/ 1041 w 1834"/>
                  <a:gd name="T25" fmla="*/ 1636 h 1834"/>
                  <a:gd name="T26" fmla="*/ 1220 w 1834"/>
                  <a:gd name="T27" fmla="*/ 1581 h 1834"/>
                  <a:gd name="T28" fmla="*/ 1384 w 1834"/>
                  <a:gd name="T29" fmla="*/ 1478 h 1834"/>
                  <a:gd name="T30" fmla="*/ 1517 w 1834"/>
                  <a:gd name="T31" fmla="*/ 1332 h 1834"/>
                  <a:gd name="T32" fmla="*/ 1604 w 1834"/>
                  <a:gd name="T33" fmla="*/ 1163 h 1834"/>
                  <a:gd name="T34" fmla="*/ 1644 w 1834"/>
                  <a:gd name="T35" fmla="*/ 979 h 1834"/>
                  <a:gd name="T36" fmla="*/ 1635 w 1834"/>
                  <a:gd name="T37" fmla="*/ 793 h 1834"/>
                  <a:gd name="T38" fmla="*/ 1580 w 1834"/>
                  <a:gd name="T39" fmla="*/ 614 h 1834"/>
                  <a:gd name="T40" fmla="*/ 1478 w 1834"/>
                  <a:gd name="T41" fmla="*/ 450 h 1834"/>
                  <a:gd name="T42" fmla="*/ 1332 w 1834"/>
                  <a:gd name="T43" fmla="*/ 317 h 1834"/>
                  <a:gd name="T44" fmla="*/ 1161 w 1834"/>
                  <a:gd name="T45" fmla="*/ 230 h 1834"/>
                  <a:gd name="T46" fmla="*/ 979 w 1834"/>
                  <a:gd name="T47" fmla="*/ 190 h 1834"/>
                  <a:gd name="T48" fmla="*/ 988 w 1834"/>
                  <a:gd name="T49" fmla="*/ 3 h 1834"/>
                  <a:gd name="T50" fmla="*/ 1195 w 1834"/>
                  <a:gd name="T51" fmla="*/ 43 h 1834"/>
                  <a:gd name="T52" fmla="*/ 1390 w 1834"/>
                  <a:gd name="T53" fmla="*/ 132 h 1834"/>
                  <a:gd name="T54" fmla="*/ 1565 w 1834"/>
                  <a:gd name="T55" fmla="*/ 269 h 1834"/>
                  <a:gd name="T56" fmla="*/ 1702 w 1834"/>
                  <a:gd name="T57" fmla="*/ 444 h 1834"/>
                  <a:gd name="T58" fmla="*/ 1791 w 1834"/>
                  <a:gd name="T59" fmla="*/ 639 h 1834"/>
                  <a:gd name="T60" fmla="*/ 1831 w 1834"/>
                  <a:gd name="T61" fmla="*/ 846 h 1834"/>
                  <a:gd name="T62" fmla="*/ 1823 w 1834"/>
                  <a:gd name="T63" fmla="*/ 1057 h 1834"/>
                  <a:gd name="T64" fmla="*/ 1767 w 1834"/>
                  <a:gd name="T65" fmla="*/ 1262 h 1834"/>
                  <a:gd name="T66" fmla="*/ 1661 w 1834"/>
                  <a:gd name="T67" fmla="*/ 1452 h 1834"/>
                  <a:gd name="T68" fmla="*/ 1565 w 1834"/>
                  <a:gd name="T69" fmla="*/ 1565 h 1834"/>
                  <a:gd name="T70" fmla="*/ 1390 w 1834"/>
                  <a:gd name="T71" fmla="*/ 1702 h 1834"/>
                  <a:gd name="T72" fmla="*/ 1195 w 1834"/>
                  <a:gd name="T73" fmla="*/ 1791 h 1834"/>
                  <a:gd name="T74" fmla="*/ 988 w 1834"/>
                  <a:gd name="T75" fmla="*/ 1831 h 1834"/>
                  <a:gd name="T76" fmla="*/ 777 w 1834"/>
                  <a:gd name="T77" fmla="*/ 1823 h 1834"/>
                  <a:gd name="T78" fmla="*/ 572 w 1834"/>
                  <a:gd name="T79" fmla="*/ 1766 h 1834"/>
                  <a:gd name="T80" fmla="*/ 382 w 1834"/>
                  <a:gd name="T81" fmla="*/ 1662 h 1834"/>
                  <a:gd name="T82" fmla="*/ 218 w 1834"/>
                  <a:gd name="T83" fmla="*/ 1510 h 1834"/>
                  <a:gd name="T84" fmla="*/ 96 w 1834"/>
                  <a:gd name="T85" fmla="*/ 1327 h 1834"/>
                  <a:gd name="T86" fmla="*/ 24 w 1834"/>
                  <a:gd name="T87" fmla="*/ 1127 h 1834"/>
                  <a:gd name="T88" fmla="*/ 0 w 1834"/>
                  <a:gd name="T89" fmla="*/ 917 h 1834"/>
                  <a:gd name="T90" fmla="*/ 24 w 1834"/>
                  <a:gd name="T91" fmla="*/ 707 h 1834"/>
                  <a:gd name="T92" fmla="*/ 96 w 1834"/>
                  <a:gd name="T93" fmla="*/ 507 h 1834"/>
                  <a:gd name="T94" fmla="*/ 218 w 1834"/>
                  <a:gd name="T95" fmla="*/ 324 h 1834"/>
                  <a:gd name="T96" fmla="*/ 382 w 1834"/>
                  <a:gd name="T97" fmla="*/ 173 h 1834"/>
                  <a:gd name="T98" fmla="*/ 572 w 1834"/>
                  <a:gd name="T99" fmla="*/ 68 h 1834"/>
                  <a:gd name="T100" fmla="*/ 777 w 1834"/>
                  <a:gd name="T101" fmla="*/ 11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34" h="1834">
                    <a:moveTo>
                      <a:pt x="917" y="188"/>
                    </a:moveTo>
                    <a:lnTo>
                      <a:pt x="855" y="190"/>
                    </a:lnTo>
                    <a:lnTo>
                      <a:pt x="793" y="199"/>
                    </a:lnTo>
                    <a:lnTo>
                      <a:pt x="732" y="211"/>
                    </a:lnTo>
                    <a:lnTo>
                      <a:pt x="672" y="230"/>
                    </a:lnTo>
                    <a:lnTo>
                      <a:pt x="613" y="254"/>
                    </a:lnTo>
                    <a:lnTo>
                      <a:pt x="556" y="283"/>
                    </a:lnTo>
                    <a:lnTo>
                      <a:pt x="502" y="317"/>
                    </a:lnTo>
                    <a:lnTo>
                      <a:pt x="450" y="356"/>
                    </a:lnTo>
                    <a:lnTo>
                      <a:pt x="402" y="402"/>
                    </a:lnTo>
                    <a:lnTo>
                      <a:pt x="356" y="450"/>
                    </a:lnTo>
                    <a:lnTo>
                      <a:pt x="318" y="502"/>
                    </a:lnTo>
                    <a:lnTo>
                      <a:pt x="283" y="556"/>
                    </a:lnTo>
                    <a:lnTo>
                      <a:pt x="253" y="614"/>
                    </a:lnTo>
                    <a:lnTo>
                      <a:pt x="230" y="671"/>
                    </a:lnTo>
                    <a:lnTo>
                      <a:pt x="211" y="732"/>
                    </a:lnTo>
                    <a:lnTo>
                      <a:pt x="198" y="793"/>
                    </a:lnTo>
                    <a:lnTo>
                      <a:pt x="190" y="855"/>
                    </a:lnTo>
                    <a:lnTo>
                      <a:pt x="188" y="917"/>
                    </a:lnTo>
                    <a:lnTo>
                      <a:pt x="190" y="979"/>
                    </a:lnTo>
                    <a:lnTo>
                      <a:pt x="198" y="1041"/>
                    </a:lnTo>
                    <a:lnTo>
                      <a:pt x="211" y="1102"/>
                    </a:lnTo>
                    <a:lnTo>
                      <a:pt x="230" y="1163"/>
                    </a:lnTo>
                    <a:lnTo>
                      <a:pt x="253" y="1221"/>
                    </a:lnTo>
                    <a:lnTo>
                      <a:pt x="283" y="1278"/>
                    </a:lnTo>
                    <a:lnTo>
                      <a:pt x="318" y="1332"/>
                    </a:lnTo>
                    <a:lnTo>
                      <a:pt x="356" y="1384"/>
                    </a:lnTo>
                    <a:lnTo>
                      <a:pt x="402" y="1432"/>
                    </a:lnTo>
                    <a:lnTo>
                      <a:pt x="450" y="1478"/>
                    </a:lnTo>
                    <a:lnTo>
                      <a:pt x="502" y="1516"/>
                    </a:lnTo>
                    <a:lnTo>
                      <a:pt x="556" y="1551"/>
                    </a:lnTo>
                    <a:lnTo>
                      <a:pt x="613" y="1581"/>
                    </a:lnTo>
                    <a:lnTo>
                      <a:pt x="672" y="1604"/>
                    </a:lnTo>
                    <a:lnTo>
                      <a:pt x="732" y="1623"/>
                    </a:lnTo>
                    <a:lnTo>
                      <a:pt x="793" y="1636"/>
                    </a:lnTo>
                    <a:lnTo>
                      <a:pt x="855" y="1644"/>
                    </a:lnTo>
                    <a:lnTo>
                      <a:pt x="917" y="1646"/>
                    </a:lnTo>
                    <a:lnTo>
                      <a:pt x="979" y="1644"/>
                    </a:lnTo>
                    <a:lnTo>
                      <a:pt x="1041" y="1636"/>
                    </a:lnTo>
                    <a:lnTo>
                      <a:pt x="1102" y="1623"/>
                    </a:lnTo>
                    <a:lnTo>
                      <a:pt x="1161" y="1604"/>
                    </a:lnTo>
                    <a:lnTo>
                      <a:pt x="1220" y="1581"/>
                    </a:lnTo>
                    <a:lnTo>
                      <a:pt x="1278" y="1551"/>
                    </a:lnTo>
                    <a:lnTo>
                      <a:pt x="1332" y="1516"/>
                    </a:lnTo>
                    <a:lnTo>
                      <a:pt x="1384" y="1478"/>
                    </a:lnTo>
                    <a:lnTo>
                      <a:pt x="1432" y="1432"/>
                    </a:lnTo>
                    <a:lnTo>
                      <a:pt x="1478" y="1384"/>
                    </a:lnTo>
                    <a:lnTo>
                      <a:pt x="1517" y="1332"/>
                    </a:lnTo>
                    <a:lnTo>
                      <a:pt x="1551" y="1278"/>
                    </a:lnTo>
                    <a:lnTo>
                      <a:pt x="1580" y="1221"/>
                    </a:lnTo>
                    <a:lnTo>
                      <a:pt x="1604" y="1163"/>
                    </a:lnTo>
                    <a:lnTo>
                      <a:pt x="1623" y="1102"/>
                    </a:lnTo>
                    <a:lnTo>
                      <a:pt x="1635" y="1041"/>
                    </a:lnTo>
                    <a:lnTo>
                      <a:pt x="1644" y="979"/>
                    </a:lnTo>
                    <a:lnTo>
                      <a:pt x="1646" y="917"/>
                    </a:lnTo>
                    <a:lnTo>
                      <a:pt x="1644" y="855"/>
                    </a:lnTo>
                    <a:lnTo>
                      <a:pt x="1635" y="793"/>
                    </a:lnTo>
                    <a:lnTo>
                      <a:pt x="1623" y="732"/>
                    </a:lnTo>
                    <a:lnTo>
                      <a:pt x="1604" y="671"/>
                    </a:lnTo>
                    <a:lnTo>
                      <a:pt x="1580" y="614"/>
                    </a:lnTo>
                    <a:lnTo>
                      <a:pt x="1551" y="556"/>
                    </a:lnTo>
                    <a:lnTo>
                      <a:pt x="1517" y="502"/>
                    </a:lnTo>
                    <a:lnTo>
                      <a:pt x="1478" y="450"/>
                    </a:lnTo>
                    <a:lnTo>
                      <a:pt x="1432" y="402"/>
                    </a:lnTo>
                    <a:lnTo>
                      <a:pt x="1384" y="356"/>
                    </a:lnTo>
                    <a:lnTo>
                      <a:pt x="1332" y="317"/>
                    </a:lnTo>
                    <a:lnTo>
                      <a:pt x="1278" y="283"/>
                    </a:lnTo>
                    <a:lnTo>
                      <a:pt x="1220" y="254"/>
                    </a:lnTo>
                    <a:lnTo>
                      <a:pt x="1161" y="230"/>
                    </a:lnTo>
                    <a:lnTo>
                      <a:pt x="1102" y="211"/>
                    </a:lnTo>
                    <a:lnTo>
                      <a:pt x="1041" y="199"/>
                    </a:lnTo>
                    <a:lnTo>
                      <a:pt x="979" y="190"/>
                    </a:lnTo>
                    <a:lnTo>
                      <a:pt x="917" y="188"/>
                    </a:lnTo>
                    <a:close/>
                    <a:moveTo>
                      <a:pt x="917" y="0"/>
                    </a:moveTo>
                    <a:lnTo>
                      <a:pt x="988" y="3"/>
                    </a:lnTo>
                    <a:lnTo>
                      <a:pt x="1058" y="11"/>
                    </a:lnTo>
                    <a:lnTo>
                      <a:pt x="1127" y="24"/>
                    </a:lnTo>
                    <a:lnTo>
                      <a:pt x="1195" y="43"/>
                    </a:lnTo>
                    <a:lnTo>
                      <a:pt x="1262" y="68"/>
                    </a:lnTo>
                    <a:lnTo>
                      <a:pt x="1327" y="97"/>
                    </a:lnTo>
                    <a:lnTo>
                      <a:pt x="1390" y="132"/>
                    </a:lnTo>
                    <a:lnTo>
                      <a:pt x="1452" y="173"/>
                    </a:lnTo>
                    <a:lnTo>
                      <a:pt x="1510" y="218"/>
                    </a:lnTo>
                    <a:lnTo>
                      <a:pt x="1565" y="269"/>
                    </a:lnTo>
                    <a:lnTo>
                      <a:pt x="1616" y="324"/>
                    </a:lnTo>
                    <a:lnTo>
                      <a:pt x="1661" y="382"/>
                    </a:lnTo>
                    <a:lnTo>
                      <a:pt x="1702" y="444"/>
                    </a:lnTo>
                    <a:lnTo>
                      <a:pt x="1737" y="507"/>
                    </a:lnTo>
                    <a:lnTo>
                      <a:pt x="1767" y="572"/>
                    </a:lnTo>
                    <a:lnTo>
                      <a:pt x="1791" y="639"/>
                    </a:lnTo>
                    <a:lnTo>
                      <a:pt x="1810" y="707"/>
                    </a:lnTo>
                    <a:lnTo>
                      <a:pt x="1823" y="776"/>
                    </a:lnTo>
                    <a:lnTo>
                      <a:pt x="1831" y="846"/>
                    </a:lnTo>
                    <a:lnTo>
                      <a:pt x="1834" y="917"/>
                    </a:lnTo>
                    <a:lnTo>
                      <a:pt x="1831" y="988"/>
                    </a:lnTo>
                    <a:lnTo>
                      <a:pt x="1823" y="1057"/>
                    </a:lnTo>
                    <a:lnTo>
                      <a:pt x="1810" y="1127"/>
                    </a:lnTo>
                    <a:lnTo>
                      <a:pt x="1791" y="1196"/>
                    </a:lnTo>
                    <a:lnTo>
                      <a:pt x="1767" y="1262"/>
                    </a:lnTo>
                    <a:lnTo>
                      <a:pt x="1737" y="1327"/>
                    </a:lnTo>
                    <a:lnTo>
                      <a:pt x="1702" y="1391"/>
                    </a:lnTo>
                    <a:lnTo>
                      <a:pt x="1661" y="1452"/>
                    </a:lnTo>
                    <a:lnTo>
                      <a:pt x="1616" y="1510"/>
                    </a:lnTo>
                    <a:lnTo>
                      <a:pt x="1565" y="1565"/>
                    </a:lnTo>
                    <a:lnTo>
                      <a:pt x="1565" y="1565"/>
                    </a:lnTo>
                    <a:lnTo>
                      <a:pt x="1510" y="1616"/>
                    </a:lnTo>
                    <a:lnTo>
                      <a:pt x="1452" y="1662"/>
                    </a:lnTo>
                    <a:lnTo>
                      <a:pt x="1390" y="1702"/>
                    </a:lnTo>
                    <a:lnTo>
                      <a:pt x="1327" y="1738"/>
                    </a:lnTo>
                    <a:lnTo>
                      <a:pt x="1262" y="1766"/>
                    </a:lnTo>
                    <a:lnTo>
                      <a:pt x="1195" y="1791"/>
                    </a:lnTo>
                    <a:lnTo>
                      <a:pt x="1127" y="1810"/>
                    </a:lnTo>
                    <a:lnTo>
                      <a:pt x="1058" y="1823"/>
                    </a:lnTo>
                    <a:lnTo>
                      <a:pt x="988" y="1831"/>
                    </a:lnTo>
                    <a:lnTo>
                      <a:pt x="917" y="1834"/>
                    </a:lnTo>
                    <a:lnTo>
                      <a:pt x="846" y="1831"/>
                    </a:lnTo>
                    <a:lnTo>
                      <a:pt x="777" y="1823"/>
                    </a:lnTo>
                    <a:lnTo>
                      <a:pt x="707" y="1810"/>
                    </a:lnTo>
                    <a:lnTo>
                      <a:pt x="638" y="1791"/>
                    </a:lnTo>
                    <a:lnTo>
                      <a:pt x="572" y="1766"/>
                    </a:lnTo>
                    <a:lnTo>
                      <a:pt x="507" y="1738"/>
                    </a:lnTo>
                    <a:lnTo>
                      <a:pt x="443" y="1702"/>
                    </a:lnTo>
                    <a:lnTo>
                      <a:pt x="382" y="1662"/>
                    </a:lnTo>
                    <a:lnTo>
                      <a:pt x="324" y="1616"/>
                    </a:lnTo>
                    <a:lnTo>
                      <a:pt x="269" y="1565"/>
                    </a:lnTo>
                    <a:lnTo>
                      <a:pt x="218" y="1510"/>
                    </a:lnTo>
                    <a:lnTo>
                      <a:pt x="172" y="1452"/>
                    </a:lnTo>
                    <a:lnTo>
                      <a:pt x="132" y="1391"/>
                    </a:lnTo>
                    <a:lnTo>
                      <a:pt x="96" y="1327"/>
                    </a:lnTo>
                    <a:lnTo>
                      <a:pt x="68" y="1262"/>
                    </a:lnTo>
                    <a:lnTo>
                      <a:pt x="43" y="1196"/>
                    </a:lnTo>
                    <a:lnTo>
                      <a:pt x="24" y="1127"/>
                    </a:lnTo>
                    <a:lnTo>
                      <a:pt x="11" y="1057"/>
                    </a:lnTo>
                    <a:lnTo>
                      <a:pt x="3" y="988"/>
                    </a:lnTo>
                    <a:lnTo>
                      <a:pt x="0" y="917"/>
                    </a:lnTo>
                    <a:lnTo>
                      <a:pt x="3" y="846"/>
                    </a:lnTo>
                    <a:lnTo>
                      <a:pt x="11" y="776"/>
                    </a:lnTo>
                    <a:lnTo>
                      <a:pt x="24" y="707"/>
                    </a:lnTo>
                    <a:lnTo>
                      <a:pt x="43" y="639"/>
                    </a:lnTo>
                    <a:lnTo>
                      <a:pt x="68" y="572"/>
                    </a:lnTo>
                    <a:lnTo>
                      <a:pt x="96" y="507"/>
                    </a:lnTo>
                    <a:lnTo>
                      <a:pt x="132" y="444"/>
                    </a:lnTo>
                    <a:lnTo>
                      <a:pt x="172" y="382"/>
                    </a:lnTo>
                    <a:lnTo>
                      <a:pt x="218" y="324"/>
                    </a:lnTo>
                    <a:lnTo>
                      <a:pt x="269" y="269"/>
                    </a:lnTo>
                    <a:lnTo>
                      <a:pt x="324" y="218"/>
                    </a:lnTo>
                    <a:lnTo>
                      <a:pt x="382" y="173"/>
                    </a:lnTo>
                    <a:lnTo>
                      <a:pt x="443" y="132"/>
                    </a:lnTo>
                    <a:lnTo>
                      <a:pt x="507" y="97"/>
                    </a:lnTo>
                    <a:lnTo>
                      <a:pt x="572" y="68"/>
                    </a:lnTo>
                    <a:lnTo>
                      <a:pt x="638" y="43"/>
                    </a:lnTo>
                    <a:lnTo>
                      <a:pt x="707" y="24"/>
                    </a:lnTo>
                    <a:lnTo>
                      <a:pt x="777" y="11"/>
                    </a:lnTo>
                    <a:lnTo>
                      <a:pt x="846" y="3"/>
                    </a:lnTo>
                    <a:lnTo>
                      <a:pt x="9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00">
                <a:extLst>
                  <a:ext uri="{FF2B5EF4-FFF2-40B4-BE49-F238E27FC236}">
                    <a16:creationId xmlns:a16="http://schemas.microsoft.com/office/drawing/2014/main" id="{58D6F534-AD52-F484-961F-D9E4CBFDA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4825" y="2808288"/>
                <a:ext cx="119062" cy="47625"/>
              </a:xfrm>
              <a:custGeom>
                <a:avLst/>
                <a:gdLst>
                  <a:gd name="T0" fmla="*/ 352 w 753"/>
                  <a:gd name="T1" fmla="*/ 0 h 304"/>
                  <a:gd name="T2" fmla="*/ 402 w 753"/>
                  <a:gd name="T3" fmla="*/ 0 h 304"/>
                  <a:gd name="T4" fmla="*/ 452 w 753"/>
                  <a:gd name="T5" fmla="*/ 4 h 304"/>
                  <a:gd name="T6" fmla="*/ 502 w 753"/>
                  <a:gd name="T7" fmla="*/ 15 h 304"/>
                  <a:gd name="T8" fmla="*/ 551 w 753"/>
                  <a:gd name="T9" fmla="*/ 31 h 304"/>
                  <a:gd name="T10" fmla="*/ 598 w 753"/>
                  <a:gd name="T11" fmla="*/ 51 h 304"/>
                  <a:gd name="T12" fmla="*/ 644 w 753"/>
                  <a:gd name="T13" fmla="*/ 77 h 304"/>
                  <a:gd name="T14" fmla="*/ 687 w 753"/>
                  <a:gd name="T15" fmla="*/ 107 h 304"/>
                  <a:gd name="T16" fmla="*/ 727 w 753"/>
                  <a:gd name="T17" fmla="*/ 143 h 304"/>
                  <a:gd name="T18" fmla="*/ 740 w 753"/>
                  <a:gd name="T19" fmla="*/ 160 h 304"/>
                  <a:gd name="T20" fmla="*/ 749 w 753"/>
                  <a:gd name="T21" fmla="*/ 179 h 304"/>
                  <a:gd name="T22" fmla="*/ 753 w 753"/>
                  <a:gd name="T23" fmla="*/ 200 h 304"/>
                  <a:gd name="T24" fmla="*/ 753 w 753"/>
                  <a:gd name="T25" fmla="*/ 220 h 304"/>
                  <a:gd name="T26" fmla="*/ 749 w 753"/>
                  <a:gd name="T27" fmla="*/ 241 h 304"/>
                  <a:gd name="T28" fmla="*/ 740 w 753"/>
                  <a:gd name="T29" fmla="*/ 260 h 304"/>
                  <a:gd name="T30" fmla="*/ 727 w 753"/>
                  <a:gd name="T31" fmla="*/ 276 h 304"/>
                  <a:gd name="T32" fmla="*/ 712 w 753"/>
                  <a:gd name="T33" fmla="*/ 288 h 304"/>
                  <a:gd name="T34" fmla="*/ 696 w 753"/>
                  <a:gd name="T35" fmla="*/ 297 h 304"/>
                  <a:gd name="T36" fmla="*/ 678 w 753"/>
                  <a:gd name="T37" fmla="*/ 302 h 304"/>
                  <a:gd name="T38" fmla="*/ 660 w 753"/>
                  <a:gd name="T39" fmla="*/ 304 h 304"/>
                  <a:gd name="T40" fmla="*/ 643 w 753"/>
                  <a:gd name="T41" fmla="*/ 302 h 304"/>
                  <a:gd name="T42" fmla="*/ 625 w 753"/>
                  <a:gd name="T43" fmla="*/ 297 h 304"/>
                  <a:gd name="T44" fmla="*/ 608 w 753"/>
                  <a:gd name="T45" fmla="*/ 288 h 304"/>
                  <a:gd name="T46" fmla="*/ 594 w 753"/>
                  <a:gd name="T47" fmla="*/ 276 h 304"/>
                  <a:gd name="T48" fmla="*/ 563 w 753"/>
                  <a:gd name="T49" fmla="*/ 249 h 304"/>
                  <a:gd name="T50" fmla="*/ 529 w 753"/>
                  <a:gd name="T51" fmla="*/ 226 h 304"/>
                  <a:gd name="T52" fmla="*/ 492 w 753"/>
                  <a:gd name="T53" fmla="*/ 209 h 304"/>
                  <a:gd name="T54" fmla="*/ 454 w 753"/>
                  <a:gd name="T55" fmla="*/ 197 h 304"/>
                  <a:gd name="T56" fmla="*/ 416 w 753"/>
                  <a:gd name="T57" fmla="*/ 189 h 304"/>
                  <a:gd name="T58" fmla="*/ 377 w 753"/>
                  <a:gd name="T59" fmla="*/ 187 h 304"/>
                  <a:gd name="T60" fmla="*/ 337 w 753"/>
                  <a:gd name="T61" fmla="*/ 189 h 304"/>
                  <a:gd name="T62" fmla="*/ 300 w 753"/>
                  <a:gd name="T63" fmla="*/ 197 h 304"/>
                  <a:gd name="T64" fmla="*/ 262 w 753"/>
                  <a:gd name="T65" fmla="*/ 209 h 304"/>
                  <a:gd name="T66" fmla="*/ 226 w 753"/>
                  <a:gd name="T67" fmla="*/ 226 h 304"/>
                  <a:gd name="T68" fmla="*/ 191 w 753"/>
                  <a:gd name="T69" fmla="*/ 249 h 304"/>
                  <a:gd name="T70" fmla="*/ 160 w 753"/>
                  <a:gd name="T71" fmla="*/ 276 h 304"/>
                  <a:gd name="T72" fmla="*/ 144 w 753"/>
                  <a:gd name="T73" fmla="*/ 289 h 304"/>
                  <a:gd name="T74" fmla="*/ 124 w 753"/>
                  <a:gd name="T75" fmla="*/ 298 h 304"/>
                  <a:gd name="T76" fmla="*/ 104 w 753"/>
                  <a:gd name="T77" fmla="*/ 303 h 304"/>
                  <a:gd name="T78" fmla="*/ 84 w 753"/>
                  <a:gd name="T79" fmla="*/ 303 h 304"/>
                  <a:gd name="T80" fmla="*/ 63 w 753"/>
                  <a:gd name="T81" fmla="*/ 298 h 304"/>
                  <a:gd name="T82" fmla="*/ 44 w 753"/>
                  <a:gd name="T83" fmla="*/ 289 h 304"/>
                  <a:gd name="T84" fmla="*/ 28 w 753"/>
                  <a:gd name="T85" fmla="*/ 276 h 304"/>
                  <a:gd name="T86" fmla="*/ 14 w 753"/>
                  <a:gd name="T87" fmla="*/ 260 h 304"/>
                  <a:gd name="T88" fmla="*/ 4 w 753"/>
                  <a:gd name="T89" fmla="*/ 241 h 304"/>
                  <a:gd name="T90" fmla="*/ 0 w 753"/>
                  <a:gd name="T91" fmla="*/ 220 h 304"/>
                  <a:gd name="T92" fmla="*/ 0 w 753"/>
                  <a:gd name="T93" fmla="*/ 200 h 304"/>
                  <a:gd name="T94" fmla="*/ 4 w 753"/>
                  <a:gd name="T95" fmla="*/ 179 h 304"/>
                  <a:gd name="T96" fmla="*/ 14 w 753"/>
                  <a:gd name="T97" fmla="*/ 160 h 304"/>
                  <a:gd name="T98" fmla="*/ 28 w 753"/>
                  <a:gd name="T99" fmla="*/ 143 h 304"/>
                  <a:gd name="T100" fmla="*/ 67 w 753"/>
                  <a:gd name="T101" fmla="*/ 107 h 304"/>
                  <a:gd name="T102" fmla="*/ 110 w 753"/>
                  <a:gd name="T103" fmla="*/ 77 h 304"/>
                  <a:gd name="T104" fmla="*/ 156 w 753"/>
                  <a:gd name="T105" fmla="*/ 51 h 304"/>
                  <a:gd name="T106" fmla="*/ 202 w 753"/>
                  <a:gd name="T107" fmla="*/ 31 h 304"/>
                  <a:gd name="T108" fmla="*/ 251 w 753"/>
                  <a:gd name="T109" fmla="*/ 15 h 304"/>
                  <a:gd name="T110" fmla="*/ 301 w 753"/>
                  <a:gd name="T111" fmla="*/ 4 h 304"/>
                  <a:gd name="T112" fmla="*/ 352 w 753"/>
                  <a:gd name="T113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53" h="304">
                    <a:moveTo>
                      <a:pt x="352" y="0"/>
                    </a:moveTo>
                    <a:lnTo>
                      <a:pt x="402" y="0"/>
                    </a:lnTo>
                    <a:lnTo>
                      <a:pt x="452" y="4"/>
                    </a:lnTo>
                    <a:lnTo>
                      <a:pt x="502" y="15"/>
                    </a:lnTo>
                    <a:lnTo>
                      <a:pt x="551" y="31"/>
                    </a:lnTo>
                    <a:lnTo>
                      <a:pt x="598" y="51"/>
                    </a:lnTo>
                    <a:lnTo>
                      <a:pt x="644" y="77"/>
                    </a:lnTo>
                    <a:lnTo>
                      <a:pt x="687" y="107"/>
                    </a:lnTo>
                    <a:lnTo>
                      <a:pt x="727" y="143"/>
                    </a:lnTo>
                    <a:lnTo>
                      <a:pt x="740" y="160"/>
                    </a:lnTo>
                    <a:lnTo>
                      <a:pt x="749" y="179"/>
                    </a:lnTo>
                    <a:lnTo>
                      <a:pt x="753" y="200"/>
                    </a:lnTo>
                    <a:lnTo>
                      <a:pt x="753" y="220"/>
                    </a:lnTo>
                    <a:lnTo>
                      <a:pt x="749" y="241"/>
                    </a:lnTo>
                    <a:lnTo>
                      <a:pt x="740" y="260"/>
                    </a:lnTo>
                    <a:lnTo>
                      <a:pt x="727" y="276"/>
                    </a:lnTo>
                    <a:lnTo>
                      <a:pt x="712" y="288"/>
                    </a:lnTo>
                    <a:lnTo>
                      <a:pt x="696" y="297"/>
                    </a:lnTo>
                    <a:lnTo>
                      <a:pt x="678" y="302"/>
                    </a:lnTo>
                    <a:lnTo>
                      <a:pt x="660" y="304"/>
                    </a:lnTo>
                    <a:lnTo>
                      <a:pt x="643" y="302"/>
                    </a:lnTo>
                    <a:lnTo>
                      <a:pt x="625" y="297"/>
                    </a:lnTo>
                    <a:lnTo>
                      <a:pt x="608" y="288"/>
                    </a:lnTo>
                    <a:lnTo>
                      <a:pt x="594" y="276"/>
                    </a:lnTo>
                    <a:lnTo>
                      <a:pt x="563" y="249"/>
                    </a:lnTo>
                    <a:lnTo>
                      <a:pt x="529" y="226"/>
                    </a:lnTo>
                    <a:lnTo>
                      <a:pt x="492" y="209"/>
                    </a:lnTo>
                    <a:lnTo>
                      <a:pt x="454" y="197"/>
                    </a:lnTo>
                    <a:lnTo>
                      <a:pt x="416" y="189"/>
                    </a:lnTo>
                    <a:lnTo>
                      <a:pt x="377" y="187"/>
                    </a:lnTo>
                    <a:lnTo>
                      <a:pt x="337" y="189"/>
                    </a:lnTo>
                    <a:lnTo>
                      <a:pt x="300" y="197"/>
                    </a:lnTo>
                    <a:lnTo>
                      <a:pt x="262" y="209"/>
                    </a:lnTo>
                    <a:lnTo>
                      <a:pt x="226" y="226"/>
                    </a:lnTo>
                    <a:lnTo>
                      <a:pt x="191" y="249"/>
                    </a:lnTo>
                    <a:lnTo>
                      <a:pt x="160" y="276"/>
                    </a:lnTo>
                    <a:lnTo>
                      <a:pt x="144" y="289"/>
                    </a:lnTo>
                    <a:lnTo>
                      <a:pt x="124" y="298"/>
                    </a:lnTo>
                    <a:lnTo>
                      <a:pt x="104" y="303"/>
                    </a:lnTo>
                    <a:lnTo>
                      <a:pt x="84" y="303"/>
                    </a:lnTo>
                    <a:lnTo>
                      <a:pt x="63" y="298"/>
                    </a:lnTo>
                    <a:lnTo>
                      <a:pt x="44" y="289"/>
                    </a:lnTo>
                    <a:lnTo>
                      <a:pt x="28" y="276"/>
                    </a:lnTo>
                    <a:lnTo>
                      <a:pt x="14" y="260"/>
                    </a:lnTo>
                    <a:lnTo>
                      <a:pt x="4" y="241"/>
                    </a:lnTo>
                    <a:lnTo>
                      <a:pt x="0" y="220"/>
                    </a:lnTo>
                    <a:lnTo>
                      <a:pt x="0" y="200"/>
                    </a:lnTo>
                    <a:lnTo>
                      <a:pt x="4" y="179"/>
                    </a:lnTo>
                    <a:lnTo>
                      <a:pt x="14" y="160"/>
                    </a:lnTo>
                    <a:lnTo>
                      <a:pt x="28" y="143"/>
                    </a:lnTo>
                    <a:lnTo>
                      <a:pt x="67" y="107"/>
                    </a:lnTo>
                    <a:lnTo>
                      <a:pt x="110" y="77"/>
                    </a:lnTo>
                    <a:lnTo>
                      <a:pt x="156" y="51"/>
                    </a:lnTo>
                    <a:lnTo>
                      <a:pt x="202" y="31"/>
                    </a:lnTo>
                    <a:lnTo>
                      <a:pt x="251" y="15"/>
                    </a:lnTo>
                    <a:lnTo>
                      <a:pt x="301" y="4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6" name="Inhaltsplatzhalter 4">
              <a:extLst>
                <a:ext uri="{FF2B5EF4-FFF2-40B4-BE49-F238E27FC236}">
                  <a16:creationId xmlns:a16="http://schemas.microsoft.com/office/drawing/2014/main" id="{EE9E6A2D-1BCB-B88C-5FD4-4FB492F62635}"/>
                </a:ext>
              </a:extLst>
            </p:cNvPr>
            <p:cNvSpPr txBox="1">
              <a:spLocks/>
            </p:cNvSpPr>
            <p:nvPr/>
          </p:nvSpPr>
          <p:spPr>
            <a:xfrm>
              <a:off x="10131209" y="2216713"/>
              <a:ext cx="529503" cy="5539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3600" dirty="0">
                  <a:latin typeface="Shabnam" panose="020B0603030804020204" pitchFamily="34" charset="-78"/>
                  <a:cs typeface="Shabnam" panose="020B0603030804020204" pitchFamily="34" charset="-78"/>
                </a:rPr>
                <a:t>04</a:t>
              </a:r>
              <a:endParaRPr lang="en-US" sz="28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87B4CE6-A467-A252-3EDE-26B72D311197}"/>
                </a:ext>
              </a:extLst>
            </p:cNvPr>
            <p:cNvSpPr txBox="1"/>
            <p:nvPr/>
          </p:nvSpPr>
          <p:spPr>
            <a:xfrm>
              <a:off x="8887565" y="3051404"/>
              <a:ext cx="2033116" cy="1158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b="1" dirty="0">
                  <a:solidFill>
                    <a:srgbClr val="11354D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11354D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95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30A343-5D6D-3B6E-E364-E1EF4CD6D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D95B3D24-4394-16DA-E67B-A77A021370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0"/>
          <a:stretch/>
        </p:blipFill>
        <p:spPr>
          <a:xfrm>
            <a:off x="7106441" y="898330"/>
            <a:ext cx="4610823" cy="4610823"/>
          </a:xfr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077AF0A-6A1B-24CA-2841-2CEF88B39A1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C9518C-13DF-294E-90D5-5C7AB5C1B5C7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42BC24-C276-BC0C-41FF-FFA0FFC496DE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6DBF00-C524-6F9F-F0C0-733C3921A2CD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120071-9FA9-8B50-6637-72F0D70E5E2D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AE19AB-3D94-0F24-E85B-7BDC33713836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23F624-A7FB-8403-2A30-9CE44523F75D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DF18D9-9CE8-92F4-746A-F2E705AA27E1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A86EFE-A12E-67CC-2C64-410BE86F8F40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112B4AF-AB54-4F07-F8E2-4C76941A082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3788DB-135B-A2FA-9376-FE91FD5EE5A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9A5F51-0932-6E64-68A5-04CD00B71FE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C5D228F-F819-957F-9827-6E01EDD0E51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42B3660-0F13-D968-7F59-F725696F4FF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672D994-B40B-6109-2B19-55C2BE04CEE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2492EAB-8596-8182-DA77-B282B6E0E35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C98E42-248D-4833-8DFF-1BBD2BA4BA25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2BE5E2A-F976-E34A-06EA-6C52C18B139F}"/>
              </a:ext>
            </a:extLst>
          </p:cNvPr>
          <p:cNvSpPr txBox="1"/>
          <p:nvPr/>
        </p:nvSpPr>
        <p:spPr>
          <a:xfrm>
            <a:off x="236939" y="876939"/>
            <a:ext cx="7239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1A396D6-39F0-DFDB-50EE-CBDCA3C00C82}"/>
              </a:ext>
            </a:extLst>
          </p:cNvPr>
          <p:cNvSpPr/>
          <p:nvPr/>
        </p:nvSpPr>
        <p:spPr>
          <a:xfrm>
            <a:off x="955402" y="3717033"/>
            <a:ext cx="1461202" cy="1461948"/>
          </a:xfrm>
          <a:prstGeom prst="roundRect">
            <a:avLst>
              <a:gd name="adj" fmla="val 3915"/>
            </a:avLst>
          </a:prstGeom>
          <a:noFill/>
          <a:ln w="38100">
            <a:solidFill>
              <a:srgbClr val="00C2E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25" name="Graphic 21">
            <a:extLst>
              <a:ext uri="{FF2B5EF4-FFF2-40B4-BE49-F238E27FC236}">
                <a16:creationId xmlns:a16="http://schemas.microsoft.com/office/drawing/2014/main" id="{D2963E23-E72C-461B-B2FD-66ACDCB49A1A}"/>
              </a:ext>
            </a:extLst>
          </p:cNvPr>
          <p:cNvGrpSpPr/>
          <p:nvPr/>
        </p:nvGrpSpPr>
        <p:grpSpPr>
          <a:xfrm>
            <a:off x="1517760" y="3858366"/>
            <a:ext cx="336488" cy="336459"/>
            <a:chOff x="12075337" y="6743737"/>
            <a:chExt cx="228581" cy="228562"/>
          </a:xfrm>
          <a:solidFill>
            <a:srgbClr val="11354D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C163A0B-C4C1-79F0-07A0-067BAAE85B83}"/>
                </a:ext>
              </a:extLst>
            </p:cNvPr>
            <p:cNvSpPr/>
            <p:nvPr/>
          </p:nvSpPr>
          <p:spPr>
            <a:xfrm>
              <a:off x="12199025" y="6867454"/>
              <a:ext cx="104869" cy="104845"/>
            </a:xfrm>
            <a:custGeom>
              <a:avLst/>
              <a:gdLst>
                <a:gd name="connsiteX0" fmla="*/ 43085 w 104869"/>
                <a:gd name="connsiteY0" fmla="*/ 9453 h 104845"/>
                <a:gd name="connsiteX1" fmla="*/ 35027 w 104869"/>
                <a:gd name="connsiteY1" fmla="*/ 1394 h 104845"/>
                <a:gd name="connsiteX2" fmla="*/ 28293 w 104869"/>
                <a:gd name="connsiteY2" fmla="*/ 1394 h 104845"/>
                <a:gd name="connsiteX3" fmla="*/ 1394 w 104869"/>
                <a:gd name="connsiteY3" fmla="*/ 28293 h 104845"/>
                <a:gd name="connsiteX4" fmla="*/ 1394 w 104869"/>
                <a:gd name="connsiteY4" fmla="*/ 35027 h 104845"/>
                <a:gd name="connsiteX5" fmla="*/ 9481 w 104869"/>
                <a:gd name="connsiteY5" fmla="*/ 43114 h 104845"/>
                <a:gd name="connsiteX6" fmla="*/ 10700 w 104869"/>
                <a:gd name="connsiteY6" fmla="*/ 47467 h 104845"/>
                <a:gd name="connsiteX7" fmla="*/ 47435 w 104869"/>
                <a:gd name="connsiteY7" fmla="*/ 103822 h 104845"/>
                <a:gd name="connsiteX8" fmla="*/ 57116 w 104869"/>
                <a:gd name="connsiteY8" fmla="*/ 104845 h 104845"/>
                <a:gd name="connsiteX9" fmla="*/ 72270 w 104869"/>
                <a:gd name="connsiteY9" fmla="*/ 102388 h 104845"/>
                <a:gd name="connsiteX10" fmla="*/ 75327 w 104869"/>
                <a:gd name="connsiteY10" fmla="*/ 96386 h 104845"/>
                <a:gd name="connsiteX11" fmla="*/ 74175 w 104869"/>
                <a:gd name="connsiteY11" fmla="*/ 94501 h 104845"/>
                <a:gd name="connsiteX12" fmla="*/ 50848 w 104869"/>
                <a:gd name="connsiteY12" fmla="*/ 71175 h 104845"/>
                <a:gd name="connsiteX13" fmla="*/ 49458 w 104869"/>
                <a:gd name="connsiteY13" fmla="*/ 67803 h 104845"/>
                <a:gd name="connsiteX14" fmla="*/ 49458 w 104869"/>
                <a:gd name="connsiteY14" fmla="*/ 54363 h 104845"/>
                <a:gd name="connsiteX15" fmla="*/ 54220 w 104869"/>
                <a:gd name="connsiteY15" fmla="*/ 49600 h 104845"/>
                <a:gd name="connsiteX16" fmla="*/ 67679 w 104869"/>
                <a:gd name="connsiteY16" fmla="*/ 49600 h 104845"/>
                <a:gd name="connsiteX17" fmla="*/ 71051 w 104869"/>
                <a:gd name="connsiteY17" fmla="*/ 51001 h 104845"/>
                <a:gd name="connsiteX18" fmla="*/ 94416 w 104869"/>
                <a:gd name="connsiteY18" fmla="*/ 74365 h 104845"/>
                <a:gd name="connsiteX19" fmla="*/ 101151 w 104869"/>
                <a:gd name="connsiteY19" fmla="*/ 74365 h 104845"/>
                <a:gd name="connsiteX20" fmla="*/ 102293 w 104869"/>
                <a:gd name="connsiteY20" fmla="*/ 72527 h 104845"/>
                <a:gd name="connsiteX21" fmla="*/ 72708 w 104869"/>
                <a:gd name="connsiteY21" fmla="*/ 12141 h 104845"/>
                <a:gd name="connsiteX22" fmla="*/ 47429 w 104869"/>
                <a:gd name="connsiteY22" fmla="*/ 10615 h 104845"/>
                <a:gd name="connsiteX23" fmla="*/ 43085 w 104869"/>
                <a:gd name="connsiteY23" fmla="*/ 9453 h 10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4869" h="104845">
                  <a:moveTo>
                    <a:pt x="43085" y="9453"/>
                  </a:moveTo>
                  <a:lnTo>
                    <a:pt x="35027" y="1394"/>
                  </a:lnTo>
                  <a:cubicBezTo>
                    <a:pt x="33168" y="-465"/>
                    <a:pt x="30153" y="-465"/>
                    <a:pt x="28293" y="1394"/>
                  </a:cubicBezTo>
                  <a:lnTo>
                    <a:pt x="1394" y="28293"/>
                  </a:lnTo>
                  <a:cubicBezTo>
                    <a:pt x="-465" y="30153"/>
                    <a:pt x="-465" y="33168"/>
                    <a:pt x="1394" y="35027"/>
                  </a:cubicBezTo>
                  <a:lnTo>
                    <a:pt x="9481" y="43114"/>
                  </a:lnTo>
                  <a:cubicBezTo>
                    <a:pt x="10594" y="44267"/>
                    <a:pt x="11053" y="45903"/>
                    <a:pt x="10700" y="47467"/>
                  </a:cubicBezTo>
                  <a:cubicBezTo>
                    <a:pt x="5282" y="73173"/>
                    <a:pt x="21728" y="98405"/>
                    <a:pt x="47435" y="103822"/>
                  </a:cubicBezTo>
                  <a:cubicBezTo>
                    <a:pt x="50618" y="104494"/>
                    <a:pt x="53862" y="104837"/>
                    <a:pt x="57116" y="104845"/>
                  </a:cubicBezTo>
                  <a:cubicBezTo>
                    <a:pt x="62266" y="104844"/>
                    <a:pt x="67383" y="104014"/>
                    <a:pt x="72270" y="102388"/>
                  </a:cubicBezTo>
                  <a:cubicBezTo>
                    <a:pt x="74771" y="101575"/>
                    <a:pt x="76140" y="98888"/>
                    <a:pt x="75327" y="96386"/>
                  </a:cubicBezTo>
                  <a:cubicBezTo>
                    <a:pt x="75096" y="95677"/>
                    <a:pt x="74701" y="95031"/>
                    <a:pt x="74175" y="94501"/>
                  </a:cubicBezTo>
                  <a:lnTo>
                    <a:pt x="50848" y="71175"/>
                  </a:lnTo>
                  <a:cubicBezTo>
                    <a:pt x="49956" y="70279"/>
                    <a:pt x="49456" y="69067"/>
                    <a:pt x="49458" y="67803"/>
                  </a:cubicBezTo>
                  <a:lnTo>
                    <a:pt x="49458" y="54363"/>
                  </a:lnTo>
                  <a:cubicBezTo>
                    <a:pt x="49458" y="51733"/>
                    <a:pt x="51590" y="49600"/>
                    <a:pt x="54220" y="49600"/>
                  </a:cubicBezTo>
                  <a:lnTo>
                    <a:pt x="67679" y="49600"/>
                  </a:lnTo>
                  <a:cubicBezTo>
                    <a:pt x="68944" y="49600"/>
                    <a:pt x="70157" y="50104"/>
                    <a:pt x="71051" y="51001"/>
                  </a:cubicBezTo>
                  <a:lnTo>
                    <a:pt x="94416" y="74365"/>
                  </a:lnTo>
                  <a:cubicBezTo>
                    <a:pt x="96276" y="76225"/>
                    <a:pt x="99291" y="76225"/>
                    <a:pt x="101151" y="74365"/>
                  </a:cubicBezTo>
                  <a:cubicBezTo>
                    <a:pt x="101667" y="73847"/>
                    <a:pt x="102058" y="73219"/>
                    <a:pt x="102293" y="72527"/>
                  </a:cubicBezTo>
                  <a:cubicBezTo>
                    <a:pt x="110799" y="47682"/>
                    <a:pt x="97553" y="20646"/>
                    <a:pt x="72708" y="12141"/>
                  </a:cubicBezTo>
                  <a:cubicBezTo>
                    <a:pt x="64575" y="9355"/>
                    <a:pt x="55838" y="8829"/>
                    <a:pt x="47429" y="10615"/>
                  </a:cubicBezTo>
                  <a:cubicBezTo>
                    <a:pt x="45878" y="10979"/>
                    <a:pt x="44247" y="10542"/>
                    <a:pt x="43085" y="94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D32B5F7-BF76-29E1-543F-BCC2CEF5441E}"/>
                </a:ext>
              </a:extLst>
            </p:cNvPr>
            <p:cNvSpPr/>
            <p:nvPr/>
          </p:nvSpPr>
          <p:spPr>
            <a:xfrm>
              <a:off x="12075337" y="6743737"/>
              <a:ext cx="104874" cy="104902"/>
            </a:xfrm>
            <a:custGeom>
              <a:avLst/>
              <a:gdLst>
                <a:gd name="connsiteX0" fmla="*/ 103480 w 104874"/>
                <a:gd name="connsiteY0" fmla="*/ 69876 h 104902"/>
                <a:gd name="connsiteX1" fmla="*/ 95384 w 104874"/>
                <a:gd name="connsiteY1" fmla="*/ 61779 h 104902"/>
                <a:gd name="connsiteX2" fmla="*/ 94155 w 104874"/>
                <a:gd name="connsiteY2" fmla="*/ 57417 h 104902"/>
                <a:gd name="connsiteX3" fmla="*/ 57510 w 104874"/>
                <a:gd name="connsiteY3" fmla="*/ 1035 h 104902"/>
                <a:gd name="connsiteX4" fmla="*/ 32271 w 104874"/>
                <a:gd name="connsiteY4" fmla="*/ 2553 h 104902"/>
                <a:gd name="connsiteX5" fmla="*/ 29310 w 104874"/>
                <a:gd name="connsiteY5" fmla="*/ 8602 h 104902"/>
                <a:gd name="connsiteX6" fmla="*/ 30461 w 104874"/>
                <a:gd name="connsiteY6" fmla="*/ 10440 h 104902"/>
                <a:gd name="connsiteX7" fmla="*/ 53855 w 104874"/>
                <a:gd name="connsiteY7" fmla="*/ 33852 h 104902"/>
                <a:gd name="connsiteX8" fmla="*/ 55245 w 104874"/>
                <a:gd name="connsiteY8" fmla="*/ 37214 h 104902"/>
                <a:gd name="connsiteX9" fmla="*/ 55245 w 104874"/>
                <a:gd name="connsiteY9" fmla="*/ 50683 h 104902"/>
                <a:gd name="connsiteX10" fmla="*/ 50483 w 104874"/>
                <a:gd name="connsiteY10" fmla="*/ 55445 h 104902"/>
                <a:gd name="connsiteX11" fmla="*/ 37015 w 104874"/>
                <a:gd name="connsiteY11" fmla="*/ 55445 h 104902"/>
                <a:gd name="connsiteX12" fmla="*/ 33652 w 104874"/>
                <a:gd name="connsiteY12" fmla="*/ 54045 h 104902"/>
                <a:gd name="connsiteX13" fmla="*/ 10326 w 104874"/>
                <a:gd name="connsiteY13" fmla="*/ 30728 h 104902"/>
                <a:gd name="connsiteX14" fmla="*/ 3590 w 104874"/>
                <a:gd name="connsiteY14" fmla="*/ 30748 h 104902"/>
                <a:gd name="connsiteX15" fmla="*/ 2439 w 104874"/>
                <a:gd name="connsiteY15" fmla="*/ 32633 h 104902"/>
                <a:gd name="connsiteX16" fmla="*/ 32576 w 104874"/>
                <a:gd name="connsiteY16" fmla="*/ 92761 h 104902"/>
                <a:gd name="connsiteX17" fmla="*/ 57379 w 104874"/>
                <a:gd name="connsiteY17" fmla="*/ 94164 h 104902"/>
                <a:gd name="connsiteX18" fmla="*/ 61732 w 104874"/>
                <a:gd name="connsiteY18" fmla="*/ 95393 h 104902"/>
                <a:gd name="connsiteX19" fmla="*/ 69847 w 104874"/>
                <a:gd name="connsiteY19" fmla="*/ 103508 h 104902"/>
                <a:gd name="connsiteX20" fmla="*/ 76581 w 104874"/>
                <a:gd name="connsiteY20" fmla="*/ 103508 h 104902"/>
                <a:gd name="connsiteX21" fmla="*/ 103480 w 104874"/>
                <a:gd name="connsiteY21" fmla="*/ 76610 h 104902"/>
                <a:gd name="connsiteX22" fmla="*/ 103480 w 104874"/>
                <a:gd name="connsiteY22" fmla="*/ 69876 h 10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74" h="104902">
                  <a:moveTo>
                    <a:pt x="103480" y="69876"/>
                  </a:moveTo>
                  <a:lnTo>
                    <a:pt x="95384" y="61779"/>
                  </a:lnTo>
                  <a:cubicBezTo>
                    <a:pt x="94264" y="60626"/>
                    <a:pt x="93802" y="58985"/>
                    <a:pt x="94155" y="57417"/>
                  </a:cubicBezTo>
                  <a:cubicBezTo>
                    <a:pt x="99605" y="31728"/>
                    <a:pt x="83198" y="6485"/>
                    <a:pt x="57510" y="1035"/>
                  </a:cubicBezTo>
                  <a:cubicBezTo>
                    <a:pt x="49114" y="-746"/>
                    <a:pt x="40393" y="-222"/>
                    <a:pt x="32271" y="2553"/>
                  </a:cubicBezTo>
                  <a:cubicBezTo>
                    <a:pt x="29783" y="3406"/>
                    <a:pt x="28457" y="6114"/>
                    <a:pt x="29310" y="8602"/>
                  </a:cubicBezTo>
                  <a:cubicBezTo>
                    <a:pt x="29547" y="9295"/>
                    <a:pt x="29941" y="9924"/>
                    <a:pt x="30461" y="10440"/>
                  </a:cubicBezTo>
                  <a:lnTo>
                    <a:pt x="53855" y="33852"/>
                  </a:lnTo>
                  <a:cubicBezTo>
                    <a:pt x="54745" y="34745"/>
                    <a:pt x="55245" y="35954"/>
                    <a:pt x="55245" y="37214"/>
                  </a:cubicBezTo>
                  <a:lnTo>
                    <a:pt x="55245" y="50683"/>
                  </a:lnTo>
                  <a:cubicBezTo>
                    <a:pt x="55245" y="53313"/>
                    <a:pt x="53113" y="55445"/>
                    <a:pt x="50483" y="55445"/>
                  </a:cubicBezTo>
                  <a:lnTo>
                    <a:pt x="37015" y="55445"/>
                  </a:lnTo>
                  <a:cubicBezTo>
                    <a:pt x="35753" y="55442"/>
                    <a:pt x="34543" y="54939"/>
                    <a:pt x="33652" y="54045"/>
                  </a:cubicBezTo>
                  <a:lnTo>
                    <a:pt x="10326" y="30728"/>
                  </a:lnTo>
                  <a:cubicBezTo>
                    <a:pt x="8460" y="28873"/>
                    <a:pt x="5445" y="28882"/>
                    <a:pt x="3590" y="30748"/>
                  </a:cubicBezTo>
                  <a:cubicBezTo>
                    <a:pt x="3064" y="31277"/>
                    <a:pt x="2670" y="31923"/>
                    <a:pt x="2439" y="32633"/>
                  </a:cubicBezTo>
                  <a:cubicBezTo>
                    <a:pt x="-5843" y="57559"/>
                    <a:pt x="7650" y="84479"/>
                    <a:pt x="32576" y="92761"/>
                  </a:cubicBezTo>
                  <a:cubicBezTo>
                    <a:pt x="40573" y="95418"/>
                    <a:pt x="49133" y="95903"/>
                    <a:pt x="57379" y="94164"/>
                  </a:cubicBezTo>
                  <a:cubicBezTo>
                    <a:pt x="58944" y="93815"/>
                    <a:pt x="60581" y="94277"/>
                    <a:pt x="61732" y="95393"/>
                  </a:cubicBezTo>
                  <a:lnTo>
                    <a:pt x="69847" y="103508"/>
                  </a:lnTo>
                  <a:cubicBezTo>
                    <a:pt x="71707" y="105368"/>
                    <a:pt x="74722" y="105368"/>
                    <a:pt x="76581" y="103508"/>
                  </a:cubicBezTo>
                  <a:lnTo>
                    <a:pt x="103480" y="76610"/>
                  </a:lnTo>
                  <a:cubicBezTo>
                    <a:pt x="105339" y="74750"/>
                    <a:pt x="105339" y="71735"/>
                    <a:pt x="103480" y="698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7D72158-1ABC-B31B-A33B-4494312BD5B1}"/>
                </a:ext>
              </a:extLst>
            </p:cNvPr>
            <p:cNvSpPr/>
            <p:nvPr/>
          </p:nvSpPr>
          <p:spPr>
            <a:xfrm>
              <a:off x="12080104" y="6812390"/>
              <a:ext cx="155171" cy="155176"/>
            </a:xfrm>
            <a:custGeom>
              <a:avLst/>
              <a:gdLst>
                <a:gd name="connsiteX0" fmla="*/ 153777 w 155171"/>
                <a:gd name="connsiteY0" fmla="*/ 22959 h 155176"/>
                <a:gd name="connsiteX1" fmla="*/ 132212 w 155171"/>
                <a:gd name="connsiteY1" fmla="*/ 1394 h 155176"/>
                <a:gd name="connsiteX2" fmla="*/ 125478 w 155171"/>
                <a:gd name="connsiteY2" fmla="*/ 1394 h 155176"/>
                <a:gd name="connsiteX3" fmla="*/ 5578 w 155171"/>
                <a:gd name="connsiteY3" fmla="*/ 121295 h 155176"/>
                <a:gd name="connsiteX4" fmla="*/ 5578 w 155171"/>
                <a:gd name="connsiteY4" fmla="*/ 148232 h 155176"/>
                <a:gd name="connsiteX5" fmla="*/ 6940 w 155171"/>
                <a:gd name="connsiteY5" fmla="*/ 149594 h 155176"/>
                <a:gd name="connsiteX6" fmla="*/ 33880 w 155171"/>
                <a:gd name="connsiteY6" fmla="*/ 149600 h 155176"/>
                <a:gd name="connsiteX7" fmla="*/ 33886 w 155171"/>
                <a:gd name="connsiteY7" fmla="*/ 149594 h 155176"/>
                <a:gd name="connsiteX8" fmla="*/ 153777 w 155171"/>
                <a:gd name="connsiteY8" fmla="*/ 29693 h 155176"/>
                <a:gd name="connsiteX9" fmla="*/ 153777 w 155171"/>
                <a:gd name="connsiteY9" fmla="*/ 22959 h 15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171" h="155176">
                  <a:moveTo>
                    <a:pt x="153777" y="22959"/>
                  </a:moveTo>
                  <a:lnTo>
                    <a:pt x="132212" y="1394"/>
                  </a:lnTo>
                  <a:cubicBezTo>
                    <a:pt x="130353" y="-465"/>
                    <a:pt x="127339" y="-465"/>
                    <a:pt x="125478" y="1394"/>
                  </a:cubicBezTo>
                  <a:lnTo>
                    <a:pt x="5578" y="121295"/>
                  </a:lnTo>
                  <a:cubicBezTo>
                    <a:pt x="-1859" y="128734"/>
                    <a:pt x="-1859" y="140793"/>
                    <a:pt x="5578" y="148232"/>
                  </a:cubicBezTo>
                  <a:lnTo>
                    <a:pt x="6940" y="149594"/>
                  </a:lnTo>
                  <a:cubicBezTo>
                    <a:pt x="14378" y="157035"/>
                    <a:pt x="26439" y="157038"/>
                    <a:pt x="33880" y="149600"/>
                  </a:cubicBezTo>
                  <a:cubicBezTo>
                    <a:pt x="33882" y="149598"/>
                    <a:pt x="33884" y="149596"/>
                    <a:pt x="33886" y="149594"/>
                  </a:cubicBezTo>
                  <a:lnTo>
                    <a:pt x="153777" y="29693"/>
                  </a:lnTo>
                  <a:cubicBezTo>
                    <a:pt x="155636" y="27834"/>
                    <a:pt x="155636" y="24819"/>
                    <a:pt x="153777" y="22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B23A52F-8205-585E-C539-77F7C073B84F}"/>
                </a:ext>
              </a:extLst>
            </p:cNvPr>
            <p:cNvSpPr/>
            <p:nvPr/>
          </p:nvSpPr>
          <p:spPr>
            <a:xfrm>
              <a:off x="12191533" y="6744387"/>
              <a:ext cx="112385" cy="94593"/>
            </a:xfrm>
            <a:custGeom>
              <a:avLst/>
              <a:gdLst>
                <a:gd name="connsiteX0" fmla="*/ 64884 w 112385"/>
                <a:gd name="connsiteY0" fmla="*/ 90800 h 94593"/>
                <a:gd name="connsiteX1" fmla="*/ 83249 w 112385"/>
                <a:gd name="connsiteY1" fmla="*/ 90800 h 94593"/>
                <a:gd name="connsiteX2" fmla="*/ 108585 w 112385"/>
                <a:gd name="connsiteY2" fmla="*/ 65464 h 94593"/>
                <a:gd name="connsiteX3" fmla="*/ 108585 w 112385"/>
                <a:gd name="connsiteY3" fmla="*/ 47100 h 94593"/>
                <a:gd name="connsiteX4" fmla="*/ 70847 w 112385"/>
                <a:gd name="connsiteY4" fmla="*/ 9362 h 94593"/>
                <a:gd name="connsiteX5" fmla="*/ 64951 w 112385"/>
                <a:gd name="connsiteY5" fmla="*/ 8695 h 94593"/>
                <a:gd name="connsiteX6" fmla="*/ 20584 w 112385"/>
                <a:gd name="connsiteY6" fmla="*/ 1342 h 94593"/>
                <a:gd name="connsiteX7" fmla="*/ 13849 w 112385"/>
                <a:gd name="connsiteY7" fmla="*/ 1342 h 94593"/>
                <a:gd name="connsiteX8" fmla="*/ 3800 w 112385"/>
                <a:gd name="connsiteY8" fmla="*/ 11372 h 94593"/>
                <a:gd name="connsiteX9" fmla="*/ 3800 w 112385"/>
                <a:gd name="connsiteY9" fmla="*/ 29736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85" h="94593">
                  <a:moveTo>
                    <a:pt x="64884" y="90800"/>
                  </a:moveTo>
                  <a:cubicBezTo>
                    <a:pt x="69961" y="95857"/>
                    <a:pt x="78172" y="95857"/>
                    <a:pt x="83249" y="90800"/>
                  </a:cubicBezTo>
                  <a:lnTo>
                    <a:pt x="108585" y="65464"/>
                  </a:lnTo>
                  <a:cubicBezTo>
                    <a:pt x="113652" y="60391"/>
                    <a:pt x="113652" y="52172"/>
                    <a:pt x="108585" y="47100"/>
                  </a:cubicBezTo>
                  <a:lnTo>
                    <a:pt x="70847" y="9362"/>
                  </a:lnTo>
                  <a:cubicBezTo>
                    <a:pt x="69277" y="7793"/>
                    <a:pt x="66831" y="7516"/>
                    <a:pt x="64951" y="8695"/>
                  </a:cubicBezTo>
                  <a:cubicBezTo>
                    <a:pt x="50229" y="16728"/>
                    <a:pt x="31927" y="13695"/>
                    <a:pt x="20584" y="1342"/>
                  </a:cubicBezTo>
                  <a:cubicBezTo>
                    <a:pt x="18696" y="-447"/>
                    <a:pt x="15737" y="-447"/>
                    <a:pt x="13849" y="1342"/>
                  </a:cubicBezTo>
                  <a:lnTo>
                    <a:pt x="3800" y="11372"/>
                  </a:lnTo>
                  <a:cubicBezTo>
                    <a:pt x="-1267" y="16444"/>
                    <a:pt x="-1267" y="24663"/>
                    <a:pt x="3800" y="29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0" name="Graphic 75">
            <a:extLst>
              <a:ext uri="{FF2B5EF4-FFF2-40B4-BE49-F238E27FC236}">
                <a16:creationId xmlns:a16="http://schemas.microsoft.com/office/drawing/2014/main" id="{5D803692-8F95-74B6-BAA1-3682DC4CD59A}"/>
              </a:ext>
            </a:extLst>
          </p:cNvPr>
          <p:cNvGrpSpPr/>
          <p:nvPr/>
        </p:nvGrpSpPr>
        <p:grpSpPr>
          <a:xfrm>
            <a:off x="3191700" y="3858156"/>
            <a:ext cx="329470" cy="329470"/>
            <a:chOff x="12075319" y="6743700"/>
            <a:chExt cx="228600" cy="228600"/>
          </a:xfrm>
          <a:solidFill>
            <a:srgbClr val="11354D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AB32B5B-1B4F-E009-71B4-E8D3C88B1AED}"/>
                </a:ext>
              </a:extLst>
            </p:cNvPr>
            <p:cNvSpPr/>
            <p:nvPr/>
          </p:nvSpPr>
          <p:spPr>
            <a:xfrm>
              <a:off x="12241267" y="6867525"/>
              <a:ext cx="62651" cy="38100"/>
            </a:xfrm>
            <a:custGeom>
              <a:avLst/>
              <a:gdLst>
                <a:gd name="connsiteX0" fmla="*/ 43601 w 62651"/>
                <a:gd name="connsiteY0" fmla="*/ 0 h 38100"/>
                <a:gd name="connsiteX1" fmla="*/ 34181 w 62651"/>
                <a:gd name="connsiteY1" fmla="*/ 0 h 38100"/>
                <a:gd name="connsiteX2" fmla="*/ 32104 w 62651"/>
                <a:gd name="connsiteY2" fmla="*/ 1219 h 38100"/>
                <a:gd name="connsiteX3" fmla="*/ 1120 w 62651"/>
                <a:gd name="connsiteY3" fmla="*/ 33699 h 38100"/>
                <a:gd name="connsiteX4" fmla="*/ 362 w 62651"/>
                <a:gd name="connsiteY4" fmla="*/ 36981 h 38100"/>
                <a:gd name="connsiteX5" fmla="*/ 2386 w 62651"/>
                <a:gd name="connsiteY5" fmla="*/ 38100 h 38100"/>
                <a:gd name="connsiteX6" fmla="*/ 43601 w 62651"/>
                <a:gd name="connsiteY6" fmla="*/ 38100 h 38100"/>
                <a:gd name="connsiteX7" fmla="*/ 62651 w 62651"/>
                <a:gd name="connsiteY7" fmla="*/ 19050 h 38100"/>
                <a:gd name="connsiteX8" fmla="*/ 43601 w 62651"/>
                <a:gd name="connsiteY8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51" h="38100">
                  <a:moveTo>
                    <a:pt x="43601" y="0"/>
                  </a:moveTo>
                  <a:lnTo>
                    <a:pt x="34181" y="0"/>
                  </a:lnTo>
                  <a:cubicBezTo>
                    <a:pt x="33319" y="1"/>
                    <a:pt x="32525" y="467"/>
                    <a:pt x="32104" y="1219"/>
                  </a:cubicBezTo>
                  <a:cubicBezTo>
                    <a:pt x="24656" y="14468"/>
                    <a:pt x="14003" y="25636"/>
                    <a:pt x="1120" y="33699"/>
                  </a:cubicBezTo>
                  <a:cubicBezTo>
                    <a:pt x="4" y="34397"/>
                    <a:pt x="-335" y="35865"/>
                    <a:pt x="362" y="36981"/>
                  </a:cubicBezTo>
                  <a:cubicBezTo>
                    <a:pt x="799" y="37678"/>
                    <a:pt x="1563" y="38102"/>
                    <a:pt x="2386" y="38100"/>
                  </a:cubicBezTo>
                  <a:lnTo>
                    <a:pt x="43601" y="38100"/>
                  </a:lnTo>
                  <a:cubicBezTo>
                    <a:pt x="54122" y="38100"/>
                    <a:pt x="62651" y="29571"/>
                    <a:pt x="62651" y="19050"/>
                  </a:cubicBezTo>
                  <a:cubicBezTo>
                    <a:pt x="62651" y="8529"/>
                    <a:pt x="54122" y="0"/>
                    <a:pt x="4360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65F8C96-2772-C09C-7391-44C2A6FBF0BD}"/>
                </a:ext>
              </a:extLst>
            </p:cNvPr>
            <p:cNvSpPr/>
            <p:nvPr/>
          </p:nvSpPr>
          <p:spPr>
            <a:xfrm>
              <a:off x="12089606" y="6743700"/>
              <a:ext cx="185737" cy="166687"/>
            </a:xfrm>
            <a:custGeom>
              <a:avLst/>
              <a:gdLst>
                <a:gd name="connsiteX0" fmla="*/ 9525 w 185737"/>
                <a:gd name="connsiteY0" fmla="*/ 133350 h 166687"/>
                <a:gd name="connsiteX1" fmla="*/ 14288 w 185737"/>
                <a:gd name="connsiteY1" fmla="*/ 133350 h 166687"/>
                <a:gd name="connsiteX2" fmla="*/ 19050 w 185737"/>
                <a:gd name="connsiteY2" fmla="*/ 138113 h 166687"/>
                <a:gd name="connsiteX3" fmla="*/ 19050 w 185737"/>
                <a:gd name="connsiteY3" fmla="*/ 159544 h 166687"/>
                <a:gd name="connsiteX4" fmla="*/ 26194 w 185737"/>
                <a:gd name="connsiteY4" fmla="*/ 166688 h 166687"/>
                <a:gd name="connsiteX5" fmla="*/ 30956 w 185737"/>
                <a:gd name="connsiteY5" fmla="*/ 166688 h 166687"/>
                <a:gd name="connsiteX6" fmla="*/ 38100 w 185737"/>
                <a:gd name="connsiteY6" fmla="*/ 159544 h 166687"/>
                <a:gd name="connsiteX7" fmla="*/ 38100 w 185737"/>
                <a:gd name="connsiteY7" fmla="*/ 138113 h 166687"/>
                <a:gd name="connsiteX8" fmla="*/ 42863 w 185737"/>
                <a:gd name="connsiteY8" fmla="*/ 133350 h 166687"/>
                <a:gd name="connsiteX9" fmla="*/ 47625 w 185737"/>
                <a:gd name="connsiteY9" fmla="*/ 133350 h 166687"/>
                <a:gd name="connsiteX10" fmla="*/ 52388 w 185737"/>
                <a:gd name="connsiteY10" fmla="*/ 138113 h 166687"/>
                <a:gd name="connsiteX11" fmla="*/ 52388 w 185737"/>
                <a:gd name="connsiteY11" fmla="*/ 152400 h 166687"/>
                <a:gd name="connsiteX12" fmla="*/ 61913 w 185737"/>
                <a:gd name="connsiteY12" fmla="*/ 161925 h 166687"/>
                <a:gd name="connsiteX13" fmla="*/ 104775 w 185737"/>
                <a:gd name="connsiteY13" fmla="*/ 161925 h 166687"/>
                <a:gd name="connsiteX14" fmla="*/ 185738 w 185737"/>
                <a:gd name="connsiteY14" fmla="*/ 80963 h 166687"/>
                <a:gd name="connsiteX15" fmla="*/ 104775 w 185737"/>
                <a:gd name="connsiteY15" fmla="*/ 0 h 166687"/>
                <a:gd name="connsiteX16" fmla="*/ 42863 w 185737"/>
                <a:gd name="connsiteY16" fmla="*/ 0 h 166687"/>
                <a:gd name="connsiteX17" fmla="*/ 0 w 185737"/>
                <a:gd name="connsiteY17" fmla="*/ 42863 h 166687"/>
                <a:gd name="connsiteX18" fmla="*/ 0 w 185737"/>
                <a:gd name="connsiteY18" fmla="*/ 123825 h 166687"/>
                <a:gd name="connsiteX19" fmla="*/ 9525 w 185737"/>
                <a:gd name="connsiteY19" fmla="*/ 133350 h 166687"/>
                <a:gd name="connsiteX20" fmla="*/ 114300 w 185737"/>
                <a:gd name="connsiteY20" fmla="*/ 83344 h 166687"/>
                <a:gd name="connsiteX21" fmla="*/ 157163 w 185737"/>
                <a:gd name="connsiteY21" fmla="*/ 83344 h 166687"/>
                <a:gd name="connsiteX22" fmla="*/ 164306 w 185737"/>
                <a:gd name="connsiteY22" fmla="*/ 90488 h 166687"/>
                <a:gd name="connsiteX23" fmla="*/ 157163 w 185737"/>
                <a:gd name="connsiteY23" fmla="*/ 97631 h 166687"/>
                <a:gd name="connsiteX24" fmla="*/ 114300 w 185737"/>
                <a:gd name="connsiteY24" fmla="*/ 97631 h 166687"/>
                <a:gd name="connsiteX25" fmla="*/ 107156 w 185737"/>
                <a:gd name="connsiteY25" fmla="*/ 90488 h 166687"/>
                <a:gd name="connsiteX26" fmla="*/ 114300 w 185737"/>
                <a:gd name="connsiteY26" fmla="*/ 83344 h 166687"/>
                <a:gd name="connsiteX27" fmla="*/ 114300 w 185737"/>
                <a:gd name="connsiteY27" fmla="*/ 111919 h 166687"/>
                <a:gd name="connsiteX28" fmla="*/ 138113 w 185737"/>
                <a:gd name="connsiteY28" fmla="*/ 111919 h 166687"/>
                <a:gd name="connsiteX29" fmla="*/ 145256 w 185737"/>
                <a:gd name="connsiteY29" fmla="*/ 119063 h 166687"/>
                <a:gd name="connsiteX30" fmla="*/ 138113 w 185737"/>
                <a:gd name="connsiteY30" fmla="*/ 126206 h 166687"/>
                <a:gd name="connsiteX31" fmla="*/ 114300 w 185737"/>
                <a:gd name="connsiteY31" fmla="*/ 126206 h 166687"/>
                <a:gd name="connsiteX32" fmla="*/ 107156 w 185737"/>
                <a:gd name="connsiteY32" fmla="*/ 119063 h 166687"/>
                <a:gd name="connsiteX33" fmla="*/ 114300 w 185737"/>
                <a:gd name="connsiteY33" fmla="*/ 111919 h 16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5737" h="166687">
                  <a:moveTo>
                    <a:pt x="9525" y="133350"/>
                  </a:moveTo>
                  <a:lnTo>
                    <a:pt x="14288" y="133350"/>
                  </a:lnTo>
                  <a:cubicBezTo>
                    <a:pt x="16918" y="133350"/>
                    <a:pt x="19050" y="135483"/>
                    <a:pt x="19050" y="138113"/>
                  </a:cubicBezTo>
                  <a:lnTo>
                    <a:pt x="19050" y="159544"/>
                  </a:lnTo>
                  <a:cubicBezTo>
                    <a:pt x="19076" y="163479"/>
                    <a:pt x="22259" y="166662"/>
                    <a:pt x="26194" y="166688"/>
                  </a:cubicBezTo>
                  <a:lnTo>
                    <a:pt x="30956" y="166688"/>
                  </a:lnTo>
                  <a:cubicBezTo>
                    <a:pt x="34891" y="166662"/>
                    <a:pt x="38074" y="163479"/>
                    <a:pt x="38100" y="159544"/>
                  </a:cubicBezTo>
                  <a:lnTo>
                    <a:pt x="38100" y="138113"/>
                  </a:lnTo>
                  <a:cubicBezTo>
                    <a:pt x="38100" y="135483"/>
                    <a:pt x="40232" y="133350"/>
                    <a:pt x="42863" y="133350"/>
                  </a:cubicBezTo>
                  <a:lnTo>
                    <a:pt x="47625" y="133350"/>
                  </a:lnTo>
                  <a:cubicBezTo>
                    <a:pt x="50255" y="133350"/>
                    <a:pt x="52388" y="135483"/>
                    <a:pt x="52388" y="138113"/>
                  </a:cubicBezTo>
                  <a:lnTo>
                    <a:pt x="52388" y="152400"/>
                  </a:lnTo>
                  <a:cubicBezTo>
                    <a:pt x="52388" y="157661"/>
                    <a:pt x="56652" y="161925"/>
                    <a:pt x="61913" y="161925"/>
                  </a:cubicBezTo>
                  <a:lnTo>
                    <a:pt x="104775" y="161925"/>
                  </a:lnTo>
                  <a:cubicBezTo>
                    <a:pt x="149489" y="161925"/>
                    <a:pt x="185738" y="125677"/>
                    <a:pt x="185738" y="80963"/>
                  </a:cubicBezTo>
                  <a:cubicBezTo>
                    <a:pt x="185738" y="36248"/>
                    <a:pt x="149489" y="0"/>
                    <a:pt x="104775" y="0"/>
                  </a:cubicBezTo>
                  <a:lnTo>
                    <a:pt x="42863" y="0"/>
                  </a:lnTo>
                  <a:cubicBezTo>
                    <a:pt x="19205" y="37"/>
                    <a:pt x="37" y="19205"/>
                    <a:pt x="0" y="42863"/>
                  </a:cubicBezTo>
                  <a:lnTo>
                    <a:pt x="0" y="123825"/>
                  </a:lnTo>
                  <a:cubicBezTo>
                    <a:pt x="0" y="129086"/>
                    <a:pt x="4265" y="133350"/>
                    <a:pt x="9525" y="133350"/>
                  </a:cubicBezTo>
                  <a:close/>
                  <a:moveTo>
                    <a:pt x="114300" y="83344"/>
                  </a:moveTo>
                  <a:lnTo>
                    <a:pt x="157163" y="83344"/>
                  </a:lnTo>
                  <a:cubicBezTo>
                    <a:pt x="161108" y="83344"/>
                    <a:pt x="164306" y="86542"/>
                    <a:pt x="164306" y="90488"/>
                  </a:cubicBezTo>
                  <a:cubicBezTo>
                    <a:pt x="164306" y="94433"/>
                    <a:pt x="161108" y="97631"/>
                    <a:pt x="157163" y="97631"/>
                  </a:cubicBezTo>
                  <a:lnTo>
                    <a:pt x="114300" y="97631"/>
                  </a:lnTo>
                  <a:cubicBezTo>
                    <a:pt x="110355" y="97631"/>
                    <a:pt x="107156" y="94433"/>
                    <a:pt x="107156" y="90488"/>
                  </a:cubicBezTo>
                  <a:cubicBezTo>
                    <a:pt x="107156" y="86542"/>
                    <a:pt x="110355" y="83344"/>
                    <a:pt x="114300" y="83344"/>
                  </a:cubicBezTo>
                  <a:close/>
                  <a:moveTo>
                    <a:pt x="114300" y="111919"/>
                  </a:moveTo>
                  <a:lnTo>
                    <a:pt x="138113" y="111919"/>
                  </a:lnTo>
                  <a:cubicBezTo>
                    <a:pt x="142058" y="111919"/>
                    <a:pt x="145256" y="115117"/>
                    <a:pt x="145256" y="119063"/>
                  </a:cubicBezTo>
                  <a:cubicBezTo>
                    <a:pt x="145256" y="123008"/>
                    <a:pt x="142058" y="126206"/>
                    <a:pt x="138113" y="126206"/>
                  </a:cubicBezTo>
                  <a:lnTo>
                    <a:pt x="114300" y="126206"/>
                  </a:lnTo>
                  <a:cubicBezTo>
                    <a:pt x="110355" y="126206"/>
                    <a:pt x="107156" y="123008"/>
                    <a:pt x="107156" y="119063"/>
                  </a:cubicBezTo>
                  <a:cubicBezTo>
                    <a:pt x="107156" y="115117"/>
                    <a:pt x="110355" y="111919"/>
                    <a:pt x="114300" y="111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6AF9575-361C-57A6-2869-C9C287E561D7}"/>
                </a:ext>
              </a:extLst>
            </p:cNvPr>
            <p:cNvSpPr/>
            <p:nvPr/>
          </p:nvSpPr>
          <p:spPr>
            <a:xfrm>
              <a:off x="12075319" y="6905625"/>
              <a:ext cx="171450" cy="33337"/>
            </a:xfrm>
            <a:custGeom>
              <a:avLst/>
              <a:gdLst>
                <a:gd name="connsiteX0" fmla="*/ 161925 w 171450"/>
                <a:gd name="connsiteY0" fmla="*/ 14288 h 33337"/>
                <a:gd name="connsiteX1" fmla="*/ 23813 w 171450"/>
                <a:gd name="connsiteY1" fmla="*/ 14288 h 33337"/>
                <a:gd name="connsiteX2" fmla="*/ 19050 w 171450"/>
                <a:gd name="connsiteY2" fmla="*/ 9525 h 33337"/>
                <a:gd name="connsiteX3" fmla="*/ 9525 w 171450"/>
                <a:gd name="connsiteY3" fmla="*/ 0 h 33337"/>
                <a:gd name="connsiteX4" fmla="*/ 0 w 171450"/>
                <a:gd name="connsiteY4" fmla="*/ 9525 h 33337"/>
                <a:gd name="connsiteX5" fmla="*/ 23813 w 171450"/>
                <a:gd name="connsiteY5" fmla="*/ 33338 h 33337"/>
                <a:gd name="connsiteX6" fmla="*/ 161925 w 171450"/>
                <a:gd name="connsiteY6" fmla="*/ 33338 h 33337"/>
                <a:gd name="connsiteX7" fmla="*/ 171450 w 171450"/>
                <a:gd name="connsiteY7" fmla="*/ 23813 h 33337"/>
                <a:gd name="connsiteX8" fmla="*/ 161925 w 171450"/>
                <a:gd name="connsiteY8" fmla="*/ 14288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33337">
                  <a:moveTo>
                    <a:pt x="161925" y="14288"/>
                  </a:moveTo>
                  <a:lnTo>
                    <a:pt x="23813" y="14288"/>
                  </a:lnTo>
                  <a:cubicBezTo>
                    <a:pt x="21182" y="14288"/>
                    <a:pt x="19050" y="12155"/>
                    <a:pt x="19050" y="9525"/>
                  </a:cubicBezTo>
                  <a:cubicBezTo>
                    <a:pt x="19050" y="4264"/>
                    <a:pt x="14785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cubicBezTo>
                    <a:pt x="0" y="22676"/>
                    <a:pt x="10661" y="33338"/>
                    <a:pt x="23813" y="33338"/>
                  </a:cubicBezTo>
                  <a:lnTo>
                    <a:pt x="161925" y="33338"/>
                  </a:lnTo>
                  <a:cubicBezTo>
                    <a:pt x="167186" y="33338"/>
                    <a:pt x="171450" y="29073"/>
                    <a:pt x="171450" y="23813"/>
                  </a:cubicBezTo>
                  <a:cubicBezTo>
                    <a:pt x="171450" y="18552"/>
                    <a:pt x="167186" y="14288"/>
                    <a:pt x="16192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6FFB0F2-63CD-22BA-98FB-F4094259F36E}"/>
                </a:ext>
              </a:extLst>
            </p:cNvPr>
            <p:cNvSpPr/>
            <p:nvPr/>
          </p:nvSpPr>
          <p:spPr>
            <a:xfrm>
              <a:off x="12108656" y="6948487"/>
              <a:ext cx="19050" cy="23812"/>
            </a:xfrm>
            <a:custGeom>
              <a:avLst/>
              <a:gdLst>
                <a:gd name="connsiteX0" fmla="*/ 14288 w 19050"/>
                <a:gd name="connsiteY0" fmla="*/ 0 h 23812"/>
                <a:gd name="connsiteX1" fmla="*/ 4763 w 19050"/>
                <a:gd name="connsiteY1" fmla="*/ 0 h 23812"/>
                <a:gd name="connsiteX2" fmla="*/ 0 w 19050"/>
                <a:gd name="connsiteY2" fmla="*/ 4763 h 23812"/>
                <a:gd name="connsiteX3" fmla="*/ 0 w 19050"/>
                <a:gd name="connsiteY3" fmla="*/ 14288 h 23812"/>
                <a:gd name="connsiteX4" fmla="*/ 9525 w 19050"/>
                <a:gd name="connsiteY4" fmla="*/ 23813 h 23812"/>
                <a:gd name="connsiteX5" fmla="*/ 19050 w 19050"/>
                <a:gd name="connsiteY5" fmla="*/ 14288 h 23812"/>
                <a:gd name="connsiteX6" fmla="*/ 19050 w 19050"/>
                <a:gd name="connsiteY6" fmla="*/ 4763 h 23812"/>
                <a:gd name="connsiteX7" fmla="*/ 14288 w 19050"/>
                <a:gd name="connsiteY7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23812">
                  <a:moveTo>
                    <a:pt x="14288" y="0"/>
                  </a:moveTo>
                  <a:lnTo>
                    <a:pt x="4763" y="0"/>
                  </a:lnTo>
                  <a:cubicBezTo>
                    <a:pt x="2132" y="0"/>
                    <a:pt x="0" y="2133"/>
                    <a:pt x="0" y="4763"/>
                  </a:cubicBezTo>
                  <a:lnTo>
                    <a:pt x="0" y="14288"/>
                  </a:lnTo>
                  <a:cubicBezTo>
                    <a:pt x="0" y="19548"/>
                    <a:pt x="4265" y="23813"/>
                    <a:pt x="9525" y="23813"/>
                  </a:cubicBezTo>
                  <a:cubicBezTo>
                    <a:pt x="14785" y="23813"/>
                    <a:pt x="19050" y="19548"/>
                    <a:pt x="19050" y="14288"/>
                  </a:cubicBezTo>
                  <a:lnTo>
                    <a:pt x="19050" y="4763"/>
                  </a:lnTo>
                  <a:cubicBezTo>
                    <a:pt x="19050" y="2133"/>
                    <a:pt x="16918" y="0"/>
                    <a:pt x="14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0646CDC-FF2C-9996-4626-1B74572EE32E}"/>
              </a:ext>
            </a:extLst>
          </p:cNvPr>
          <p:cNvSpPr/>
          <p:nvPr/>
        </p:nvSpPr>
        <p:spPr>
          <a:xfrm>
            <a:off x="2625834" y="3716823"/>
            <a:ext cx="1461202" cy="1461948"/>
          </a:xfrm>
          <a:prstGeom prst="roundRect">
            <a:avLst>
              <a:gd name="adj" fmla="val 3915"/>
            </a:avLst>
          </a:prstGeom>
          <a:noFill/>
          <a:ln w="38100">
            <a:solidFill>
              <a:srgbClr val="00C2E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36" name="Graphic 2">
            <a:extLst>
              <a:ext uri="{FF2B5EF4-FFF2-40B4-BE49-F238E27FC236}">
                <a16:creationId xmlns:a16="http://schemas.microsoft.com/office/drawing/2014/main" id="{6EC984A1-6AAB-CA22-A8F7-53D38D090217}"/>
              </a:ext>
            </a:extLst>
          </p:cNvPr>
          <p:cNvGrpSpPr/>
          <p:nvPr/>
        </p:nvGrpSpPr>
        <p:grpSpPr>
          <a:xfrm>
            <a:off x="4845197" y="3858576"/>
            <a:ext cx="364722" cy="335246"/>
            <a:chOff x="12075288" y="6752914"/>
            <a:chExt cx="228652" cy="210173"/>
          </a:xfrm>
          <a:solidFill>
            <a:srgbClr val="11354D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331CE79-CAFE-5609-6D92-419EBF205A16}"/>
                </a:ext>
              </a:extLst>
            </p:cNvPr>
            <p:cNvSpPr/>
            <p:nvPr/>
          </p:nvSpPr>
          <p:spPr>
            <a:xfrm>
              <a:off x="12075288" y="6752914"/>
              <a:ext cx="228652" cy="141266"/>
            </a:xfrm>
            <a:custGeom>
              <a:avLst/>
              <a:gdLst>
                <a:gd name="connsiteX0" fmla="*/ 20833 w 228652"/>
                <a:gd name="connsiteY0" fmla="*/ 140166 h 141266"/>
                <a:gd name="connsiteX1" fmla="*/ 33069 w 228652"/>
                <a:gd name="connsiteY1" fmla="*/ 136558 h 141266"/>
                <a:gd name="connsiteX2" fmla="*/ 34091 w 228652"/>
                <a:gd name="connsiteY2" fmla="*/ 133412 h 141266"/>
                <a:gd name="connsiteX3" fmla="*/ 34206 w 228652"/>
                <a:gd name="connsiteY3" fmla="*/ 132612 h 141266"/>
                <a:gd name="connsiteX4" fmla="*/ 30062 w 228652"/>
                <a:gd name="connsiteY4" fmla="*/ 123478 h 141266"/>
                <a:gd name="connsiteX5" fmla="*/ 25167 w 228652"/>
                <a:gd name="connsiteY5" fmla="*/ 119925 h 141266"/>
                <a:gd name="connsiteX6" fmla="*/ 19080 w 228652"/>
                <a:gd name="connsiteY6" fmla="*/ 102923 h 141266"/>
                <a:gd name="connsiteX7" fmla="*/ 43712 w 228652"/>
                <a:gd name="connsiteY7" fmla="*/ 78282 h 141266"/>
                <a:gd name="connsiteX8" fmla="*/ 48808 w 228652"/>
                <a:gd name="connsiteY8" fmla="*/ 78815 h 141266"/>
                <a:gd name="connsiteX9" fmla="*/ 56532 w 228652"/>
                <a:gd name="connsiteY9" fmla="*/ 77043 h 141266"/>
                <a:gd name="connsiteX10" fmla="*/ 60266 w 228652"/>
                <a:gd name="connsiteY10" fmla="*/ 69623 h 141266"/>
                <a:gd name="connsiteX11" fmla="*/ 163298 w 228652"/>
                <a:gd name="connsiteY11" fmla="*/ 50145 h 141266"/>
                <a:gd name="connsiteX12" fmla="*/ 172614 w 228652"/>
                <a:gd name="connsiteY12" fmla="*/ 55565 h 141266"/>
                <a:gd name="connsiteX13" fmla="*/ 200588 w 228652"/>
                <a:gd name="connsiteY13" fmla="*/ 67709 h 141266"/>
                <a:gd name="connsiteX14" fmla="*/ 209494 w 228652"/>
                <a:gd name="connsiteY14" fmla="*/ 94379 h 141266"/>
                <a:gd name="connsiteX15" fmla="*/ 196874 w 228652"/>
                <a:gd name="connsiteY15" fmla="*/ 119211 h 141266"/>
                <a:gd name="connsiteX16" fmla="*/ 193673 w 228652"/>
                <a:gd name="connsiteY16" fmla="*/ 128250 h 141266"/>
                <a:gd name="connsiteX17" fmla="*/ 193769 w 228652"/>
                <a:gd name="connsiteY17" fmla="*/ 128697 h 141266"/>
                <a:gd name="connsiteX18" fmla="*/ 204161 w 228652"/>
                <a:gd name="connsiteY18" fmla="*/ 136165 h 141266"/>
                <a:gd name="connsiteX19" fmla="*/ 208208 w 228652"/>
                <a:gd name="connsiteY19" fmla="*/ 134413 h 141266"/>
                <a:gd name="connsiteX20" fmla="*/ 228630 w 228652"/>
                <a:gd name="connsiteY20" fmla="*/ 92979 h 141266"/>
                <a:gd name="connsiteX21" fmla="*/ 178929 w 228652"/>
                <a:gd name="connsiteY21" fmla="*/ 36781 h 141266"/>
                <a:gd name="connsiteX22" fmla="*/ 177119 w 228652"/>
                <a:gd name="connsiteY22" fmla="*/ 35638 h 141266"/>
                <a:gd name="connsiteX23" fmla="*/ 76740 w 228652"/>
                <a:gd name="connsiteY23" fmla="*/ 10386 h 141266"/>
                <a:gd name="connsiteX24" fmla="*/ 42826 w 228652"/>
                <a:gd name="connsiteY24" fmla="*/ 57460 h 141266"/>
                <a:gd name="connsiteX25" fmla="*/ 40664 w 228652"/>
                <a:gd name="connsiteY25" fmla="*/ 59317 h 141266"/>
                <a:gd name="connsiteX26" fmla="*/ 5936 w 228652"/>
                <a:gd name="connsiteY26" fmla="*/ 80758 h 141266"/>
                <a:gd name="connsiteX27" fmla="*/ 30 w 228652"/>
                <a:gd name="connsiteY27" fmla="*/ 104066 h 141266"/>
                <a:gd name="connsiteX28" fmla="*/ 11793 w 228652"/>
                <a:gd name="connsiteY28" fmla="*/ 133498 h 141266"/>
                <a:gd name="connsiteX29" fmla="*/ 20833 w 228652"/>
                <a:gd name="connsiteY29" fmla="*/ 140166 h 14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8652" h="141266">
                  <a:moveTo>
                    <a:pt x="20833" y="140166"/>
                  </a:moveTo>
                  <a:cubicBezTo>
                    <a:pt x="25207" y="142549"/>
                    <a:pt x="30686" y="140933"/>
                    <a:pt x="33069" y="136558"/>
                  </a:cubicBezTo>
                  <a:cubicBezTo>
                    <a:pt x="33601" y="135582"/>
                    <a:pt x="33947" y="134515"/>
                    <a:pt x="34091" y="133412"/>
                  </a:cubicBezTo>
                  <a:lnTo>
                    <a:pt x="34206" y="132612"/>
                  </a:lnTo>
                  <a:cubicBezTo>
                    <a:pt x="34873" y="129000"/>
                    <a:pt x="33220" y="125355"/>
                    <a:pt x="30062" y="123478"/>
                  </a:cubicBezTo>
                  <a:cubicBezTo>
                    <a:pt x="28266" y="122539"/>
                    <a:pt x="26616" y="121342"/>
                    <a:pt x="25167" y="119925"/>
                  </a:cubicBezTo>
                  <a:cubicBezTo>
                    <a:pt x="20864" y="115349"/>
                    <a:pt x="18658" y="109189"/>
                    <a:pt x="19080" y="102923"/>
                  </a:cubicBezTo>
                  <a:cubicBezTo>
                    <a:pt x="19085" y="89320"/>
                    <a:pt x="30109" y="78292"/>
                    <a:pt x="43712" y="78282"/>
                  </a:cubicBezTo>
                  <a:cubicBezTo>
                    <a:pt x="45424" y="78286"/>
                    <a:pt x="47132" y="78464"/>
                    <a:pt x="48808" y="78815"/>
                  </a:cubicBezTo>
                  <a:cubicBezTo>
                    <a:pt x="51517" y="79363"/>
                    <a:pt x="54332" y="78718"/>
                    <a:pt x="56532" y="77043"/>
                  </a:cubicBezTo>
                  <a:cubicBezTo>
                    <a:pt x="58847" y="75272"/>
                    <a:pt x="60222" y="72538"/>
                    <a:pt x="60266" y="69623"/>
                  </a:cubicBezTo>
                  <a:cubicBezTo>
                    <a:pt x="60990" y="14979"/>
                    <a:pt x="139257" y="-585"/>
                    <a:pt x="163298" y="50145"/>
                  </a:cubicBezTo>
                  <a:cubicBezTo>
                    <a:pt x="165034" y="53657"/>
                    <a:pt x="168703" y="55791"/>
                    <a:pt x="172614" y="55565"/>
                  </a:cubicBezTo>
                  <a:cubicBezTo>
                    <a:pt x="183302" y="55140"/>
                    <a:pt x="193600" y="59611"/>
                    <a:pt x="200588" y="67709"/>
                  </a:cubicBezTo>
                  <a:cubicBezTo>
                    <a:pt x="207030" y="75035"/>
                    <a:pt x="210241" y="84652"/>
                    <a:pt x="209494" y="94379"/>
                  </a:cubicBezTo>
                  <a:cubicBezTo>
                    <a:pt x="209205" y="104125"/>
                    <a:pt x="204577" y="113232"/>
                    <a:pt x="196874" y="119211"/>
                  </a:cubicBezTo>
                  <a:cubicBezTo>
                    <a:pt x="194171" y="121367"/>
                    <a:pt x="192929" y="124873"/>
                    <a:pt x="193673" y="128250"/>
                  </a:cubicBezTo>
                  <a:lnTo>
                    <a:pt x="193769" y="128697"/>
                  </a:lnTo>
                  <a:cubicBezTo>
                    <a:pt x="194576" y="133630"/>
                    <a:pt x="199229" y="136973"/>
                    <a:pt x="204161" y="136165"/>
                  </a:cubicBezTo>
                  <a:cubicBezTo>
                    <a:pt x="205634" y="135923"/>
                    <a:pt x="207025" y="135321"/>
                    <a:pt x="208208" y="134413"/>
                  </a:cubicBezTo>
                  <a:cubicBezTo>
                    <a:pt x="221183" y="124607"/>
                    <a:pt x="228757" y="109242"/>
                    <a:pt x="228630" y="92979"/>
                  </a:cubicBezTo>
                  <a:cubicBezTo>
                    <a:pt x="229445" y="64081"/>
                    <a:pt x="207709" y="39504"/>
                    <a:pt x="178929" y="36781"/>
                  </a:cubicBezTo>
                  <a:cubicBezTo>
                    <a:pt x="178178" y="36708"/>
                    <a:pt x="177507" y="36284"/>
                    <a:pt x="177119" y="35638"/>
                  </a:cubicBezTo>
                  <a:cubicBezTo>
                    <a:pt x="156373" y="946"/>
                    <a:pt x="111433" y="-10360"/>
                    <a:pt x="76740" y="10386"/>
                  </a:cubicBezTo>
                  <a:cubicBezTo>
                    <a:pt x="59433" y="20735"/>
                    <a:pt x="47163" y="37767"/>
                    <a:pt x="42826" y="57460"/>
                  </a:cubicBezTo>
                  <a:cubicBezTo>
                    <a:pt x="42599" y="58491"/>
                    <a:pt x="41718" y="59249"/>
                    <a:pt x="40664" y="59317"/>
                  </a:cubicBezTo>
                  <a:cubicBezTo>
                    <a:pt x="26286" y="60381"/>
                    <a:pt x="13328" y="68381"/>
                    <a:pt x="5936" y="80758"/>
                  </a:cubicBezTo>
                  <a:cubicBezTo>
                    <a:pt x="1773" y="87801"/>
                    <a:pt x="-277" y="95891"/>
                    <a:pt x="30" y="104066"/>
                  </a:cubicBezTo>
                  <a:cubicBezTo>
                    <a:pt x="-172" y="115061"/>
                    <a:pt x="4069" y="125671"/>
                    <a:pt x="11793" y="133498"/>
                  </a:cubicBezTo>
                  <a:cubicBezTo>
                    <a:pt x="14484" y="136127"/>
                    <a:pt x="17526" y="138371"/>
                    <a:pt x="20833" y="1401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C0F4B32-4857-7600-4A96-437A4FFE7623}"/>
                </a:ext>
              </a:extLst>
            </p:cNvPr>
            <p:cNvSpPr/>
            <p:nvPr/>
          </p:nvSpPr>
          <p:spPr>
            <a:xfrm>
              <a:off x="12175150" y="6882393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7 w 28575"/>
                <a:gd name="connsiteY1" fmla="*/ 28575 h 28575"/>
                <a:gd name="connsiteX2" fmla="*/ 0 w 28575"/>
                <a:gd name="connsiteY2" fmla="*/ 14288 h 28575"/>
                <a:gd name="connsiteX3" fmla="*/ 14287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F6B87B2-EC45-7AD4-6321-1B461A4E94D3}"/>
                </a:ext>
              </a:extLst>
            </p:cNvPr>
            <p:cNvSpPr/>
            <p:nvPr/>
          </p:nvSpPr>
          <p:spPr>
            <a:xfrm>
              <a:off x="12129942" y="6830282"/>
              <a:ext cx="119043" cy="132806"/>
            </a:xfrm>
            <a:custGeom>
              <a:avLst/>
              <a:gdLst>
                <a:gd name="connsiteX0" fmla="*/ 116674 w 119043"/>
                <a:gd name="connsiteY0" fmla="*/ 99641 h 132806"/>
                <a:gd name="connsiteX1" fmla="*/ 114436 w 119043"/>
                <a:gd name="connsiteY1" fmla="*/ 79524 h 132806"/>
                <a:gd name="connsiteX2" fmla="*/ 105035 w 119043"/>
                <a:gd name="connsiteY2" fmla="*/ 69389 h 132806"/>
                <a:gd name="connsiteX3" fmla="*/ 105035 w 119043"/>
                <a:gd name="connsiteY3" fmla="*/ 63427 h 132806"/>
                <a:gd name="connsiteX4" fmla="*/ 114436 w 119043"/>
                <a:gd name="connsiteY4" fmla="*/ 53282 h 132806"/>
                <a:gd name="connsiteX5" fmla="*/ 113563 w 119043"/>
                <a:gd name="connsiteY5" fmla="*/ 29280 h 132806"/>
                <a:gd name="connsiteX6" fmla="*/ 98243 w 119043"/>
                <a:gd name="connsiteY6" fmla="*/ 25155 h 132806"/>
                <a:gd name="connsiteX7" fmla="*/ 84813 w 119043"/>
                <a:gd name="connsiteY7" fmla="*/ 28270 h 132806"/>
                <a:gd name="connsiteX8" fmla="*/ 79727 w 119043"/>
                <a:gd name="connsiteY8" fmla="*/ 25308 h 132806"/>
                <a:gd name="connsiteX9" fmla="*/ 75688 w 119043"/>
                <a:gd name="connsiteY9" fmla="*/ 12049 h 132806"/>
                <a:gd name="connsiteX10" fmla="*/ 54633 w 119043"/>
                <a:gd name="connsiteY10" fmla="*/ 719 h 132806"/>
                <a:gd name="connsiteX11" fmla="*/ 43303 w 119043"/>
                <a:gd name="connsiteY11" fmla="*/ 12049 h 132806"/>
                <a:gd name="connsiteX12" fmla="*/ 39265 w 119043"/>
                <a:gd name="connsiteY12" fmla="*/ 25308 h 132806"/>
                <a:gd name="connsiteX13" fmla="*/ 34188 w 119043"/>
                <a:gd name="connsiteY13" fmla="*/ 28270 h 132806"/>
                <a:gd name="connsiteX14" fmla="*/ 20748 w 119043"/>
                <a:gd name="connsiteY14" fmla="*/ 25155 h 132806"/>
                <a:gd name="connsiteX15" fmla="*/ 430 w 119043"/>
                <a:gd name="connsiteY15" fmla="*/ 37962 h 132806"/>
                <a:gd name="connsiteX16" fmla="*/ 4555 w 119043"/>
                <a:gd name="connsiteY16" fmla="*/ 53282 h 132806"/>
                <a:gd name="connsiteX17" fmla="*/ 13957 w 119043"/>
                <a:gd name="connsiteY17" fmla="*/ 63427 h 132806"/>
                <a:gd name="connsiteX18" fmla="*/ 13957 w 119043"/>
                <a:gd name="connsiteY18" fmla="*/ 69389 h 132806"/>
                <a:gd name="connsiteX19" fmla="*/ 4546 w 119043"/>
                <a:gd name="connsiteY19" fmla="*/ 79524 h 132806"/>
                <a:gd name="connsiteX20" fmla="*/ 5419 w 119043"/>
                <a:gd name="connsiteY20" fmla="*/ 103526 h 132806"/>
                <a:gd name="connsiteX21" fmla="*/ 20738 w 119043"/>
                <a:gd name="connsiteY21" fmla="*/ 107651 h 132806"/>
                <a:gd name="connsiteX22" fmla="*/ 34178 w 119043"/>
                <a:gd name="connsiteY22" fmla="*/ 104536 h 132806"/>
                <a:gd name="connsiteX23" fmla="*/ 39255 w 119043"/>
                <a:gd name="connsiteY23" fmla="*/ 107499 h 132806"/>
                <a:gd name="connsiteX24" fmla="*/ 43294 w 119043"/>
                <a:gd name="connsiteY24" fmla="*/ 120758 h 132806"/>
                <a:gd name="connsiteX25" fmla="*/ 64349 w 119043"/>
                <a:gd name="connsiteY25" fmla="*/ 132088 h 132806"/>
                <a:gd name="connsiteX26" fmla="*/ 75679 w 119043"/>
                <a:gd name="connsiteY26" fmla="*/ 120758 h 132806"/>
                <a:gd name="connsiteX27" fmla="*/ 79717 w 119043"/>
                <a:gd name="connsiteY27" fmla="*/ 107499 h 132806"/>
                <a:gd name="connsiteX28" fmla="*/ 84794 w 119043"/>
                <a:gd name="connsiteY28" fmla="*/ 104536 h 132806"/>
                <a:gd name="connsiteX29" fmla="*/ 98234 w 119043"/>
                <a:gd name="connsiteY29" fmla="*/ 107651 h 132806"/>
                <a:gd name="connsiteX30" fmla="*/ 116674 w 119043"/>
                <a:gd name="connsiteY30" fmla="*/ 99641 h 132806"/>
                <a:gd name="connsiteX31" fmla="*/ 59524 w 119043"/>
                <a:gd name="connsiteY31" fmla="*/ 94973 h 132806"/>
                <a:gd name="connsiteX32" fmla="*/ 30949 w 119043"/>
                <a:gd name="connsiteY32" fmla="*/ 66398 h 132806"/>
                <a:gd name="connsiteX33" fmla="*/ 59524 w 119043"/>
                <a:gd name="connsiteY33" fmla="*/ 37823 h 132806"/>
                <a:gd name="connsiteX34" fmla="*/ 88099 w 119043"/>
                <a:gd name="connsiteY34" fmla="*/ 66398 h 132806"/>
                <a:gd name="connsiteX35" fmla="*/ 59524 w 119043"/>
                <a:gd name="connsiteY35" fmla="*/ 94973 h 132806"/>
                <a:gd name="connsiteX36" fmla="*/ 59496 w 119043"/>
                <a:gd name="connsiteY36" fmla="*/ 94973 h 13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9043" h="132806">
                  <a:moveTo>
                    <a:pt x="116674" y="99641"/>
                  </a:moveTo>
                  <a:cubicBezTo>
                    <a:pt x="120527" y="93192"/>
                    <a:pt x="119612" y="84967"/>
                    <a:pt x="114436" y="79524"/>
                  </a:cubicBezTo>
                  <a:lnTo>
                    <a:pt x="105035" y="69389"/>
                  </a:lnTo>
                  <a:cubicBezTo>
                    <a:pt x="103492" y="67701"/>
                    <a:pt x="103492" y="65114"/>
                    <a:pt x="105035" y="63427"/>
                  </a:cubicBezTo>
                  <a:lnTo>
                    <a:pt x="114436" y="53282"/>
                  </a:lnTo>
                  <a:cubicBezTo>
                    <a:pt x="120822" y="46414"/>
                    <a:pt x="120432" y="35668"/>
                    <a:pt x="113563" y="29280"/>
                  </a:cubicBezTo>
                  <a:cubicBezTo>
                    <a:pt x="109452" y="25458"/>
                    <a:pt x="103718" y="23914"/>
                    <a:pt x="98243" y="25155"/>
                  </a:cubicBezTo>
                  <a:lnTo>
                    <a:pt x="84813" y="28270"/>
                  </a:lnTo>
                  <a:cubicBezTo>
                    <a:pt x="82605" y="28757"/>
                    <a:pt x="80393" y="27469"/>
                    <a:pt x="79727" y="25308"/>
                  </a:cubicBezTo>
                  <a:lnTo>
                    <a:pt x="75688" y="12049"/>
                  </a:lnTo>
                  <a:cubicBezTo>
                    <a:pt x="73003" y="3106"/>
                    <a:pt x="63576" y="-1967"/>
                    <a:pt x="54633" y="719"/>
                  </a:cubicBezTo>
                  <a:cubicBezTo>
                    <a:pt x="49193" y="2353"/>
                    <a:pt x="44937" y="6609"/>
                    <a:pt x="43303" y="12049"/>
                  </a:cubicBezTo>
                  <a:lnTo>
                    <a:pt x="39265" y="25308"/>
                  </a:lnTo>
                  <a:cubicBezTo>
                    <a:pt x="38622" y="27482"/>
                    <a:pt x="36397" y="28781"/>
                    <a:pt x="34188" y="28270"/>
                  </a:cubicBezTo>
                  <a:lnTo>
                    <a:pt x="20748" y="25155"/>
                  </a:lnTo>
                  <a:cubicBezTo>
                    <a:pt x="11601" y="23082"/>
                    <a:pt x="2504" y="28816"/>
                    <a:pt x="430" y="37962"/>
                  </a:cubicBezTo>
                  <a:cubicBezTo>
                    <a:pt x="-811" y="43437"/>
                    <a:pt x="733" y="49171"/>
                    <a:pt x="4555" y="53282"/>
                  </a:cubicBezTo>
                  <a:lnTo>
                    <a:pt x="13957" y="63427"/>
                  </a:lnTo>
                  <a:cubicBezTo>
                    <a:pt x="15499" y="65114"/>
                    <a:pt x="15499" y="67701"/>
                    <a:pt x="13957" y="69389"/>
                  </a:cubicBezTo>
                  <a:lnTo>
                    <a:pt x="4546" y="79524"/>
                  </a:lnTo>
                  <a:cubicBezTo>
                    <a:pt x="-1841" y="86392"/>
                    <a:pt x="-1450" y="97138"/>
                    <a:pt x="5419" y="103526"/>
                  </a:cubicBezTo>
                  <a:cubicBezTo>
                    <a:pt x="9530" y="107348"/>
                    <a:pt x="15264" y="108892"/>
                    <a:pt x="20738" y="107651"/>
                  </a:cubicBezTo>
                  <a:lnTo>
                    <a:pt x="34178" y="104536"/>
                  </a:lnTo>
                  <a:cubicBezTo>
                    <a:pt x="36385" y="104040"/>
                    <a:pt x="38601" y="105333"/>
                    <a:pt x="39255" y="107499"/>
                  </a:cubicBezTo>
                  <a:lnTo>
                    <a:pt x="43294" y="120758"/>
                  </a:lnTo>
                  <a:cubicBezTo>
                    <a:pt x="45979" y="129701"/>
                    <a:pt x="55406" y="134773"/>
                    <a:pt x="64349" y="132088"/>
                  </a:cubicBezTo>
                  <a:cubicBezTo>
                    <a:pt x="69788" y="130454"/>
                    <a:pt x="74045" y="126197"/>
                    <a:pt x="75679" y="120758"/>
                  </a:cubicBezTo>
                  <a:lnTo>
                    <a:pt x="79717" y="107499"/>
                  </a:lnTo>
                  <a:cubicBezTo>
                    <a:pt x="80347" y="105315"/>
                    <a:pt x="82582" y="104010"/>
                    <a:pt x="84794" y="104536"/>
                  </a:cubicBezTo>
                  <a:lnTo>
                    <a:pt x="98234" y="107651"/>
                  </a:lnTo>
                  <a:cubicBezTo>
                    <a:pt x="105482" y="109433"/>
                    <a:pt x="113029" y="106155"/>
                    <a:pt x="116674" y="99641"/>
                  </a:cubicBezTo>
                  <a:close/>
                  <a:moveTo>
                    <a:pt x="59524" y="94973"/>
                  </a:moveTo>
                  <a:cubicBezTo>
                    <a:pt x="43742" y="94973"/>
                    <a:pt x="30949" y="82180"/>
                    <a:pt x="30949" y="66398"/>
                  </a:cubicBezTo>
                  <a:cubicBezTo>
                    <a:pt x="30949" y="50616"/>
                    <a:pt x="43742" y="37823"/>
                    <a:pt x="59524" y="37823"/>
                  </a:cubicBezTo>
                  <a:cubicBezTo>
                    <a:pt x="75306" y="37823"/>
                    <a:pt x="88099" y="50616"/>
                    <a:pt x="88099" y="66398"/>
                  </a:cubicBezTo>
                  <a:cubicBezTo>
                    <a:pt x="88099" y="82180"/>
                    <a:pt x="75306" y="94973"/>
                    <a:pt x="59524" y="94973"/>
                  </a:cubicBezTo>
                  <a:cubicBezTo>
                    <a:pt x="59515" y="94973"/>
                    <a:pt x="59505" y="94973"/>
                    <a:pt x="59496" y="949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D359A1CE-1B77-0492-76DC-56D6ECC42976}"/>
              </a:ext>
            </a:extLst>
          </p:cNvPr>
          <p:cNvSpPr/>
          <p:nvPr/>
        </p:nvSpPr>
        <p:spPr>
          <a:xfrm>
            <a:off x="4296957" y="3717243"/>
            <a:ext cx="1461202" cy="1461948"/>
          </a:xfrm>
          <a:prstGeom prst="roundRect">
            <a:avLst>
              <a:gd name="adj" fmla="val 3915"/>
            </a:avLst>
          </a:prstGeom>
          <a:noFill/>
          <a:ln w="38100">
            <a:solidFill>
              <a:srgbClr val="00C2E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A88C3049-5EA1-EA08-F134-8B8CD3C3B3DF}"/>
              </a:ext>
            </a:extLst>
          </p:cNvPr>
          <p:cNvSpPr/>
          <p:nvPr/>
        </p:nvSpPr>
        <p:spPr>
          <a:xfrm>
            <a:off x="5967389" y="3717243"/>
            <a:ext cx="1461202" cy="1461948"/>
          </a:xfrm>
          <a:prstGeom prst="roundRect">
            <a:avLst>
              <a:gd name="adj" fmla="val 3915"/>
            </a:avLst>
          </a:prstGeom>
          <a:solidFill>
            <a:srgbClr val="11354D"/>
          </a:solidFill>
          <a:ln w="38100">
            <a:solidFill>
              <a:srgbClr val="11354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42" name="Graphic 11">
            <a:extLst>
              <a:ext uri="{FF2B5EF4-FFF2-40B4-BE49-F238E27FC236}">
                <a16:creationId xmlns:a16="http://schemas.microsoft.com/office/drawing/2014/main" id="{2F6DBCA7-EE12-F7F3-26C5-F37E32E34764}"/>
              </a:ext>
            </a:extLst>
          </p:cNvPr>
          <p:cNvGrpSpPr/>
          <p:nvPr/>
        </p:nvGrpSpPr>
        <p:grpSpPr>
          <a:xfrm>
            <a:off x="6530991" y="3858576"/>
            <a:ext cx="333999" cy="333987"/>
            <a:chOff x="12075319" y="6743707"/>
            <a:chExt cx="228600" cy="228592"/>
          </a:xfrm>
          <a:solidFill>
            <a:schemeClr val="bg1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30FD38E-35DF-5E14-81C6-0A80FE659718}"/>
                </a:ext>
              </a:extLst>
            </p:cNvPr>
            <p:cNvSpPr/>
            <p:nvPr/>
          </p:nvSpPr>
          <p:spPr>
            <a:xfrm>
              <a:off x="12103894" y="6819900"/>
              <a:ext cx="66675" cy="114300"/>
            </a:xfrm>
            <a:custGeom>
              <a:avLst/>
              <a:gdLst>
                <a:gd name="connsiteX0" fmla="*/ 0 w 66675"/>
                <a:gd name="connsiteY0" fmla="*/ 109538 h 114300"/>
                <a:gd name="connsiteX1" fmla="*/ 4763 w 66675"/>
                <a:gd name="connsiteY1" fmla="*/ 114300 h 114300"/>
                <a:gd name="connsiteX2" fmla="*/ 61913 w 66675"/>
                <a:gd name="connsiteY2" fmla="*/ 114300 h 114300"/>
                <a:gd name="connsiteX3" fmla="*/ 66675 w 66675"/>
                <a:gd name="connsiteY3" fmla="*/ 109538 h 114300"/>
                <a:gd name="connsiteX4" fmla="*/ 66675 w 66675"/>
                <a:gd name="connsiteY4" fmla="*/ 55474 h 114300"/>
                <a:gd name="connsiteX5" fmla="*/ 66027 w 66675"/>
                <a:gd name="connsiteY5" fmla="*/ 53845 h 114300"/>
                <a:gd name="connsiteX6" fmla="*/ 54083 w 66675"/>
                <a:gd name="connsiteY6" fmla="*/ 37652 h 114300"/>
                <a:gd name="connsiteX7" fmla="*/ 52747 w 66675"/>
                <a:gd name="connsiteY7" fmla="*/ 37484 h 114300"/>
                <a:gd name="connsiteX8" fmla="*/ 52388 w 66675"/>
                <a:gd name="connsiteY8" fmla="*/ 38100 h 114300"/>
                <a:gd name="connsiteX9" fmla="*/ 33327 w 66675"/>
                <a:gd name="connsiteY9" fmla="*/ 57140 h 114300"/>
                <a:gd name="connsiteX10" fmla="*/ 14288 w 66675"/>
                <a:gd name="connsiteY10" fmla="*/ 38079 h 114300"/>
                <a:gd name="connsiteX11" fmla="*/ 33348 w 66675"/>
                <a:gd name="connsiteY11" fmla="*/ 19039 h 114300"/>
                <a:gd name="connsiteX12" fmla="*/ 42682 w 66675"/>
                <a:gd name="connsiteY12" fmla="*/ 21488 h 114300"/>
                <a:gd name="connsiteX13" fmla="*/ 45924 w 66675"/>
                <a:gd name="connsiteY13" fmla="*/ 20579 h 114300"/>
                <a:gd name="connsiteX14" fmla="*/ 46139 w 66675"/>
                <a:gd name="connsiteY14" fmla="*/ 18764 h 114300"/>
                <a:gd name="connsiteX15" fmla="*/ 43148 w 66675"/>
                <a:gd name="connsiteY15" fmla="*/ 2191 h 114300"/>
                <a:gd name="connsiteX16" fmla="*/ 40767 w 66675"/>
                <a:gd name="connsiteY16" fmla="*/ 0 h 114300"/>
                <a:gd name="connsiteX17" fmla="*/ 2381 w 66675"/>
                <a:gd name="connsiteY17" fmla="*/ 0 h 114300"/>
                <a:gd name="connsiteX18" fmla="*/ 0 w 66675"/>
                <a:gd name="connsiteY18" fmla="*/ 2381 h 114300"/>
                <a:gd name="connsiteX19" fmla="*/ 33338 w 66675"/>
                <a:gd name="connsiteY19" fmla="*/ 71438 h 114300"/>
                <a:gd name="connsiteX20" fmla="*/ 47625 w 66675"/>
                <a:gd name="connsiteY20" fmla="*/ 85725 h 114300"/>
                <a:gd name="connsiteX21" fmla="*/ 33338 w 66675"/>
                <a:gd name="connsiteY21" fmla="*/ 100013 h 114300"/>
                <a:gd name="connsiteX22" fmla="*/ 19050 w 66675"/>
                <a:gd name="connsiteY22" fmla="*/ 85725 h 114300"/>
                <a:gd name="connsiteX23" fmla="*/ 33338 w 66675"/>
                <a:gd name="connsiteY23" fmla="*/ 7143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675" h="114300">
                  <a:moveTo>
                    <a:pt x="0" y="109538"/>
                  </a:moveTo>
                  <a:cubicBezTo>
                    <a:pt x="0" y="112167"/>
                    <a:pt x="2132" y="114300"/>
                    <a:pt x="4763" y="114300"/>
                  </a:cubicBezTo>
                  <a:lnTo>
                    <a:pt x="61913" y="114300"/>
                  </a:lnTo>
                  <a:cubicBezTo>
                    <a:pt x="64543" y="114300"/>
                    <a:pt x="66675" y="112167"/>
                    <a:pt x="66675" y="109538"/>
                  </a:cubicBezTo>
                  <a:lnTo>
                    <a:pt x="66675" y="55474"/>
                  </a:lnTo>
                  <a:cubicBezTo>
                    <a:pt x="66674" y="54868"/>
                    <a:pt x="66442" y="54286"/>
                    <a:pt x="66027" y="53845"/>
                  </a:cubicBezTo>
                  <a:cubicBezTo>
                    <a:pt x="61427" y="48933"/>
                    <a:pt x="57418" y="43498"/>
                    <a:pt x="54083" y="37652"/>
                  </a:cubicBezTo>
                  <a:cubicBezTo>
                    <a:pt x="53761" y="37237"/>
                    <a:pt x="53162" y="37161"/>
                    <a:pt x="52747" y="37484"/>
                  </a:cubicBezTo>
                  <a:cubicBezTo>
                    <a:pt x="52552" y="37634"/>
                    <a:pt x="52423" y="37855"/>
                    <a:pt x="52388" y="38100"/>
                  </a:cubicBezTo>
                  <a:cubicBezTo>
                    <a:pt x="52382" y="48621"/>
                    <a:pt x="43848" y="57145"/>
                    <a:pt x="33327" y="57140"/>
                  </a:cubicBezTo>
                  <a:cubicBezTo>
                    <a:pt x="22806" y="57134"/>
                    <a:pt x="14282" y="48599"/>
                    <a:pt x="14288" y="38079"/>
                  </a:cubicBezTo>
                  <a:cubicBezTo>
                    <a:pt x="14293" y="27558"/>
                    <a:pt x="22827" y="19034"/>
                    <a:pt x="33348" y="19039"/>
                  </a:cubicBezTo>
                  <a:cubicBezTo>
                    <a:pt x="36618" y="19041"/>
                    <a:pt x="39832" y="19884"/>
                    <a:pt x="42682" y="21488"/>
                  </a:cubicBezTo>
                  <a:cubicBezTo>
                    <a:pt x="43828" y="22132"/>
                    <a:pt x="45280" y="21725"/>
                    <a:pt x="45924" y="20579"/>
                  </a:cubicBezTo>
                  <a:cubicBezTo>
                    <a:pt x="46234" y="20026"/>
                    <a:pt x="46311" y="19374"/>
                    <a:pt x="46139" y="18764"/>
                  </a:cubicBezTo>
                  <a:cubicBezTo>
                    <a:pt x="44596" y="13352"/>
                    <a:pt x="43594" y="7801"/>
                    <a:pt x="43148" y="2191"/>
                  </a:cubicBezTo>
                  <a:cubicBezTo>
                    <a:pt x="43044" y="953"/>
                    <a:pt x="42009" y="1"/>
                    <a:pt x="40767" y="0"/>
                  </a:cubicBezTo>
                  <a:lnTo>
                    <a:pt x="2381" y="0"/>
                  </a:lnTo>
                  <a:cubicBezTo>
                    <a:pt x="1066" y="0"/>
                    <a:pt x="0" y="1066"/>
                    <a:pt x="0" y="2381"/>
                  </a:cubicBezTo>
                  <a:close/>
                  <a:moveTo>
                    <a:pt x="33338" y="71438"/>
                  </a:moveTo>
                  <a:cubicBezTo>
                    <a:pt x="41228" y="71438"/>
                    <a:pt x="47625" y="77834"/>
                    <a:pt x="47625" y="85725"/>
                  </a:cubicBezTo>
                  <a:cubicBezTo>
                    <a:pt x="47625" y="93616"/>
                    <a:pt x="41228" y="100013"/>
                    <a:pt x="33338" y="100013"/>
                  </a:cubicBezTo>
                  <a:cubicBezTo>
                    <a:pt x="25447" y="100013"/>
                    <a:pt x="19050" y="93616"/>
                    <a:pt x="19050" y="85725"/>
                  </a:cubicBezTo>
                  <a:cubicBezTo>
                    <a:pt x="19050" y="77834"/>
                    <a:pt x="25447" y="71438"/>
                    <a:pt x="33338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0C62351-001A-3B51-6E5C-E5CB991C2D69}"/>
                </a:ext>
              </a:extLst>
            </p:cNvPr>
            <p:cNvSpPr/>
            <p:nvPr/>
          </p:nvSpPr>
          <p:spPr>
            <a:xfrm>
              <a:off x="12075319" y="6743707"/>
              <a:ext cx="228600" cy="228592"/>
            </a:xfrm>
            <a:custGeom>
              <a:avLst/>
              <a:gdLst>
                <a:gd name="connsiteX0" fmla="*/ 228600 w 228600"/>
                <a:gd name="connsiteY0" fmla="*/ 71430 h 228592"/>
                <a:gd name="connsiteX1" fmla="*/ 157155 w 228600"/>
                <a:gd name="connsiteY1" fmla="*/ 0 h 228592"/>
                <a:gd name="connsiteX2" fmla="*/ 85725 w 228600"/>
                <a:gd name="connsiteY2" fmla="*/ 71445 h 228592"/>
                <a:gd name="connsiteX3" fmla="*/ 141027 w 228600"/>
                <a:gd name="connsiteY3" fmla="*/ 141029 h 228592"/>
                <a:gd name="connsiteX4" fmla="*/ 142875 w 228600"/>
                <a:gd name="connsiteY4" fmla="*/ 143353 h 228592"/>
                <a:gd name="connsiteX5" fmla="*/ 142875 w 228600"/>
                <a:gd name="connsiteY5" fmla="*/ 164260 h 228592"/>
                <a:gd name="connsiteX6" fmla="*/ 140513 w 228600"/>
                <a:gd name="connsiteY6" fmla="*/ 166642 h 228592"/>
                <a:gd name="connsiteX7" fmla="*/ 140484 w 228600"/>
                <a:gd name="connsiteY7" fmla="*/ 166642 h 228592"/>
                <a:gd name="connsiteX8" fmla="*/ 126197 w 228600"/>
                <a:gd name="connsiteY8" fmla="*/ 166642 h 228592"/>
                <a:gd name="connsiteX9" fmla="*/ 123825 w 228600"/>
                <a:gd name="connsiteY9" fmla="*/ 164260 h 228592"/>
                <a:gd name="connsiteX10" fmla="*/ 123825 w 228600"/>
                <a:gd name="connsiteY10" fmla="*/ 151992 h 228592"/>
                <a:gd name="connsiteX11" fmla="*/ 122406 w 228600"/>
                <a:gd name="connsiteY11" fmla="*/ 149821 h 228592"/>
                <a:gd name="connsiteX12" fmla="*/ 108509 w 228600"/>
                <a:gd name="connsiteY12" fmla="*/ 142010 h 228592"/>
                <a:gd name="connsiteX13" fmla="*/ 106051 w 228600"/>
                <a:gd name="connsiteY13" fmla="*/ 141867 h 228592"/>
                <a:gd name="connsiteX14" fmla="*/ 104775 w 228600"/>
                <a:gd name="connsiteY14" fmla="*/ 143972 h 228592"/>
                <a:gd name="connsiteX15" fmla="*/ 104775 w 228600"/>
                <a:gd name="connsiteY15" fmla="*/ 185730 h 228592"/>
                <a:gd name="connsiteX16" fmla="*/ 90488 w 228600"/>
                <a:gd name="connsiteY16" fmla="*/ 200017 h 228592"/>
                <a:gd name="connsiteX17" fmla="*/ 33338 w 228600"/>
                <a:gd name="connsiteY17" fmla="*/ 200017 h 228592"/>
                <a:gd name="connsiteX18" fmla="*/ 19050 w 228600"/>
                <a:gd name="connsiteY18" fmla="*/ 185730 h 228592"/>
                <a:gd name="connsiteX19" fmla="*/ 19050 w 228600"/>
                <a:gd name="connsiteY19" fmla="*/ 78574 h 228592"/>
                <a:gd name="connsiteX20" fmla="*/ 16669 w 228600"/>
                <a:gd name="connsiteY20" fmla="*/ 76192 h 228592"/>
                <a:gd name="connsiteX21" fmla="*/ 14288 w 228600"/>
                <a:gd name="connsiteY21" fmla="*/ 76192 h 228592"/>
                <a:gd name="connsiteX22" fmla="*/ 0 w 228600"/>
                <a:gd name="connsiteY22" fmla="*/ 90480 h 228592"/>
                <a:gd name="connsiteX23" fmla="*/ 0 w 228600"/>
                <a:gd name="connsiteY23" fmla="*/ 204780 h 228592"/>
                <a:gd name="connsiteX24" fmla="*/ 23813 w 228600"/>
                <a:gd name="connsiteY24" fmla="*/ 228592 h 228592"/>
                <a:gd name="connsiteX25" fmla="*/ 100013 w 228600"/>
                <a:gd name="connsiteY25" fmla="*/ 228592 h 228592"/>
                <a:gd name="connsiteX26" fmla="*/ 123825 w 228600"/>
                <a:gd name="connsiteY26" fmla="*/ 204780 h 228592"/>
                <a:gd name="connsiteX27" fmla="*/ 123825 w 228600"/>
                <a:gd name="connsiteY27" fmla="*/ 188044 h 228592"/>
                <a:gd name="connsiteX28" fmla="*/ 126187 w 228600"/>
                <a:gd name="connsiteY28" fmla="*/ 185663 h 228592"/>
                <a:gd name="connsiteX29" fmla="*/ 126216 w 228600"/>
                <a:gd name="connsiteY29" fmla="*/ 185663 h 228592"/>
                <a:gd name="connsiteX30" fmla="*/ 140503 w 228600"/>
                <a:gd name="connsiteY30" fmla="*/ 185663 h 228592"/>
                <a:gd name="connsiteX31" fmla="*/ 142875 w 228600"/>
                <a:gd name="connsiteY31" fmla="*/ 188044 h 228592"/>
                <a:gd name="connsiteX32" fmla="*/ 142875 w 228600"/>
                <a:gd name="connsiteY32" fmla="*/ 204780 h 228592"/>
                <a:gd name="connsiteX33" fmla="*/ 157163 w 228600"/>
                <a:gd name="connsiteY33" fmla="*/ 219067 h 228592"/>
                <a:gd name="connsiteX34" fmla="*/ 171450 w 228600"/>
                <a:gd name="connsiteY34" fmla="*/ 204780 h 228592"/>
                <a:gd name="connsiteX35" fmla="*/ 171450 w 228600"/>
                <a:gd name="connsiteY35" fmla="*/ 143353 h 228592"/>
                <a:gd name="connsiteX36" fmla="*/ 173298 w 228600"/>
                <a:gd name="connsiteY36" fmla="*/ 141029 h 228592"/>
                <a:gd name="connsiteX37" fmla="*/ 228600 w 228600"/>
                <a:gd name="connsiteY37" fmla="*/ 71430 h 228592"/>
                <a:gd name="connsiteX38" fmla="*/ 104775 w 228600"/>
                <a:gd name="connsiteY38" fmla="*/ 71430 h 228592"/>
                <a:gd name="connsiteX39" fmla="*/ 157163 w 228600"/>
                <a:gd name="connsiteY39" fmla="*/ 19042 h 228592"/>
                <a:gd name="connsiteX40" fmla="*/ 209550 w 228600"/>
                <a:gd name="connsiteY40" fmla="*/ 71430 h 228592"/>
                <a:gd name="connsiteX41" fmla="*/ 157163 w 228600"/>
                <a:gd name="connsiteY41" fmla="*/ 123817 h 228592"/>
                <a:gd name="connsiteX42" fmla="*/ 104775 w 228600"/>
                <a:gd name="connsiteY42" fmla="*/ 71430 h 22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8600" h="228592">
                  <a:moveTo>
                    <a:pt x="228600" y="71430"/>
                  </a:moveTo>
                  <a:cubicBezTo>
                    <a:pt x="228595" y="31976"/>
                    <a:pt x="196608" y="-4"/>
                    <a:pt x="157155" y="0"/>
                  </a:cubicBezTo>
                  <a:cubicBezTo>
                    <a:pt x="117701" y="4"/>
                    <a:pt x="85721" y="31991"/>
                    <a:pt x="85725" y="71445"/>
                  </a:cubicBezTo>
                  <a:cubicBezTo>
                    <a:pt x="85729" y="104680"/>
                    <a:pt x="108652" y="133522"/>
                    <a:pt x="141027" y="141029"/>
                  </a:cubicBezTo>
                  <a:cubicBezTo>
                    <a:pt x="142108" y="141281"/>
                    <a:pt x="142873" y="142243"/>
                    <a:pt x="142875" y="143353"/>
                  </a:cubicBezTo>
                  <a:lnTo>
                    <a:pt x="142875" y="164260"/>
                  </a:lnTo>
                  <a:cubicBezTo>
                    <a:pt x="142881" y="165570"/>
                    <a:pt x="141822" y="166636"/>
                    <a:pt x="140513" y="166642"/>
                  </a:cubicBezTo>
                  <a:cubicBezTo>
                    <a:pt x="140503" y="166642"/>
                    <a:pt x="140494" y="166642"/>
                    <a:pt x="140484" y="166642"/>
                  </a:cubicBezTo>
                  <a:lnTo>
                    <a:pt x="126197" y="166642"/>
                  </a:lnTo>
                  <a:cubicBezTo>
                    <a:pt x="124887" y="166631"/>
                    <a:pt x="123830" y="165570"/>
                    <a:pt x="123825" y="164260"/>
                  </a:cubicBezTo>
                  <a:lnTo>
                    <a:pt x="123825" y="151992"/>
                  </a:lnTo>
                  <a:cubicBezTo>
                    <a:pt x="123827" y="151050"/>
                    <a:pt x="123270" y="150197"/>
                    <a:pt x="122406" y="149821"/>
                  </a:cubicBezTo>
                  <a:cubicBezTo>
                    <a:pt x="117540" y="147655"/>
                    <a:pt x="112888" y="145040"/>
                    <a:pt x="108509" y="142010"/>
                  </a:cubicBezTo>
                  <a:cubicBezTo>
                    <a:pt x="107778" y="141514"/>
                    <a:pt x="106834" y="141459"/>
                    <a:pt x="106051" y="141867"/>
                  </a:cubicBezTo>
                  <a:cubicBezTo>
                    <a:pt x="105265" y="142274"/>
                    <a:pt x="104772" y="143086"/>
                    <a:pt x="104775" y="143972"/>
                  </a:cubicBezTo>
                  <a:lnTo>
                    <a:pt x="104775" y="185730"/>
                  </a:lnTo>
                  <a:cubicBezTo>
                    <a:pt x="104775" y="193620"/>
                    <a:pt x="98378" y="200017"/>
                    <a:pt x="90488" y="200017"/>
                  </a:cubicBezTo>
                  <a:lnTo>
                    <a:pt x="33338" y="200017"/>
                  </a:lnTo>
                  <a:cubicBezTo>
                    <a:pt x="25447" y="200017"/>
                    <a:pt x="19050" y="193620"/>
                    <a:pt x="19050" y="185730"/>
                  </a:cubicBezTo>
                  <a:lnTo>
                    <a:pt x="19050" y="78574"/>
                  </a:lnTo>
                  <a:cubicBezTo>
                    <a:pt x="19050" y="77258"/>
                    <a:pt x="17984" y="76192"/>
                    <a:pt x="16669" y="76192"/>
                  </a:cubicBezTo>
                  <a:lnTo>
                    <a:pt x="14288" y="76192"/>
                  </a:lnTo>
                  <a:cubicBezTo>
                    <a:pt x="6397" y="76192"/>
                    <a:pt x="0" y="82589"/>
                    <a:pt x="0" y="90480"/>
                  </a:cubicBezTo>
                  <a:lnTo>
                    <a:pt x="0" y="204780"/>
                  </a:lnTo>
                  <a:cubicBezTo>
                    <a:pt x="0" y="217931"/>
                    <a:pt x="10661" y="228592"/>
                    <a:pt x="23813" y="228592"/>
                  </a:cubicBezTo>
                  <a:lnTo>
                    <a:pt x="100013" y="228592"/>
                  </a:lnTo>
                  <a:cubicBezTo>
                    <a:pt x="113164" y="228592"/>
                    <a:pt x="123825" y="217931"/>
                    <a:pt x="123825" y="204780"/>
                  </a:cubicBezTo>
                  <a:lnTo>
                    <a:pt x="123825" y="188044"/>
                  </a:lnTo>
                  <a:cubicBezTo>
                    <a:pt x="123819" y="186735"/>
                    <a:pt x="124878" y="185669"/>
                    <a:pt x="126187" y="185663"/>
                  </a:cubicBezTo>
                  <a:cubicBezTo>
                    <a:pt x="126197" y="185663"/>
                    <a:pt x="126206" y="185663"/>
                    <a:pt x="126216" y="185663"/>
                  </a:cubicBezTo>
                  <a:lnTo>
                    <a:pt x="140503" y="185663"/>
                  </a:lnTo>
                  <a:cubicBezTo>
                    <a:pt x="141813" y="185674"/>
                    <a:pt x="142870" y="186735"/>
                    <a:pt x="142875" y="188044"/>
                  </a:cubicBezTo>
                  <a:lnTo>
                    <a:pt x="142875" y="204780"/>
                  </a:lnTo>
                  <a:cubicBezTo>
                    <a:pt x="142875" y="212670"/>
                    <a:pt x="149272" y="219067"/>
                    <a:pt x="157163" y="219067"/>
                  </a:cubicBezTo>
                  <a:cubicBezTo>
                    <a:pt x="165053" y="219067"/>
                    <a:pt x="171450" y="212670"/>
                    <a:pt x="171450" y="204780"/>
                  </a:cubicBezTo>
                  <a:lnTo>
                    <a:pt x="171450" y="143353"/>
                  </a:lnTo>
                  <a:cubicBezTo>
                    <a:pt x="171448" y="142242"/>
                    <a:pt x="172215" y="141278"/>
                    <a:pt x="173298" y="141029"/>
                  </a:cubicBezTo>
                  <a:cubicBezTo>
                    <a:pt x="205651" y="133477"/>
                    <a:pt x="228554" y="104653"/>
                    <a:pt x="228600" y="71430"/>
                  </a:cubicBezTo>
                  <a:close/>
                  <a:moveTo>
                    <a:pt x="104775" y="71430"/>
                  </a:moveTo>
                  <a:cubicBezTo>
                    <a:pt x="104775" y="42497"/>
                    <a:pt x="128229" y="19042"/>
                    <a:pt x="157163" y="19042"/>
                  </a:cubicBezTo>
                  <a:cubicBezTo>
                    <a:pt x="186096" y="19042"/>
                    <a:pt x="209550" y="42497"/>
                    <a:pt x="209550" y="71430"/>
                  </a:cubicBezTo>
                  <a:cubicBezTo>
                    <a:pt x="209550" y="100363"/>
                    <a:pt x="186096" y="123817"/>
                    <a:pt x="157163" y="123817"/>
                  </a:cubicBezTo>
                  <a:cubicBezTo>
                    <a:pt x="128243" y="123786"/>
                    <a:pt x="104806" y="100350"/>
                    <a:pt x="104775" y="7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1E467ED-E144-BDBB-8A16-2484A28C6F9F}"/>
                </a:ext>
              </a:extLst>
            </p:cNvPr>
            <p:cNvSpPr/>
            <p:nvPr/>
          </p:nvSpPr>
          <p:spPr>
            <a:xfrm>
              <a:off x="12213431" y="679608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570275C-6050-E88C-F7DC-AB0BF04317DB}"/>
              </a:ext>
            </a:extLst>
          </p:cNvPr>
          <p:cNvSpPr txBox="1"/>
          <p:nvPr/>
        </p:nvSpPr>
        <p:spPr>
          <a:xfrm>
            <a:off x="5921844" y="4162956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5C11DE-08CC-ABFB-13A2-FB212DE6EE83}"/>
              </a:ext>
            </a:extLst>
          </p:cNvPr>
          <p:cNvSpPr txBox="1"/>
          <p:nvPr/>
        </p:nvSpPr>
        <p:spPr>
          <a:xfrm>
            <a:off x="4255010" y="4163019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6B3F154-5582-AA78-46E3-853391AC512A}"/>
              </a:ext>
            </a:extLst>
          </p:cNvPr>
          <p:cNvSpPr txBox="1"/>
          <p:nvPr/>
        </p:nvSpPr>
        <p:spPr>
          <a:xfrm>
            <a:off x="2624710" y="4187624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47FB4F0-7A69-EB98-09FF-058BE93DE7AE}"/>
              </a:ext>
            </a:extLst>
          </p:cNvPr>
          <p:cNvSpPr txBox="1"/>
          <p:nvPr/>
        </p:nvSpPr>
        <p:spPr>
          <a:xfrm>
            <a:off x="957876" y="4187687"/>
            <a:ext cx="1544534" cy="93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5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645A8FD-B863-A0EA-DC18-EDAEC34E2B0F}"/>
              </a:ext>
            </a:extLst>
          </p:cNvPr>
          <p:cNvSpPr txBox="1"/>
          <p:nvPr/>
        </p:nvSpPr>
        <p:spPr>
          <a:xfrm>
            <a:off x="551391" y="1589011"/>
            <a:ext cx="6202540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1135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0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35" grpId="0" animBg="1"/>
      <p:bldP spid="40" grpId="0" animBg="1"/>
      <p:bldP spid="41" grpId="0" animBg="1"/>
      <p:bldP spid="46" grpId="0"/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8DB1E9-8E44-8190-FD94-2165E7B73146}"/>
              </a:ext>
            </a:extLst>
          </p:cNvPr>
          <p:cNvSpPr txBox="1"/>
          <p:nvPr/>
        </p:nvSpPr>
        <p:spPr>
          <a:xfrm>
            <a:off x="0" y="2875002"/>
            <a:ext cx="7963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6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E91B36-474C-5BFD-2628-AE228B6DD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670" y="2692276"/>
            <a:ext cx="1473448" cy="14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34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728073-E9C8-4798-A272-30F3B8D4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6CB5962-93DC-599F-209C-41434CA35FF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F121FF-D923-8E6D-A29E-D0AFB3F75011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BD1C4-E797-877F-3417-0EF62BF39435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62FD7-EEFF-EDB8-3311-44A697E34A81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08809-2AB0-6B07-65BD-999608099954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80DBA2-C39C-BC29-1ECF-D29F2188A4E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D8DBB-2FF9-7AF1-F640-BB23B49B88A8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1CD0B3-DDA4-6F90-164E-583569DBE629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3C8BBB-F8A1-33DE-8A11-097F0613C71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8DF3A230-02B3-7ED2-68EE-ADFE19CB2CB4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8EDD8D-4654-F4E1-264E-4AA5C890B4B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778798F-715A-2344-2498-7A2CC9EFA3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F6B7D31-B0D1-0B77-EEFF-A21AC6D1D5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2BC61BA-1F46-30B4-B2B5-0C687E37454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869CE2A-F95F-E115-DB7B-15C130651B3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809C357-3C68-D514-1FE6-A0C419D96C9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4B11EDD-646F-7CC1-C693-231BEA0DD46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B441869-9CFF-2629-2B66-55319C5B66C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B6B3C40-78F2-FA54-3BD3-9DE8ECC3CD96}"/>
              </a:ext>
            </a:extLst>
          </p:cNvPr>
          <p:cNvSpPr txBox="1"/>
          <p:nvPr/>
        </p:nvSpPr>
        <p:spPr>
          <a:xfrm>
            <a:off x="658984" y="1285537"/>
            <a:ext cx="1103768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BDF7136-0EB4-BEC2-C4EC-C3355277394A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516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728073-E9C8-4798-A272-30F3B8D4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6CB5962-93DC-599F-209C-41434CA35FF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F121FF-D923-8E6D-A29E-D0AFB3F75011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BD1C4-E797-877F-3417-0EF62BF39435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62FD7-EEFF-EDB8-3311-44A697E34A81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08809-2AB0-6B07-65BD-999608099954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80DBA2-C39C-BC29-1ECF-D29F2188A4E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D8DBB-2FF9-7AF1-F640-BB23B49B88A8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1CD0B3-DDA4-6F90-164E-583569DBE629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3C8BBB-F8A1-33DE-8A11-097F0613C71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8DF3A230-02B3-7ED2-68EE-ADFE19CB2CB4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8EDD8D-4654-F4E1-264E-4AA5C890B4B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778798F-715A-2344-2498-7A2CC9EFA3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44778D-D598-EF81-CFAB-3FABE8A2B6F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2059966-3D16-8E3E-F117-42A78E1ED69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47C7E5D-E283-A8FF-5C71-4DAB79C9AD4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738ADEC-D922-4B92-97A2-FA3D3207998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2CCCEB4-5BE7-CFA0-222F-F91ED77828D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F966DD6-C307-017A-B6DD-D3572C9C48D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6B18D0B-3BB2-11E8-6928-EEC939C83694}"/>
              </a:ext>
            </a:extLst>
          </p:cNvPr>
          <p:cNvGrpSpPr/>
          <p:nvPr/>
        </p:nvGrpSpPr>
        <p:grpSpPr>
          <a:xfrm>
            <a:off x="6926490" y="1569050"/>
            <a:ext cx="4527611" cy="3809242"/>
            <a:chOff x="6087356" y="1419875"/>
            <a:chExt cx="5447716" cy="4583360"/>
          </a:xfrm>
        </p:grpSpPr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557A8C78-1BA2-9494-5C02-09DD8DCF1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1594" y="1938773"/>
              <a:ext cx="3117652" cy="4031765"/>
            </a:xfrm>
            <a:custGeom>
              <a:avLst/>
              <a:gdLst>
                <a:gd name="T0" fmla="*/ 491 w 848"/>
                <a:gd name="T1" fmla="*/ 1097 h 1097"/>
                <a:gd name="T2" fmla="*/ 21 w 848"/>
                <a:gd name="T3" fmla="*/ 1097 h 1097"/>
                <a:gd name="T4" fmla="*/ 102 w 848"/>
                <a:gd name="T5" fmla="*/ 695 h 1097"/>
                <a:gd name="T6" fmla="*/ 102 w 848"/>
                <a:gd name="T7" fmla="*/ 662 h 1097"/>
                <a:gd name="T8" fmla="*/ 96 w 848"/>
                <a:gd name="T9" fmla="*/ 628 h 1097"/>
                <a:gd name="T10" fmla="*/ 17 w 848"/>
                <a:gd name="T11" fmla="*/ 288 h 1097"/>
                <a:gd name="T12" fmla="*/ 392 w 848"/>
                <a:gd name="T13" fmla="*/ 0 h 1097"/>
                <a:gd name="T14" fmla="*/ 705 w 848"/>
                <a:gd name="T15" fmla="*/ 147 h 1097"/>
                <a:gd name="T16" fmla="*/ 766 w 848"/>
                <a:gd name="T17" fmla="*/ 352 h 1097"/>
                <a:gd name="T18" fmla="*/ 793 w 848"/>
                <a:gd name="T19" fmla="*/ 503 h 1097"/>
                <a:gd name="T20" fmla="*/ 842 w 848"/>
                <a:gd name="T21" fmla="*/ 601 h 1097"/>
                <a:gd name="T22" fmla="*/ 788 w 848"/>
                <a:gd name="T23" fmla="*/ 631 h 1097"/>
                <a:gd name="T24" fmla="*/ 787 w 848"/>
                <a:gd name="T25" fmla="*/ 635 h 1097"/>
                <a:gd name="T26" fmla="*/ 786 w 848"/>
                <a:gd name="T27" fmla="*/ 651 h 1097"/>
                <a:gd name="T28" fmla="*/ 790 w 848"/>
                <a:gd name="T29" fmla="*/ 681 h 1097"/>
                <a:gd name="T30" fmla="*/ 791 w 848"/>
                <a:gd name="T31" fmla="*/ 697 h 1097"/>
                <a:gd name="T32" fmla="*/ 754 w 848"/>
                <a:gd name="T33" fmla="*/ 715 h 1097"/>
                <a:gd name="T34" fmla="*/ 780 w 848"/>
                <a:gd name="T35" fmla="*/ 739 h 1097"/>
                <a:gd name="T36" fmla="*/ 772 w 848"/>
                <a:gd name="T37" fmla="*/ 749 h 1097"/>
                <a:gd name="T38" fmla="*/ 736 w 848"/>
                <a:gd name="T39" fmla="*/ 783 h 1097"/>
                <a:gd name="T40" fmla="*/ 744 w 848"/>
                <a:gd name="T41" fmla="*/ 823 h 1097"/>
                <a:gd name="T42" fmla="*/ 739 w 848"/>
                <a:gd name="T43" fmla="*/ 873 h 1097"/>
                <a:gd name="T44" fmla="*/ 613 w 848"/>
                <a:gd name="T45" fmla="*/ 899 h 1097"/>
                <a:gd name="T46" fmla="*/ 531 w 848"/>
                <a:gd name="T47" fmla="*/ 875 h 1097"/>
                <a:gd name="T48" fmla="*/ 529 w 848"/>
                <a:gd name="T49" fmla="*/ 873 h 1097"/>
                <a:gd name="T50" fmla="*/ 508 w 848"/>
                <a:gd name="T51" fmla="*/ 944 h 1097"/>
                <a:gd name="T52" fmla="*/ 491 w 848"/>
                <a:gd name="T53" fmla="*/ 1097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8" h="1097">
                  <a:moveTo>
                    <a:pt x="491" y="1097"/>
                  </a:moveTo>
                  <a:cubicBezTo>
                    <a:pt x="21" y="1097"/>
                    <a:pt x="21" y="1097"/>
                    <a:pt x="21" y="1097"/>
                  </a:cubicBezTo>
                  <a:cubicBezTo>
                    <a:pt x="21" y="1097"/>
                    <a:pt x="99" y="754"/>
                    <a:pt x="102" y="695"/>
                  </a:cubicBezTo>
                  <a:cubicBezTo>
                    <a:pt x="102" y="683"/>
                    <a:pt x="102" y="672"/>
                    <a:pt x="102" y="662"/>
                  </a:cubicBezTo>
                  <a:cubicBezTo>
                    <a:pt x="101" y="649"/>
                    <a:pt x="99" y="638"/>
                    <a:pt x="96" y="628"/>
                  </a:cubicBezTo>
                  <a:cubicBezTo>
                    <a:pt x="79" y="575"/>
                    <a:pt x="0" y="399"/>
                    <a:pt x="17" y="288"/>
                  </a:cubicBezTo>
                  <a:cubicBezTo>
                    <a:pt x="33" y="176"/>
                    <a:pt x="143" y="0"/>
                    <a:pt x="392" y="0"/>
                  </a:cubicBezTo>
                  <a:cubicBezTo>
                    <a:pt x="591" y="0"/>
                    <a:pt x="686" y="118"/>
                    <a:pt x="705" y="147"/>
                  </a:cubicBezTo>
                  <a:cubicBezTo>
                    <a:pt x="739" y="199"/>
                    <a:pt x="766" y="308"/>
                    <a:pt x="766" y="352"/>
                  </a:cubicBezTo>
                  <a:cubicBezTo>
                    <a:pt x="766" y="396"/>
                    <a:pt x="761" y="457"/>
                    <a:pt x="793" y="503"/>
                  </a:cubicBezTo>
                  <a:cubicBezTo>
                    <a:pt x="824" y="549"/>
                    <a:pt x="848" y="585"/>
                    <a:pt x="842" y="601"/>
                  </a:cubicBezTo>
                  <a:cubicBezTo>
                    <a:pt x="836" y="617"/>
                    <a:pt x="811" y="628"/>
                    <a:pt x="788" y="631"/>
                  </a:cubicBezTo>
                  <a:cubicBezTo>
                    <a:pt x="787" y="632"/>
                    <a:pt x="787" y="634"/>
                    <a:pt x="787" y="635"/>
                  </a:cubicBezTo>
                  <a:cubicBezTo>
                    <a:pt x="786" y="640"/>
                    <a:pt x="786" y="646"/>
                    <a:pt x="786" y="651"/>
                  </a:cubicBezTo>
                  <a:cubicBezTo>
                    <a:pt x="787" y="661"/>
                    <a:pt x="789" y="672"/>
                    <a:pt x="790" y="681"/>
                  </a:cubicBezTo>
                  <a:cubicBezTo>
                    <a:pt x="791" y="688"/>
                    <a:pt x="792" y="694"/>
                    <a:pt x="791" y="697"/>
                  </a:cubicBezTo>
                  <a:cubicBezTo>
                    <a:pt x="787" y="705"/>
                    <a:pt x="766" y="712"/>
                    <a:pt x="754" y="715"/>
                  </a:cubicBezTo>
                  <a:cubicBezTo>
                    <a:pt x="777" y="717"/>
                    <a:pt x="787" y="725"/>
                    <a:pt x="780" y="739"/>
                  </a:cubicBezTo>
                  <a:cubicBezTo>
                    <a:pt x="779" y="743"/>
                    <a:pt x="775" y="746"/>
                    <a:pt x="772" y="749"/>
                  </a:cubicBezTo>
                  <a:cubicBezTo>
                    <a:pt x="758" y="760"/>
                    <a:pt x="737" y="767"/>
                    <a:pt x="736" y="783"/>
                  </a:cubicBezTo>
                  <a:cubicBezTo>
                    <a:pt x="735" y="792"/>
                    <a:pt x="740" y="807"/>
                    <a:pt x="744" y="823"/>
                  </a:cubicBezTo>
                  <a:cubicBezTo>
                    <a:pt x="748" y="842"/>
                    <a:pt x="750" y="861"/>
                    <a:pt x="739" y="873"/>
                  </a:cubicBezTo>
                  <a:cubicBezTo>
                    <a:pt x="719" y="896"/>
                    <a:pt x="667" y="912"/>
                    <a:pt x="613" y="899"/>
                  </a:cubicBezTo>
                  <a:cubicBezTo>
                    <a:pt x="562" y="887"/>
                    <a:pt x="543" y="881"/>
                    <a:pt x="531" y="875"/>
                  </a:cubicBezTo>
                  <a:cubicBezTo>
                    <a:pt x="531" y="874"/>
                    <a:pt x="530" y="874"/>
                    <a:pt x="529" y="873"/>
                  </a:cubicBezTo>
                  <a:cubicBezTo>
                    <a:pt x="519" y="896"/>
                    <a:pt x="511" y="928"/>
                    <a:pt x="508" y="944"/>
                  </a:cubicBezTo>
                  <a:cubicBezTo>
                    <a:pt x="490" y="1058"/>
                    <a:pt x="491" y="1097"/>
                    <a:pt x="491" y="1097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E748E35-740C-2779-8B0D-95550A4F8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6907" y="2206040"/>
              <a:ext cx="2186479" cy="21879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49747F2E-BC0F-ED47-FE62-DE75DC8CE6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6725" y="4190647"/>
              <a:ext cx="1108878" cy="1209814"/>
            </a:xfrm>
            <a:custGeom>
              <a:avLst/>
              <a:gdLst>
                <a:gd name="T0" fmla="*/ 258 w 302"/>
                <a:gd name="T1" fmla="*/ 188 h 329"/>
                <a:gd name="T2" fmla="*/ 260 w 302"/>
                <a:gd name="T3" fmla="*/ 165 h 329"/>
                <a:gd name="T4" fmla="*/ 258 w 302"/>
                <a:gd name="T5" fmla="*/ 142 h 329"/>
                <a:gd name="T6" fmla="*/ 302 w 302"/>
                <a:gd name="T7" fmla="*/ 98 h 329"/>
                <a:gd name="T8" fmla="*/ 285 w 302"/>
                <a:gd name="T9" fmla="*/ 68 h 329"/>
                <a:gd name="T10" fmla="*/ 224 w 302"/>
                <a:gd name="T11" fmla="*/ 84 h 329"/>
                <a:gd name="T12" fmla="*/ 205 w 302"/>
                <a:gd name="T13" fmla="*/ 70 h 329"/>
                <a:gd name="T14" fmla="*/ 185 w 302"/>
                <a:gd name="T15" fmla="*/ 61 h 329"/>
                <a:gd name="T16" fmla="*/ 168 w 302"/>
                <a:gd name="T17" fmla="*/ 0 h 329"/>
                <a:gd name="T18" fmla="*/ 134 w 302"/>
                <a:gd name="T19" fmla="*/ 0 h 329"/>
                <a:gd name="T20" fmla="*/ 117 w 302"/>
                <a:gd name="T21" fmla="*/ 61 h 329"/>
                <a:gd name="T22" fmla="*/ 96 w 302"/>
                <a:gd name="T23" fmla="*/ 70 h 329"/>
                <a:gd name="T24" fmla="*/ 78 w 302"/>
                <a:gd name="T25" fmla="*/ 84 h 329"/>
                <a:gd name="T26" fmla="*/ 17 w 302"/>
                <a:gd name="T27" fmla="*/ 68 h 329"/>
                <a:gd name="T28" fmla="*/ 0 w 302"/>
                <a:gd name="T29" fmla="*/ 98 h 329"/>
                <a:gd name="T30" fmla="*/ 44 w 302"/>
                <a:gd name="T31" fmla="*/ 142 h 329"/>
                <a:gd name="T32" fmla="*/ 41 w 302"/>
                <a:gd name="T33" fmla="*/ 165 h 329"/>
                <a:gd name="T34" fmla="*/ 44 w 302"/>
                <a:gd name="T35" fmla="*/ 188 h 329"/>
                <a:gd name="T36" fmla="*/ 0 w 302"/>
                <a:gd name="T37" fmla="*/ 232 h 329"/>
                <a:gd name="T38" fmla="*/ 17 w 302"/>
                <a:gd name="T39" fmla="*/ 262 h 329"/>
                <a:gd name="T40" fmla="*/ 78 w 302"/>
                <a:gd name="T41" fmla="*/ 246 h 329"/>
                <a:gd name="T42" fmla="*/ 96 w 302"/>
                <a:gd name="T43" fmla="*/ 260 h 329"/>
                <a:gd name="T44" fmla="*/ 117 w 302"/>
                <a:gd name="T45" fmla="*/ 269 h 329"/>
                <a:gd name="T46" fmla="*/ 134 w 302"/>
                <a:gd name="T47" fmla="*/ 329 h 329"/>
                <a:gd name="T48" fmla="*/ 168 w 302"/>
                <a:gd name="T49" fmla="*/ 329 h 329"/>
                <a:gd name="T50" fmla="*/ 185 w 302"/>
                <a:gd name="T51" fmla="*/ 269 h 329"/>
                <a:gd name="T52" fmla="*/ 205 w 302"/>
                <a:gd name="T53" fmla="*/ 260 h 329"/>
                <a:gd name="T54" fmla="*/ 224 w 302"/>
                <a:gd name="T55" fmla="*/ 246 h 329"/>
                <a:gd name="T56" fmla="*/ 285 w 302"/>
                <a:gd name="T57" fmla="*/ 262 h 329"/>
                <a:gd name="T58" fmla="*/ 302 w 302"/>
                <a:gd name="T59" fmla="*/ 232 h 329"/>
                <a:gd name="T60" fmla="*/ 258 w 302"/>
                <a:gd name="T61" fmla="*/ 188 h 329"/>
                <a:gd name="T62" fmla="*/ 187 w 302"/>
                <a:gd name="T63" fmla="*/ 228 h 329"/>
                <a:gd name="T64" fmla="*/ 114 w 302"/>
                <a:gd name="T65" fmla="*/ 228 h 329"/>
                <a:gd name="T66" fmla="*/ 78 w 302"/>
                <a:gd name="T67" fmla="*/ 165 h 329"/>
                <a:gd name="T68" fmla="*/ 114 w 302"/>
                <a:gd name="T69" fmla="*/ 102 h 329"/>
                <a:gd name="T70" fmla="*/ 187 w 302"/>
                <a:gd name="T71" fmla="*/ 102 h 329"/>
                <a:gd name="T72" fmla="*/ 224 w 302"/>
                <a:gd name="T73" fmla="*/ 165 h 329"/>
                <a:gd name="T74" fmla="*/ 187 w 302"/>
                <a:gd name="T75" fmla="*/ 228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329">
                  <a:moveTo>
                    <a:pt x="258" y="188"/>
                  </a:moveTo>
                  <a:cubicBezTo>
                    <a:pt x="259" y="180"/>
                    <a:pt x="260" y="173"/>
                    <a:pt x="260" y="165"/>
                  </a:cubicBezTo>
                  <a:cubicBezTo>
                    <a:pt x="260" y="157"/>
                    <a:pt x="259" y="150"/>
                    <a:pt x="258" y="142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85" y="68"/>
                    <a:pt x="285" y="68"/>
                    <a:pt x="285" y="68"/>
                  </a:cubicBezTo>
                  <a:cubicBezTo>
                    <a:pt x="224" y="84"/>
                    <a:pt x="224" y="84"/>
                    <a:pt x="224" y="84"/>
                  </a:cubicBezTo>
                  <a:cubicBezTo>
                    <a:pt x="218" y="79"/>
                    <a:pt x="212" y="74"/>
                    <a:pt x="205" y="70"/>
                  </a:cubicBezTo>
                  <a:cubicBezTo>
                    <a:pt x="199" y="66"/>
                    <a:pt x="192" y="63"/>
                    <a:pt x="185" y="6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110" y="63"/>
                    <a:pt x="103" y="66"/>
                    <a:pt x="96" y="70"/>
                  </a:cubicBezTo>
                  <a:cubicBezTo>
                    <a:pt x="90" y="74"/>
                    <a:pt x="83" y="79"/>
                    <a:pt x="78" y="84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2" y="150"/>
                    <a:pt x="41" y="157"/>
                    <a:pt x="41" y="165"/>
                  </a:cubicBezTo>
                  <a:cubicBezTo>
                    <a:pt x="41" y="173"/>
                    <a:pt x="42" y="180"/>
                    <a:pt x="44" y="188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7" y="262"/>
                    <a:pt x="17" y="262"/>
                    <a:pt x="17" y="262"/>
                  </a:cubicBezTo>
                  <a:cubicBezTo>
                    <a:pt x="78" y="246"/>
                    <a:pt x="78" y="246"/>
                    <a:pt x="78" y="246"/>
                  </a:cubicBezTo>
                  <a:cubicBezTo>
                    <a:pt x="83" y="251"/>
                    <a:pt x="90" y="256"/>
                    <a:pt x="96" y="260"/>
                  </a:cubicBezTo>
                  <a:cubicBezTo>
                    <a:pt x="103" y="263"/>
                    <a:pt x="110" y="267"/>
                    <a:pt x="117" y="269"/>
                  </a:cubicBezTo>
                  <a:cubicBezTo>
                    <a:pt x="134" y="329"/>
                    <a:pt x="134" y="329"/>
                    <a:pt x="134" y="329"/>
                  </a:cubicBezTo>
                  <a:cubicBezTo>
                    <a:pt x="168" y="329"/>
                    <a:pt x="168" y="329"/>
                    <a:pt x="168" y="329"/>
                  </a:cubicBezTo>
                  <a:cubicBezTo>
                    <a:pt x="185" y="269"/>
                    <a:pt x="185" y="269"/>
                    <a:pt x="185" y="269"/>
                  </a:cubicBezTo>
                  <a:cubicBezTo>
                    <a:pt x="192" y="267"/>
                    <a:pt x="199" y="263"/>
                    <a:pt x="205" y="260"/>
                  </a:cubicBezTo>
                  <a:cubicBezTo>
                    <a:pt x="212" y="256"/>
                    <a:pt x="218" y="251"/>
                    <a:pt x="224" y="246"/>
                  </a:cubicBezTo>
                  <a:cubicBezTo>
                    <a:pt x="285" y="262"/>
                    <a:pt x="285" y="262"/>
                    <a:pt x="285" y="262"/>
                  </a:cubicBezTo>
                  <a:cubicBezTo>
                    <a:pt x="302" y="232"/>
                    <a:pt x="302" y="232"/>
                    <a:pt x="302" y="232"/>
                  </a:cubicBezTo>
                  <a:lnTo>
                    <a:pt x="258" y="188"/>
                  </a:lnTo>
                  <a:close/>
                  <a:moveTo>
                    <a:pt x="187" y="228"/>
                  </a:moveTo>
                  <a:cubicBezTo>
                    <a:pt x="165" y="241"/>
                    <a:pt x="136" y="241"/>
                    <a:pt x="114" y="228"/>
                  </a:cubicBezTo>
                  <a:cubicBezTo>
                    <a:pt x="92" y="215"/>
                    <a:pt x="78" y="191"/>
                    <a:pt x="78" y="165"/>
                  </a:cubicBezTo>
                  <a:cubicBezTo>
                    <a:pt x="78" y="139"/>
                    <a:pt x="92" y="115"/>
                    <a:pt x="114" y="102"/>
                  </a:cubicBezTo>
                  <a:cubicBezTo>
                    <a:pt x="136" y="89"/>
                    <a:pt x="165" y="89"/>
                    <a:pt x="187" y="102"/>
                  </a:cubicBezTo>
                  <a:cubicBezTo>
                    <a:pt x="209" y="115"/>
                    <a:pt x="224" y="139"/>
                    <a:pt x="224" y="165"/>
                  </a:cubicBezTo>
                  <a:cubicBezTo>
                    <a:pt x="224" y="191"/>
                    <a:pt x="209" y="215"/>
                    <a:pt x="187" y="228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63A74271-951C-CF35-CF1B-31D511336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1962" y="2346783"/>
              <a:ext cx="1912103" cy="1910681"/>
            </a:xfrm>
            <a:custGeom>
              <a:avLst/>
              <a:gdLst>
                <a:gd name="T0" fmla="*/ 444 w 520"/>
                <a:gd name="T1" fmla="*/ 304 h 520"/>
                <a:gd name="T2" fmla="*/ 519 w 520"/>
                <a:gd name="T3" fmla="*/ 280 h 520"/>
                <a:gd name="T4" fmla="*/ 519 w 520"/>
                <a:gd name="T5" fmla="*/ 239 h 520"/>
                <a:gd name="T6" fmla="*/ 444 w 520"/>
                <a:gd name="T7" fmla="*/ 216 h 520"/>
                <a:gd name="T8" fmla="*/ 434 w 520"/>
                <a:gd name="T9" fmla="*/ 188 h 520"/>
                <a:gd name="T10" fmla="*/ 421 w 520"/>
                <a:gd name="T11" fmla="*/ 161 h 520"/>
                <a:gd name="T12" fmla="*/ 458 w 520"/>
                <a:gd name="T13" fmla="*/ 91 h 520"/>
                <a:gd name="T14" fmla="*/ 429 w 520"/>
                <a:gd name="T15" fmla="*/ 62 h 520"/>
                <a:gd name="T16" fmla="*/ 359 w 520"/>
                <a:gd name="T17" fmla="*/ 99 h 520"/>
                <a:gd name="T18" fmla="*/ 332 w 520"/>
                <a:gd name="T19" fmla="*/ 86 h 520"/>
                <a:gd name="T20" fmla="*/ 304 w 520"/>
                <a:gd name="T21" fmla="*/ 77 h 520"/>
                <a:gd name="T22" fmla="*/ 281 w 520"/>
                <a:gd name="T23" fmla="*/ 1 h 520"/>
                <a:gd name="T24" fmla="*/ 240 w 520"/>
                <a:gd name="T25" fmla="*/ 1 h 520"/>
                <a:gd name="T26" fmla="*/ 216 w 520"/>
                <a:gd name="T27" fmla="*/ 76 h 520"/>
                <a:gd name="T28" fmla="*/ 188 w 520"/>
                <a:gd name="T29" fmla="*/ 86 h 520"/>
                <a:gd name="T30" fmla="*/ 162 w 520"/>
                <a:gd name="T31" fmla="*/ 99 h 520"/>
                <a:gd name="T32" fmla="*/ 92 w 520"/>
                <a:gd name="T33" fmla="*/ 62 h 520"/>
                <a:gd name="T34" fmla="*/ 63 w 520"/>
                <a:gd name="T35" fmla="*/ 91 h 520"/>
                <a:gd name="T36" fmla="*/ 100 w 520"/>
                <a:gd name="T37" fmla="*/ 161 h 520"/>
                <a:gd name="T38" fmla="*/ 86 w 520"/>
                <a:gd name="T39" fmla="*/ 188 h 520"/>
                <a:gd name="T40" fmla="*/ 77 w 520"/>
                <a:gd name="T41" fmla="*/ 216 h 520"/>
                <a:gd name="T42" fmla="*/ 1 w 520"/>
                <a:gd name="T43" fmla="*/ 239 h 520"/>
                <a:gd name="T44" fmla="*/ 1 w 520"/>
                <a:gd name="T45" fmla="*/ 280 h 520"/>
                <a:gd name="T46" fmla="*/ 77 w 520"/>
                <a:gd name="T47" fmla="*/ 304 h 520"/>
                <a:gd name="T48" fmla="*/ 86 w 520"/>
                <a:gd name="T49" fmla="*/ 332 h 520"/>
                <a:gd name="T50" fmla="*/ 100 w 520"/>
                <a:gd name="T51" fmla="*/ 358 h 520"/>
                <a:gd name="T52" fmla="*/ 63 w 520"/>
                <a:gd name="T53" fmla="*/ 428 h 520"/>
                <a:gd name="T54" fmla="*/ 92 w 520"/>
                <a:gd name="T55" fmla="*/ 457 h 520"/>
                <a:gd name="T56" fmla="*/ 162 w 520"/>
                <a:gd name="T57" fmla="*/ 420 h 520"/>
                <a:gd name="T58" fmla="*/ 188 w 520"/>
                <a:gd name="T59" fmla="*/ 434 h 520"/>
                <a:gd name="T60" fmla="*/ 216 w 520"/>
                <a:gd name="T61" fmla="*/ 443 h 520"/>
                <a:gd name="T62" fmla="*/ 240 w 520"/>
                <a:gd name="T63" fmla="*/ 519 h 520"/>
                <a:gd name="T64" fmla="*/ 281 w 520"/>
                <a:gd name="T65" fmla="*/ 519 h 520"/>
                <a:gd name="T66" fmla="*/ 304 w 520"/>
                <a:gd name="T67" fmla="*/ 443 h 520"/>
                <a:gd name="T68" fmla="*/ 332 w 520"/>
                <a:gd name="T69" fmla="*/ 434 h 520"/>
                <a:gd name="T70" fmla="*/ 359 w 520"/>
                <a:gd name="T71" fmla="*/ 420 h 520"/>
                <a:gd name="T72" fmla="*/ 429 w 520"/>
                <a:gd name="T73" fmla="*/ 457 h 520"/>
                <a:gd name="T74" fmla="*/ 458 w 520"/>
                <a:gd name="T75" fmla="*/ 428 h 520"/>
                <a:gd name="T76" fmla="*/ 421 w 520"/>
                <a:gd name="T77" fmla="*/ 358 h 520"/>
                <a:gd name="T78" fmla="*/ 434 w 520"/>
                <a:gd name="T79" fmla="*/ 332 h 520"/>
                <a:gd name="T80" fmla="*/ 444 w 520"/>
                <a:gd name="T81" fmla="*/ 304 h 520"/>
                <a:gd name="T82" fmla="*/ 307 w 520"/>
                <a:gd name="T83" fmla="*/ 373 h 520"/>
                <a:gd name="T84" fmla="*/ 214 w 520"/>
                <a:gd name="T85" fmla="*/ 373 h 520"/>
                <a:gd name="T86" fmla="*/ 147 w 520"/>
                <a:gd name="T87" fmla="*/ 306 h 520"/>
                <a:gd name="T88" fmla="*/ 147 w 520"/>
                <a:gd name="T89" fmla="*/ 213 h 520"/>
                <a:gd name="T90" fmla="*/ 214 w 520"/>
                <a:gd name="T91" fmla="*/ 147 h 520"/>
                <a:gd name="T92" fmla="*/ 307 w 520"/>
                <a:gd name="T93" fmla="*/ 147 h 520"/>
                <a:gd name="T94" fmla="*/ 373 w 520"/>
                <a:gd name="T95" fmla="*/ 213 h 520"/>
                <a:gd name="T96" fmla="*/ 373 w 520"/>
                <a:gd name="T97" fmla="*/ 306 h 520"/>
                <a:gd name="T98" fmla="*/ 307 w 520"/>
                <a:gd name="T99" fmla="*/ 373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0" h="520">
                  <a:moveTo>
                    <a:pt x="444" y="304"/>
                  </a:moveTo>
                  <a:cubicBezTo>
                    <a:pt x="469" y="300"/>
                    <a:pt x="494" y="292"/>
                    <a:pt x="519" y="280"/>
                  </a:cubicBezTo>
                  <a:cubicBezTo>
                    <a:pt x="520" y="267"/>
                    <a:pt x="520" y="253"/>
                    <a:pt x="519" y="239"/>
                  </a:cubicBezTo>
                  <a:cubicBezTo>
                    <a:pt x="494" y="228"/>
                    <a:pt x="469" y="220"/>
                    <a:pt x="444" y="216"/>
                  </a:cubicBezTo>
                  <a:cubicBezTo>
                    <a:pt x="441" y="206"/>
                    <a:pt x="438" y="197"/>
                    <a:pt x="434" y="188"/>
                  </a:cubicBezTo>
                  <a:cubicBezTo>
                    <a:pt x="431" y="179"/>
                    <a:pt x="426" y="170"/>
                    <a:pt x="421" y="161"/>
                  </a:cubicBezTo>
                  <a:cubicBezTo>
                    <a:pt x="436" y="140"/>
                    <a:pt x="449" y="117"/>
                    <a:pt x="458" y="91"/>
                  </a:cubicBezTo>
                  <a:cubicBezTo>
                    <a:pt x="449" y="81"/>
                    <a:pt x="439" y="71"/>
                    <a:pt x="429" y="62"/>
                  </a:cubicBezTo>
                  <a:cubicBezTo>
                    <a:pt x="403" y="71"/>
                    <a:pt x="380" y="84"/>
                    <a:pt x="359" y="99"/>
                  </a:cubicBezTo>
                  <a:cubicBezTo>
                    <a:pt x="350" y="94"/>
                    <a:pt x="342" y="89"/>
                    <a:pt x="332" y="86"/>
                  </a:cubicBezTo>
                  <a:cubicBezTo>
                    <a:pt x="323" y="82"/>
                    <a:pt x="314" y="79"/>
                    <a:pt x="304" y="77"/>
                  </a:cubicBezTo>
                  <a:cubicBezTo>
                    <a:pt x="300" y="51"/>
                    <a:pt x="292" y="26"/>
                    <a:pt x="281" y="1"/>
                  </a:cubicBezTo>
                  <a:cubicBezTo>
                    <a:pt x="267" y="0"/>
                    <a:pt x="253" y="0"/>
                    <a:pt x="240" y="1"/>
                  </a:cubicBezTo>
                  <a:cubicBezTo>
                    <a:pt x="228" y="26"/>
                    <a:pt x="220" y="51"/>
                    <a:pt x="216" y="76"/>
                  </a:cubicBezTo>
                  <a:cubicBezTo>
                    <a:pt x="207" y="79"/>
                    <a:pt x="197" y="82"/>
                    <a:pt x="188" y="86"/>
                  </a:cubicBezTo>
                  <a:cubicBezTo>
                    <a:pt x="179" y="89"/>
                    <a:pt x="170" y="94"/>
                    <a:pt x="162" y="99"/>
                  </a:cubicBezTo>
                  <a:cubicBezTo>
                    <a:pt x="141" y="84"/>
                    <a:pt x="117" y="71"/>
                    <a:pt x="92" y="62"/>
                  </a:cubicBezTo>
                  <a:cubicBezTo>
                    <a:pt x="81" y="71"/>
                    <a:pt x="72" y="81"/>
                    <a:pt x="63" y="91"/>
                  </a:cubicBezTo>
                  <a:cubicBezTo>
                    <a:pt x="72" y="117"/>
                    <a:pt x="84" y="140"/>
                    <a:pt x="100" y="161"/>
                  </a:cubicBezTo>
                  <a:cubicBezTo>
                    <a:pt x="95" y="170"/>
                    <a:pt x="90" y="179"/>
                    <a:pt x="86" y="188"/>
                  </a:cubicBezTo>
                  <a:cubicBezTo>
                    <a:pt x="83" y="197"/>
                    <a:pt x="79" y="206"/>
                    <a:pt x="77" y="216"/>
                  </a:cubicBezTo>
                  <a:cubicBezTo>
                    <a:pt x="52" y="220"/>
                    <a:pt x="26" y="228"/>
                    <a:pt x="1" y="239"/>
                  </a:cubicBezTo>
                  <a:cubicBezTo>
                    <a:pt x="0" y="253"/>
                    <a:pt x="0" y="267"/>
                    <a:pt x="1" y="280"/>
                  </a:cubicBezTo>
                  <a:cubicBezTo>
                    <a:pt x="26" y="292"/>
                    <a:pt x="52" y="300"/>
                    <a:pt x="77" y="304"/>
                  </a:cubicBezTo>
                  <a:cubicBezTo>
                    <a:pt x="79" y="313"/>
                    <a:pt x="83" y="323"/>
                    <a:pt x="86" y="332"/>
                  </a:cubicBezTo>
                  <a:cubicBezTo>
                    <a:pt x="90" y="341"/>
                    <a:pt x="95" y="350"/>
                    <a:pt x="100" y="358"/>
                  </a:cubicBezTo>
                  <a:cubicBezTo>
                    <a:pt x="85" y="379"/>
                    <a:pt x="72" y="403"/>
                    <a:pt x="63" y="428"/>
                  </a:cubicBezTo>
                  <a:cubicBezTo>
                    <a:pt x="72" y="439"/>
                    <a:pt x="81" y="448"/>
                    <a:pt x="92" y="457"/>
                  </a:cubicBezTo>
                  <a:cubicBezTo>
                    <a:pt x="117" y="448"/>
                    <a:pt x="141" y="436"/>
                    <a:pt x="162" y="420"/>
                  </a:cubicBezTo>
                  <a:cubicBezTo>
                    <a:pt x="170" y="425"/>
                    <a:pt x="179" y="430"/>
                    <a:pt x="188" y="434"/>
                  </a:cubicBezTo>
                  <a:cubicBezTo>
                    <a:pt x="197" y="438"/>
                    <a:pt x="207" y="441"/>
                    <a:pt x="216" y="443"/>
                  </a:cubicBezTo>
                  <a:cubicBezTo>
                    <a:pt x="220" y="468"/>
                    <a:pt x="228" y="494"/>
                    <a:pt x="240" y="519"/>
                  </a:cubicBezTo>
                  <a:cubicBezTo>
                    <a:pt x="253" y="520"/>
                    <a:pt x="267" y="520"/>
                    <a:pt x="281" y="519"/>
                  </a:cubicBezTo>
                  <a:cubicBezTo>
                    <a:pt x="292" y="494"/>
                    <a:pt x="300" y="468"/>
                    <a:pt x="304" y="443"/>
                  </a:cubicBezTo>
                  <a:cubicBezTo>
                    <a:pt x="314" y="441"/>
                    <a:pt x="323" y="438"/>
                    <a:pt x="332" y="434"/>
                  </a:cubicBezTo>
                  <a:cubicBezTo>
                    <a:pt x="342" y="430"/>
                    <a:pt x="350" y="425"/>
                    <a:pt x="359" y="420"/>
                  </a:cubicBezTo>
                  <a:cubicBezTo>
                    <a:pt x="380" y="436"/>
                    <a:pt x="403" y="448"/>
                    <a:pt x="429" y="457"/>
                  </a:cubicBezTo>
                  <a:cubicBezTo>
                    <a:pt x="439" y="448"/>
                    <a:pt x="449" y="439"/>
                    <a:pt x="458" y="428"/>
                  </a:cubicBezTo>
                  <a:cubicBezTo>
                    <a:pt x="449" y="403"/>
                    <a:pt x="436" y="379"/>
                    <a:pt x="421" y="358"/>
                  </a:cubicBezTo>
                  <a:cubicBezTo>
                    <a:pt x="426" y="350"/>
                    <a:pt x="431" y="341"/>
                    <a:pt x="434" y="332"/>
                  </a:cubicBezTo>
                  <a:cubicBezTo>
                    <a:pt x="438" y="323"/>
                    <a:pt x="441" y="313"/>
                    <a:pt x="444" y="304"/>
                  </a:cubicBezTo>
                  <a:close/>
                  <a:moveTo>
                    <a:pt x="307" y="373"/>
                  </a:moveTo>
                  <a:cubicBezTo>
                    <a:pt x="277" y="385"/>
                    <a:pt x="243" y="385"/>
                    <a:pt x="214" y="373"/>
                  </a:cubicBezTo>
                  <a:cubicBezTo>
                    <a:pt x="184" y="360"/>
                    <a:pt x="160" y="336"/>
                    <a:pt x="147" y="306"/>
                  </a:cubicBezTo>
                  <a:cubicBezTo>
                    <a:pt x="135" y="277"/>
                    <a:pt x="135" y="243"/>
                    <a:pt x="147" y="213"/>
                  </a:cubicBezTo>
                  <a:cubicBezTo>
                    <a:pt x="160" y="183"/>
                    <a:pt x="184" y="159"/>
                    <a:pt x="214" y="147"/>
                  </a:cubicBezTo>
                  <a:cubicBezTo>
                    <a:pt x="243" y="134"/>
                    <a:pt x="277" y="135"/>
                    <a:pt x="307" y="147"/>
                  </a:cubicBezTo>
                  <a:cubicBezTo>
                    <a:pt x="337" y="159"/>
                    <a:pt x="361" y="183"/>
                    <a:pt x="373" y="213"/>
                  </a:cubicBezTo>
                  <a:cubicBezTo>
                    <a:pt x="386" y="243"/>
                    <a:pt x="386" y="277"/>
                    <a:pt x="373" y="306"/>
                  </a:cubicBezTo>
                  <a:cubicBezTo>
                    <a:pt x="361" y="336"/>
                    <a:pt x="337" y="360"/>
                    <a:pt x="307" y="373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D6E53C88-AE3C-F61B-1B88-292AAAA6E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7211" y="2294182"/>
              <a:ext cx="3918034" cy="3157458"/>
            </a:xfrm>
            <a:custGeom>
              <a:avLst/>
              <a:gdLst>
                <a:gd name="T0" fmla="*/ 178 w 1066"/>
                <a:gd name="T1" fmla="*/ 859 h 859"/>
                <a:gd name="T2" fmla="*/ 0 w 1066"/>
                <a:gd name="T3" fmla="*/ 681 h 859"/>
                <a:gd name="T4" fmla="*/ 53 w 1066"/>
                <a:gd name="T5" fmla="*/ 554 h 859"/>
                <a:gd name="T6" fmla="*/ 53 w 1066"/>
                <a:gd name="T7" fmla="*/ 554 h 859"/>
                <a:gd name="T8" fmla="*/ 61 w 1066"/>
                <a:gd name="T9" fmla="*/ 546 h 859"/>
                <a:gd name="T10" fmla="*/ 625 w 1066"/>
                <a:gd name="T11" fmla="*/ 57 h 859"/>
                <a:gd name="T12" fmla="*/ 625 w 1066"/>
                <a:gd name="T13" fmla="*/ 57 h 859"/>
                <a:gd name="T14" fmla="*/ 792 w 1066"/>
                <a:gd name="T15" fmla="*/ 0 h 859"/>
                <a:gd name="T16" fmla="*/ 1066 w 1066"/>
                <a:gd name="T17" fmla="*/ 274 h 859"/>
                <a:gd name="T18" fmla="*/ 926 w 1066"/>
                <a:gd name="T19" fmla="*/ 512 h 859"/>
                <a:gd name="T20" fmla="*/ 926 w 1066"/>
                <a:gd name="T21" fmla="*/ 512 h 859"/>
                <a:gd name="T22" fmla="*/ 913 w 1066"/>
                <a:gd name="T23" fmla="*/ 519 h 859"/>
                <a:gd name="T24" fmla="*/ 246 w 1066"/>
                <a:gd name="T25" fmla="*/ 846 h 859"/>
                <a:gd name="T26" fmla="*/ 245 w 1066"/>
                <a:gd name="T27" fmla="*/ 846 h 859"/>
                <a:gd name="T28" fmla="*/ 178 w 1066"/>
                <a:gd name="T29" fmla="*/ 859 h 859"/>
                <a:gd name="T30" fmla="*/ 87 w 1066"/>
                <a:gd name="T31" fmla="*/ 560 h 859"/>
                <a:gd name="T32" fmla="*/ 79 w 1066"/>
                <a:gd name="T33" fmla="*/ 567 h 859"/>
                <a:gd name="T34" fmla="*/ 27 w 1066"/>
                <a:gd name="T35" fmla="*/ 681 h 859"/>
                <a:gd name="T36" fmla="*/ 178 w 1066"/>
                <a:gd name="T37" fmla="*/ 832 h 859"/>
                <a:gd name="T38" fmla="*/ 244 w 1066"/>
                <a:gd name="T39" fmla="*/ 816 h 859"/>
                <a:gd name="T40" fmla="*/ 254 w 1066"/>
                <a:gd name="T41" fmla="*/ 811 h 859"/>
                <a:gd name="T42" fmla="*/ 255 w 1066"/>
                <a:gd name="T43" fmla="*/ 811 h 859"/>
                <a:gd name="T44" fmla="*/ 900 w 1066"/>
                <a:gd name="T45" fmla="*/ 495 h 859"/>
                <a:gd name="T46" fmla="*/ 1038 w 1066"/>
                <a:gd name="T47" fmla="*/ 274 h 859"/>
                <a:gd name="T48" fmla="*/ 792 w 1066"/>
                <a:gd name="T49" fmla="*/ 28 h 859"/>
                <a:gd name="T50" fmla="*/ 631 w 1066"/>
                <a:gd name="T51" fmla="*/ 88 h 859"/>
                <a:gd name="T52" fmla="*/ 619 w 1066"/>
                <a:gd name="T53" fmla="*/ 98 h 859"/>
                <a:gd name="T54" fmla="*/ 619 w 1066"/>
                <a:gd name="T55" fmla="*/ 98 h 859"/>
                <a:gd name="T56" fmla="*/ 87 w 1066"/>
                <a:gd name="T57" fmla="*/ 56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6" h="859">
                  <a:moveTo>
                    <a:pt x="178" y="859"/>
                  </a:moveTo>
                  <a:cubicBezTo>
                    <a:pt x="80" y="859"/>
                    <a:pt x="0" y="779"/>
                    <a:pt x="0" y="681"/>
                  </a:cubicBezTo>
                  <a:cubicBezTo>
                    <a:pt x="0" y="633"/>
                    <a:pt x="19" y="588"/>
                    <a:pt x="53" y="554"/>
                  </a:cubicBezTo>
                  <a:cubicBezTo>
                    <a:pt x="53" y="554"/>
                    <a:pt x="53" y="554"/>
                    <a:pt x="53" y="554"/>
                  </a:cubicBezTo>
                  <a:cubicBezTo>
                    <a:pt x="61" y="546"/>
                    <a:pt x="61" y="546"/>
                    <a:pt x="61" y="546"/>
                  </a:cubicBezTo>
                  <a:cubicBezTo>
                    <a:pt x="625" y="57"/>
                    <a:pt x="625" y="57"/>
                    <a:pt x="625" y="57"/>
                  </a:cubicBezTo>
                  <a:cubicBezTo>
                    <a:pt x="625" y="57"/>
                    <a:pt x="625" y="57"/>
                    <a:pt x="625" y="57"/>
                  </a:cubicBezTo>
                  <a:cubicBezTo>
                    <a:pt x="673" y="20"/>
                    <a:pt x="732" y="0"/>
                    <a:pt x="792" y="0"/>
                  </a:cubicBezTo>
                  <a:cubicBezTo>
                    <a:pt x="943" y="0"/>
                    <a:pt x="1066" y="123"/>
                    <a:pt x="1066" y="274"/>
                  </a:cubicBezTo>
                  <a:cubicBezTo>
                    <a:pt x="1066" y="374"/>
                    <a:pt x="1013" y="464"/>
                    <a:pt x="926" y="512"/>
                  </a:cubicBezTo>
                  <a:cubicBezTo>
                    <a:pt x="926" y="512"/>
                    <a:pt x="926" y="512"/>
                    <a:pt x="926" y="512"/>
                  </a:cubicBezTo>
                  <a:cubicBezTo>
                    <a:pt x="913" y="519"/>
                    <a:pt x="913" y="519"/>
                    <a:pt x="913" y="519"/>
                  </a:cubicBezTo>
                  <a:cubicBezTo>
                    <a:pt x="246" y="846"/>
                    <a:pt x="246" y="846"/>
                    <a:pt x="246" y="846"/>
                  </a:cubicBezTo>
                  <a:cubicBezTo>
                    <a:pt x="245" y="846"/>
                    <a:pt x="245" y="846"/>
                    <a:pt x="245" y="846"/>
                  </a:cubicBezTo>
                  <a:cubicBezTo>
                    <a:pt x="224" y="855"/>
                    <a:pt x="201" y="859"/>
                    <a:pt x="178" y="859"/>
                  </a:cubicBezTo>
                  <a:close/>
                  <a:moveTo>
                    <a:pt x="87" y="560"/>
                  </a:moveTo>
                  <a:cubicBezTo>
                    <a:pt x="79" y="567"/>
                    <a:pt x="79" y="567"/>
                    <a:pt x="79" y="567"/>
                  </a:cubicBezTo>
                  <a:cubicBezTo>
                    <a:pt x="46" y="596"/>
                    <a:pt x="27" y="637"/>
                    <a:pt x="27" y="681"/>
                  </a:cubicBezTo>
                  <a:cubicBezTo>
                    <a:pt x="27" y="764"/>
                    <a:pt x="95" y="832"/>
                    <a:pt x="178" y="832"/>
                  </a:cubicBezTo>
                  <a:cubicBezTo>
                    <a:pt x="201" y="832"/>
                    <a:pt x="223" y="827"/>
                    <a:pt x="244" y="816"/>
                  </a:cubicBezTo>
                  <a:cubicBezTo>
                    <a:pt x="254" y="811"/>
                    <a:pt x="254" y="811"/>
                    <a:pt x="254" y="811"/>
                  </a:cubicBezTo>
                  <a:cubicBezTo>
                    <a:pt x="255" y="811"/>
                    <a:pt x="255" y="811"/>
                    <a:pt x="255" y="811"/>
                  </a:cubicBezTo>
                  <a:cubicBezTo>
                    <a:pt x="900" y="495"/>
                    <a:pt x="900" y="495"/>
                    <a:pt x="900" y="495"/>
                  </a:cubicBezTo>
                  <a:cubicBezTo>
                    <a:pt x="986" y="453"/>
                    <a:pt x="1038" y="368"/>
                    <a:pt x="1038" y="274"/>
                  </a:cubicBezTo>
                  <a:cubicBezTo>
                    <a:pt x="1038" y="138"/>
                    <a:pt x="928" y="28"/>
                    <a:pt x="792" y="28"/>
                  </a:cubicBezTo>
                  <a:cubicBezTo>
                    <a:pt x="733" y="28"/>
                    <a:pt x="676" y="49"/>
                    <a:pt x="631" y="88"/>
                  </a:cubicBezTo>
                  <a:cubicBezTo>
                    <a:pt x="619" y="98"/>
                    <a:pt x="619" y="98"/>
                    <a:pt x="619" y="98"/>
                  </a:cubicBezTo>
                  <a:cubicBezTo>
                    <a:pt x="619" y="98"/>
                    <a:pt x="619" y="98"/>
                    <a:pt x="619" y="98"/>
                  </a:cubicBezTo>
                  <a:lnTo>
                    <a:pt x="87" y="56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FFB99DE2-CB57-FE3E-C8DE-A80D90D4A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9731" y="5094810"/>
              <a:ext cx="881416" cy="66817"/>
            </a:xfrm>
            <a:custGeom>
              <a:avLst/>
              <a:gdLst>
                <a:gd name="T0" fmla="*/ 231 w 240"/>
                <a:gd name="T1" fmla="*/ 18 h 18"/>
                <a:gd name="T2" fmla="*/ 9 w 240"/>
                <a:gd name="T3" fmla="*/ 18 h 18"/>
                <a:gd name="T4" fmla="*/ 0 w 240"/>
                <a:gd name="T5" fmla="*/ 9 h 18"/>
                <a:gd name="T6" fmla="*/ 9 w 240"/>
                <a:gd name="T7" fmla="*/ 0 h 18"/>
                <a:gd name="T8" fmla="*/ 231 w 240"/>
                <a:gd name="T9" fmla="*/ 0 h 18"/>
                <a:gd name="T10" fmla="*/ 240 w 240"/>
                <a:gd name="T11" fmla="*/ 9 h 18"/>
                <a:gd name="T12" fmla="*/ 231 w 24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8">
                  <a:moveTo>
                    <a:pt x="231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6" y="0"/>
                    <a:pt x="240" y="4"/>
                    <a:pt x="240" y="9"/>
                  </a:cubicBezTo>
                  <a:cubicBezTo>
                    <a:pt x="240" y="14"/>
                    <a:pt x="236" y="18"/>
                    <a:pt x="231" y="18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F4809609-D601-C236-0864-F6E1B5E02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820" y="5305211"/>
              <a:ext cx="665327" cy="65395"/>
            </a:xfrm>
            <a:custGeom>
              <a:avLst/>
              <a:gdLst>
                <a:gd name="T0" fmla="*/ 172 w 181"/>
                <a:gd name="T1" fmla="*/ 18 h 18"/>
                <a:gd name="T2" fmla="*/ 9 w 181"/>
                <a:gd name="T3" fmla="*/ 18 h 18"/>
                <a:gd name="T4" fmla="*/ 0 w 181"/>
                <a:gd name="T5" fmla="*/ 9 h 18"/>
                <a:gd name="T6" fmla="*/ 9 w 181"/>
                <a:gd name="T7" fmla="*/ 0 h 18"/>
                <a:gd name="T8" fmla="*/ 172 w 181"/>
                <a:gd name="T9" fmla="*/ 0 h 18"/>
                <a:gd name="T10" fmla="*/ 181 w 181"/>
                <a:gd name="T11" fmla="*/ 9 h 18"/>
                <a:gd name="T12" fmla="*/ 172 w 18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8">
                  <a:moveTo>
                    <a:pt x="172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7" y="0"/>
                    <a:pt x="181" y="4"/>
                    <a:pt x="181" y="9"/>
                  </a:cubicBezTo>
                  <a:cubicBezTo>
                    <a:pt x="181" y="14"/>
                    <a:pt x="177" y="18"/>
                    <a:pt x="172" y="18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E54034D5-4C74-87A1-292B-AE3B68FF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9731" y="5514193"/>
              <a:ext cx="881416" cy="66817"/>
            </a:xfrm>
            <a:custGeom>
              <a:avLst/>
              <a:gdLst>
                <a:gd name="T0" fmla="*/ 231 w 240"/>
                <a:gd name="T1" fmla="*/ 18 h 18"/>
                <a:gd name="T2" fmla="*/ 9 w 240"/>
                <a:gd name="T3" fmla="*/ 18 h 18"/>
                <a:gd name="T4" fmla="*/ 0 w 240"/>
                <a:gd name="T5" fmla="*/ 9 h 18"/>
                <a:gd name="T6" fmla="*/ 9 w 240"/>
                <a:gd name="T7" fmla="*/ 0 h 18"/>
                <a:gd name="T8" fmla="*/ 231 w 240"/>
                <a:gd name="T9" fmla="*/ 0 h 18"/>
                <a:gd name="T10" fmla="*/ 240 w 240"/>
                <a:gd name="T11" fmla="*/ 9 h 18"/>
                <a:gd name="T12" fmla="*/ 231 w 24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8">
                  <a:moveTo>
                    <a:pt x="231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6" y="0"/>
                    <a:pt x="240" y="4"/>
                    <a:pt x="240" y="9"/>
                  </a:cubicBezTo>
                  <a:cubicBezTo>
                    <a:pt x="240" y="14"/>
                    <a:pt x="236" y="18"/>
                    <a:pt x="231" y="18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04E75169-4F91-64BE-1915-3CE0C955E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820" y="5723173"/>
              <a:ext cx="665327" cy="69661"/>
            </a:xfrm>
            <a:custGeom>
              <a:avLst/>
              <a:gdLst>
                <a:gd name="T0" fmla="*/ 172 w 181"/>
                <a:gd name="T1" fmla="*/ 19 h 19"/>
                <a:gd name="T2" fmla="*/ 9 w 181"/>
                <a:gd name="T3" fmla="*/ 19 h 19"/>
                <a:gd name="T4" fmla="*/ 0 w 181"/>
                <a:gd name="T5" fmla="*/ 9 h 19"/>
                <a:gd name="T6" fmla="*/ 9 w 181"/>
                <a:gd name="T7" fmla="*/ 0 h 19"/>
                <a:gd name="T8" fmla="*/ 172 w 181"/>
                <a:gd name="T9" fmla="*/ 0 h 19"/>
                <a:gd name="T10" fmla="*/ 181 w 181"/>
                <a:gd name="T11" fmla="*/ 9 h 19"/>
                <a:gd name="T12" fmla="*/ 172 w 18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9">
                  <a:moveTo>
                    <a:pt x="172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7" y="0"/>
                    <a:pt x="181" y="4"/>
                    <a:pt x="181" y="9"/>
                  </a:cubicBezTo>
                  <a:cubicBezTo>
                    <a:pt x="181" y="14"/>
                    <a:pt x="177" y="19"/>
                    <a:pt x="172" y="19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03B09789-A722-D9BB-811E-83FAE3DF3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9731" y="5936418"/>
              <a:ext cx="881416" cy="66817"/>
            </a:xfrm>
            <a:custGeom>
              <a:avLst/>
              <a:gdLst>
                <a:gd name="T0" fmla="*/ 231 w 240"/>
                <a:gd name="T1" fmla="*/ 18 h 18"/>
                <a:gd name="T2" fmla="*/ 9 w 240"/>
                <a:gd name="T3" fmla="*/ 18 h 18"/>
                <a:gd name="T4" fmla="*/ 0 w 240"/>
                <a:gd name="T5" fmla="*/ 9 h 18"/>
                <a:gd name="T6" fmla="*/ 9 w 240"/>
                <a:gd name="T7" fmla="*/ 0 h 18"/>
                <a:gd name="T8" fmla="*/ 231 w 240"/>
                <a:gd name="T9" fmla="*/ 0 h 18"/>
                <a:gd name="T10" fmla="*/ 240 w 240"/>
                <a:gd name="T11" fmla="*/ 9 h 18"/>
                <a:gd name="T12" fmla="*/ 231 w 24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8">
                  <a:moveTo>
                    <a:pt x="231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6" y="0"/>
                    <a:pt x="240" y="4"/>
                    <a:pt x="240" y="9"/>
                  </a:cubicBezTo>
                  <a:cubicBezTo>
                    <a:pt x="240" y="14"/>
                    <a:pt x="236" y="18"/>
                    <a:pt x="231" y="18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842BD1A-B9DB-F105-A9F8-6B2A2C090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3670" y="1894702"/>
              <a:ext cx="213245" cy="211824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3BF19B3F-D7A6-52DE-CEA3-CC5E71A1F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7356" y="1456837"/>
              <a:ext cx="2304475" cy="2502082"/>
            </a:xfrm>
            <a:custGeom>
              <a:avLst/>
              <a:gdLst>
                <a:gd name="T0" fmla="*/ 47 w 627"/>
                <a:gd name="T1" fmla="*/ 673 h 681"/>
                <a:gd name="T2" fmla="*/ 34 w 627"/>
                <a:gd name="T3" fmla="*/ 604 h 681"/>
                <a:gd name="T4" fmla="*/ 72 w 627"/>
                <a:gd name="T5" fmla="*/ 661 h 681"/>
                <a:gd name="T6" fmla="*/ 59 w 627"/>
                <a:gd name="T7" fmla="*/ 681 h 681"/>
                <a:gd name="T8" fmla="*/ 4 w 627"/>
                <a:gd name="T9" fmla="*/ 530 h 681"/>
                <a:gd name="T10" fmla="*/ 14 w 627"/>
                <a:gd name="T11" fmla="*/ 460 h 681"/>
                <a:gd name="T12" fmla="*/ 31 w 627"/>
                <a:gd name="T13" fmla="*/ 526 h 681"/>
                <a:gd name="T14" fmla="*/ 17 w 627"/>
                <a:gd name="T15" fmla="*/ 542 h 681"/>
                <a:gd name="T16" fmla="*/ 19 w 627"/>
                <a:gd name="T17" fmla="*/ 396 h 681"/>
                <a:gd name="T18" fmla="*/ 22 w 627"/>
                <a:gd name="T19" fmla="*/ 325 h 681"/>
                <a:gd name="T20" fmla="*/ 49 w 627"/>
                <a:gd name="T21" fmla="*/ 334 h 681"/>
                <a:gd name="T22" fmla="*/ 22 w 627"/>
                <a:gd name="T23" fmla="*/ 396 h 681"/>
                <a:gd name="T24" fmla="*/ 65 w 627"/>
                <a:gd name="T25" fmla="*/ 258 h 681"/>
                <a:gd name="T26" fmla="*/ 91 w 627"/>
                <a:gd name="T27" fmla="*/ 192 h 681"/>
                <a:gd name="T28" fmla="*/ 113 w 627"/>
                <a:gd name="T29" fmla="*/ 208 h 681"/>
                <a:gd name="T30" fmla="*/ 72 w 627"/>
                <a:gd name="T31" fmla="*/ 260 h 681"/>
                <a:gd name="T32" fmla="*/ 153 w 627"/>
                <a:gd name="T33" fmla="*/ 141 h 681"/>
                <a:gd name="T34" fmla="*/ 198 w 627"/>
                <a:gd name="T35" fmla="*/ 87 h 681"/>
                <a:gd name="T36" fmla="*/ 214 w 627"/>
                <a:gd name="T37" fmla="*/ 109 h 681"/>
                <a:gd name="T38" fmla="*/ 163 w 627"/>
                <a:gd name="T39" fmla="*/ 146 h 681"/>
                <a:gd name="T40" fmla="*/ 272 w 627"/>
                <a:gd name="T41" fmla="*/ 58 h 681"/>
                <a:gd name="T42" fmla="*/ 332 w 627"/>
                <a:gd name="T43" fmla="*/ 21 h 681"/>
                <a:gd name="T44" fmla="*/ 340 w 627"/>
                <a:gd name="T45" fmla="*/ 47 h 681"/>
                <a:gd name="T46" fmla="*/ 285 w 627"/>
                <a:gd name="T47" fmla="*/ 67 h 681"/>
                <a:gd name="T48" fmla="*/ 607 w 627"/>
                <a:gd name="T49" fmla="*/ 51 h 681"/>
                <a:gd name="T50" fmla="*/ 558 w 627"/>
                <a:gd name="T51" fmla="*/ 23 h 681"/>
                <a:gd name="T52" fmla="*/ 616 w 627"/>
                <a:gd name="T53" fmla="*/ 25 h 681"/>
                <a:gd name="T54" fmla="*/ 611 w 627"/>
                <a:gd name="T55" fmla="*/ 51 h 681"/>
                <a:gd name="T56" fmla="*/ 412 w 627"/>
                <a:gd name="T57" fmla="*/ 18 h 681"/>
                <a:gd name="T58" fmla="*/ 481 w 627"/>
                <a:gd name="T59" fmla="*/ 1 h 681"/>
                <a:gd name="T60" fmla="*/ 480 w 627"/>
                <a:gd name="T61" fmla="*/ 28 h 681"/>
                <a:gd name="T62" fmla="*/ 426 w 627"/>
                <a:gd name="T63" fmla="*/ 3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7" h="681">
                  <a:moveTo>
                    <a:pt x="59" y="681"/>
                  </a:moveTo>
                  <a:cubicBezTo>
                    <a:pt x="54" y="681"/>
                    <a:pt x="49" y="678"/>
                    <a:pt x="47" y="673"/>
                  </a:cubicBezTo>
                  <a:cubicBezTo>
                    <a:pt x="39" y="657"/>
                    <a:pt x="31" y="639"/>
                    <a:pt x="25" y="621"/>
                  </a:cubicBezTo>
                  <a:cubicBezTo>
                    <a:pt x="23" y="614"/>
                    <a:pt x="27" y="606"/>
                    <a:pt x="34" y="604"/>
                  </a:cubicBezTo>
                  <a:cubicBezTo>
                    <a:pt x="41" y="601"/>
                    <a:pt x="49" y="605"/>
                    <a:pt x="51" y="612"/>
                  </a:cubicBezTo>
                  <a:cubicBezTo>
                    <a:pt x="57" y="629"/>
                    <a:pt x="64" y="646"/>
                    <a:pt x="72" y="661"/>
                  </a:cubicBezTo>
                  <a:cubicBezTo>
                    <a:pt x="75" y="668"/>
                    <a:pt x="72" y="676"/>
                    <a:pt x="65" y="680"/>
                  </a:cubicBezTo>
                  <a:cubicBezTo>
                    <a:pt x="63" y="681"/>
                    <a:pt x="61" y="681"/>
                    <a:pt x="59" y="681"/>
                  </a:cubicBezTo>
                  <a:close/>
                  <a:moveTo>
                    <a:pt x="17" y="542"/>
                  </a:moveTo>
                  <a:cubicBezTo>
                    <a:pt x="11" y="542"/>
                    <a:pt x="5" y="537"/>
                    <a:pt x="4" y="530"/>
                  </a:cubicBezTo>
                  <a:cubicBezTo>
                    <a:pt x="1" y="511"/>
                    <a:pt x="0" y="492"/>
                    <a:pt x="0" y="473"/>
                  </a:cubicBezTo>
                  <a:cubicBezTo>
                    <a:pt x="0" y="466"/>
                    <a:pt x="6" y="460"/>
                    <a:pt x="14" y="460"/>
                  </a:cubicBezTo>
                  <a:cubicBezTo>
                    <a:pt x="20" y="459"/>
                    <a:pt x="27" y="466"/>
                    <a:pt x="27" y="473"/>
                  </a:cubicBezTo>
                  <a:cubicBezTo>
                    <a:pt x="28" y="491"/>
                    <a:pt x="29" y="509"/>
                    <a:pt x="31" y="526"/>
                  </a:cubicBezTo>
                  <a:cubicBezTo>
                    <a:pt x="32" y="534"/>
                    <a:pt x="27" y="541"/>
                    <a:pt x="19" y="542"/>
                  </a:cubicBezTo>
                  <a:cubicBezTo>
                    <a:pt x="19" y="542"/>
                    <a:pt x="18" y="542"/>
                    <a:pt x="17" y="542"/>
                  </a:cubicBezTo>
                  <a:close/>
                  <a:moveTo>
                    <a:pt x="22" y="396"/>
                  </a:moveTo>
                  <a:cubicBezTo>
                    <a:pt x="21" y="396"/>
                    <a:pt x="20" y="396"/>
                    <a:pt x="19" y="396"/>
                  </a:cubicBezTo>
                  <a:cubicBezTo>
                    <a:pt x="12" y="395"/>
                    <a:pt x="7" y="387"/>
                    <a:pt x="8" y="380"/>
                  </a:cubicBezTo>
                  <a:cubicBezTo>
                    <a:pt x="12" y="361"/>
                    <a:pt x="17" y="343"/>
                    <a:pt x="22" y="325"/>
                  </a:cubicBezTo>
                  <a:cubicBezTo>
                    <a:pt x="25" y="318"/>
                    <a:pt x="32" y="314"/>
                    <a:pt x="40" y="316"/>
                  </a:cubicBezTo>
                  <a:cubicBezTo>
                    <a:pt x="47" y="319"/>
                    <a:pt x="51" y="326"/>
                    <a:pt x="49" y="334"/>
                  </a:cubicBezTo>
                  <a:cubicBezTo>
                    <a:pt x="43" y="350"/>
                    <a:pt x="39" y="368"/>
                    <a:pt x="35" y="385"/>
                  </a:cubicBezTo>
                  <a:cubicBezTo>
                    <a:pt x="34" y="392"/>
                    <a:pt x="28" y="396"/>
                    <a:pt x="22" y="396"/>
                  </a:cubicBezTo>
                  <a:close/>
                  <a:moveTo>
                    <a:pt x="72" y="260"/>
                  </a:moveTo>
                  <a:cubicBezTo>
                    <a:pt x="70" y="260"/>
                    <a:pt x="67" y="259"/>
                    <a:pt x="65" y="258"/>
                  </a:cubicBezTo>
                  <a:cubicBezTo>
                    <a:pt x="59" y="254"/>
                    <a:pt x="56" y="246"/>
                    <a:pt x="60" y="239"/>
                  </a:cubicBezTo>
                  <a:cubicBezTo>
                    <a:pt x="69" y="223"/>
                    <a:pt x="80" y="207"/>
                    <a:pt x="91" y="192"/>
                  </a:cubicBezTo>
                  <a:cubicBezTo>
                    <a:pt x="95" y="186"/>
                    <a:pt x="104" y="184"/>
                    <a:pt x="110" y="189"/>
                  </a:cubicBezTo>
                  <a:cubicBezTo>
                    <a:pt x="116" y="193"/>
                    <a:pt x="117" y="202"/>
                    <a:pt x="113" y="208"/>
                  </a:cubicBezTo>
                  <a:cubicBezTo>
                    <a:pt x="102" y="222"/>
                    <a:pt x="93" y="237"/>
                    <a:pt x="84" y="253"/>
                  </a:cubicBezTo>
                  <a:cubicBezTo>
                    <a:pt x="81" y="257"/>
                    <a:pt x="77" y="260"/>
                    <a:pt x="72" y="260"/>
                  </a:cubicBezTo>
                  <a:close/>
                  <a:moveTo>
                    <a:pt x="163" y="146"/>
                  </a:moveTo>
                  <a:cubicBezTo>
                    <a:pt x="159" y="146"/>
                    <a:pt x="156" y="144"/>
                    <a:pt x="153" y="141"/>
                  </a:cubicBezTo>
                  <a:cubicBezTo>
                    <a:pt x="148" y="136"/>
                    <a:pt x="148" y="127"/>
                    <a:pt x="154" y="122"/>
                  </a:cubicBezTo>
                  <a:cubicBezTo>
                    <a:pt x="168" y="109"/>
                    <a:pt x="182" y="97"/>
                    <a:pt x="198" y="87"/>
                  </a:cubicBezTo>
                  <a:cubicBezTo>
                    <a:pt x="204" y="82"/>
                    <a:pt x="212" y="84"/>
                    <a:pt x="217" y="90"/>
                  </a:cubicBezTo>
                  <a:cubicBezTo>
                    <a:pt x="221" y="96"/>
                    <a:pt x="220" y="105"/>
                    <a:pt x="214" y="109"/>
                  </a:cubicBezTo>
                  <a:cubicBezTo>
                    <a:pt x="199" y="119"/>
                    <a:pt x="185" y="130"/>
                    <a:pt x="172" y="142"/>
                  </a:cubicBezTo>
                  <a:cubicBezTo>
                    <a:pt x="170" y="145"/>
                    <a:pt x="166" y="146"/>
                    <a:pt x="163" y="146"/>
                  </a:cubicBezTo>
                  <a:close/>
                  <a:moveTo>
                    <a:pt x="285" y="67"/>
                  </a:moveTo>
                  <a:cubicBezTo>
                    <a:pt x="280" y="67"/>
                    <a:pt x="275" y="64"/>
                    <a:pt x="272" y="58"/>
                  </a:cubicBezTo>
                  <a:cubicBezTo>
                    <a:pt x="269" y="51"/>
                    <a:pt x="273" y="43"/>
                    <a:pt x="279" y="40"/>
                  </a:cubicBezTo>
                  <a:cubicBezTo>
                    <a:pt x="297" y="33"/>
                    <a:pt x="315" y="26"/>
                    <a:pt x="332" y="21"/>
                  </a:cubicBezTo>
                  <a:cubicBezTo>
                    <a:pt x="340" y="19"/>
                    <a:pt x="347" y="23"/>
                    <a:pt x="350" y="30"/>
                  </a:cubicBezTo>
                  <a:cubicBezTo>
                    <a:pt x="352" y="37"/>
                    <a:pt x="348" y="45"/>
                    <a:pt x="340" y="47"/>
                  </a:cubicBezTo>
                  <a:cubicBezTo>
                    <a:pt x="324" y="52"/>
                    <a:pt x="307" y="58"/>
                    <a:pt x="291" y="65"/>
                  </a:cubicBezTo>
                  <a:cubicBezTo>
                    <a:pt x="289" y="66"/>
                    <a:pt x="287" y="67"/>
                    <a:pt x="285" y="67"/>
                  </a:cubicBezTo>
                  <a:close/>
                  <a:moveTo>
                    <a:pt x="611" y="51"/>
                  </a:moveTo>
                  <a:cubicBezTo>
                    <a:pt x="610" y="51"/>
                    <a:pt x="608" y="51"/>
                    <a:pt x="607" y="51"/>
                  </a:cubicBezTo>
                  <a:cubicBezTo>
                    <a:pt x="594" y="46"/>
                    <a:pt x="581" y="43"/>
                    <a:pt x="568" y="40"/>
                  </a:cubicBezTo>
                  <a:cubicBezTo>
                    <a:pt x="561" y="38"/>
                    <a:pt x="556" y="31"/>
                    <a:pt x="558" y="23"/>
                  </a:cubicBezTo>
                  <a:cubicBezTo>
                    <a:pt x="560" y="16"/>
                    <a:pt x="567" y="11"/>
                    <a:pt x="574" y="13"/>
                  </a:cubicBezTo>
                  <a:cubicBezTo>
                    <a:pt x="588" y="16"/>
                    <a:pt x="602" y="20"/>
                    <a:pt x="616" y="25"/>
                  </a:cubicBezTo>
                  <a:cubicBezTo>
                    <a:pt x="623" y="27"/>
                    <a:pt x="627" y="35"/>
                    <a:pt x="624" y="42"/>
                  </a:cubicBezTo>
                  <a:cubicBezTo>
                    <a:pt x="622" y="48"/>
                    <a:pt x="617" y="51"/>
                    <a:pt x="611" y="51"/>
                  </a:cubicBezTo>
                  <a:close/>
                  <a:moveTo>
                    <a:pt x="426" y="30"/>
                  </a:moveTo>
                  <a:cubicBezTo>
                    <a:pt x="419" y="30"/>
                    <a:pt x="413" y="25"/>
                    <a:pt x="412" y="18"/>
                  </a:cubicBezTo>
                  <a:cubicBezTo>
                    <a:pt x="412" y="10"/>
                    <a:pt x="417" y="3"/>
                    <a:pt x="425" y="3"/>
                  </a:cubicBezTo>
                  <a:cubicBezTo>
                    <a:pt x="443" y="1"/>
                    <a:pt x="462" y="0"/>
                    <a:pt x="481" y="1"/>
                  </a:cubicBezTo>
                  <a:cubicBezTo>
                    <a:pt x="489" y="1"/>
                    <a:pt x="495" y="7"/>
                    <a:pt x="494" y="15"/>
                  </a:cubicBezTo>
                  <a:cubicBezTo>
                    <a:pt x="494" y="23"/>
                    <a:pt x="487" y="29"/>
                    <a:pt x="480" y="28"/>
                  </a:cubicBezTo>
                  <a:cubicBezTo>
                    <a:pt x="463" y="28"/>
                    <a:pt x="445" y="28"/>
                    <a:pt x="427" y="30"/>
                  </a:cubicBezTo>
                  <a:cubicBezTo>
                    <a:pt x="427" y="30"/>
                    <a:pt x="426" y="30"/>
                    <a:pt x="426" y="3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38D75250-FF0A-D90D-7012-D5FC1C65E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2850" y="1419875"/>
              <a:ext cx="554438" cy="363939"/>
            </a:xfrm>
            <a:custGeom>
              <a:avLst/>
              <a:gdLst>
                <a:gd name="T0" fmla="*/ 0 w 390"/>
                <a:gd name="T1" fmla="*/ 186 h 256"/>
                <a:gd name="T2" fmla="*/ 390 w 390"/>
                <a:gd name="T3" fmla="*/ 256 h 256"/>
                <a:gd name="T4" fmla="*/ 88 w 390"/>
                <a:gd name="T5" fmla="*/ 0 h 256"/>
                <a:gd name="T6" fmla="*/ 0 w 390"/>
                <a:gd name="T7" fmla="*/ 18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256">
                  <a:moveTo>
                    <a:pt x="0" y="186"/>
                  </a:moveTo>
                  <a:lnTo>
                    <a:pt x="390" y="256"/>
                  </a:lnTo>
                  <a:lnTo>
                    <a:pt x="88" y="0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A74AAB-3DE6-D625-9817-F1E27BD59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0585" y="2442033"/>
              <a:ext cx="122260" cy="951075"/>
            </a:xfrm>
            <a:prstGeom prst="rect">
              <a:avLst/>
            </a:pr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721EDAC8-6F4F-4622-BD4C-EF754CBC00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79731" y="1522233"/>
              <a:ext cx="955341" cy="956762"/>
            </a:xfrm>
            <a:custGeom>
              <a:avLst/>
              <a:gdLst>
                <a:gd name="T0" fmla="*/ 130 w 260"/>
                <a:gd name="T1" fmla="*/ 260 h 260"/>
                <a:gd name="T2" fmla="*/ 0 w 260"/>
                <a:gd name="T3" fmla="*/ 130 h 260"/>
                <a:gd name="T4" fmla="*/ 130 w 260"/>
                <a:gd name="T5" fmla="*/ 0 h 260"/>
                <a:gd name="T6" fmla="*/ 260 w 260"/>
                <a:gd name="T7" fmla="*/ 130 h 260"/>
                <a:gd name="T8" fmla="*/ 130 w 260"/>
                <a:gd name="T9" fmla="*/ 260 h 260"/>
                <a:gd name="T10" fmla="*/ 130 w 260"/>
                <a:gd name="T11" fmla="*/ 21 h 260"/>
                <a:gd name="T12" fmla="*/ 21 w 260"/>
                <a:gd name="T13" fmla="*/ 130 h 260"/>
                <a:gd name="T14" fmla="*/ 130 w 260"/>
                <a:gd name="T15" fmla="*/ 240 h 260"/>
                <a:gd name="T16" fmla="*/ 239 w 260"/>
                <a:gd name="T17" fmla="*/ 130 h 260"/>
                <a:gd name="T18" fmla="*/ 130 w 260"/>
                <a:gd name="T19" fmla="*/ 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" h="260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9"/>
                    <a:pt x="58" y="0"/>
                    <a:pt x="130" y="0"/>
                  </a:cubicBezTo>
                  <a:cubicBezTo>
                    <a:pt x="201" y="0"/>
                    <a:pt x="260" y="59"/>
                    <a:pt x="260" y="130"/>
                  </a:cubicBezTo>
                  <a:cubicBezTo>
                    <a:pt x="260" y="202"/>
                    <a:pt x="201" y="260"/>
                    <a:pt x="130" y="260"/>
                  </a:cubicBezTo>
                  <a:moveTo>
                    <a:pt x="130" y="21"/>
                  </a:moveTo>
                  <a:cubicBezTo>
                    <a:pt x="70" y="21"/>
                    <a:pt x="21" y="70"/>
                    <a:pt x="21" y="130"/>
                  </a:cubicBezTo>
                  <a:cubicBezTo>
                    <a:pt x="21" y="190"/>
                    <a:pt x="70" y="240"/>
                    <a:pt x="130" y="240"/>
                  </a:cubicBezTo>
                  <a:cubicBezTo>
                    <a:pt x="190" y="239"/>
                    <a:pt x="239" y="190"/>
                    <a:pt x="239" y="130"/>
                  </a:cubicBezTo>
                  <a:cubicBezTo>
                    <a:pt x="239" y="70"/>
                    <a:pt x="190" y="21"/>
                    <a:pt x="130" y="21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AFB097B5-F08B-E88D-0A3C-3CF31B8E02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79731" y="1522233"/>
              <a:ext cx="517476" cy="486200"/>
            </a:xfrm>
            <a:custGeom>
              <a:avLst/>
              <a:gdLst>
                <a:gd name="T0" fmla="*/ 0 w 141"/>
                <a:gd name="T1" fmla="*/ 132 h 132"/>
                <a:gd name="T2" fmla="*/ 0 w 141"/>
                <a:gd name="T3" fmla="*/ 132 h 132"/>
                <a:gd name="T4" fmla="*/ 0 w 141"/>
                <a:gd name="T5" fmla="*/ 132 h 132"/>
                <a:gd name="T6" fmla="*/ 0 w 141"/>
                <a:gd name="T7" fmla="*/ 132 h 132"/>
                <a:gd name="T8" fmla="*/ 0 w 141"/>
                <a:gd name="T9" fmla="*/ 132 h 132"/>
                <a:gd name="T10" fmla="*/ 0 w 141"/>
                <a:gd name="T11" fmla="*/ 132 h 132"/>
                <a:gd name="T12" fmla="*/ 0 w 141"/>
                <a:gd name="T13" fmla="*/ 132 h 132"/>
                <a:gd name="T14" fmla="*/ 0 w 141"/>
                <a:gd name="T15" fmla="*/ 132 h 132"/>
                <a:gd name="T16" fmla="*/ 0 w 141"/>
                <a:gd name="T17" fmla="*/ 132 h 132"/>
                <a:gd name="T18" fmla="*/ 0 w 141"/>
                <a:gd name="T19" fmla="*/ 131 h 132"/>
                <a:gd name="T20" fmla="*/ 0 w 141"/>
                <a:gd name="T21" fmla="*/ 131 h 132"/>
                <a:gd name="T22" fmla="*/ 0 w 141"/>
                <a:gd name="T23" fmla="*/ 131 h 132"/>
                <a:gd name="T24" fmla="*/ 0 w 141"/>
                <a:gd name="T25" fmla="*/ 131 h 132"/>
                <a:gd name="T26" fmla="*/ 0 w 141"/>
                <a:gd name="T27" fmla="*/ 131 h 132"/>
                <a:gd name="T28" fmla="*/ 0 w 141"/>
                <a:gd name="T29" fmla="*/ 131 h 132"/>
                <a:gd name="T30" fmla="*/ 0 w 141"/>
                <a:gd name="T31" fmla="*/ 131 h 132"/>
                <a:gd name="T32" fmla="*/ 0 w 141"/>
                <a:gd name="T33" fmla="*/ 131 h 132"/>
                <a:gd name="T34" fmla="*/ 0 w 141"/>
                <a:gd name="T35" fmla="*/ 131 h 132"/>
                <a:gd name="T36" fmla="*/ 0 w 141"/>
                <a:gd name="T37" fmla="*/ 131 h 132"/>
                <a:gd name="T38" fmla="*/ 0 w 141"/>
                <a:gd name="T39" fmla="*/ 131 h 132"/>
                <a:gd name="T40" fmla="*/ 0 w 141"/>
                <a:gd name="T41" fmla="*/ 131 h 132"/>
                <a:gd name="T42" fmla="*/ 0 w 141"/>
                <a:gd name="T43" fmla="*/ 130 h 132"/>
                <a:gd name="T44" fmla="*/ 0 w 141"/>
                <a:gd name="T45" fmla="*/ 131 h 132"/>
                <a:gd name="T46" fmla="*/ 0 w 141"/>
                <a:gd name="T47" fmla="*/ 130 h 132"/>
                <a:gd name="T48" fmla="*/ 140 w 141"/>
                <a:gd name="T49" fmla="*/ 1 h 132"/>
                <a:gd name="T50" fmla="*/ 141 w 141"/>
                <a:gd name="T51" fmla="*/ 1 h 132"/>
                <a:gd name="T52" fmla="*/ 140 w 141"/>
                <a:gd name="T53" fmla="*/ 1 h 132"/>
                <a:gd name="T54" fmla="*/ 130 w 141"/>
                <a:gd name="T55" fmla="*/ 0 h 132"/>
                <a:gd name="T56" fmla="*/ 0 w 141"/>
                <a:gd name="T57" fmla="*/ 130 h 132"/>
                <a:gd name="T58" fmla="*/ 0 w 141"/>
                <a:gd name="T59" fmla="*/ 130 h 132"/>
                <a:gd name="T60" fmla="*/ 130 w 141"/>
                <a:gd name="T61" fmla="*/ 0 h 132"/>
                <a:gd name="T62" fmla="*/ 140 w 141"/>
                <a:gd name="T63" fmla="*/ 1 h 132"/>
                <a:gd name="T64" fmla="*/ 130 w 141"/>
                <a:gd name="T6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132">
                  <a:moveTo>
                    <a:pt x="0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moveTo>
                    <a:pt x="0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moveTo>
                    <a:pt x="0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moveTo>
                    <a:pt x="0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moveTo>
                    <a:pt x="0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moveTo>
                    <a:pt x="0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moveTo>
                    <a:pt x="0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moveTo>
                    <a:pt x="0" y="130"/>
                  </a:moveTo>
                  <a:cubicBezTo>
                    <a:pt x="0" y="130"/>
                    <a:pt x="0" y="131"/>
                    <a:pt x="0" y="131"/>
                  </a:cubicBezTo>
                  <a:cubicBezTo>
                    <a:pt x="0" y="131"/>
                    <a:pt x="0" y="130"/>
                    <a:pt x="0" y="130"/>
                  </a:cubicBezTo>
                  <a:moveTo>
                    <a:pt x="140" y="1"/>
                  </a:moveTo>
                  <a:cubicBezTo>
                    <a:pt x="140" y="1"/>
                    <a:pt x="140" y="1"/>
                    <a:pt x="141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30" y="0"/>
                  </a:moveTo>
                  <a:cubicBezTo>
                    <a:pt x="58" y="0"/>
                    <a:pt x="0" y="59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59"/>
                    <a:pt x="58" y="0"/>
                    <a:pt x="130" y="0"/>
                  </a:cubicBezTo>
                  <a:cubicBezTo>
                    <a:pt x="133" y="0"/>
                    <a:pt x="137" y="0"/>
                    <a:pt x="140" y="1"/>
                  </a:cubicBezTo>
                  <a:cubicBezTo>
                    <a:pt x="137" y="0"/>
                    <a:pt x="133" y="0"/>
                    <a:pt x="130" y="0"/>
                  </a:cubicBezTo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86B9A702-293A-2A6F-74CC-76CC056C1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9731" y="1522233"/>
              <a:ext cx="823128" cy="824550"/>
            </a:xfrm>
            <a:custGeom>
              <a:avLst/>
              <a:gdLst>
                <a:gd name="T0" fmla="*/ 130 w 224"/>
                <a:gd name="T1" fmla="*/ 0 h 224"/>
                <a:gd name="T2" fmla="*/ 0 w 224"/>
                <a:gd name="T3" fmla="*/ 130 h 224"/>
                <a:gd name="T4" fmla="*/ 0 w 224"/>
                <a:gd name="T5" fmla="*/ 130 h 224"/>
                <a:gd name="T6" fmla="*/ 0 w 224"/>
                <a:gd name="T7" fmla="*/ 131 h 224"/>
                <a:gd name="T8" fmla="*/ 0 w 224"/>
                <a:gd name="T9" fmla="*/ 131 h 224"/>
                <a:gd name="T10" fmla="*/ 0 w 224"/>
                <a:gd name="T11" fmla="*/ 131 h 224"/>
                <a:gd name="T12" fmla="*/ 0 w 224"/>
                <a:gd name="T13" fmla="*/ 131 h 224"/>
                <a:gd name="T14" fmla="*/ 0 w 224"/>
                <a:gd name="T15" fmla="*/ 131 h 224"/>
                <a:gd name="T16" fmla="*/ 0 w 224"/>
                <a:gd name="T17" fmla="*/ 131 h 224"/>
                <a:gd name="T18" fmla="*/ 0 w 224"/>
                <a:gd name="T19" fmla="*/ 131 h 224"/>
                <a:gd name="T20" fmla="*/ 0 w 224"/>
                <a:gd name="T21" fmla="*/ 131 h 224"/>
                <a:gd name="T22" fmla="*/ 0 w 224"/>
                <a:gd name="T23" fmla="*/ 131 h 224"/>
                <a:gd name="T24" fmla="*/ 0 w 224"/>
                <a:gd name="T25" fmla="*/ 132 h 224"/>
                <a:gd name="T26" fmla="*/ 0 w 224"/>
                <a:gd name="T27" fmla="*/ 132 h 224"/>
                <a:gd name="T28" fmla="*/ 0 w 224"/>
                <a:gd name="T29" fmla="*/ 132 h 224"/>
                <a:gd name="T30" fmla="*/ 0 w 224"/>
                <a:gd name="T31" fmla="*/ 132 h 224"/>
                <a:gd name="T32" fmla="*/ 0 w 224"/>
                <a:gd name="T33" fmla="*/ 132 h 224"/>
                <a:gd name="T34" fmla="*/ 0 w 224"/>
                <a:gd name="T35" fmla="*/ 132 h 224"/>
                <a:gd name="T36" fmla="*/ 40 w 224"/>
                <a:gd name="T37" fmla="*/ 224 h 224"/>
                <a:gd name="T38" fmla="*/ 4 w 224"/>
                <a:gd name="T39" fmla="*/ 134 h 224"/>
                <a:gd name="T40" fmla="*/ 134 w 224"/>
                <a:gd name="T41" fmla="*/ 4 h 224"/>
                <a:gd name="T42" fmla="*/ 134 w 224"/>
                <a:gd name="T43" fmla="*/ 4 h 224"/>
                <a:gd name="T44" fmla="*/ 224 w 224"/>
                <a:gd name="T45" fmla="*/ 41 h 224"/>
                <a:gd name="T46" fmla="*/ 141 w 224"/>
                <a:gd name="T47" fmla="*/ 1 h 224"/>
                <a:gd name="T48" fmla="*/ 140 w 224"/>
                <a:gd name="T49" fmla="*/ 1 h 224"/>
                <a:gd name="T50" fmla="*/ 140 w 224"/>
                <a:gd name="T51" fmla="*/ 1 h 224"/>
                <a:gd name="T52" fmla="*/ 130 w 224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224">
                  <a:moveTo>
                    <a:pt x="130" y="0"/>
                  </a:moveTo>
                  <a:cubicBezTo>
                    <a:pt x="58" y="0"/>
                    <a:pt x="0" y="59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68"/>
                    <a:pt x="16" y="201"/>
                    <a:pt x="40" y="224"/>
                  </a:cubicBezTo>
                  <a:cubicBezTo>
                    <a:pt x="18" y="201"/>
                    <a:pt x="4" y="169"/>
                    <a:pt x="4" y="134"/>
                  </a:cubicBezTo>
                  <a:cubicBezTo>
                    <a:pt x="4" y="63"/>
                    <a:pt x="62" y="4"/>
                    <a:pt x="134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69" y="4"/>
                    <a:pt x="200" y="18"/>
                    <a:pt x="224" y="41"/>
                  </a:cubicBezTo>
                  <a:cubicBezTo>
                    <a:pt x="202" y="18"/>
                    <a:pt x="173" y="3"/>
                    <a:pt x="141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37" y="0"/>
                    <a:pt x="133" y="0"/>
                    <a:pt x="130" y="0"/>
                  </a:cubicBezTo>
                </a:path>
              </a:pathLst>
            </a:custGeom>
            <a:solidFill>
              <a:srgbClr val="4F5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DAD20D56-425E-81AA-0E96-A533F9F48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3670" y="2643905"/>
              <a:ext cx="213245" cy="749203"/>
            </a:xfrm>
            <a:custGeom>
              <a:avLst/>
              <a:gdLst>
                <a:gd name="T0" fmla="*/ 50 w 58"/>
                <a:gd name="T1" fmla="*/ 204 h 204"/>
                <a:gd name="T2" fmla="*/ 9 w 58"/>
                <a:gd name="T3" fmla="*/ 204 h 204"/>
                <a:gd name="T4" fmla="*/ 0 w 58"/>
                <a:gd name="T5" fmla="*/ 196 h 204"/>
                <a:gd name="T6" fmla="*/ 0 w 58"/>
                <a:gd name="T7" fmla="*/ 8 h 204"/>
                <a:gd name="T8" fmla="*/ 9 w 58"/>
                <a:gd name="T9" fmla="*/ 0 h 204"/>
                <a:gd name="T10" fmla="*/ 50 w 58"/>
                <a:gd name="T11" fmla="*/ 0 h 204"/>
                <a:gd name="T12" fmla="*/ 58 w 58"/>
                <a:gd name="T13" fmla="*/ 8 h 204"/>
                <a:gd name="T14" fmla="*/ 58 w 58"/>
                <a:gd name="T15" fmla="*/ 196 h 204"/>
                <a:gd name="T16" fmla="*/ 50 w 58"/>
                <a:gd name="T1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04">
                  <a:moveTo>
                    <a:pt x="50" y="204"/>
                  </a:moveTo>
                  <a:cubicBezTo>
                    <a:pt x="9" y="204"/>
                    <a:pt x="9" y="204"/>
                    <a:pt x="9" y="204"/>
                  </a:cubicBezTo>
                  <a:cubicBezTo>
                    <a:pt x="4" y="204"/>
                    <a:pt x="0" y="200"/>
                    <a:pt x="0" y="19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5" y="0"/>
                    <a:pt x="58" y="4"/>
                    <a:pt x="58" y="8"/>
                  </a:cubicBezTo>
                  <a:cubicBezTo>
                    <a:pt x="58" y="196"/>
                    <a:pt x="58" y="196"/>
                    <a:pt x="58" y="196"/>
                  </a:cubicBezTo>
                  <a:cubicBezTo>
                    <a:pt x="58" y="200"/>
                    <a:pt x="55" y="204"/>
                    <a:pt x="50" y="204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9445FBC-3944-EE05-5652-FD2259DFD941}"/>
              </a:ext>
            </a:extLst>
          </p:cNvPr>
          <p:cNvGrpSpPr/>
          <p:nvPr/>
        </p:nvGrpSpPr>
        <p:grpSpPr>
          <a:xfrm>
            <a:off x="5189685" y="3547278"/>
            <a:ext cx="568474" cy="568474"/>
            <a:chOff x="6087189" y="3914123"/>
            <a:chExt cx="684000" cy="68400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33EFDDA-B0A7-6468-7966-B6EC1AAC01E3}"/>
                </a:ext>
              </a:extLst>
            </p:cNvPr>
            <p:cNvSpPr/>
            <p:nvPr/>
          </p:nvSpPr>
          <p:spPr>
            <a:xfrm>
              <a:off x="6087189" y="3914123"/>
              <a:ext cx="684000" cy="684000"/>
            </a:xfrm>
            <a:prstGeom prst="ellipse">
              <a:avLst/>
            </a:prstGeom>
            <a:solidFill>
              <a:srgbClr val="11354D"/>
            </a:solidFill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Shape 2540">
              <a:extLst>
                <a:ext uri="{FF2B5EF4-FFF2-40B4-BE49-F238E27FC236}">
                  <a16:creationId xmlns:a16="http://schemas.microsoft.com/office/drawing/2014/main" id="{9C9F9C45-57FE-3FB7-0A38-EA154FA12C59}"/>
                </a:ext>
              </a:extLst>
            </p:cNvPr>
            <p:cNvSpPr/>
            <p:nvPr/>
          </p:nvSpPr>
          <p:spPr>
            <a:xfrm>
              <a:off x="6272006" y="4094123"/>
              <a:ext cx="324000" cy="324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714DA70-E661-D7D0-D48A-53D01B44A5B6}"/>
              </a:ext>
            </a:extLst>
          </p:cNvPr>
          <p:cNvGrpSpPr/>
          <p:nvPr/>
        </p:nvGrpSpPr>
        <p:grpSpPr>
          <a:xfrm>
            <a:off x="5201490" y="4595458"/>
            <a:ext cx="568474" cy="568474"/>
            <a:chOff x="6094010" y="3914123"/>
            <a:chExt cx="684000" cy="684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C165289-54F2-6AE2-D9D6-4DB533026FF4}"/>
                </a:ext>
              </a:extLst>
            </p:cNvPr>
            <p:cNvSpPr/>
            <p:nvPr/>
          </p:nvSpPr>
          <p:spPr>
            <a:xfrm>
              <a:off x="6094010" y="3914123"/>
              <a:ext cx="684000" cy="684000"/>
            </a:xfrm>
            <a:prstGeom prst="ellipse">
              <a:avLst/>
            </a:prstGeom>
            <a:solidFill>
              <a:srgbClr val="00C2EC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Shape 2540">
              <a:extLst>
                <a:ext uri="{FF2B5EF4-FFF2-40B4-BE49-F238E27FC236}">
                  <a16:creationId xmlns:a16="http://schemas.microsoft.com/office/drawing/2014/main" id="{D90EFCD6-92C0-5642-A06F-5E02E33A108F}"/>
                </a:ext>
              </a:extLst>
            </p:cNvPr>
            <p:cNvSpPr/>
            <p:nvPr/>
          </p:nvSpPr>
          <p:spPr>
            <a:xfrm>
              <a:off x="6272006" y="4094123"/>
              <a:ext cx="324000" cy="324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EDB10CB1-994A-2516-CE3A-6F2F30786A33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F182873-80B0-9308-1753-AA41600E003C}"/>
              </a:ext>
            </a:extLst>
          </p:cNvPr>
          <p:cNvSpPr txBox="1"/>
          <p:nvPr/>
        </p:nvSpPr>
        <p:spPr>
          <a:xfrm>
            <a:off x="414192" y="1351323"/>
            <a:ext cx="6094428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96CB56-A68F-D3D0-3655-E3E9ABF40FD4}"/>
              </a:ext>
            </a:extLst>
          </p:cNvPr>
          <p:cNvSpPr txBox="1"/>
          <p:nvPr/>
        </p:nvSpPr>
        <p:spPr>
          <a:xfrm>
            <a:off x="444439" y="3303006"/>
            <a:ext cx="4612199" cy="863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E5B9BCB-273E-F7FF-7C8D-DD64A56606D5}"/>
              </a:ext>
            </a:extLst>
          </p:cNvPr>
          <p:cNvSpPr txBox="1"/>
          <p:nvPr/>
        </p:nvSpPr>
        <p:spPr>
          <a:xfrm>
            <a:off x="405401" y="4309661"/>
            <a:ext cx="4612199" cy="863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158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3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90" tmFilter="0, 0; 0.125,0.2665; 0.25,0.4; 0.375,0.465; 0.5,0.5;  0.625,0.535; 0.75,0.6; 0.875,0.7335; 1,1">
                                          <p:stCondLst>
                                            <p:cond delay="49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" tmFilter="0, 0; 0.125,0.2665; 0.25,0.4; 0.375,0.465; 0.5,0.5;  0.625,0.535; 0.75,0.6; 0.875,0.7335; 1,1">
                                          <p:stCondLst>
                                            <p:cond delay="9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" tmFilter="0, 0; 0.125,0.2665; 0.25,0.4; 0.375,0.465; 0.5,0.5;  0.625,0.535; 0.75,0.6; 0.875,0.7335; 1,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">
                                          <p:stCondLst>
                                            <p:cond delay="9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" decel="50000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" decel="50000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855638-4FE7-7FA7-0B0D-B1F9813E5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FC8F77A0-3486-6EC1-7268-0A078C0451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41563" y="1565275"/>
            <a:ext cx="3044825" cy="3046413"/>
          </a:xfrm>
        </p:spPr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C1178A98-2EF0-4A65-0BA1-C25D571F9C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78613" y="1539875"/>
            <a:ext cx="3046412" cy="3044825"/>
          </a:xfr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F4A0FC8-F24E-3239-5B0E-C500A3E692F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A097F7-7355-FFD2-6FFB-FC2CD6662876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2FC5B6-D615-89FC-1AE7-FFE48603E82D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964A25-FF67-F058-81FA-477264C4DE11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CAA7AA-DBFE-A6C9-3BBA-37DF16998D76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8743FC-1977-763C-2FFF-D5F29B1E7B2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880D6D-C628-25FE-6EC4-B270A9ECC51D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45C913-25C5-BF4A-D5B6-51C222A4BB13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F98DF2-B587-BAE3-FC98-329D3054071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5C9175C-9966-8361-9228-A1603F57B5B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33153E-4537-A1AB-2AF2-72A309B0012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651B250-405B-1908-E2C8-2720D29BBAD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3A16D0F-1A83-CE6D-ED45-B1E34C5472C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A8534B9-4C32-3ED9-F4E3-A824C32B05A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DAD62C-8F81-E54A-C25A-CB2A8FFEA6B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A5B462-5D65-2007-7B93-E8B165AB042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887CB27-0B17-93E7-BAE5-4AEE93C3288E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9CA130F-68D8-2244-C100-2D12276EB6B5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3A9B3D6-B15C-A607-6C0E-0CF7D134C2E7}"/>
              </a:ext>
            </a:extLst>
          </p:cNvPr>
          <p:cNvGrpSpPr/>
          <p:nvPr/>
        </p:nvGrpSpPr>
        <p:grpSpPr>
          <a:xfrm>
            <a:off x="2065390" y="1241938"/>
            <a:ext cx="3692769" cy="3692769"/>
            <a:chOff x="457200" y="1194370"/>
            <a:chExt cx="2844282" cy="284428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3217C76-B95A-8D9C-03E1-C91043359FE6}"/>
                </a:ext>
              </a:extLst>
            </p:cNvPr>
            <p:cNvSpPr/>
            <p:nvPr/>
          </p:nvSpPr>
          <p:spPr>
            <a:xfrm>
              <a:off x="583582" y="1357819"/>
              <a:ext cx="2591519" cy="2517384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25000">
                    <a:schemeClr val="bg1">
                      <a:alpha val="20000"/>
                    </a:schemeClr>
                  </a:gs>
                  <a:gs pos="75000">
                    <a:schemeClr val="bg1"/>
                  </a:gs>
                  <a:gs pos="50000">
                    <a:schemeClr val="bg1"/>
                  </a:gs>
                  <a:gs pos="0">
                    <a:srgbClr val="70CAEF"/>
                  </a:gs>
                  <a:gs pos="100000">
                    <a:srgbClr val="3059A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C399FA9-13BC-29A3-EF84-14437092C394}"/>
                </a:ext>
              </a:extLst>
            </p:cNvPr>
            <p:cNvSpPr/>
            <p:nvPr/>
          </p:nvSpPr>
          <p:spPr>
            <a:xfrm>
              <a:off x="457200" y="1194370"/>
              <a:ext cx="2844282" cy="284428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rgbClr val="11354D"/>
                  </a:gs>
                  <a:gs pos="25000">
                    <a:schemeClr val="bg1"/>
                  </a:gs>
                  <a:gs pos="35000">
                    <a:schemeClr val="bg1"/>
                  </a:gs>
                  <a:gs pos="41000">
                    <a:schemeClr val="bg1"/>
                  </a:gs>
                  <a:gs pos="100000">
                    <a:srgbClr val="11354D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E214955-BE18-15DA-BB88-5FA4DB482F99}"/>
              </a:ext>
            </a:extLst>
          </p:cNvPr>
          <p:cNvGrpSpPr/>
          <p:nvPr/>
        </p:nvGrpSpPr>
        <p:grpSpPr>
          <a:xfrm>
            <a:off x="6355635" y="1255463"/>
            <a:ext cx="3692769" cy="3692769"/>
            <a:chOff x="457200" y="1194370"/>
            <a:chExt cx="2844282" cy="284428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A0622EC-3FA3-2354-4C20-11C25BF799D1}"/>
                </a:ext>
              </a:extLst>
            </p:cNvPr>
            <p:cNvSpPr/>
            <p:nvPr/>
          </p:nvSpPr>
          <p:spPr>
            <a:xfrm>
              <a:off x="583582" y="1357819"/>
              <a:ext cx="2591519" cy="2517384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25000">
                    <a:schemeClr val="bg1">
                      <a:alpha val="20000"/>
                    </a:schemeClr>
                  </a:gs>
                  <a:gs pos="75000">
                    <a:schemeClr val="bg1"/>
                  </a:gs>
                  <a:gs pos="50000">
                    <a:schemeClr val="bg1"/>
                  </a:gs>
                  <a:gs pos="0">
                    <a:srgbClr val="70CAEF"/>
                  </a:gs>
                  <a:gs pos="100000">
                    <a:srgbClr val="3059A9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476FFE2-01F2-4368-B46D-61E1C06E875D}"/>
                </a:ext>
              </a:extLst>
            </p:cNvPr>
            <p:cNvSpPr/>
            <p:nvPr/>
          </p:nvSpPr>
          <p:spPr>
            <a:xfrm>
              <a:off x="457200" y="1194370"/>
              <a:ext cx="2844282" cy="2844282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rgbClr val="11354D"/>
                  </a:gs>
                  <a:gs pos="25000">
                    <a:schemeClr val="bg1"/>
                  </a:gs>
                  <a:gs pos="35000">
                    <a:schemeClr val="bg1"/>
                  </a:gs>
                  <a:gs pos="41000">
                    <a:schemeClr val="bg1"/>
                  </a:gs>
                  <a:gs pos="100000">
                    <a:srgbClr val="11354D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8BBF698-4D1A-4523-2A92-F4665A3EB998}"/>
              </a:ext>
            </a:extLst>
          </p:cNvPr>
          <p:cNvSpPr/>
          <p:nvPr/>
        </p:nvSpPr>
        <p:spPr>
          <a:xfrm>
            <a:off x="2192410" y="4184019"/>
            <a:ext cx="3401666" cy="11746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32BE530-F5B6-FF36-0D63-FEDFA4B0478A}"/>
              </a:ext>
            </a:extLst>
          </p:cNvPr>
          <p:cNvSpPr/>
          <p:nvPr/>
        </p:nvSpPr>
        <p:spPr>
          <a:xfrm>
            <a:off x="6501186" y="4184176"/>
            <a:ext cx="3401666" cy="11746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638212-FD11-87C4-F538-FE22624A422D}"/>
              </a:ext>
            </a:extLst>
          </p:cNvPr>
          <p:cNvSpPr txBox="1"/>
          <p:nvPr/>
        </p:nvSpPr>
        <p:spPr>
          <a:xfrm>
            <a:off x="2315633" y="4108287"/>
            <a:ext cx="3044825" cy="1117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FC29E2-B839-8A60-128C-88CC5040D0FE}"/>
              </a:ext>
            </a:extLst>
          </p:cNvPr>
          <p:cNvSpPr txBox="1"/>
          <p:nvPr/>
        </p:nvSpPr>
        <p:spPr>
          <a:xfrm>
            <a:off x="6677560" y="4101555"/>
            <a:ext cx="3044825" cy="1117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657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 animBg="1"/>
      <p:bldP spid="32" grpId="0" animBg="1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728073-E9C8-4798-A272-30F3B8D4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6CB5962-93DC-599F-209C-41434CA35FF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F121FF-D923-8E6D-A29E-D0AFB3F75011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BD1C4-E797-877F-3417-0EF62BF39435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62FD7-EEFF-EDB8-3311-44A697E34A81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08809-2AB0-6B07-65BD-999608099954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80DBA2-C39C-BC29-1ECF-D29F2188A4E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D8DBB-2FF9-7AF1-F640-BB23B49B88A8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1CD0B3-DDA4-6F90-164E-583569DBE629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3C8BBB-F8A1-33DE-8A11-097F0613C71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8DF3A230-02B3-7ED2-68EE-ADFE19CB2CB4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8EDD8D-4654-F4E1-264E-4AA5C890B4B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778798F-715A-2344-2498-7A2CC9EFA3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3FEC185-118A-9554-1988-2BBE3EFAC7A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90A3869-CF35-C2FE-F0F3-C39B17D0F9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9309543-7BD9-60DB-0A13-C85A2258292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D62011-0851-C3F9-31CC-2723E131D89D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A48A2D8-E48D-365F-2EE5-9419456439A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B2FDB22-7807-519A-2F2B-11A9B5B84833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A618566-9571-ACEB-BE0B-3970D847AF16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A24B6A6-3549-D49F-2EA1-39DB57FE2551}"/>
              </a:ext>
            </a:extLst>
          </p:cNvPr>
          <p:cNvGrpSpPr/>
          <p:nvPr/>
        </p:nvGrpSpPr>
        <p:grpSpPr>
          <a:xfrm>
            <a:off x="4282405" y="1843620"/>
            <a:ext cx="2951507" cy="2973540"/>
            <a:chOff x="3853028" y="1282560"/>
            <a:chExt cx="4060058" cy="409036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57EA96D-713E-1397-3C5C-B12DA1D31E0E}"/>
                </a:ext>
              </a:extLst>
            </p:cNvPr>
            <p:cNvGrpSpPr/>
            <p:nvPr/>
          </p:nvGrpSpPr>
          <p:grpSpPr>
            <a:xfrm>
              <a:off x="4720470" y="1994964"/>
              <a:ext cx="2751059" cy="2479110"/>
              <a:chOff x="845837" y="1523813"/>
              <a:chExt cx="5243701" cy="4725348"/>
            </a:xfrm>
          </p:grpSpPr>
          <p:sp>
            <p:nvSpPr>
              <p:cNvPr id="22" name="Freeform 13">
                <a:extLst>
                  <a:ext uri="{FF2B5EF4-FFF2-40B4-BE49-F238E27FC236}">
                    <a16:creationId xmlns:a16="http://schemas.microsoft.com/office/drawing/2014/main" id="{00B0194F-4D4D-FA7F-FBD3-4FA524DB1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112" y="2680873"/>
                <a:ext cx="1065426" cy="1665839"/>
              </a:xfrm>
              <a:custGeom>
                <a:avLst/>
                <a:gdLst>
                  <a:gd name="T0" fmla="*/ 222 w 289"/>
                  <a:gd name="T1" fmla="*/ 452 h 452"/>
                  <a:gd name="T2" fmla="*/ 214 w 289"/>
                  <a:gd name="T3" fmla="*/ 443 h 452"/>
                  <a:gd name="T4" fmla="*/ 214 w 289"/>
                  <a:gd name="T5" fmla="*/ 126 h 452"/>
                  <a:gd name="T6" fmla="*/ 222 w 289"/>
                  <a:gd name="T7" fmla="*/ 118 h 452"/>
                  <a:gd name="T8" fmla="*/ 257 w 289"/>
                  <a:gd name="T9" fmla="*/ 118 h 452"/>
                  <a:gd name="T10" fmla="*/ 144 w 289"/>
                  <a:gd name="T11" fmla="*/ 20 h 452"/>
                  <a:gd name="T12" fmla="*/ 31 w 289"/>
                  <a:gd name="T13" fmla="*/ 118 h 452"/>
                  <a:gd name="T14" fmla="*/ 68 w 289"/>
                  <a:gd name="T15" fmla="*/ 118 h 452"/>
                  <a:gd name="T16" fmla="*/ 76 w 289"/>
                  <a:gd name="T17" fmla="*/ 126 h 452"/>
                  <a:gd name="T18" fmla="*/ 76 w 289"/>
                  <a:gd name="T19" fmla="*/ 245 h 452"/>
                  <a:gd name="T20" fmla="*/ 68 w 289"/>
                  <a:gd name="T21" fmla="*/ 253 h 452"/>
                  <a:gd name="T22" fmla="*/ 60 w 289"/>
                  <a:gd name="T23" fmla="*/ 245 h 452"/>
                  <a:gd name="T24" fmla="*/ 60 w 289"/>
                  <a:gd name="T25" fmla="*/ 135 h 452"/>
                  <a:gd name="T26" fmla="*/ 9 w 289"/>
                  <a:gd name="T27" fmla="*/ 135 h 452"/>
                  <a:gd name="T28" fmla="*/ 1 w 289"/>
                  <a:gd name="T29" fmla="*/ 129 h 452"/>
                  <a:gd name="T30" fmla="*/ 3 w 289"/>
                  <a:gd name="T31" fmla="*/ 120 h 452"/>
                  <a:gd name="T32" fmla="*/ 139 w 289"/>
                  <a:gd name="T33" fmla="*/ 2 h 452"/>
                  <a:gd name="T34" fmla="*/ 150 w 289"/>
                  <a:gd name="T35" fmla="*/ 2 h 452"/>
                  <a:gd name="T36" fmla="*/ 285 w 289"/>
                  <a:gd name="T37" fmla="*/ 120 h 452"/>
                  <a:gd name="T38" fmla="*/ 287 w 289"/>
                  <a:gd name="T39" fmla="*/ 129 h 452"/>
                  <a:gd name="T40" fmla="*/ 280 w 289"/>
                  <a:gd name="T41" fmla="*/ 135 h 452"/>
                  <a:gd name="T42" fmla="*/ 231 w 289"/>
                  <a:gd name="T43" fmla="*/ 135 h 452"/>
                  <a:gd name="T44" fmla="*/ 231 w 289"/>
                  <a:gd name="T45" fmla="*/ 443 h 452"/>
                  <a:gd name="T46" fmla="*/ 222 w 289"/>
                  <a:gd name="T47" fmla="*/ 45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9" h="452">
                    <a:moveTo>
                      <a:pt x="222" y="452"/>
                    </a:moveTo>
                    <a:cubicBezTo>
                      <a:pt x="218" y="452"/>
                      <a:pt x="214" y="448"/>
                      <a:pt x="214" y="443"/>
                    </a:cubicBezTo>
                    <a:cubicBezTo>
                      <a:pt x="214" y="126"/>
                      <a:pt x="214" y="126"/>
                      <a:pt x="214" y="126"/>
                    </a:cubicBezTo>
                    <a:cubicBezTo>
                      <a:pt x="214" y="122"/>
                      <a:pt x="218" y="118"/>
                      <a:pt x="222" y="118"/>
                    </a:cubicBezTo>
                    <a:cubicBezTo>
                      <a:pt x="257" y="118"/>
                      <a:pt x="257" y="118"/>
                      <a:pt x="257" y="118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73" y="118"/>
                      <a:pt x="76" y="122"/>
                      <a:pt x="76" y="126"/>
                    </a:cubicBezTo>
                    <a:cubicBezTo>
                      <a:pt x="76" y="245"/>
                      <a:pt x="76" y="245"/>
                      <a:pt x="76" y="245"/>
                    </a:cubicBezTo>
                    <a:cubicBezTo>
                      <a:pt x="76" y="249"/>
                      <a:pt x="73" y="253"/>
                      <a:pt x="68" y="253"/>
                    </a:cubicBezTo>
                    <a:cubicBezTo>
                      <a:pt x="63" y="253"/>
                      <a:pt x="60" y="249"/>
                      <a:pt x="60" y="245"/>
                    </a:cubicBezTo>
                    <a:cubicBezTo>
                      <a:pt x="60" y="135"/>
                      <a:pt x="60" y="135"/>
                      <a:pt x="60" y="135"/>
                    </a:cubicBezTo>
                    <a:cubicBezTo>
                      <a:pt x="9" y="135"/>
                      <a:pt x="9" y="135"/>
                      <a:pt x="9" y="135"/>
                    </a:cubicBezTo>
                    <a:cubicBezTo>
                      <a:pt x="5" y="135"/>
                      <a:pt x="2" y="133"/>
                      <a:pt x="1" y="129"/>
                    </a:cubicBezTo>
                    <a:cubicBezTo>
                      <a:pt x="0" y="126"/>
                      <a:pt x="1" y="122"/>
                      <a:pt x="3" y="120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42" y="0"/>
                      <a:pt x="146" y="0"/>
                      <a:pt x="150" y="2"/>
                    </a:cubicBezTo>
                    <a:cubicBezTo>
                      <a:pt x="285" y="120"/>
                      <a:pt x="285" y="120"/>
                      <a:pt x="285" y="120"/>
                    </a:cubicBezTo>
                    <a:cubicBezTo>
                      <a:pt x="288" y="122"/>
                      <a:pt x="289" y="126"/>
                      <a:pt x="287" y="129"/>
                    </a:cubicBezTo>
                    <a:cubicBezTo>
                      <a:pt x="286" y="133"/>
                      <a:pt x="283" y="135"/>
                      <a:pt x="280" y="135"/>
                    </a:cubicBezTo>
                    <a:cubicBezTo>
                      <a:pt x="231" y="135"/>
                      <a:pt x="231" y="135"/>
                      <a:pt x="231" y="135"/>
                    </a:cubicBezTo>
                    <a:cubicBezTo>
                      <a:pt x="231" y="443"/>
                      <a:pt x="231" y="443"/>
                      <a:pt x="231" y="443"/>
                    </a:cubicBezTo>
                    <a:cubicBezTo>
                      <a:pt x="231" y="448"/>
                      <a:pt x="227" y="452"/>
                      <a:pt x="222" y="45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79D15A4D-3BA2-FD87-5520-D36D0ECA5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837" y="3989747"/>
                <a:ext cx="1065426" cy="1665839"/>
              </a:xfrm>
              <a:custGeom>
                <a:avLst/>
                <a:gdLst>
                  <a:gd name="T0" fmla="*/ 66 w 289"/>
                  <a:gd name="T1" fmla="*/ 452 h 452"/>
                  <a:gd name="T2" fmla="*/ 58 w 289"/>
                  <a:gd name="T3" fmla="*/ 444 h 452"/>
                  <a:gd name="T4" fmla="*/ 58 w 289"/>
                  <a:gd name="T5" fmla="*/ 135 h 452"/>
                  <a:gd name="T6" fmla="*/ 9 w 289"/>
                  <a:gd name="T7" fmla="*/ 135 h 452"/>
                  <a:gd name="T8" fmla="*/ 1 w 289"/>
                  <a:gd name="T9" fmla="*/ 130 h 452"/>
                  <a:gd name="T10" fmla="*/ 4 w 289"/>
                  <a:gd name="T11" fmla="*/ 120 h 452"/>
                  <a:gd name="T12" fmla="*/ 139 w 289"/>
                  <a:gd name="T13" fmla="*/ 3 h 452"/>
                  <a:gd name="T14" fmla="*/ 150 w 289"/>
                  <a:gd name="T15" fmla="*/ 3 h 452"/>
                  <a:gd name="T16" fmla="*/ 285 w 289"/>
                  <a:gd name="T17" fmla="*/ 120 h 452"/>
                  <a:gd name="T18" fmla="*/ 288 w 289"/>
                  <a:gd name="T19" fmla="*/ 130 h 452"/>
                  <a:gd name="T20" fmla="*/ 280 w 289"/>
                  <a:gd name="T21" fmla="*/ 135 h 452"/>
                  <a:gd name="T22" fmla="*/ 229 w 289"/>
                  <a:gd name="T23" fmla="*/ 135 h 452"/>
                  <a:gd name="T24" fmla="*/ 229 w 289"/>
                  <a:gd name="T25" fmla="*/ 245 h 452"/>
                  <a:gd name="T26" fmla="*/ 221 w 289"/>
                  <a:gd name="T27" fmla="*/ 253 h 452"/>
                  <a:gd name="T28" fmla="*/ 212 w 289"/>
                  <a:gd name="T29" fmla="*/ 245 h 452"/>
                  <a:gd name="T30" fmla="*/ 212 w 289"/>
                  <a:gd name="T31" fmla="*/ 127 h 452"/>
                  <a:gd name="T32" fmla="*/ 221 w 289"/>
                  <a:gd name="T33" fmla="*/ 118 h 452"/>
                  <a:gd name="T34" fmla="*/ 257 w 289"/>
                  <a:gd name="T35" fmla="*/ 118 h 452"/>
                  <a:gd name="T36" fmla="*/ 144 w 289"/>
                  <a:gd name="T37" fmla="*/ 20 h 452"/>
                  <a:gd name="T38" fmla="*/ 32 w 289"/>
                  <a:gd name="T39" fmla="*/ 118 h 452"/>
                  <a:gd name="T40" fmla="*/ 66 w 289"/>
                  <a:gd name="T41" fmla="*/ 118 h 452"/>
                  <a:gd name="T42" fmla="*/ 75 w 289"/>
                  <a:gd name="T43" fmla="*/ 127 h 452"/>
                  <a:gd name="T44" fmla="*/ 75 w 289"/>
                  <a:gd name="T45" fmla="*/ 444 h 452"/>
                  <a:gd name="T46" fmla="*/ 66 w 289"/>
                  <a:gd name="T47" fmla="*/ 45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9" h="452">
                    <a:moveTo>
                      <a:pt x="66" y="452"/>
                    </a:moveTo>
                    <a:cubicBezTo>
                      <a:pt x="62" y="452"/>
                      <a:pt x="58" y="449"/>
                      <a:pt x="58" y="444"/>
                    </a:cubicBezTo>
                    <a:cubicBezTo>
                      <a:pt x="58" y="135"/>
                      <a:pt x="58" y="135"/>
                      <a:pt x="58" y="135"/>
                    </a:cubicBezTo>
                    <a:cubicBezTo>
                      <a:pt x="9" y="135"/>
                      <a:pt x="9" y="135"/>
                      <a:pt x="9" y="135"/>
                    </a:cubicBezTo>
                    <a:cubicBezTo>
                      <a:pt x="6" y="135"/>
                      <a:pt x="2" y="133"/>
                      <a:pt x="1" y="130"/>
                    </a:cubicBezTo>
                    <a:cubicBezTo>
                      <a:pt x="0" y="126"/>
                      <a:pt x="1" y="123"/>
                      <a:pt x="4" y="120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42" y="0"/>
                      <a:pt x="147" y="0"/>
                      <a:pt x="150" y="3"/>
                    </a:cubicBezTo>
                    <a:cubicBezTo>
                      <a:pt x="285" y="120"/>
                      <a:pt x="285" y="120"/>
                      <a:pt x="285" y="120"/>
                    </a:cubicBezTo>
                    <a:cubicBezTo>
                      <a:pt x="288" y="123"/>
                      <a:pt x="289" y="126"/>
                      <a:pt x="288" y="130"/>
                    </a:cubicBezTo>
                    <a:cubicBezTo>
                      <a:pt x="287" y="133"/>
                      <a:pt x="283" y="135"/>
                      <a:pt x="280" y="135"/>
                    </a:cubicBezTo>
                    <a:cubicBezTo>
                      <a:pt x="229" y="135"/>
                      <a:pt x="229" y="135"/>
                      <a:pt x="229" y="135"/>
                    </a:cubicBezTo>
                    <a:cubicBezTo>
                      <a:pt x="229" y="245"/>
                      <a:pt x="229" y="245"/>
                      <a:pt x="229" y="245"/>
                    </a:cubicBezTo>
                    <a:cubicBezTo>
                      <a:pt x="229" y="250"/>
                      <a:pt x="225" y="253"/>
                      <a:pt x="221" y="253"/>
                    </a:cubicBezTo>
                    <a:cubicBezTo>
                      <a:pt x="216" y="253"/>
                      <a:pt x="212" y="250"/>
                      <a:pt x="212" y="245"/>
                    </a:cubicBezTo>
                    <a:cubicBezTo>
                      <a:pt x="212" y="127"/>
                      <a:pt x="212" y="127"/>
                      <a:pt x="212" y="127"/>
                    </a:cubicBezTo>
                    <a:cubicBezTo>
                      <a:pt x="212" y="122"/>
                      <a:pt x="216" y="118"/>
                      <a:pt x="221" y="118"/>
                    </a:cubicBezTo>
                    <a:cubicBezTo>
                      <a:pt x="257" y="118"/>
                      <a:pt x="257" y="118"/>
                      <a:pt x="257" y="118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66" y="118"/>
                      <a:pt x="66" y="118"/>
                      <a:pt x="66" y="118"/>
                    </a:cubicBezTo>
                    <a:cubicBezTo>
                      <a:pt x="71" y="118"/>
                      <a:pt x="75" y="122"/>
                      <a:pt x="75" y="127"/>
                    </a:cubicBezTo>
                    <a:cubicBezTo>
                      <a:pt x="75" y="444"/>
                      <a:pt x="75" y="444"/>
                      <a:pt x="75" y="444"/>
                    </a:cubicBezTo>
                    <a:cubicBezTo>
                      <a:pt x="75" y="449"/>
                      <a:pt x="71" y="452"/>
                      <a:pt x="66" y="45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7CA2F909-0F6E-B22C-C765-321259524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446" y="5179632"/>
                <a:ext cx="232507" cy="447233"/>
              </a:xfrm>
              <a:custGeom>
                <a:avLst/>
                <a:gdLst>
                  <a:gd name="T0" fmla="*/ 54 w 63"/>
                  <a:gd name="T1" fmla="*/ 121 h 121"/>
                  <a:gd name="T2" fmla="*/ 48 w 63"/>
                  <a:gd name="T3" fmla="*/ 118 h 121"/>
                  <a:gd name="T4" fmla="*/ 3 w 63"/>
                  <a:gd name="T5" fmla="*/ 67 h 121"/>
                  <a:gd name="T6" fmla="*/ 3 w 63"/>
                  <a:gd name="T7" fmla="*/ 56 h 121"/>
                  <a:gd name="T8" fmla="*/ 48 w 63"/>
                  <a:gd name="T9" fmla="*/ 4 h 121"/>
                  <a:gd name="T10" fmla="*/ 59 w 63"/>
                  <a:gd name="T11" fmla="*/ 3 h 121"/>
                  <a:gd name="T12" fmla="*/ 60 w 63"/>
                  <a:gd name="T13" fmla="*/ 15 h 121"/>
                  <a:gd name="T14" fmla="*/ 20 w 63"/>
                  <a:gd name="T15" fmla="*/ 61 h 121"/>
                  <a:gd name="T16" fmla="*/ 60 w 63"/>
                  <a:gd name="T17" fmla="*/ 107 h 121"/>
                  <a:gd name="T18" fmla="*/ 59 w 63"/>
                  <a:gd name="T19" fmla="*/ 119 h 121"/>
                  <a:gd name="T20" fmla="*/ 54 w 63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121">
                    <a:moveTo>
                      <a:pt x="54" y="121"/>
                    </a:moveTo>
                    <a:cubicBezTo>
                      <a:pt x="52" y="121"/>
                      <a:pt x="49" y="120"/>
                      <a:pt x="48" y="11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0" y="64"/>
                      <a:pt x="0" y="59"/>
                      <a:pt x="3" y="56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1" y="1"/>
                      <a:pt x="56" y="0"/>
                      <a:pt x="59" y="3"/>
                    </a:cubicBezTo>
                    <a:cubicBezTo>
                      <a:pt x="63" y="6"/>
                      <a:pt x="63" y="12"/>
                      <a:pt x="60" y="15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3" y="111"/>
                      <a:pt x="63" y="116"/>
                      <a:pt x="59" y="119"/>
                    </a:cubicBezTo>
                    <a:cubicBezTo>
                      <a:pt x="58" y="121"/>
                      <a:pt x="56" y="121"/>
                      <a:pt x="54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6">
                <a:extLst>
                  <a:ext uri="{FF2B5EF4-FFF2-40B4-BE49-F238E27FC236}">
                    <a16:creationId xmlns:a16="http://schemas.microsoft.com/office/drawing/2014/main" id="{27D958C7-7468-EE0B-E3E2-1A04C67E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2070" y="5179632"/>
                <a:ext cx="231138" cy="447233"/>
              </a:xfrm>
              <a:custGeom>
                <a:avLst/>
                <a:gdLst>
                  <a:gd name="T0" fmla="*/ 54 w 63"/>
                  <a:gd name="T1" fmla="*/ 121 h 121"/>
                  <a:gd name="T2" fmla="*/ 47 w 63"/>
                  <a:gd name="T3" fmla="*/ 118 h 121"/>
                  <a:gd name="T4" fmla="*/ 2 w 63"/>
                  <a:gd name="T5" fmla="*/ 67 h 121"/>
                  <a:gd name="T6" fmla="*/ 2 w 63"/>
                  <a:gd name="T7" fmla="*/ 56 h 121"/>
                  <a:gd name="T8" fmla="*/ 47 w 63"/>
                  <a:gd name="T9" fmla="*/ 4 h 121"/>
                  <a:gd name="T10" fmla="*/ 59 w 63"/>
                  <a:gd name="T11" fmla="*/ 3 h 121"/>
                  <a:gd name="T12" fmla="*/ 60 w 63"/>
                  <a:gd name="T13" fmla="*/ 15 h 121"/>
                  <a:gd name="T14" fmla="*/ 20 w 63"/>
                  <a:gd name="T15" fmla="*/ 61 h 121"/>
                  <a:gd name="T16" fmla="*/ 60 w 63"/>
                  <a:gd name="T17" fmla="*/ 107 h 121"/>
                  <a:gd name="T18" fmla="*/ 59 w 63"/>
                  <a:gd name="T19" fmla="*/ 119 h 121"/>
                  <a:gd name="T20" fmla="*/ 54 w 63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121">
                    <a:moveTo>
                      <a:pt x="54" y="121"/>
                    </a:moveTo>
                    <a:cubicBezTo>
                      <a:pt x="51" y="121"/>
                      <a:pt x="49" y="120"/>
                      <a:pt x="47" y="118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0" y="64"/>
                      <a:pt x="0" y="59"/>
                      <a:pt x="2" y="56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50" y="1"/>
                      <a:pt x="56" y="0"/>
                      <a:pt x="59" y="3"/>
                    </a:cubicBezTo>
                    <a:cubicBezTo>
                      <a:pt x="63" y="6"/>
                      <a:pt x="63" y="12"/>
                      <a:pt x="60" y="15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3" y="111"/>
                      <a:pt x="63" y="116"/>
                      <a:pt x="59" y="119"/>
                    </a:cubicBezTo>
                    <a:cubicBezTo>
                      <a:pt x="58" y="121"/>
                      <a:pt x="56" y="121"/>
                      <a:pt x="54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264A5374-D4BF-0B4D-4B66-E2033A49E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591" y="5179632"/>
                <a:ext cx="235242" cy="447233"/>
              </a:xfrm>
              <a:custGeom>
                <a:avLst/>
                <a:gdLst>
                  <a:gd name="T0" fmla="*/ 54 w 64"/>
                  <a:gd name="T1" fmla="*/ 121 h 121"/>
                  <a:gd name="T2" fmla="*/ 48 w 64"/>
                  <a:gd name="T3" fmla="*/ 118 h 121"/>
                  <a:gd name="T4" fmla="*/ 3 w 64"/>
                  <a:gd name="T5" fmla="*/ 67 h 121"/>
                  <a:gd name="T6" fmla="*/ 3 w 64"/>
                  <a:gd name="T7" fmla="*/ 56 h 121"/>
                  <a:gd name="T8" fmla="*/ 48 w 64"/>
                  <a:gd name="T9" fmla="*/ 4 h 121"/>
                  <a:gd name="T10" fmla="*/ 60 w 64"/>
                  <a:gd name="T11" fmla="*/ 3 h 121"/>
                  <a:gd name="T12" fmla="*/ 61 w 64"/>
                  <a:gd name="T13" fmla="*/ 15 h 121"/>
                  <a:gd name="T14" fmla="*/ 21 w 64"/>
                  <a:gd name="T15" fmla="*/ 61 h 121"/>
                  <a:gd name="T16" fmla="*/ 61 w 64"/>
                  <a:gd name="T17" fmla="*/ 107 h 121"/>
                  <a:gd name="T18" fmla="*/ 60 w 64"/>
                  <a:gd name="T19" fmla="*/ 119 h 121"/>
                  <a:gd name="T20" fmla="*/ 54 w 64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21">
                    <a:moveTo>
                      <a:pt x="54" y="121"/>
                    </a:moveTo>
                    <a:cubicBezTo>
                      <a:pt x="52" y="121"/>
                      <a:pt x="50" y="120"/>
                      <a:pt x="48" y="11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0" y="64"/>
                      <a:pt x="0" y="59"/>
                      <a:pt x="3" y="56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1" y="1"/>
                      <a:pt x="56" y="0"/>
                      <a:pt x="60" y="3"/>
                    </a:cubicBezTo>
                    <a:cubicBezTo>
                      <a:pt x="63" y="6"/>
                      <a:pt x="64" y="12"/>
                      <a:pt x="61" y="15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4" y="111"/>
                      <a:pt x="63" y="116"/>
                      <a:pt x="60" y="119"/>
                    </a:cubicBezTo>
                    <a:cubicBezTo>
                      <a:pt x="58" y="121"/>
                      <a:pt x="56" y="121"/>
                      <a:pt x="54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8">
                <a:extLst>
                  <a:ext uri="{FF2B5EF4-FFF2-40B4-BE49-F238E27FC236}">
                    <a16:creationId xmlns:a16="http://schemas.microsoft.com/office/drawing/2014/main" id="{C0B7646F-7371-7301-DB35-A2FC8BDABD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824" y="5179632"/>
                <a:ext cx="236609" cy="447233"/>
              </a:xfrm>
              <a:custGeom>
                <a:avLst/>
                <a:gdLst>
                  <a:gd name="T0" fmla="*/ 54 w 64"/>
                  <a:gd name="T1" fmla="*/ 121 h 121"/>
                  <a:gd name="T2" fmla="*/ 48 w 64"/>
                  <a:gd name="T3" fmla="*/ 118 h 121"/>
                  <a:gd name="T4" fmla="*/ 3 w 64"/>
                  <a:gd name="T5" fmla="*/ 67 h 121"/>
                  <a:gd name="T6" fmla="*/ 3 w 64"/>
                  <a:gd name="T7" fmla="*/ 56 h 121"/>
                  <a:gd name="T8" fmla="*/ 48 w 64"/>
                  <a:gd name="T9" fmla="*/ 4 h 121"/>
                  <a:gd name="T10" fmla="*/ 60 w 64"/>
                  <a:gd name="T11" fmla="*/ 3 h 121"/>
                  <a:gd name="T12" fmla="*/ 61 w 64"/>
                  <a:gd name="T13" fmla="*/ 15 h 121"/>
                  <a:gd name="T14" fmla="*/ 21 w 64"/>
                  <a:gd name="T15" fmla="*/ 61 h 121"/>
                  <a:gd name="T16" fmla="*/ 61 w 64"/>
                  <a:gd name="T17" fmla="*/ 107 h 121"/>
                  <a:gd name="T18" fmla="*/ 60 w 64"/>
                  <a:gd name="T19" fmla="*/ 119 h 121"/>
                  <a:gd name="T20" fmla="*/ 54 w 64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21">
                    <a:moveTo>
                      <a:pt x="54" y="121"/>
                    </a:moveTo>
                    <a:cubicBezTo>
                      <a:pt x="52" y="121"/>
                      <a:pt x="50" y="120"/>
                      <a:pt x="48" y="118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0" y="64"/>
                      <a:pt x="0" y="59"/>
                      <a:pt x="3" y="56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1" y="1"/>
                      <a:pt x="56" y="0"/>
                      <a:pt x="60" y="3"/>
                    </a:cubicBezTo>
                    <a:cubicBezTo>
                      <a:pt x="63" y="6"/>
                      <a:pt x="64" y="12"/>
                      <a:pt x="61" y="15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4" y="111"/>
                      <a:pt x="63" y="116"/>
                      <a:pt x="60" y="119"/>
                    </a:cubicBezTo>
                    <a:cubicBezTo>
                      <a:pt x="58" y="121"/>
                      <a:pt x="56" y="121"/>
                      <a:pt x="54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00C156EA-CA69-A804-08C4-62E0D1F77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2166" y="1800085"/>
                <a:ext cx="231138" cy="445864"/>
              </a:xfrm>
              <a:custGeom>
                <a:avLst/>
                <a:gdLst>
                  <a:gd name="T0" fmla="*/ 9 w 63"/>
                  <a:gd name="T1" fmla="*/ 121 h 121"/>
                  <a:gd name="T2" fmla="*/ 4 w 63"/>
                  <a:gd name="T3" fmla="*/ 119 h 121"/>
                  <a:gd name="T4" fmla="*/ 3 w 63"/>
                  <a:gd name="T5" fmla="*/ 107 h 121"/>
                  <a:gd name="T6" fmla="*/ 43 w 63"/>
                  <a:gd name="T7" fmla="*/ 61 h 121"/>
                  <a:gd name="T8" fmla="*/ 3 w 63"/>
                  <a:gd name="T9" fmla="*/ 15 h 121"/>
                  <a:gd name="T10" fmla="*/ 4 w 63"/>
                  <a:gd name="T11" fmla="*/ 3 h 121"/>
                  <a:gd name="T12" fmla="*/ 16 w 63"/>
                  <a:gd name="T13" fmla="*/ 4 h 121"/>
                  <a:gd name="T14" fmla="*/ 60 w 63"/>
                  <a:gd name="T15" fmla="*/ 56 h 121"/>
                  <a:gd name="T16" fmla="*/ 60 w 63"/>
                  <a:gd name="T17" fmla="*/ 67 h 121"/>
                  <a:gd name="T18" fmla="*/ 16 w 63"/>
                  <a:gd name="T19" fmla="*/ 118 h 121"/>
                  <a:gd name="T20" fmla="*/ 9 w 63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121">
                    <a:moveTo>
                      <a:pt x="9" y="121"/>
                    </a:moveTo>
                    <a:cubicBezTo>
                      <a:pt x="7" y="121"/>
                      <a:pt x="5" y="120"/>
                      <a:pt x="4" y="119"/>
                    </a:cubicBezTo>
                    <a:cubicBezTo>
                      <a:pt x="0" y="116"/>
                      <a:pt x="0" y="111"/>
                      <a:pt x="3" y="107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7" y="0"/>
                      <a:pt x="12" y="0"/>
                      <a:pt x="16" y="4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3" y="59"/>
                      <a:pt x="63" y="63"/>
                      <a:pt x="60" y="67"/>
                    </a:cubicBezTo>
                    <a:cubicBezTo>
                      <a:pt x="16" y="118"/>
                      <a:pt x="16" y="118"/>
                      <a:pt x="16" y="118"/>
                    </a:cubicBezTo>
                    <a:cubicBezTo>
                      <a:pt x="14" y="120"/>
                      <a:pt x="12" y="121"/>
                      <a:pt x="9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0">
                <a:extLst>
                  <a:ext uri="{FF2B5EF4-FFF2-40B4-BE49-F238E27FC236}">
                    <a16:creationId xmlns:a16="http://schemas.microsoft.com/office/drawing/2014/main" id="{D2AF3C81-D4C9-0FD3-905B-80A606E74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1542" y="1800085"/>
                <a:ext cx="232507" cy="445864"/>
              </a:xfrm>
              <a:custGeom>
                <a:avLst/>
                <a:gdLst>
                  <a:gd name="T0" fmla="*/ 9 w 63"/>
                  <a:gd name="T1" fmla="*/ 121 h 121"/>
                  <a:gd name="T2" fmla="*/ 4 w 63"/>
                  <a:gd name="T3" fmla="*/ 119 h 121"/>
                  <a:gd name="T4" fmla="*/ 3 w 63"/>
                  <a:gd name="T5" fmla="*/ 107 h 121"/>
                  <a:gd name="T6" fmla="*/ 43 w 63"/>
                  <a:gd name="T7" fmla="*/ 61 h 121"/>
                  <a:gd name="T8" fmla="*/ 3 w 63"/>
                  <a:gd name="T9" fmla="*/ 15 h 121"/>
                  <a:gd name="T10" fmla="*/ 4 w 63"/>
                  <a:gd name="T11" fmla="*/ 3 h 121"/>
                  <a:gd name="T12" fmla="*/ 16 w 63"/>
                  <a:gd name="T13" fmla="*/ 4 h 121"/>
                  <a:gd name="T14" fmla="*/ 61 w 63"/>
                  <a:gd name="T15" fmla="*/ 56 h 121"/>
                  <a:gd name="T16" fmla="*/ 61 w 63"/>
                  <a:gd name="T17" fmla="*/ 67 h 121"/>
                  <a:gd name="T18" fmla="*/ 16 w 63"/>
                  <a:gd name="T19" fmla="*/ 118 h 121"/>
                  <a:gd name="T20" fmla="*/ 9 w 63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121">
                    <a:moveTo>
                      <a:pt x="9" y="121"/>
                    </a:moveTo>
                    <a:cubicBezTo>
                      <a:pt x="7" y="121"/>
                      <a:pt x="6" y="120"/>
                      <a:pt x="4" y="119"/>
                    </a:cubicBezTo>
                    <a:cubicBezTo>
                      <a:pt x="0" y="116"/>
                      <a:pt x="0" y="111"/>
                      <a:pt x="3" y="107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7" y="0"/>
                      <a:pt x="13" y="0"/>
                      <a:pt x="16" y="4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3" y="59"/>
                      <a:pt x="63" y="63"/>
                      <a:pt x="61" y="67"/>
                    </a:cubicBezTo>
                    <a:cubicBezTo>
                      <a:pt x="16" y="118"/>
                      <a:pt x="16" y="118"/>
                      <a:pt x="16" y="118"/>
                    </a:cubicBezTo>
                    <a:cubicBezTo>
                      <a:pt x="14" y="120"/>
                      <a:pt x="12" y="121"/>
                      <a:pt x="9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1">
                <a:extLst>
                  <a:ext uri="{FF2B5EF4-FFF2-40B4-BE49-F238E27FC236}">
                    <a16:creationId xmlns:a16="http://schemas.microsoft.com/office/drawing/2014/main" id="{DB7C260A-F044-DF78-C1F0-F74BBFA41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919" y="1800085"/>
                <a:ext cx="236609" cy="445864"/>
              </a:xfrm>
              <a:custGeom>
                <a:avLst/>
                <a:gdLst>
                  <a:gd name="T0" fmla="*/ 10 w 64"/>
                  <a:gd name="T1" fmla="*/ 121 h 121"/>
                  <a:gd name="T2" fmla="*/ 4 w 64"/>
                  <a:gd name="T3" fmla="*/ 119 h 121"/>
                  <a:gd name="T4" fmla="*/ 3 w 64"/>
                  <a:gd name="T5" fmla="*/ 107 h 121"/>
                  <a:gd name="T6" fmla="*/ 43 w 64"/>
                  <a:gd name="T7" fmla="*/ 61 h 121"/>
                  <a:gd name="T8" fmla="*/ 3 w 64"/>
                  <a:gd name="T9" fmla="*/ 15 h 121"/>
                  <a:gd name="T10" fmla="*/ 4 w 64"/>
                  <a:gd name="T11" fmla="*/ 3 h 121"/>
                  <a:gd name="T12" fmla="*/ 16 w 64"/>
                  <a:gd name="T13" fmla="*/ 4 h 121"/>
                  <a:gd name="T14" fmla="*/ 61 w 64"/>
                  <a:gd name="T15" fmla="*/ 56 h 121"/>
                  <a:gd name="T16" fmla="*/ 61 w 64"/>
                  <a:gd name="T17" fmla="*/ 67 h 121"/>
                  <a:gd name="T18" fmla="*/ 16 w 64"/>
                  <a:gd name="T19" fmla="*/ 118 h 121"/>
                  <a:gd name="T20" fmla="*/ 10 w 64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21">
                    <a:moveTo>
                      <a:pt x="10" y="121"/>
                    </a:moveTo>
                    <a:cubicBezTo>
                      <a:pt x="8" y="121"/>
                      <a:pt x="6" y="120"/>
                      <a:pt x="4" y="119"/>
                    </a:cubicBezTo>
                    <a:cubicBezTo>
                      <a:pt x="1" y="116"/>
                      <a:pt x="0" y="111"/>
                      <a:pt x="3" y="107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1" y="6"/>
                      <a:pt x="4" y="3"/>
                    </a:cubicBezTo>
                    <a:cubicBezTo>
                      <a:pt x="8" y="0"/>
                      <a:pt x="13" y="0"/>
                      <a:pt x="16" y="4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4" y="59"/>
                      <a:pt x="64" y="63"/>
                      <a:pt x="61" y="67"/>
                    </a:cubicBezTo>
                    <a:cubicBezTo>
                      <a:pt x="16" y="118"/>
                      <a:pt x="16" y="118"/>
                      <a:pt x="16" y="118"/>
                    </a:cubicBezTo>
                    <a:cubicBezTo>
                      <a:pt x="14" y="120"/>
                      <a:pt x="12" y="121"/>
                      <a:pt x="10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2">
                <a:extLst>
                  <a:ext uri="{FF2B5EF4-FFF2-40B4-BE49-F238E27FC236}">
                    <a16:creationId xmlns:a16="http://schemas.microsoft.com/office/drawing/2014/main" id="{8C716496-921A-7FE0-C993-712650864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8686" y="1800085"/>
                <a:ext cx="235242" cy="445864"/>
              </a:xfrm>
              <a:custGeom>
                <a:avLst/>
                <a:gdLst>
                  <a:gd name="T0" fmla="*/ 10 w 64"/>
                  <a:gd name="T1" fmla="*/ 121 h 121"/>
                  <a:gd name="T2" fmla="*/ 4 w 64"/>
                  <a:gd name="T3" fmla="*/ 119 h 121"/>
                  <a:gd name="T4" fmla="*/ 3 w 64"/>
                  <a:gd name="T5" fmla="*/ 107 h 121"/>
                  <a:gd name="T6" fmla="*/ 43 w 64"/>
                  <a:gd name="T7" fmla="*/ 61 h 121"/>
                  <a:gd name="T8" fmla="*/ 3 w 64"/>
                  <a:gd name="T9" fmla="*/ 15 h 121"/>
                  <a:gd name="T10" fmla="*/ 4 w 64"/>
                  <a:gd name="T11" fmla="*/ 3 h 121"/>
                  <a:gd name="T12" fmla="*/ 16 w 64"/>
                  <a:gd name="T13" fmla="*/ 4 h 121"/>
                  <a:gd name="T14" fmla="*/ 61 w 64"/>
                  <a:gd name="T15" fmla="*/ 56 h 121"/>
                  <a:gd name="T16" fmla="*/ 61 w 64"/>
                  <a:gd name="T17" fmla="*/ 67 h 121"/>
                  <a:gd name="T18" fmla="*/ 16 w 64"/>
                  <a:gd name="T19" fmla="*/ 118 h 121"/>
                  <a:gd name="T20" fmla="*/ 10 w 64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21">
                    <a:moveTo>
                      <a:pt x="10" y="121"/>
                    </a:moveTo>
                    <a:cubicBezTo>
                      <a:pt x="8" y="121"/>
                      <a:pt x="6" y="120"/>
                      <a:pt x="4" y="119"/>
                    </a:cubicBezTo>
                    <a:cubicBezTo>
                      <a:pt x="1" y="116"/>
                      <a:pt x="0" y="111"/>
                      <a:pt x="3" y="107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1" y="6"/>
                      <a:pt x="4" y="3"/>
                    </a:cubicBezTo>
                    <a:cubicBezTo>
                      <a:pt x="8" y="0"/>
                      <a:pt x="13" y="0"/>
                      <a:pt x="16" y="4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4" y="59"/>
                      <a:pt x="64" y="63"/>
                      <a:pt x="61" y="67"/>
                    </a:cubicBezTo>
                    <a:cubicBezTo>
                      <a:pt x="16" y="118"/>
                      <a:pt x="16" y="118"/>
                      <a:pt x="16" y="118"/>
                    </a:cubicBezTo>
                    <a:cubicBezTo>
                      <a:pt x="15" y="120"/>
                      <a:pt x="12" y="121"/>
                      <a:pt x="10" y="121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3">
                <a:extLst>
                  <a:ext uri="{FF2B5EF4-FFF2-40B4-BE49-F238E27FC236}">
                    <a16:creationId xmlns:a16="http://schemas.microsoft.com/office/drawing/2014/main" id="{21307C68-8214-5E8C-AFBA-160A3E341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4825" y="1523813"/>
                <a:ext cx="2052893" cy="2476876"/>
              </a:xfrm>
              <a:custGeom>
                <a:avLst/>
                <a:gdLst>
                  <a:gd name="T0" fmla="*/ 548 w 557"/>
                  <a:gd name="T1" fmla="*/ 0 h 672"/>
                  <a:gd name="T2" fmla="*/ 278 w 557"/>
                  <a:gd name="T3" fmla="*/ 35 h 672"/>
                  <a:gd name="T4" fmla="*/ 9 w 557"/>
                  <a:gd name="T5" fmla="*/ 0 h 672"/>
                  <a:gd name="T6" fmla="*/ 42 w 557"/>
                  <a:gd name="T7" fmla="*/ 437 h 672"/>
                  <a:gd name="T8" fmla="*/ 278 w 557"/>
                  <a:gd name="T9" fmla="*/ 672 h 672"/>
                  <a:gd name="T10" fmla="*/ 514 w 557"/>
                  <a:gd name="T11" fmla="*/ 437 h 672"/>
                  <a:gd name="T12" fmla="*/ 548 w 557"/>
                  <a:gd name="T13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672">
                    <a:moveTo>
                      <a:pt x="548" y="0"/>
                    </a:moveTo>
                    <a:cubicBezTo>
                      <a:pt x="449" y="33"/>
                      <a:pt x="358" y="35"/>
                      <a:pt x="278" y="35"/>
                    </a:cubicBezTo>
                    <a:cubicBezTo>
                      <a:pt x="198" y="35"/>
                      <a:pt x="108" y="33"/>
                      <a:pt x="9" y="0"/>
                    </a:cubicBezTo>
                    <a:cubicBezTo>
                      <a:pt x="9" y="0"/>
                      <a:pt x="0" y="346"/>
                      <a:pt x="42" y="437"/>
                    </a:cubicBezTo>
                    <a:cubicBezTo>
                      <a:pt x="130" y="627"/>
                      <a:pt x="269" y="670"/>
                      <a:pt x="278" y="672"/>
                    </a:cubicBezTo>
                    <a:cubicBezTo>
                      <a:pt x="287" y="670"/>
                      <a:pt x="427" y="627"/>
                      <a:pt x="514" y="437"/>
                    </a:cubicBezTo>
                    <a:cubicBezTo>
                      <a:pt x="557" y="346"/>
                      <a:pt x="548" y="0"/>
                      <a:pt x="548" y="0"/>
                    </a:cubicBez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4">
                <a:extLst>
                  <a:ext uri="{FF2B5EF4-FFF2-40B4-BE49-F238E27FC236}">
                    <a16:creationId xmlns:a16="http://schemas.microsoft.com/office/drawing/2014/main" id="{96C8ACF5-B705-6457-11ED-97529D0BE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215" y="2084563"/>
                <a:ext cx="559383" cy="206520"/>
              </a:xfrm>
              <a:custGeom>
                <a:avLst/>
                <a:gdLst>
                  <a:gd name="T0" fmla="*/ 142 w 152"/>
                  <a:gd name="T1" fmla="*/ 55 h 56"/>
                  <a:gd name="T2" fmla="*/ 134 w 152"/>
                  <a:gd name="T3" fmla="*/ 51 h 56"/>
                  <a:gd name="T4" fmla="*/ 76 w 152"/>
                  <a:gd name="T5" fmla="*/ 17 h 56"/>
                  <a:gd name="T6" fmla="*/ 17 w 152"/>
                  <a:gd name="T7" fmla="*/ 51 h 56"/>
                  <a:gd name="T8" fmla="*/ 6 w 152"/>
                  <a:gd name="T9" fmla="*/ 54 h 56"/>
                  <a:gd name="T10" fmla="*/ 3 w 152"/>
                  <a:gd name="T11" fmla="*/ 42 h 56"/>
                  <a:gd name="T12" fmla="*/ 76 w 152"/>
                  <a:gd name="T13" fmla="*/ 0 h 56"/>
                  <a:gd name="T14" fmla="*/ 149 w 152"/>
                  <a:gd name="T15" fmla="*/ 42 h 56"/>
                  <a:gd name="T16" fmla="*/ 146 w 152"/>
                  <a:gd name="T17" fmla="*/ 54 h 56"/>
                  <a:gd name="T18" fmla="*/ 142 w 152"/>
                  <a:gd name="T1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56">
                    <a:moveTo>
                      <a:pt x="142" y="55"/>
                    </a:moveTo>
                    <a:cubicBezTo>
                      <a:pt x="139" y="55"/>
                      <a:pt x="136" y="54"/>
                      <a:pt x="134" y="51"/>
                    </a:cubicBezTo>
                    <a:cubicBezTo>
                      <a:pt x="123" y="30"/>
                      <a:pt x="100" y="17"/>
                      <a:pt x="76" y="17"/>
                    </a:cubicBezTo>
                    <a:cubicBezTo>
                      <a:pt x="52" y="17"/>
                      <a:pt x="30" y="30"/>
                      <a:pt x="17" y="51"/>
                    </a:cubicBezTo>
                    <a:cubicBezTo>
                      <a:pt x="15" y="55"/>
                      <a:pt x="10" y="56"/>
                      <a:pt x="6" y="54"/>
                    </a:cubicBezTo>
                    <a:cubicBezTo>
                      <a:pt x="2" y="52"/>
                      <a:pt x="0" y="46"/>
                      <a:pt x="3" y="42"/>
                    </a:cubicBezTo>
                    <a:cubicBezTo>
                      <a:pt x="18" y="16"/>
                      <a:pt x="46" y="0"/>
                      <a:pt x="76" y="0"/>
                    </a:cubicBezTo>
                    <a:cubicBezTo>
                      <a:pt x="106" y="0"/>
                      <a:pt x="134" y="16"/>
                      <a:pt x="149" y="42"/>
                    </a:cubicBezTo>
                    <a:cubicBezTo>
                      <a:pt x="152" y="46"/>
                      <a:pt x="150" y="52"/>
                      <a:pt x="146" y="54"/>
                    </a:cubicBezTo>
                    <a:cubicBezTo>
                      <a:pt x="145" y="55"/>
                      <a:pt x="143" y="55"/>
                      <a:pt x="142" y="55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5">
                <a:extLst>
                  <a:ext uri="{FF2B5EF4-FFF2-40B4-BE49-F238E27FC236}">
                    <a16:creationId xmlns:a16="http://schemas.microsoft.com/office/drawing/2014/main" id="{894C87F2-1B3A-584C-C4CB-9AC822DC0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579" y="2084563"/>
                <a:ext cx="556647" cy="206520"/>
              </a:xfrm>
              <a:custGeom>
                <a:avLst/>
                <a:gdLst>
                  <a:gd name="T0" fmla="*/ 142 w 151"/>
                  <a:gd name="T1" fmla="*/ 55 h 56"/>
                  <a:gd name="T2" fmla="*/ 134 w 151"/>
                  <a:gd name="T3" fmla="*/ 51 h 56"/>
                  <a:gd name="T4" fmla="*/ 76 w 151"/>
                  <a:gd name="T5" fmla="*/ 17 h 56"/>
                  <a:gd name="T6" fmla="*/ 17 w 151"/>
                  <a:gd name="T7" fmla="*/ 51 h 56"/>
                  <a:gd name="T8" fmla="*/ 6 w 151"/>
                  <a:gd name="T9" fmla="*/ 54 h 56"/>
                  <a:gd name="T10" fmla="*/ 2 w 151"/>
                  <a:gd name="T11" fmla="*/ 42 h 56"/>
                  <a:gd name="T12" fmla="*/ 76 w 151"/>
                  <a:gd name="T13" fmla="*/ 0 h 56"/>
                  <a:gd name="T14" fmla="*/ 149 w 151"/>
                  <a:gd name="T15" fmla="*/ 42 h 56"/>
                  <a:gd name="T16" fmla="*/ 146 w 151"/>
                  <a:gd name="T17" fmla="*/ 54 h 56"/>
                  <a:gd name="T18" fmla="*/ 142 w 151"/>
                  <a:gd name="T1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56">
                    <a:moveTo>
                      <a:pt x="142" y="55"/>
                    </a:moveTo>
                    <a:cubicBezTo>
                      <a:pt x="139" y="55"/>
                      <a:pt x="136" y="54"/>
                      <a:pt x="134" y="51"/>
                    </a:cubicBezTo>
                    <a:cubicBezTo>
                      <a:pt x="122" y="30"/>
                      <a:pt x="100" y="17"/>
                      <a:pt x="76" y="17"/>
                    </a:cubicBezTo>
                    <a:cubicBezTo>
                      <a:pt x="51" y="17"/>
                      <a:pt x="29" y="30"/>
                      <a:pt x="17" y="51"/>
                    </a:cubicBezTo>
                    <a:cubicBezTo>
                      <a:pt x="15" y="55"/>
                      <a:pt x="10" y="56"/>
                      <a:pt x="6" y="54"/>
                    </a:cubicBezTo>
                    <a:cubicBezTo>
                      <a:pt x="2" y="52"/>
                      <a:pt x="0" y="46"/>
                      <a:pt x="2" y="42"/>
                    </a:cubicBezTo>
                    <a:cubicBezTo>
                      <a:pt x="18" y="16"/>
                      <a:pt x="46" y="0"/>
                      <a:pt x="76" y="0"/>
                    </a:cubicBezTo>
                    <a:cubicBezTo>
                      <a:pt x="106" y="0"/>
                      <a:pt x="134" y="16"/>
                      <a:pt x="149" y="42"/>
                    </a:cubicBezTo>
                    <a:cubicBezTo>
                      <a:pt x="151" y="46"/>
                      <a:pt x="150" y="52"/>
                      <a:pt x="146" y="54"/>
                    </a:cubicBezTo>
                    <a:cubicBezTo>
                      <a:pt x="144" y="55"/>
                      <a:pt x="143" y="55"/>
                      <a:pt x="142" y="55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6">
                <a:extLst>
                  <a:ext uri="{FF2B5EF4-FFF2-40B4-BE49-F238E27FC236}">
                    <a16:creationId xmlns:a16="http://schemas.microsoft.com/office/drawing/2014/main" id="{F35FD7CD-DEAB-0D22-7986-76F9D05E3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398" y="3160931"/>
                <a:ext cx="1051749" cy="363804"/>
              </a:xfrm>
              <a:custGeom>
                <a:avLst/>
                <a:gdLst>
                  <a:gd name="T0" fmla="*/ 285 w 285"/>
                  <a:gd name="T1" fmla="*/ 0 h 99"/>
                  <a:gd name="T2" fmla="*/ 142 w 285"/>
                  <a:gd name="T3" fmla="*/ 99 h 99"/>
                  <a:gd name="T4" fmla="*/ 0 w 285"/>
                  <a:gd name="T5" fmla="*/ 0 h 99"/>
                  <a:gd name="T6" fmla="*/ 285 w 285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5" h="99">
                    <a:moveTo>
                      <a:pt x="285" y="0"/>
                    </a:moveTo>
                    <a:cubicBezTo>
                      <a:pt x="285" y="55"/>
                      <a:pt x="221" y="99"/>
                      <a:pt x="142" y="99"/>
                    </a:cubicBezTo>
                    <a:cubicBezTo>
                      <a:pt x="64" y="99"/>
                      <a:pt x="0" y="55"/>
                      <a:pt x="0" y="0"/>
                    </a:cubicBez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7">
                <a:extLst>
                  <a:ext uri="{FF2B5EF4-FFF2-40B4-BE49-F238E27FC236}">
                    <a16:creationId xmlns:a16="http://schemas.microsoft.com/office/drawing/2014/main" id="{A7F684F5-7961-B920-E5C9-0A0050EF7E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441" y="3772285"/>
                <a:ext cx="2056997" cy="2476876"/>
              </a:xfrm>
              <a:custGeom>
                <a:avLst/>
                <a:gdLst>
                  <a:gd name="T0" fmla="*/ 548 w 558"/>
                  <a:gd name="T1" fmla="*/ 0 h 672"/>
                  <a:gd name="T2" fmla="*/ 279 w 558"/>
                  <a:gd name="T3" fmla="*/ 35 h 672"/>
                  <a:gd name="T4" fmla="*/ 9 w 558"/>
                  <a:gd name="T5" fmla="*/ 0 h 672"/>
                  <a:gd name="T6" fmla="*/ 43 w 558"/>
                  <a:gd name="T7" fmla="*/ 437 h 672"/>
                  <a:gd name="T8" fmla="*/ 279 w 558"/>
                  <a:gd name="T9" fmla="*/ 672 h 672"/>
                  <a:gd name="T10" fmla="*/ 515 w 558"/>
                  <a:gd name="T11" fmla="*/ 437 h 672"/>
                  <a:gd name="T12" fmla="*/ 548 w 558"/>
                  <a:gd name="T13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672">
                    <a:moveTo>
                      <a:pt x="548" y="0"/>
                    </a:moveTo>
                    <a:cubicBezTo>
                      <a:pt x="449" y="32"/>
                      <a:pt x="359" y="35"/>
                      <a:pt x="279" y="35"/>
                    </a:cubicBezTo>
                    <a:cubicBezTo>
                      <a:pt x="199" y="35"/>
                      <a:pt x="108" y="32"/>
                      <a:pt x="9" y="0"/>
                    </a:cubicBezTo>
                    <a:cubicBezTo>
                      <a:pt x="9" y="0"/>
                      <a:pt x="0" y="345"/>
                      <a:pt x="43" y="437"/>
                    </a:cubicBezTo>
                    <a:cubicBezTo>
                      <a:pt x="130" y="626"/>
                      <a:pt x="270" y="669"/>
                      <a:pt x="279" y="672"/>
                    </a:cubicBezTo>
                    <a:cubicBezTo>
                      <a:pt x="288" y="669"/>
                      <a:pt x="428" y="626"/>
                      <a:pt x="515" y="437"/>
                    </a:cubicBezTo>
                    <a:cubicBezTo>
                      <a:pt x="558" y="345"/>
                      <a:pt x="548" y="0"/>
                      <a:pt x="548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8">
                <a:extLst>
                  <a:ext uri="{FF2B5EF4-FFF2-40B4-BE49-F238E27FC236}">
                    <a16:creationId xmlns:a16="http://schemas.microsoft.com/office/drawing/2014/main" id="{F1267A2A-5BB4-A351-C849-B1A86C15A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728" y="4409626"/>
                <a:ext cx="623664" cy="343288"/>
              </a:xfrm>
              <a:custGeom>
                <a:avLst/>
                <a:gdLst>
                  <a:gd name="T0" fmla="*/ 85 w 169"/>
                  <a:gd name="T1" fmla="*/ 93 h 93"/>
                  <a:gd name="T2" fmla="*/ 0 w 169"/>
                  <a:gd name="T3" fmla="*/ 8 h 93"/>
                  <a:gd name="T4" fmla="*/ 9 w 169"/>
                  <a:gd name="T5" fmla="*/ 0 h 93"/>
                  <a:gd name="T6" fmla="*/ 17 w 169"/>
                  <a:gd name="T7" fmla="*/ 8 h 93"/>
                  <a:gd name="T8" fmla="*/ 85 w 169"/>
                  <a:gd name="T9" fmla="*/ 76 h 93"/>
                  <a:gd name="T10" fmla="*/ 152 w 169"/>
                  <a:gd name="T11" fmla="*/ 8 h 93"/>
                  <a:gd name="T12" fmla="*/ 161 w 169"/>
                  <a:gd name="T13" fmla="*/ 0 h 93"/>
                  <a:gd name="T14" fmla="*/ 169 w 169"/>
                  <a:gd name="T15" fmla="*/ 8 h 93"/>
                  <a:gd name="T16" fmla="*/ 85 w 169"/>
                  <a:gd name="T1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93">
                    <a:moveTo>
                      <a:pt x="85" y="93"/>
                    </a:moveTo>
                    <a:cubicBezTo>
                      <a:pt x="38" y="93"/>
                      <a:pt x="0" y="55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3" y="0"/>
                      <a:pt x="17" y="3"/>
                      <a:pt x="17" y="8"/>
                    </a:cubicBezTo>
                    <a:cubicBezTo>
                      <a:pt x="17" y="45"/>
                      <a:pt x="47" y="76"/>
                      <a:pt x="85" y="76"/>
                    </a:cubicBezTo>
                    <a:cubicBezTo>
                      <a:pt x="122" y="76"/>
                      <a:pt x="152" y="45"/>
                      <a:pt x="152" y="8"/>
                    </a:cubicBezTo>
                    <a:cubicBezTo>
                      <a:pt x="152" y="3"/>
                      <a:pt x="156" y="0"/>
                      <a:pt x="161" y="0"/>
                    </a:cubicBezTo>
                    <a:cubicBezTo>
                      <a:pt x="166" y="0"/>
                      <a:pt x="169" y="3"/>
                      <a:pt x="169" y="8"/>
                    </a:cubicBezTo>
                    <a:cubicBezTo>
                      <a:pt x="169" y="55"/>
                      <a:pt x="131" y="93"/>
                      <a:pt x="85" y="93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9">
                <a:extLst>
                  <a:ext uri="{FF2B5EF4-FFF2-40B4-BE49-F238E27FC236}">
                    <a16:creationId xmlns:a16="http://schemas.microsoft.com/office/drawing/2014/main" id="{E96D5336-6858-6B9E-A16D-7EEB87452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9385" y="4409626"/>
                <a:ext cx="627767" cy="343288"/>
              </a:xfrm>
              <a:custGeom>
                <a:avLst/>
                <a:gdLst>
                  <a:gd name="T0" fmla="*/ 85 w 170"/>
                  <a:gd name="T1" fmla="*/ 93 h 93"/>
                  <a:gd name="T2" fmla="*/ 0 w 170"/>
                  <a:gd name="T3" fmla="*/ 8 h 93"/>
                  <a:gd name="T4" fmla="*/ 9 w 170"/>
                  <a:gd name="T5" fmla="*/ 0 h 93"/>
                  <a:gd name="T6" fmla="*/ 17 w 170"/>
                  <a:gd name="T7" fmla="*/ 8 h 93"/>
                  <a:gd name="T8" fmla="*/ 85 w 170"/>
                  <a:gd name="T9" fmla="*/ 76 h 93"/>
                  <a:gd name="T10" fmla="*/ 153 w 170"/>
                  <a:gd name="T11" fmla="*/ 8 h 93"/>
                  <a:gd name="T12" fmla="*/ 161 w 170"/>
                  <a:gd name="T13" fmla="*/ 0 h 93"/>
                  <a:gd name="T14" fmla="*/ 170 w 170"/>
                  <a:gd name="T15" fmla="*/ 8 h 93"/>
                  <a:gd name="T16" fmla="*/ 85 w 170"/>
                  <a:gd name="T1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93">
                    <a:moveTo>
                      <a:pt x="85" y="93"/>
                    </a:moveTo>
                    <a:cubicBezTo>
                      <a:pt x="38" y="93"/>
                      <a:pt x="0" y="55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7" y="3"/>
                      <a:pt x="17" y="8"/>
                    </a:cubicBezTo>
                    <a:cubicBezTo>
                      <a:pt x="17" y="45"/>
                      <a:pt x="48" y="76"/>
                      <a:pt x="85" y="76"/>
                    </a:cubicBezTo>
                    <a:cubicBezTo>
                      <a:pt x="122" y="76"/>
                      <a:pt x="153" y="45"/>
                      <a:pt x="153" y="8"/>
                    </a:cubicBezTo>
                    <a:cubicBezTo>
                      <a:pt x="153" y="3"/>
                      <a:pt x="156" y="0"/>
                      <a:pt x="161" y="0"/>
                    </a:cubicBezTo>
                    <a:cubicBezTo>
                      <a:pt x="166" y="0"/>
                      <a:pt x="170" y="3"/>
                      <a:pt x="170" y="8"/>
                    </a:cubicBezTo>
                    <a:cubicBezTo>
                      <a:pt x="170" y="55"/>
                      <a:pt x="132" y="93"/>
                      <a:pt x="85" y="93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0">
                <a:extLst>
                  <a:ext uri="{FF2B5EF4-FFF2-40B4-BE49-F238E27FC236}">
                    <a16:creationId xmlns:a16="http://schemas.microsoft.com/office/drawing/2014/main" id="{2CAA1339-8AD0-61CB-3FED-D9D312FAE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2292" y="5312298"/>
                <a:ext cx="1113295" cy="399363"/>
              </a:xfrm>
              <a:custGeom>
                <a:avLst/>
                <a:gdLst>
                  <a:gd name="T0" fmla="*/ 302 w 302"/>
                  <a:gd name="T1" fmla="*/ 108 h 108"/>
                  <a:gd name="T2" fmla="*/ 285 w 302"/>
                  <a:gd name="T3" fmla="*/ 108 h 108"/>
                  <a:gd name="T4" fmla="*/ 151 w 302"/>
                  <a:gd name="T5" fmla="*/ 17 h 108"/>
                  <a:gd name="T6" fmla="*/ 17 w 302"/>
                  <a:gd name="T7" fmla="*/ 108 h 108"/>
                  <a:gd name="T8" fmla="*/ 0 w 302"/>
                  <a:gd name="T9" fmla="*/ 108 h 108"/>
                  <a:gd name="T10" fmla="*/ 151 w 302"/>
                  <a:gd name="T11" fmla="*/ 0 h 108"/>
                  <a:gd name="T12" fmla="*/ 302 w 302"/>
                  <a:gd name="T13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08">
                    <a:moveTo>
                      <a:pt x="302" y="108"/>
                    </a:moveTo>
                    <a:cubicBezTo>
                      <a:pt x="285" y="108"/>
                      <a:pt x="285" y="108"/>
                      <a:pt x="285" y="108"/>
                    </a:cubicBezTo>
                    <a:cubicBezTo>
                      <a:pt x="285" y="58"/>
                      <a:pt x="225" y="17"/>
                      <a:pt x="151" y="17"/>
                    </a:cubicBezTo>
                    <a:cubicBezTo>
                      <a:pt x="77" y="17"/>
                      <a:pt x="17" y="58"/>
                      <a:pt x="17" y="10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48"/>
                      <a:pt x="68" y="0"/>
                      <a:pt x="151" y="0"/>
                    </a:cubicBezTo>
                    <a:cubicBezTo>
                      <a:pt x="234" y="0"/>
                      <a:pt x="302" y="48"/>
                      <a:pt x="302" y="108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1">
                <a:extLst>
                  <a:ext uri="{FF2B5EF4-FFF2-40B4-BE49-F238E27FC236}">
                    <a16:creationId xmlns:a16="http://schemas.microsoft.com/office/drawing/2014/main" id="{A602516B-7AB7-BEBB-2EAE-81A45FCA7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7083" y="3134944"/>
                <a:ext cx="2104866" cy="2649204"/>
              </a:xfrm>
              <a:custGeom>
                <a:avLst/>
                <a:gdLst>
                  <a:gd name="T0" fmla="*/ 1539 w 1539"/>
                  <a:gd name="T1" fmla="*/ 0 h 1937"/>
                  <a:gd name="T2" fmla="*/ 167 w 1539"/>
                  <a:gd name="T3" fmla="*/ 1536 h 1937"/>
                  <a:gd name="T4" fmla="*/ 78 w 1539"/>
                  <a:gd name="T5" fmla="*/ 1455 h 1937"/>
                  <a:gd name="T6" fmla="*/ 0 w 1539"/>
                  <a:gd name="T7" fmla="*/ 1937 h 1937"/>
                  <a:gd name="T8" fmla="*/ 469 w 1539"/>
                  <a:gd name="T9" fmla="*/ 1805 h 1937"/>
                  <a:gd name="T10" fmla="*/ 382 w 1539"/>
                  <a:gd name="T11" fmla="*/ 1727 h 1937"/>
                  <a:gd name="T12" fmla="*/ 1490 w 1539"/>
                  <a:gd name="T13" fmla="*/ 488 h 1937"/>
                  <a:gd name="T14" fmla="*/ 1539 w 1539"/>
                  <a:gd name="T15" fmla="*/ 0 h 1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9" h="1937">
                    <a:moveTo>
                      <a:pt x="1539" y="0"/>
                    </a:moveTo>
                    <a:lnTo>
                      <a:pt x="167" y="1536"/>
                    </a:lnTo>
                    <a:lnTo>
                      <a:pt x="78" y="1455"/>
                    </a:lnTo>
                    <a:lnTo>
                      <a:pt x="0" y="1937"/>
                    </a:lnTo>
                    <a:lnTo>
                      <a:pt x="469" y="1805"/>
                    </a:lnTo>
                    <a:lnTo>
                      <a:pt x="382" y="1727"/>
                    </a:lnTo>
                    <a:lnTo>
                      <a:pt x="1490" y="488"/>
                    </a:lnTo>
                    <a:lnTo>
                      <a:pt x="1539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2">
                <a:extLst>
                  <a:ext uri="{FF2B5EF4-FFF2-40B4-BE49-F238E27FC236}">
                    <a16:creationId xmlns:a16="http://schemas.microsoft.com/office/drawing/2014/main" id="{D4333C00-6D64-396D-3A1B-7AEC7D0913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4201" y="1808292"/>
                <a:ext cx="2104866" cy="2660146"/>
              </a:xfrm>
              <a:custGeom>
                <a:avLst/>
                <a:gdLst>
                  <a:gd name="T0" fmla="*/ 10 w 1539"/>
                  <a:gd name="T1" fmla="*/ 1498 h 1945"/>
                  <a:gd name="T2" fmla="*/ 1159 w 1539"/>
                  <a:gd name="T3" fmla="*/ 210 h 1945"/>
                  <a:gd name="T4" fmla="*/ 1070 w 1539"/>
                  <a:gd name="T5" fmla="*/ 132 h 1945"/>
                  <a:gd name="T6" fmla="*/ 1539 w 1539"/>
                  <a:gd name="T7" fmla="*/ 0 h 1945"/>
                  <a:gd name="T8" fmla="*/ 1461 w 1539"/>
                  <a:gd name="T9" fmla="*/ 479 h 1945"/>
                  <a:gd name="T10" fmla="*/ 1374 w 1539"/>
                  <a:gd name="T11" fmla="*/ 404 h 1945"/>
                  <a:gd name="T12" fmla="*/ 0 w 1539"/>
                  <a:gd name="T13" fmla="*/ 1945 h 1945"/>
                  <a:gd name="T14" fmla="*/ 10 w 1539"/>
                  <a:gd name="T15" fmla="*/ 1498 h 1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9" h="1945">
                    <a:moveTo>
                      <a:pt x="10" y="1498"/>
                    </a:moveTo>
                    <a:lnTo>
                      <a:pt x="1159" y="210"/>
                    </a:lnTo>
                    <a:lnTo>
                      <a:pt x="1070" y="132"/>
                    </a:lnTo>
                    <a:lnTo>
                      <a:pt x="1539" y="0"/>
                    </a:lnTo>
                    <a:lnTo>
                      <a:pt x="1461" y="479"/>
                    </a:lnTo>
                    <a:lnTo>
                      <a:pt x="1374" y="404"/>
                    </a:lnTo>
                    <a:lnTo>
                      <a:pt x="0" y="1945"/>
                    </a:lnTo>
                    <a:lnTo>
                      <a:pt x="10" y="1498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E901F028-83E0-C332-0C0F-EFD6261DE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517" y="3288693"/>
              <a:ext cx="2867569" cy="2084233"/>
            </a:xfrm>
            <a:custGeom>
              <a:avLst/>
              <a:gdLst>
                <a:gd name="T0" fmla="*/ 276 w 962"/>
                <a:gd name="T1" fmla="*/ 699 h 699"/>
                <a:gd name="T2" fmla="*/ 10 w 962"/>
                <a:gd name="T3" fmla="*/ 646 h 699"/>
                <a:gd name="T4" fmla="*/ 3 w 962"/>
                <a:gd name="T5" fmla="*/ 629 h 699"/>
                <a:gd name="T6" fmla="*/ 20 w 962"/>
                <a:gd name="T7" fmla="*/ 622 h 699"/>
                <a:gd name="T8" fmla="*/ 276 w 962"/>
                <a:gd name="T9" fmla="*/ 673 h 699"/>
                <a:gd name="T10" fmla="*/ 936 w 962"/>
                <a:gd name="T11" fmla="*/ 13 h 699"/>
                <a:gd name="T12" fmla="*/ 949 w 962"/>
                <a:gd name="T13" fmla="*/ 0 h 699"/>
                <a:gd name="T14" fmla="*/ 962 w 962"/>
                <a:gd name="T15" fmla="*/ 13 h 699"/>
                <a:gd name="T16" fmla="*/ 276 w 962"/>
                <a:gd name="T17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2" h="699">
                  <a:moveTo>
                    <a:pt x="276" y="699"/>
                  </a:moveTo>
                  <a:cubicBezTo>
                    <a:pt x="184" y="699"/>
                    <a:pt x="94" y="682"/>
                    <a:pt x="10" y="646"/>
                  </a:cubicBezTo>
                  <a:cubicBezTo>
                    <a:pt x="3" y="643"/>
                    <a:pt x="0" y="636"/>
                    <a:pt x="3" y="629"/>
                  </a:cubicBezTo>
                  <a:cubicBezTo>
                    <a:pt x="6" y="622"/>
                    <a:pt x="14" y="619"/>
                    <a:pt x="20" y="622"/>
                  </a:cubicBezTo>
                  <a:cubicBezTo>
                    <a:pt x="101" y="656"/>
                    <a:pt x="187" y="673"/>
                    <a:pt x="276" y="673"/>
                  </a:cubicBezTo>
                  <a:cubicBezTo>
                    <a:pt x="640" y="673"/>
                    <a:pt x="936" y="377"/>
                    <a:pt x="936" y="13"/>
                  </a:cubicBezTo>
                  <a:cubicBezTo>
                    <a:pt x="936" y="6"/>
                    <a:pt x="941" y="0"/>
                    <a:pt x="949" y="0"/>
                  </a:cubicBezTo>
                  <a:cubicBezTo>
                    <a:pt x="956" y="0"/>
                    <a:pt x="962" y="6"/>
                    <a:pt x="962" y="13"/>
                  </a:cubicBezTo>
                  <a:cubicBezTo>
                    <a:pt x="962" y="392"/>
                    <a:pt x="654" y="699"/>
                    <a:pt x="276" y="699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id="{5D38D9E4-B448-5F7D-1FD5-E15834B5E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028" y="1282560"/>
              <a:ext cx="3040089" cy="1717044"/>
            </a:xfrm>
            <a:custGeom>
              <a:avLst/>
              <a:gdLst>
                <a:gd name="T0" fmla="*/ 14 w 1020"/>
                <a:gd name="T1" fmla="*/ 576 h 576"/>
                <a:gd name="T2" fmla="*/ 12 w 1020"/>
                <a:gd name="T3" fmla="*/ 575 h 576"/>
                <a:gd name="T4" fmla="*/ 1 w 1020"/>
                <a:gd name="T5" fmla="*/ 560 h 576"/>
                <a:gd name="T6" fmla="*/ 676 w 1020"/>
                <a:gd name="T7" fmla="*/ 0 h 576"/>
                <a:gd name="T8" fmla="*/ 1011 w 1020"/>
                <a:gd name="T9" fmla="*/ 88 h 576"/>
                <a:gd name="T10" fmla="*/ 1016 w 1020"/>
                <a:gd name="T11" fmla="*/ 106 h 576"/>
                <a:gd name="T12" fmla="*/ 998 w 1020"/>
                <a:gd name="T13" fmla="*/ 111 h 576"/>
                <a:gd name="T14" fmla="*/ 676 w 1020"/>
                <a:gd name="T15" fmla="*/ 26 h 576"/>
                <a:gd name="T16" fmla="*/ 27 w 1020"/>
                <a:gd name="T17" fmla="*/ 565 h 576"/>
                <a:gd name="T18" fmla="*/ 14 w 1020"/>
                <a:gd name="T19" fmla="*/ 5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0" h="576">
                  <a:moveTo>
                    <a:pt x="14" y="576"/>
                  </a:moveTo>
                  <a:cubicBezTo>
                    <a:pt x="13" y="576"/>
                    <a:pt x="13" y="576"/>
                    <a:pt x="12" y="575"/>
                  </a:cubicBezTo>
                  <a:cubicBezTo>
                    <a:pt x="5" y="574"/>
                    <a:pt x="0" y="567"/>
                    <a:pt x="1" y="560"/>
                  </a:cubicBezTo>
                  <a:cubicBezTo>
                    <a:pt x="61" y="236"/>
                    <a:pt x="345" y="0"/>
                    <a:pt x="676" y="0"/>
                  </a:cubicBezTo>
                  <a:cubicBezTo>
                    <a:pt x="793" y="0"/>
                    <a:pt x="909" y="30"/>
                    <a:pt x="1011" y="88"/>
                  </a:cubicBezTo>
                  <a:cubicBezTo>
                    <a:pt x="1018" y="91"/>
                    <a:pt x="1020" y="99"/>
                    <a:pt x="1016" y="106"/>
                  </a:cubicBezTo>
                  <a:cubicBezTo>
                    <a:pt x="1013" y="112"/>
                    <a:pt x="1005" y="114"/>
                    <a:pt x="998" y="111"/>
                  </a:cubicBezTo>
                  <a:cubicBezTo>
                    <a:pt x="900" y="56"/>
                    <a:pt x="789" y="26"/>
                    <a:pt x="676" y="26"/>
                  </a:cubicBezTo>
                  <a:cubicBezTo>
                    <a:pt x="358" y="26"/>
                    <a:pt x="85" y="253"/>
                    <a:pt x="27" y="565"/>
                  </a:cubicBezTo>
                  <a:cubicBezTo>
                    <a:pt x="26" y="571"/>
                    <a:pt x="20" y="576"/>
                    <a:pt x="14" y="576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id="{8EB2DD14-CD5D-6B5A-1DE9-2ABD7B15B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0597" y="1437596"/>
              <a:ext cx="420810" cy="333384"/>
            </a:xfrm>
            <a:custGeom>
              <a:avLst/>
              <a:gdLst>
                <a:gd name="T0" fmla="*/ 0 w 361"/>
                <a:gd name="T1" fmla="*/ 164 h 286"/>
                <a:gd name="T2" fmla="*/ 361 w 361"/>
                <a:gd name="T3" fmla="*/ 286 h 286"/>
                <a:gd name="T4" fmla="*/ 107 w 361"/>
                <a:gd name="T5" fmla="*/ 0 h 286"/>
                <a:gd name="T6" fmla="*/ 0 w 361"/>
                <a:gd name="T7" fmla="*/ 16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286">
                  <a:moveTo>
                    <a:pt x="0" y="164"/>
                  </a:moveTo>
                  <a:lnTo>
                    <a:pt x="361" y="286"/>
                  </a:lnTo>
                  <a:lnTo>
                    <a:pt x="107" y="0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CF9C6B8-60B4-6B1E-5FB4-023D887E8D84}"/>
              </a:ext>
            </a:extLst>
          </p:cNvPr>
          <p:cNvGrpSpPr/>
          <p:nvPr/>
        </p:nvGrpSpPr>
        <p:grpSpPr>
          <a:xfrm>
            <a:off x="7222953" y="2428696"/>
            <a:ext cx="1239204" cy="2120690"/>
            <a:chOff x="6927103" y="1949622"/>
            <a:chExt cx="1239204" cy="2120690"/>
          </a:xfrm>
          <a:solidFill>
            <a:srgbClr val="11354D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214AC83-FBCF-7AED-640D-AB12E3420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1782" y="1949622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FD7B79B-7AA8-9BC5-F7D5-F7CA53506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103" y="3836289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23EF4CD-1BE7-88B7-35A7-5FF1FE3AA5A5}"/>
              </a:ext>
            </a:extLst>
          </p:cNvPr>
          <p:cNvGrpSpPr/>
          <p:nvPr/>
        </p:nvGrpSpPr>
        <p:grpSpPr>
          <a:xfrm flipH="1" flipV="1">
            <a:off x="3150477" y="2109378"/>
            <a:ext cx="1239204" cy="2120690"/>
            <a:chOff x="6927103" y="1949622"/>
            <a:chExt cx="1239204" cy="2120690"/>
          </a:xfrm>
          <a:solidFill>
            <a:srgbClr val="11354D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25C7102-34E7-72BC-7E70-CD759AD9B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1782" y="1949622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D3E0189-13EF-990B-3892-6D170FE7C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103" y="3836289"/>
              <a:ext cx="1004525" cy="234023"/>
            </a:xfrm>
            <a:custGeom>
              <a:avLst/>
              <a:gdLst>
                <a:gd name="connsiteX0" fmla="*/ 863592 w 877945"/>
                <a:gd name="connsiteY0" fmla="*/ 0 h 204534"/>
                <a:gd name="connsiteX1" fmla="*/ 877945 w 877945"/>
                <a:gd name="connsiteY1" fmla="*/ 27510 h 204534"/>
                <a:gd name="connsiteX2" fmla="*/ 601643 w 877945"/>
                <a:gd name="connsiteY2" fmla="*/ 161474 h 204534"/>
                <a:gd name="connsiteX3" fmla="*/ 114229 w 877945"/>
                <a:gd name="connsiteY3" fmla="*/ 161474 h 204534"/>
                <a:gd name="connsiteX4" fmla="*/ 112435 w 877945"/>
                <a:gd name="connsiteY4" fmla="*/ 168651 h 204534"/>
                <a:gd name="connsiteX5" fmla="*/ 107650 w 877945"/>
                <a:gd name="connsiteY5" fmla="*/ 178220 h 204534"/>
                <a:gd name="connsiteX6" fmla="*/ 99277 w 877945"/>
                <a:gd name="connsiteY6" fmla="*/ 187789 h 204534"/>
                <a:gd name="connsiteX7" fmla="*/ 90905 w 877945"/>
                <a:gd name="connsiteY7" fmla="*/ 194965 h 204534"/>
                <a:gd name="connsiteX8" fmla="*/ 81336 w 877945"/>
                <a:gd name="connsiteY8" fmla="*/ 199750 h 204534"/>
                <a:gd name="connsiteX9" fmla="*/ 69375 w 877945"/>
                <a:gd name="connsiteY9" fmla="*/ 202142 h 204534"/>
                <a:gd name="connsiteX10" fmla="*/ 58609 w 877945"/>
                <a:gd name="connsiteY10" fmla="*/ 204534 h 204534"/>
                <a:gd name="connsiteX11" fmla="*/ 46648 w 877945"/>
                <a:gd name="connsiteY11" fmla="*/ 202142 h 204534"/>
                <a:gd name="connsiteX12" fmla="*/ 35883 w 877945"/>
                <a:gd name="connsiteY12" fmla="*/ 199750 h 204534"/>
                <a:gd name="connsiteX13" fmla="*/ 26314 w 877945"/>
                <a:gd name="connsiteY13" fmla="*/ 194965 h 204534"/>
                <a:gd name="connsiteX14" fmla="*/ 17942 w 877945"/>
                <a:gd name="connsiteY14" fmla="*/ 187789 h 204534"/>
                <a:gd name="connsiteX15" fmla="*/ 11961 w 877945"/>
                <a:gd name="connsiteY15" fmla="*/ 178220 h 204534"/>
                <a:gd name="connsiteX16" fmla="*/ 4785 w 877945"/>
                <a:gd name="connsiteY16" fmla="*/ 168651 h 204534"/>
                <a:gd name="connsiteX17" fmla="*/ 1196 w 877945"/>
                <a:gd name="connsiteY17" fmla="*/ 159082 h 204534"/>
                <a:gd name="connsiteX18" fmla="*/ 0 w 877945"/>
                <a:gd name="connsiteY18" fmla="*/ 147121 h 204534"/>
                <a:gd name="connsiteX19" fmla="*/ 1196 w 877945"/>
                <a:gd name="connsiteY19" fmla="*/ 133964 h 204534"/>
                <a:gd name="connsiteX20" fmla="*/ 4785 w 877945"/>
                <a:gd name="connsiteY20" fmla="*/ 124395 h 204534"/>
                <a:gd name="connsiteX21" fmla="*/ 11961 w 877945"/>
                <a:gd name="connsiteY21" fmla="*/ 114826 h 204534"/>
                <a:gd name="connsiteX22" fmla="*/ 17942 w 877945"/>
                <a:gd name="connsiteY22" fmla="*/ 105257 h 204534"/>
                <a:gd name="connsiteX23" fmla="*/ 26314 w 877945"/>
                <a:gd name="connsiteY23" fmla="*/ 99277 h 204534"/>
                <a:gd name="connsiteX24" fmla="*/ 35883 w 877945"/>
                <a:gd name="connsiteY24" fmla="*/ 94493 h 204534"/>
                <a:gd name="connsiteX25" fmla="*/ 46648 w 877945"/>
                <a:gd name="connsiteY25" fmla="*/ 90904 h 204534"/>
                <a:gd name="connsiteX26" fmla="*/ 58609 w 877945"/>
                <a:gd name="connsiteY26" fmla="*/ 89708 h 204534"/>
                <a:gd name="connsiteX27" fmla="*/ 69375 w 877945"/>
                <a:gd name="connsiteY27" fmla="*/ 90904 h 204534"/>
                <a:gd name="connsiteX28" fmla="*/ 81336 w 877945"/>
                <a:gd name="connsiteY28" fmla="*/ 94493 h 204534"/>
                <a:gd name="connsiteX29" fmla="*/ 90905 w 877945"/>
                <a:gd name="connsiteY29" fmla="*/ 99277 h 204534"/>
                <a:gd name="connsiteX30" fmla="*/ 99277 w 877945"/>
                <a:gd name="connsiteY30" fmla="*/ 105257 h 204534"/>
                <a:gd name="connsiteX31" fmla="*/ 107650 w 877945"/>
                <a:gd name="connsiteY31" fmla="*/ 114826 h 204534"/>
                <a:gd name="connsiteX32" fmla="*/ 112435 w 877945"/>
                <a:gd name="connsiteY32" fmla="*/ 124395 h 204534"/>
                <a:gd name="connsiteX33" fmla="*/ 114229 w 877945"/>
                <a:gd name="connsiteY33" fmla="*/ 131572 h 204534"/>
                <a:gd name="connsiteX34" fmla="*/ 593271 w 877945"/>
                <a:gd name="connsiteY34" fmla="*/ 131572 h 2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77945" h="204534">
                  <a:moveTo>
                    <a:pt x="863592" y="0"/>
                  </a:moveTo>
                  <a:lnTo>
                    <a:pt x="877945" y="27510"/>
                  </a:lnTo>
                  <a:lnTo>
                    <a:pt x="601643" y="161474"/>
                  </a:lnTo>
                  <a:lnTo>
                    <a:pt x="114229" y="161474"/>
                  </a:lnTo>
                  <a:lnTo>
                    <a:pt x="112435" y="168651"/>
                  </a:lnTo>
                  <a:lnTo>
                    <a:pt x="107650" y="178220"/>
                  </a:lnTo>
                  <a:lnTo>
                    <a:pt x="99277" y="187789"/>
                  </a:lnTo>
                  <a:lnTo>
                    <a:pt x="90905" y="194965"/>
                  </a:lnTo>
                  <a:lnTo>
                    <a:pt x="81336" y="199750"/>
                  </a:lnTo>
                  <a:lnTo>
                    <a:pt x="69375" y="202142"/>
                  </a:lnTo>
                  <a:lnTo>
                    <a:pt x="58609" y="204534"/>
                  </a:lnTo>
                  <a:lnTo>
                    <a:pt x="46648" y="202142"/>
                  </a:lnTo>
                  <a:lnTo>
                    <a:pt x="35883" y="199750"/>
                  </a:lnTo>
                  <a:lnTo>
                    <a:pt x="26314" y="194965"/>
                  </a:lnTo>
                  <a:lnTo>
                    <a:pt x="17942" y="187789"/>
                  </a:lnTo>
                  <a:lnTo>
                    <a:pt x="11961" y="178220"/>
                  </a:lnTo>
                  <a:lnTo>
                    <a:pt x="4785" y="168651"/>
                  </a:lnTo>
                  <a:lnTo>
                    <a:pt x="1196" y="159082"/>
                  </a:lnTo>
                  <a:lnTo>
                    <a:pt x="0" y="147121"/>
                  </a:lnTo>
                  <a:lnTo>
                    <a:pt x="1196" y="133964"/>
                  </a:lnTo>
                  <a:lnTo>
                    <a:pt x="4785" y="124395"/>
                  </a:lnTo>
                  <a:lnTo>
                    <a:pt x="11961" y="114826"/>
                  </a:lnTo>
                  <a:lnTo>
                    <a:pt x="17942" y="105257"/>
                  </a:lnTo>
                  <a:lnTo>
                    <a:pt x="26314" y="99277"/>
                  </a:lnTo>
                  <a:lnTo>
                    <a:pt x="35883" y="94493"/>
                  </a:lnTo>
                  <a:lnTo>
                    <a:pt x="46648" y="90904"/>
                  </a:lnTo>
                  <a:lnTo>
                    <a:pt x="58609" y="89708"/>
                  </a:lnTo>
                  <a:lnTo>
                    <a:pt x="69375" y="90904"/>
                  </a:lnTo>
                  <a:lnTo>
                    <a:pt x="81336" y="94493"/>
                  </a:lnTo>
                  <a:lnTo>
                    <a:pt x="90905" y="99277"/>
                  </a:lnTo>
                  <a:lnTo>
                    <a:pt x="99277" y="105257"/>
                  </a:lnTo>
                  <a:lnTo>
                    <a:pt x="107650" y="114826"/>
                  </a:lnTo>
                  <a:lnTo>
                    <a:pt x="112435" y="124395"/>
                  </a:lnTo>
                  <a:lnTo>
                    <a:pt x="114229" y="131572"/>
                  </a:lnTo>
                  <a:lnTo>
                    <a:pt x="593271" y="131572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 dirty="0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634519DB-AD26-FC9C-FB80-5081598B45D7}"/>
              </a:ext>
            </a:extLst>
          </p:cNvPr>
          <p:cNvSpPr txBox="1"/>
          <p:nvPr/>
        </p:nvSpPr>
        <p:spPr>
          <a:xfrm>
            <a:off x="8597124" y="1390390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6CB29F6-213F-38CD-3348-475042E8B75D}"/>
              </a:ext>
            </a:extLst>
          </p:cNvPr>
          <p:cNvSpPr txBox="1"/>
          <p:nvPr/>
        </p:nvSpPr>
        <p:spPr>
          <a:xfrm>
            <a:off x="8227478" y="3387035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36F811D-A845-855E-3A56-70A474797946}"/>
              </a:ext>
            </a:extLst>
          </p:cNvPr>
          <p:cNvSpPr txBox="1"/>
          <p:nvPr/>
        </p:nvSpPr>
        <p:spPr>
          <a:xfrm>
            <a:off x="774228" y="1334365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4757107-F44A-CE96-6F93-E85F5936A9B5}"/>
              </a:ext>
            </a:extLst>
          </p:cNvPr>
          <p:cNvSpPr txBox="1"/>
          <p:nvPr/>
        </p:nvSpPr>
        <p:spPr>
          <a:xfrm>
            <a:off x="557584" y="3295077"/>
            <a:ext cx="2587715" cy="1837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48420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45BF32-3EE9-CCD9-0E32-4D6C1E3AFFF3}"/>
              </a:ext>
            </a:extLst>
          </p:cNvPr>
          <p:cNvSpPr txBox="1"/>
          <p:nvPr/>
        </p:nvSpPr>
        <p:spPr>
          <a:xfrm>
            <a:off x="2114107" y="423203"/>
            <a:ext cx="7963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 روانشناسی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2827A64-82E7-CCC2-278C-7A9356E21CED}"/>
              </a:ext>
            </a:extLst>
          </p:cNvPr>
          <p:cNvGrpSpPr/>
          <p:nvPr/>
        </p:nvGrpSpPr>
        <p:grpSpPr>
          <a:xfrm>
            <a:off x="176480" y="2133600"/>
            <a:ext cx="11795527" cy="2439494"/>
            <a:chOff x="492369" y="2157659"/>
            <a:chExt cx="16658490" cy="344522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94A019C-D25F-4DC3-16FC-46737DC50BD3}"/>
                </a:ext>
              </a:extLst>
            </p:cNvPr>
            <p:cNvGrpSpPr/>
            <p:nvPr/>
          </p:nvGrpSpPr>
          <p:grpSpPr>
            <a:xfrm>
              <a:off x="492369" y="2230734"/>
              <a:ext cx="2682910" cy="2248103"/>
              <a:chOff x="894303" y="2270927"/>
              <a:chExt cx="2682910" cy="2248103"/>
            </a:xfrm>
          </p:grpSpPr>
          <p:sp>
            <p:nvSpPr>
              <p:cNvPr id="4" name="Freeform 8">
                <a:extLst>
                  <a:ext uri="{FF2B5EF4-FFF2-40B4-BE49-F238E27FC236}">
                    <a16:creationId xmlns:a16="http://schemas.microsoft.com/office/drawing/2014/main" id="{37B7257D-9733-F9F8-EC33-3DAA048E6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190" y="3549580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2 w 102"/>
                  <a:gd name="T11" fmla="*/ 732 h 830"/>
                  <a:gd name="T12" fmla="*/ 24 w 102"/>
                  <a:gd name="T13" fmla="*/ 736 h 830"/>
                  <a:gd name="T14" fmla="*/ 18 w 102"/>
                  <a:gd name="T15" fmla="*/ 741 h 830"/>
                  <a:gd name="T16" fmla="*/ 11 w 102"/>
                  <a:gd name="T17" fmla="*/ 747 h 830"/>
                  <a:gd name="T18" fmla="*/ 6 w 102"/>
                  <a:gd name="T19" fmla="*/ 754 h 830"/>
                  <a:gd name="T20" fmla="*/ 4 w 102"/>
                  <a:gd name="T21" fmla="*/ 761 h 830"/>
                  <a:gd name="T22" fmla="*/ 1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1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5 w 102"/>
                  <a:gd name="T35" fmla="*/ 814 h 830"/>
                  <a:gd name="T36" fmla="*/ 23 w 102"/>
                  <a:gd name="T37" fmla="*/ 821 h 830"/>
                  <a:gd name="T38" fmla="*/ 31 w 102"/>
                  <a:gd name="T39" fmla="*/ 826 h 830"/>
                  <a:gd name="T40" fmla="*/ 41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0 w 102"/>
                  <a:gd name="T47" fmla="*/ 828 h 830"/>
                  <a:gd name="T48" fmla="*/ 71 w 102"/>
                  <a:gd name="T49" fmla="*/ 826 h 830"/>
                  <a:gd name="T50" fmla="*/ 80 w 102"/>
                  <a:gd name="T51" fmla="*/ 821 h 830"/>
                  <a:gd name="T52" fmla="*/ 86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0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0 w 102"/>
                  <a:gd name="T65" fmla="*/ 770 h 830"/>
                  <a:gd name="T66" fmla="*/ 99 w 102"/>
                  <a:gd name="T67" fmla="*/ 761 h 830"/>
                  <a:gd name="T68" fmla="*/ 95 w 102"/>
                  <a:gd name="T69" fmla="*/ 754 h 830"/>
                  <a:gd name="T70" fmla="*/ 90 w 102"/>
                  <a:gd name="T71" fmla="*/ 747 h 830"/>
                  <a:gd name="T72" fmla="*/ 85 w 102"/>
                  <a:gd name="T73" fmla="*/ 741 h 830"/>
                  <a:gd name="T74" fmla="*/ 77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2" y="732"/>
                    </a:lnTo>
                    <a:lnTo>
                      <a:pt x="24" y="736"/>
                    </a:lnTo>
                    <a:lnTo>
                      <a:pt x="18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4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5" y="814"/>
                    </a:lnTo>
                    <a:lnTo>
                      <a:pt x="23" y="821"/>
                    </a:lnTo>
                    <a:lnTo>
                      <a:pt x="31" y="826"/>
                    </a:lnTo>
                    <a:lnTo>
                      <a:pt x="41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0" y="828"/>
                    </a:lnTo>
                    <a:lnTo>
                      <a:pt x="71" y="826"/>
                    </a:lnTo>
                    <a:lnTo>
                      <a:pt x="80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0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0" y="770"/>
                    </a:lnTo>
                    <a:lnTo>
                      <a:pt x="99" y="761"/>
                    </a:lnTo>
                    <a:lnTo>
                      <a:pt x="95" y="754"/>
                    </a:lnTo>
                    <a:lnTo>
                      <a:pt x="90" y="747"/>
                    </a:lnTo>
                    <a:lnTo>
                      <a:pt x="85" y="741"/>
                    </a:lnTo>
                    <a:lnTo>
                      <a:pt x="77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090F802A-FF6E-3C8A-E638-32D43512AD28}"/>
                  </a:ext>
                </a:extLst>
              </p:cNvPr>
              <p:cNvSpPr/>
              <p:nvPr/>
            </p:nvSpPr>
            <p:spPr>
              <a:xfrm>
                <a:off x="894303" y="2270927"/>
                <a:ext cx="2682910" cy="1497205"/>
              </a:xfrm>
              <a:prstGeom prst="roundRect">
                <a:avLst>
                  <a:gd name="adj" fmla="val 0"/>
                </a:avLst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1882E2C-B02E-62D2-8F6D-8CEDA414FD68}"/>
                </a:ext>
              </a:extLst>
            </p:cNvPr>
            <p:cNvGrpSpPr/>
            <p:nvPr/>
          </p:nvGrpSpPr>
          <p:grpSpPr>
            <a:xfrm>
              <a:off x="3287485" y="3354785"/>
              <a:ext cx="2682910" cy="2248103"/>
              <a:chOff x="894303" y="2270927"/>
              <a:chExt cx="2682910" cy="2248103"/>
            </a:xfrm>
          </p:grpSpPr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9230F9E2-4CAC-28B8-838B-2F828204C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190" y="3549580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2 w 102"/>
                  <a:gd name="T11" fmla="*/ 732 h 830"/>
                  <a:gd name="T12" fmla="*/ 24 w 102"/>
                  <a:gd name="T13" fmla="*/ 736 h 830"/>
                  <a:gd name="T14" fmla="*/ 18 w 102"/>
                  <a:gd name="T15" fmla="*/ 741 h 830"/>
                  <a:gd name="T16" fmla="*/ 11 w 102"/>
                  <a:gd name="T17" fmla="*/ 747 h 830"/>
                  <a:gd name="T18" fmla="*/ 6 w 102"/>
                  <a:gd name="T19" fmla="*/ 754 h 830"/>
                  <a:gd name="T20" fmla="*/ 4 w 102"/>
                  <a:gd name="T21" fmla="*/ 761 h 830"/>
                  <a:gd name="T22" fmla="*/ 1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1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5 w 102"/>
                  <a:gd name="T35" fmla="*/ 814 h 830"/>
                  <a:gd name="T36" fmla="*/ 23 w 102"/>
                  <a:gd name="T37" fmla="*/ 821 h 830"/>
                  <a:gd name="T38" fmla="*/ 31 w 102"/>
                  <a:gd name="T39" fmla="*/ 826 h 830"/>
                  <a:gd name="T40" fmla="*/ 41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0 w 102"/>
                  <a:gd name="T47" fmla="*/ 828 h 830"/>
                  <a:gd name="T48" fmla="*/ 71 w 102"/>
                  <a:gd name="T49" fmla="*/ 826 h 830"/>
                  <a:gd name="T50" fmla="*/ 80 w 102"/>
                  <a:gd name="T51" fmla="*/ 821 h 830"/>
                  <a:gd name="T52" fmla="*/ 86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0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0 w 102"/>
                  <a:gd name="T65" fmla="*/ 770 h 830"/>
                  <a:gd name="T66" fmla="*/ 99 w 102"/>
                  <a:gd name="T67" fmla="*/ 761 h 830"/>
                  <a:gd name="T68" fmla="*/ 95 w 102"/>
                  <a:gd name="T69" fmla="*/ 754 h 830"/>
                  <a:gd name="T70" fmla="*/ 90 w 102"/>
                  <a:gd name="T71" fmla="*/ 747 h 830"/>
                  <a:gd name="T72" fmla="*/ 85 w 102"/>
                  <a:gd name="T73" fmla="*/ 741 h 830"/>
                  <a:gd name="T74" fmla="*/ 77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2" y="732"/>
                    </a:lnTo>
                    <a:lnTo>
                      <a:pt x="24" y="736"/>
                    </a:lnTo>
                    <a:lnTo>
                      <a:pt x="18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4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5" y="814"/>
                    </a:lnTo>
                    <a:lnTo>
                      <a:pt x="23" y="821"/>
                    </a:lnTo>
                    <a:lnTo>
                      <a:pt x="31" y="826"/>
                    </a:lnTo>
                    <a:lnTo>
                      <a:pt x="41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0" y="828"/>
                    </a:lnTo>
                    <a:lnTo>
                      <a:pt x="71" y="826"/>
                    </a:lnTo>
                    <a:lnTo>
                      <a:pt x="80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0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0" y="770"/>
                    </a:lnTo>
                    <a:lnTo>
                      <a:pt x="99" y="761"/>
                    </a:lnTo>
                    <a:lnTo>
                      <a:pt x="95" y="754"/>
                    </a:lnTo>
                    <a:lnTo>
                      <a:pt x="90" y="747"/>
                    </a:lnTo>
                    <a:lnTo>
                      <a:pt x="85" y="741"/>
                    </a:lnTo>
                    <a:lnTo>
                      <a:pt x="77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1F5C4BF9-D1FD-5BED-4413-847D843EB873}"/>
                  </a:ext>
                </a:extLst>
              </p:cNvPr>
              <p:cNvSpPr/>
              <p:nvPr/>
            </p:nvSpPr>
            <p:spPr>
              <a:xfrm>
                <a:off x="894303" y="2270927"/>
                <a:ext cx="2682910" cy="1497205"/>
              </a:xfrm>
              <a:prstGeom prst="roundRect">
                <a:avLst>
                  <a:gd name="adj" fmla="val 0"/>
                </a:avLst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463EC9C-5830-96D4-1F10-26D099BFE7F1}"/>
                </a:ext>
              </a:extLst>
            </p:cNvPr>
            <p:cNvGrpSpPr/>
            <p:nvPr/>
          </p:nvGrpSpPr>
          <p:grpSpPr>
            <a:xfrm>
              <a:off x="6082601" y="2174103"/>
              <a:ext cx="2682910" cy="2248103"/>
              <a:chOff x="894303" y="2270927"/>
              <a:chExt cx="2682910" cy="2248103"/>
            </a:xfrm>
          </p:grpSpPr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10D4205C-F76F-72EE-68B1-D01935A03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190" y="3549580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2 w 102"/>
                  <a:gd name="T11" fmla="*/ 732 h 830"/>
                  <a:gd name="T12" fmla="*/ 24 w 102"/>
                  <a:gd name="T13" fmla="*/ 736 h 830"/>
                  <a:gd name="T14" fmla="*/ 18 w 102"/>
                  <a:gd name="T15" fmla="*/ 741 h 830"/>
                  <a:gd name="T16" fmla="*/ 11 w 102"/>
                  <a:gd name="T17" fmla="*/ 747 h 830"/>
                  <a:gd name="T18" fmla="*/ 6 w 102"/>
                  <a:gd name="T19" fmla="*/ 754 h 830"/>
                  <a:gd name="T20" fmla="*/ 4 w 102"/>
                  <a:gd name="T21" fmla="*/ 761 h 830"/>
                  <a:gd name="T22" fmla="*/ 1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1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5 w 102"/>
                  <a:gd name="T35" fmla="*/ 814 h 830"/>
                  <a:gd name="T36" fmla="*/ 23 w 102"/>
                  <a:gd name="T37" fmla="*/ 821 h 830"/>
                  <a:gd name="T38" fmla="*/ 31 w 102"/>
                  <a:gd name="T39" fmla="*/ 826 h 830"/>
                  <a:gd name="T40" fmla="*/ 41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0 w 102"/>
                  <a:gd name="T47" fmla="*/ 828 h 830"/>
                  <a:gd name="T48" fmla="*/ 71 w 102"/>
                  <a:gd name="T49" fmla="*/ 826 h 830"/>
                  <a:gd name="T50" fmla="*/ 80 w 102"/>
                  <a:gd name="T51" fmla="*/ 821 h 830"/>
                  <a:gd name="T52" fmla="*/ 86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0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0 w 102"/>
                  <a:gd name="T65" fmla="*/ 770 h 830"/>
                  <a:gd name="T66" fmla="*/ 99 w 102"/>
                  <a:gd name="T67" fmla="*/ 761 h 830"/>
                  <a:gd name="T68" fmla="*/ 95 w 102"/>
                  <a:gd name="T69" fmla="*/ 754 h 830"/>
                  <a:gd name="T70" fmla="*/ 90 w 102"/>
                  <a:gd name="T71" fmla="*/ 747 h 830"/>
                  <a:gd name="T72" fmla="*/ 85 w 102"/>
                  <a:gd name="T73" fmla="*/ 741 h 830"/>
                  <a:gd name="T74" fmla="*/ 77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2" y="732"/>
                    </a:lnTo>
                    <a:lnTo>
                      <a:pt x="24" y="736"/>
                    </a:lnTo>
                    <a:lnTo>
                      <a:pt x="18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4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5" y="814"/>
                    </a:lnTo>
                    <a:lnTo>
                      <a:pt x="23" y="821"/>
                    </a:lnTo>
                    <a:lnTo>
                      <a:pt x="31" y="826"/>
                    </a:lnTo>
                    <a:lnTo>
                      <a:pt x="41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0" y="828"/>
                    </a:lnTo>
                    <a:lnTo>
                      <a:pt x="71" y="826"/>
                    </a:lnTo>
                    <a:lnTo>
                      <a:pt x="80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0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0" y="770"/>
                    </a:lnTo>
                    <a:lnTo>
                      <a:pt x="99" y="761"/>
                    </a:lnTo>
                    <a:lnTo>
                      <a:pt x="95" y="754"/>
                    </a:lnTo>
                    <a:lnTo>
                      <a:pt x="90" y="747"/>
                    </a:lnTo>
                    <a:lnTo>
                      <a:pt x="85" y="741"/>
                    </a:lnTo>
                    <a:lnTo>
                      <a:pt x="77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B4883D59-4BA3-A487-19B2-FF47D7ED194E}"/>
                  </a:ext>
                </a:extLst>
              </p:cNvPr>
              <p:cNvSpPr/>
              <p:nvPr/>
            </p:nvSpPr>
            <p:spPr>
              <a:xfrm>
                <a:off x="894303" y="2270927"/>
                <a:ext cx="2682910" cy="1497205"/>
              </a:xfrm>
              <a:prstGeom prst="roundRect">
                <a:avLst>
                  <a:gd name="adj" fmla="val 0"/>
                </a:avLst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5AB4A43-7511-D6D7-8F85-831C6ED0F349}"/>
                </a:ext>
              </a:extLst>
            </p:cNvPr>
            <p:cNvGrpSpPr/>
            <p:nvPr/>
          </p:nvGrpSpPr>
          <p:grpSpPr>
            <a:xfrm>
              <a:off x="8877717" y="3339712"/>
              <a:ext cx="2682910" cy="2248103"/>
              <a:chOff x="894303" y="2270927"/>
              <a:chExt cx="2682910" cy="2248103"/>
            </a:xfrm>
          </p:grpSpPr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id="{517996FC-5808-42A3-8D50-C03625C42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190" y="3549580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2 w 102"/>
                  <a:gd name="T11" fmla="*/ 732 h 830"/>
                  <a:gd name="T12" fmla="*/ 24 w 102"/>
                  <a:gd name="T13" fmla="*/ 736 h 830"/>
                  <a:gd name="T14" fmla="*/ 18 w 102"/>
                  <a:gd name="T15" fmla="*/ 741 h 830"/>
                  <a:gd name="T16" fmla="*/ 11 w 102"/>
                  <a:gd name="T17" fmla="*/ 747 h 830"/>
                  <a:gd name="T18" fmla="*/ 6 w 102"/>
                  <a:gd name="T19" fmla="*/ 754 h 830"/>
                  <a:gd name="T20" fmla="*/ 4 w 102"/>
                  <a:gd name="T21" fmla="*/ 761 h 830"/>
                  <a:gd name="T22" fmla="*/ 1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1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5 w 102"/>
                  <a:gd name="T35" fmla="*/ 814 h 830"/>
                  <a:gd name="T36" fmla="*/ 23 w 102"/>
                  <a:gd name="T37" fmla="*/ 821 h 830"/>
                  <a:gd name="T38" fmla="*/ 31 w 102"/>
                  <a:gd name="T39" fmla="*/ 826 h 830"/>
                  <a:gd name="T40" fmla="*/ 41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0 w 102"/>
                  <a:gd name="T47" fmla="*/ 828 h 830"/>
                  <a:gd name="T48" fmla="*/ 71 w 102"/>
                  <a:gd name="T49" fmla="*/ 826 h 830"/>
                  <a:gd name="T50" fmla="*/ 80 w 102"/>
                  <a:gd name="T51" fmla="*/ 821 h 830"/>
                  <a:gd name="T52" fmla="*/ 86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0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0 w 102"/>
                  <a:gd name="T65" fmla="*/ 770 h 830"/>
                  <a:gd name="T66" fmla="*/ 99 w 102"/>
                  <a:gd name="T67" fmla="*/ 761 h 830"/>
                  <a:gd name="T68" fmla="*/ 95 w 102"/>
                  <a:gd name="T69" fmla="*/ 754 h 830"/>
                  <a:gd name="T70" fmla="*/ 90 w 102"/>
                  <a:gd name="T71" fmla="*/ 747 h 830"/>
                  <a:gd name="T72" fmla="*/ 85 w 102"/>
                  <a:gd name="T73" fmla="*/ 741 h 830"/>
                  <a:gd name="T74" fmla="*/ 77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2" y="732"/>
                    </a:lnTo>
                    <a:lnTo>
                      <a:pt x="24" y="736"/>
                    </a:lnTo>
                    <a:lnTo>
                      <a:pt x="18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4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5" y="814"/>
                    </a:lnTo>
                    <a:lnTo>
                      <a:pt x="23" y="821"/>
                    </a:lnTo>
                    <a:lnTo>
                      <a:pt x="31" y="826"/>
                    </a:lnTo>
                    <a:lnTo>
                      <a:pt x="41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0" y="828"/>
                    </a:lnTo>
                    <a:lnTo>
                      <a:pt x="71" y="826"/>
                    </a:lnTo>
                    <a:lnTo>
                      <a:pt x="80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0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0" y="770"/>
                    </a:lnTo>
                    <a:lnTo>
                      <a:pt x="99" y="761"/>
                    </a:lnTo>
                    <a:lnTo>
                      <a:pt x="95" y="754"/>
                    </a:lnTo>
                    <a:lnTo>
                      <a:pt x="90" y="747"/>
                    </a:lnTo>
                    <a:lnTo>
                      <a:pt x="85" y="741"/>
                    </a:lnTo>
                    <a:lnTo>
                      <a:pt x="77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FED12B6F-8425-ED9B-8CB9-64755396FF44}"/>
                  </a:ext>
                </a:extLst>
              </p:cNvPr>
              <p:cNvSpPr/>
              <p:nvPr/>
            </p:nvSpPr>
            <p:spPr>
              <a:xfrm>
                <a:off x="894303" y="2270927"/>
                <a:ext cx="2682910" cy="1497205"/>
              </a:xfrm>
              <a:prstGeom prst="roundRect">
                <a:avLst>
                  <a:gd name="adj" fmla="val 0"/>
                </a:avLst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7D797F2-5D42-68F0-B9E6-BA86234E4D5D}"/>
                </a:ext>
              </a:extLst>
            </p:cNvPr>
            <p:cNvGrpSpPr/>
            <p:nvPr/>
          </p:nvGrpSpPr>
          <p:grpSpPr>
            <a:xfrm>
              <a:off x="11672833" y="2157659"/>
              <a:ext cx="2682910" cy="2248103"/>
              <a:chOff x="894303" y="2270927"/>
              <a:chExt cx="2682910" cy="2248103"/>
            </a:xfrm>
          </p:grpSpPr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1A36AC23-4A78-133C-4D32-3CE38F5EB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190" y="3549580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2 w 102"/>
                  <a:gd name="T11" fmla="*/ 732 h 830"/>
                  <a:gd name="T12" fmla="*/ 24 w 102"/>
                  <a:gd name="T13" fmla="*/ 736 h 830"/>
                  <a:gd name="T14" fmla="*/ 18 w 102"/>
                  <a:gd name="T15" fmla="*/ 741 h 830"/>
                  <a:gd name="T16" fmla="*/ 11 w 102"/>
                  <a:gd name="T17" fmla="*/ 747 h 830"/>
                  <a:gd name="T18" fmla="*/ 6 w 102"/>
                  <a:gd name="T19" fmla="*/ 754 h 830"/>
                  <a:gd name="T20" fmla="*/ 4 w 102"/>
                  <a:gd name="T21" fmla="*/ 761 h 830"/>
                  <a:gd name="T22" fmla="*/ 1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1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5 w 102"/>
                  <a:gd name="T35" fmla="*/ 814 h 830"/>
                  <a:gd name="T36" fmla="*/ 23 w 102"/>
                  <a:gd name="T37" fmla="*/ 821 h 830"/>
                  <a:gd name="T38" fmla="*/ 31 w 102"/>
                  <a:gd name="T39" fmla="*/ 826 h 830"/>
                  <a:gd name="T40" fmla="*/ 41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0 w 102"/>
                  <a:gd name="T47" fmla="*/ 828 h 830"/>
                  <a:gd name="T48" fmla="*/ 71 w 102"/>
                  <a:gd name="T49" fmla="*/ 826 h 830"/>
                  <a:gd name="T50" fmla="*/ 80 w 102"/>
                  <a:gd name="T51" fmla="*/ 821 h 830"/>
                  <a:gd name="T52" fmla="*/ 86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0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0 w 102"/>
                  <a:gd name="T65" fmla="*/ 770 h 830"/>
                  <a:gd name="T66" fmla="*/ 99 w 102"/>
                  <a:gd name="T67" fmla="*/ 761 h 830"/>
                  <a:gd name="T68" fmla="*/ 95 w 102"/>
                  <a:gd name="T69" fmla="*/ 754 h 830"/>
                  <a:gd name="T70" fmla="*/ 90 w 102"/>
                  <a:gd name="T71" fmla="*/ 747 h 830"/>
                  <a:gd name="T72" fmla="*/ 85 w 102"/>
                  <a:gd name="T73" fmla="*/ 741 h 830"/>
                  <a:gd name="T74" fmla="*/ 77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2" y="732"/>
                    </a:lnTo>
                    <a:lnTo>
                      <a:pt x="24" y="736"/>
                    </a:lnTo>
                    <a:lnTo>
                      <a:pt x="18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4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5" y="814"/>
                    </a:lnTo>
                    <a:lnTo>
                      <a:pt x="23" y="821"/>
                    </a:lnTo>
                    <a:lnTo>
                      <a:pt x="31" y="826"/>
                    </a:lnTo>
                    <a:lnTo>
                      <a:pt x="41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0" y="828"/>
                    </a:lnTo>
                    <a:lnTo>
                      <a:pt x="71" y="826"/>
                    </a:lnTo>
                    <a:lnTo>
                      <a:pt x="80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0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0" y="770"/>
                    </a:lnTo>
                    <a:lnTo>
                      <a:pt x="99" y="761"/>
                    </a:lnTo>
                    <a:lnTo>
                      <a:pt x="95" y="754"/>
                    </a:lnTo>
                    <a:lnTo>
                      <a:pt x="90" y="747"/>
                    </a:lnTo>
                    <a:lnTo>
                      <a:pt x="85" y="741"/>
                    </a:lnTo>
                    <a:lnTo>
                      <a:pt x="77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D4A9D57B-E0DA-43E6-1744-35C327E0EEF6}"/>
                  </a:ext>
                </a:extLst>
              </p:cNvPr>
              <p:cNvSpPr/>
              <p:nvPr/>
            </p:nvSpPr>
            <p:spPr>
              <a:xfrm>
                <a:off x="894303" y="2270927"/>
                <a:ext cx="2682910" cy="1497205"/>
              </a:xfrm>
              <a:prstGeom prst="roundRect">
                <a:avLst>
                  <a:gd name="adj" fmla="val 0"/>
                </a:avLst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9419D1A-26CB-63B2-C2EA-85334DBEC838}"/>
                </a:ext>
              </a:extLst>
            </p:cNvPr>
            <p:cNvGrpSpPr/>
            <p:nvPr/>
          </p:nvGrpSpPr>
          <p:grpSpPr>
            <a:xfrm>
              <a:off x="14467949" y="3354785"/>
              <a:ext cx="2682910" cy="2248103"/>
              <a:chOff x="894303" y="2270927"/>
              <a:chExt cx="2682910" cy="2248103"/>
            </a:xfrm>
          </p:grpSpPr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41137CFC-34DD-3962-29C9-F81D1A300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190" y="3549580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2 w 102"/>
                  <a:gd name="T11" fmla="*/ 732 h 830"/>
                  <a:gd name="T12" fmla="*/ 24 w 102"/>
                  <a:gd name="T13" fmla="*/ 736 h 830"/>
                  <a:gd name="T14" fmla="*/ 18 w 102"/>
                  <a:gd name="T15" fmla="*/ 741 h 830"/>
                  <a:gd name="T16" fmla="*/ 11 w 102"/>
                  <a:gd name="T17" fmla="*/ 747 h 830"/>
                  <a:gd name="T18" fmla="*/ 6 w 102"/>
                  <a:gd name="T19" fmla="*/ 754 h 830"/>
                  <a:gd name="T20" fmla="*/ 4 w 102"/>
                  <a:gd name="T21" fmla="*/ 761 h 830"/>
                  <a:gd name="T22" fmla="*/ 1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1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5 w 102"/>
                  <a:gd name="T35" fmla="*/ 814 h 830"/>
                  <a:gd name="T36" fmla="*/ 23 w 102"/>
                  <a:gd name="T37" fmla="*/ 821 h 830"/>
                  <a:gd name="T38" fmla="*/ 31 w 102"/>
                  <a:gd name="T39" fmla="*/ 826 h 830"/>
                  <a:gd name="T40" fmla="*/ 41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0 w 102"/>
                  <a:gd name="T47" fmla="*/ 828 h 830"/>
                  <a:gd name="T48" fmla="*/ 71 w 102"/>
                  <a:gd name="T49" fmla="*/ 826 h 830"/>
                  <a:gd name="T50" fmla="*/ 80 w 102"/>
                  <a:gd name="T51" fmla="*/ 821 h 830"/>
                  <a:gd name="T52" fmla="*/ 86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0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0 w 102"/>
                  <a:gd name="T65" fmla="*/ 770 h 830"/>
                  <a:gd name="T66" fmla="*/ 99 w 102"/>
                  <a:gd name="T67" fmla="*/ 761 h 830"/>
                  <a:gd name="T68" fmla="*/ 95 w 102"/>
                  <a:gd name="T69" fmla="*/ 754 h 830"/>
                  <a:gd name="T70" fmla="*/ 90 w 102"/>
                  <a:gd name="T71" fmla="*/ 747 h 830"/>
                  <a:gd name="T72" fmla="*/ 85 w 102"/>
                  <a:gd name="T73" fmla="*/ 741 h 830"/>
                  <a:gd name="T74" fmla="*/ 77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2" y="732"/>
                    </a:lnTo>
                    <a:lnTo>
                      <a:pt x="24" y="736"/>
                    </a:lnTo>
                    <a:lnTo>
                      <a:pt x="18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4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5" y="814"/>
                    </a:lnTo>
                    <a:lnTo>
                      <a:pt x="23" y="821"/>
                    </a:lnTo>
                    <a:lnTo>
                      <a:pt x="31" y="826"/>
                    </a:lnTo>
                    <a:lnTo>
                      <a:pt x="41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0" y="828"/>
                    </a:lnTo>
                    <a:lnTo>
                      <a:pt x="71" y="826"/>
                    </a:lnTo>
                    <a:lnTo>
                      <a:pt x="80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0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0" y="770"/>
                    </a:lnTo>
                    <a:lnTo>
                      <a:pt x="99" y="761"/>
                    </a:lnTo>
                    <a:lnTo>
                      <a:pt x="95" y="754"/>
                    </a:lnTo>
                    <a:lnTo>
                      <a:pt x="90" y="747"/>
                    </a:lnTo>
                    <a:lnTo>
                      <a:pt x="85" y="741"/>
                    </a:lnTo>
                    <a:lnTo>
                      <a:pt x="77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666C4D67-AC28-7767-1250-6EF39E2D8C7C}"/>
                  </a:ext>
                </a:extLst>
              </p:cNvPr>
              <p:cNvSpPr/>
              <p:nvPr/>
            </p:nvSpPr>
            <p:spPr>
              <a:xfrm>
                <a:off x="894303" y="2270927"/>
                <a:ext cx="2682910" cy="1497205"/>
              </a:xfrm>
              <a:prstGeom prst="roundRect">
                <a:avLst>
                  <a:gd name="adj" fmla="val 0"/>
                </a:avLst>
              </a:prstGeom>
              <a:solidFill>
                <a:srgbClr val="1135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7" name="Section Zoom 26">
                <a:extLst>
                  <a:ext uri="{FF2B5EF4-FFF2-40B4-BE49-F238E27FC236}">
                    <a16:creationId xmlns:a16="http://schemas.microsoft.com/office/drawing/2014/main" id="{ADEC7CCC-77B7-E93E-1101-CB5C44EFC95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61129547"/>
                  </p:ext>
                </p:extLst>
              </p:nvPr>
            </p:nvGraphicFramePr>
            <p:xfrm>
              <a:off x="10098798" y="2912435"/>
              <a:ext cx="1885396" cy="1060535"/>
            </p:xfrm>
            <a:graphic>
              <a:graphicData uri="http://schemas.microsoft.com/office/powerpoint/2016/sectionzoom">
                <psez:sectionZm>
                  <psez:sectionZmObj sectionId="{EF5045CB-9230-4EDA-BEA8-CE02B604E4A6}">
                    <psez:zmPr id="{3ED38971-DABF-4E69-B9E7-677A2AFFC44F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885396" cy="106053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0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7" name="Section Zoom 2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ADEC7CCC-77B7-E93E-1101-CB5C44EFC95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98798" y="2912435"/>
                <a:ext cx="1885396" cy="106053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9" name="Section Zoom 28">
                <a:extLst>
                  <a:ext uri="{FF2B5EF4-FFF2-40B4-BE49-F238E27FC236}">
                    <a16:creationId xmlns:a16="http://schemas.microsoft.com/office/drawing/2014/main" id="{884BF05B-CF1E-2B80-D22B-7C585DF4BA6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78245320"/>
                  </p:ext>
                </p:extLst>
              </p:nvPr>
            </p:nvGraphicFramePr>
            <p:xfrm>
              <a:off x="8128844" y="2061340"/>
              <a:ext cx="1885396" cy="1060535"/>
            </p:xfrm>
            <a:graphic>
              <a:graphicData uri="http://schemas.microsoft.com/office/powerpoint/2016/sectionzoom">
                <psez:sectionZm>
                  <psez:sectionZmObj sectionId="{C020E2BD-F949-4ED8-98FD-2A7B8D559F9C}">
                    <psez:zmPr id="{CCDF15F2-7DE4-4A85-B132-045CBC445497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885396" cy="106053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0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9" name="Section Zoom 28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884BF05B-CF1E-2B80-D22B-7C585DF4BA6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128844" y="2061340"/>
                <a:ext cx="1885396" cy="106053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1" name="Section Zoom 30">
                <a:extLst>
                  <a:ext uri="{FF2B5EF4-FFF2-40B4-BE49-F238E27FC236}">
                    <a16:creationId xmlns:a16="http://schemas.microsoft.com/office/drawing/2014/main" id="{1A04CACC-E2B0-BC95-60B3-09AAF0B3AEB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66314778"/>
                  </p:ext>
                </p:extLst>
              </p:nvPr>
            </p:nvGraphicFramePr>
            <p:xfrm>
              <a:off x="6147248" y="2902070"/>
              <a:ext cx="1885396" cy="1060535"/>
            </p:xfrm>
            <a:graphic>
              <a:graphicData uri="http://schemas.microsoft.com/office/powerpoint/2016/sectionzoom">
                <psez:sectionZm>
                  <psez:sectionZmObj sectionId="{45A2DE46-6979-43E5-B7FD-4A57B88085C7}">
                    <psez:zmPr id="{AE8B7434-CBD0-48C2-BAEA-2D34DB03584F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885396" cy="106053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0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1" name="Section Zoom 30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A04CACC-E2B0-BC95-60B3-09AAF0B3AE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47248" y="2902070"/>
                <a:ext cx="1885396" cy="106053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3" name="Section Zoom 32">
                <a:extLst>
                  <a:ext uri="{FF2B5EF4-FFF2-40B4-BE49-F238E27FC236}">
                    <a16:creationId xmlns:a16="http://schemas.microsoft.com/office/drawing/2014/main" id="{C5531B26-4ACC-7910-F921-682B8C16848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45367395"/>
                  </p:ext>
                </p:extLst>
              </p:nvPr>
            </p:nvGraphicFramePr>
            <p:xfrm>
              <a:off x="4161930" y="2080995"/>
              <a:ext cx="1885396" cy="1060535"/>
            </p:xfrm>
            <a:graphic>
              <a:graphicData uri="http://schemas.microsoft.com/office/powerpoint/2016/sectionzoom">
                <psez:sectionZm>
                  <psez:sectionZmObj sectionId="{17E857C2-8C27-494A-8EE2-780868AAD080}">
                    <psez:zmPr id="{E3271CCD-3A1C-4F66-BB08-45C9B3DA259E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885396" cy="106053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0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3" name="Section Zoom 32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C5531B26-4ACC-7910-F921-682B8C16848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161930" y="2080995"/>
                <a:ext cx="1885396" cy="106053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5" name="Section Zoom 34">
                <a:extLst>
                  <a:ext uri="{FF2B5EF4-FFF2-40B4-BE49-F238E27FC236}">
                    <a16:creationId xmlns:a16="http://schemas.microsoft.com/office/drawing/2014/main" id="{96107EB6-9FD8-B6E0-F383-4C762F69CD6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16018718"/>
                  </p:ext>
                </p:extLst>
              </p:nvPr>
            </p:nvGraphicFramePr>
            <p:xfrm>
              <a:off x="2182143" y="2911501"/>
              <a:ext cx="1885396" cy="1060535"/>
            </p:xfrm>
            <a:graphic>
              <a:graphicData uri="http://schemas.microsoft.com/office/powerpoint/2016/sectionzoom">
                <psez:sectionZm>
                  <psez:sectionZmObj sectionId="{27AF5087-5E46-48A4-BDAE-188B3297089B}">
                    <psez:zmPr id="{3BF5E5C8-9701-437E-88CB-5CE9BEB3B99E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885396" cy="106053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0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5" name="Section Zoom 34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96107EB6-9FD8-B6E0-F383-4C762F69CD6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182143" y="2911501"/>
                <a:ext cx="1885396" cy="106053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7" name="Section Zoom 36">
                <a:extLst>
                  <a:ext uri="{FF2B5EF4-FFF2-40B4-BE49-F238E27FC236}">
                    <a16:creationId xmlns:a16="http://schemas.microsoft.com/office/drawing/2014/main" id="{DF4E85AD-82BC-B3FA-9691-68B5B623A51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52329732"/>
                  </p:ext>
                </p:extLst>
              </p:nvPr>
            </p:nvGraphicFramePr>
            <p:xfrm>
              <a:off x="214667" y="2123440"/>
              <a:ext cx="1885396" cy="1060535"/>
            </p:xfrm>
            <a:graphic>
              <a:graphicData uri="http://schemas.microsoft.com/office/powerpoint/2016/sectionzoom">
                <psez:sectionZm>
                  <psez:sectionZmObj sectionId="{DAEF5655-9DA4-4EB2-9606-59BCFB1408E4}">
                    <psez:zmPr id="{64D9C52F-E96F-4ED7-81BC-621299F334EC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885396" cy="106053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0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7" name="Section Zoom 36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DF4E85AD-82BC-B3FA-9691-68B5B623A51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14667" y="2123440"/>
                <a:ext cx="1885396" cy="1060535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737AF382-8C69-D2AE-C106-599D64686F1F}"/>
              </a:ext>
            </a:extLst>
          </p:cNvPr>
          <p:cNvSpPr txBox="1"/>
          <p:nvPr/>
        </p:nvSpPr>
        <p:spPr>
          <a:xfrm>
            <a:off x="10163811" y="4573094"/>
            <a:ext cx="1716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C745B1-409E-7444-6D79-25494FE66218}"/>
              </a:ext>
            </a:extLst>
          </p:cNvPr>
          <p:cNvSpPr txBox="1"/>
          <p:nvPr/>
        </p:nvSpPr>
        <p:spPr>
          <a:xfrm>
            <a:off x="8176858" y="3793328"/>
            <a:ext cx="1731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03966BC-3611-5296-5FA4-AF452C928B1E}"/>
              </a:ext>
            </a:extLst>
          </p:cNvPr>
          <p:cNvSpPr txBox="1"/>
          <p:nvPr/>
        </p:nvSpPr>
        <p:spPr>
          <a:xfrm>
            <a:off x="6210062" y="4558642"/>
            <a:ext cx="1698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630CC20-2697-C89D-5B36-5B127CBAE25B}"/>
              </a:ext>
            </a:extLst>
          </p:cNvPr>
          <p:cNvSpPr txBox="1"/>
          <p:nvPr/>
        </p:nvSpPr>
        <p:spPr>
          <a:xfrm>
            <a:off x="4221331" y="3754743"/>
            <a:ext cx="1731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70AB296-C412-CF53-E723-3C6C01830B63}"/>
              </a:ext>
            </a:extLst>
          </p:cNvPr>
          <p:cNvSpPr txBox="1"/>
          <p:nvPr/>
        </p:nvSpPr>
        <p:spPr>
          <a:xfrm>
            <a:off x="2290247" y="4564989"/>
            <a:ext cx="16305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57AA46-F066-04D5-B8CE-B4E5B6D30E1A}"/>
              </a:ext>
            </a:extLst>
          </p:cNvPr>
          <p:cNvSpPr txBox="1"/>
          <p:nvPr/>
        </p:nvSpPr>
        <p:spPr>
          <a:xfrm>
            <a:off x="374844" y="3801002"/>
            <a:ext cx="1487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3A7AC81-3486-801E-AB04-C52B9F151A60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989399" y="106868"/>
            <a:ext cx="837120" cy="83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91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728073-E9C8-4798-A272-30F3B8D4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6CB5962-93DC-599F-209C-41434CA35FF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F121FF-D923-8E6D-A29E-D0AFB3F75011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BD1C4-E797-877F-3417-0EF62BF39435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62FD7-EEFF-EDB8-3311-44A697E34A81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08809-2AB0-6B07-65BD-999608099954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80DBA2-C39C-BC29-1ECF-D29F2188A4E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D8DBB-2FF9-7AF1-F640-BB23B49B88A8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1CD0B3-DDA4-6F90-164E-583569DBE629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3C8BBB-F8A1-33DE-8A11-097F0613C71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8DF3A230-02B3-7ED2-68EE-ADFE19CB2CB4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8EDD8D-4654-F4E1-264E-4AA5C890B4B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778798F-715A-2344-2498-7A2CC9EFA3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3FEC185-118A-9554-1988-2BBE3EFAC7A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90A3869-CF35-C2FE-F0F3-C39B17D0F9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9309543-7BD9-60DB-0A13-C85A2258292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D62011-0851-C3F9-31CC-2723E131D89D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A48A2D8-E48D-365F-2EE5-9419456439A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B2FDB22-7807-519A-2F2B-11A9B5B84833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A618566-9571-ACEB-BE0B-3970D847AF16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844E0782-F72D-2B65-B7F7-D79F54ABFE73}"/>
              </a:ext>
            </a:extLst>
          </p:cNvPr>
          <p:cNvGrpSpPr/>
          <p:nvPr/>
        </p:nvGrpSpPr>
        <p:grpSpPr>
          <a:xfrm>
            <a:off x="9552375" y="1978357"/>
            <a:ext cx="1467406" cy="1915306"/>
            <a:chOff x="9552375" y="1978357"/>
            <a:chExt cx="1467406" cy="1915306"/>
          </a:xfrm>
        </p:grpSpPr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FA030B12-00A2-E733-CED9-A74AD7C1A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2375" y="1978357"/>
              <a:ext cx="1089179" cy="565918"/>
            </a:xfrm>
            <a:custGeom>
              <a:avLst/>
              <a:gdLst>
                <a:gd name="T0" fmla="*/ 718 w 766"/>
                <a:gd name="T1" fmla="*/ 398 h 398"/>
                <a:gd name="T2" fmla="*/ 47 w 766"/>
                <a:gd name="T3" fmla="*/ 398 h 398"/>
                <a:gd name="T4" fmla="*/ 47 w 766"/>
                <a:gd name="T5" fmla="*/ 398 h 398"/>
                <a:gd name="T6" fmla="*/ 37 w 766"/>
                <a:gd name="T7" fmla="*/ 398 h 398"/>
                <a:gd name="T8" fmla="*/ 28 w 766"/>
                <a:gd name="T9" fmla="*/ 394 h 398"/>
                <a:gd name="T10" fmla="*/ 20 w 766"/>
                <a:gd name="T11" fmla="*/ 390 h 398"/>
                <a:gd name="T12" fmla="*/ 12 w 766"/>
                <a:gd name="T13" fmla="*/ 384 h 398"/>
                <a:gd name="T14" fmla="*/ 7 w 766"/>
                <a:gd name="T15" fmla="*/ 378 h 398"/>
                <a:gd name="T16" fmla="*/ 3 w 766"/>
                <a:gd name="T17" fmla="*/ 370 h 398"/>
                <a:gd name="T18" fmla="*/ 0 w 766"/>
                <a:gd name="T19" fmla="*/ 361 h 398"/>
                <a:gd name="T20" fmla="*/ 0 w 766"/>
                <a:gd name="T21" fmla="*/ 351 h 398"/>
                <a:gd name="T22" fmla="*/ 0 w 766"/>
                <a:gd name="T23" fmla="*/ 76 h 398"/>
                <a:gd name="T24" fmla="*/ 0 w 766"/>
                <a:gd name="T25" fmla="*/ 76 h 398"/>
                <a:gd name="T26" fmla="*/ 0 w 766"/>
                <a:gd name="T27" fmla="*/ 68 h 398"/>
                <a:gd name="T28" fmla="*/ 1 w 766"/>
                <a:gd name="T29" fmla="*/ 61 h 398"/>
                <a:gd name="T30" fmla="*/ 5 w 766"/>
                <a:gd name="T31" fmla="*/ 46 h 398"/>
                <a:gd name="T32" fmla="*/ 12 w 766"/>
                <a:gd name="T33" fmla="*/ 34 h 398"/>
                <a:gd name="T34" fmla="*/ 21 w 766"/>
                <a:gd name="T35" fmla="*/ 23 h 398"/>
                <a:gd name="T36" fmla="*/ 32 w 766"/>
                <a:gd name="T37" fmla="*/ 13 h 398"/>
                <a:gd name="T38" fmla="*/ 45 w 766"/>
                <a:gd name="T39" fmla="*/ 6 h 398"/>
                <a:gd name="T40" fmla="*/ 59 w 766"/>
                <a:gd name="T41" fmla="*/ 3 h 398"/>
                <a:gd name="T42" fmla="*/ 67 w 766"/>
                <a:gd name="T43" fmla="*/ 1 h 398"/>
                <a:gd name="T44" fmla="*/ 74 w 766"/>
                <a:gd name="T45" fmla="*/ 0 h 398"/>
                <a:gd name="T46" fmla="*/ 718 w 766"/>
                <a:gd name="T47" fmla="*/ 0 h 398"/>
                <a:gd name="T48" fmla="*/ 718 w 766"/>
                <a:gd name="T49" fmla="*/ 0 h 398"/>
                <a:gd name="T50" fmla="*/ 729 w 766"/>
                <a:gd name="T51" fmla="*/ 1 h 398"/>
                <a:gd name="T52" fmla="*/ 738 w 766"/>
                <a:gd name="T53" fmla="*/ 4 h 398"/>
                <a:gd name="T54" fmla="*/ 746 w 766"/>
                <a:gd name="T55" fmla="*/ 9 h 398"/>
                <a:gd name="T56" fmla="*/ 752 w 766"/>
                <a:gd name="T57" fmla="*/ 14 h 398"/>
                <a:gd name="T58" fmla="*/ 758 w 766"/>
                <a:gd name="T59" fmla="*/ 22 h 398"/>
                <a:gd name="T60" fmla="*/ 762 w 766"/>
                <a:gd name="T61" fmla="*/ 30 h 398"/>
                <a:gd name="T62" fmla="*/ 766 w 766"/>
                <a:gd name="T63" fmla="*/ 39 h 398"/>
                <a:gd name="T64" fmla="*/ 766 w 766"/>
                <a:gd name="T65" fmla="*/ 48 h 398"/>
                <a:gd name="T66" fmla="*/ 766 w 766"/>
                <a:gd name="T67" fmla="*/ 351 h 398"/>
                <a:gd name="T68" fmla="*/ 766 w 766"/>
                <a:gd name="T69" fmla="*/ 351 h 398"/>
                <a:gd name="T70" fmla="*/ 766 w 766"/>
                <a:gd name="T71" fmla="*/ 361 h 398"/>
                <a:gd name="T72" fmla="*/ 762 w 766"/>
                <a:gd name="T73" fmla="*/ 370 h 398"/>
                <a:gd name="T74" fmla="*/ 758 w 766"/>
                <a:gd name="T75" fmla="*/ 378 h 398"/>
                <a:gd name="T76" fmla="*/ 752 w 766"/>
                <a:gd name="T77" fmla="*/ 384 h 398"/>
                <a:gd name="T78" fmla="*/ 746 w 766"/>
                <a:gd name="T79" fmla="*/ 390 h 398"/>
                <a:gd name="T80" fmla="*/ 738 w 766"/>
                <a:gd name="T81" fmla="*/ 394 h 398"/>
                <a:gd name="T82" fmla="*/ 729 w 766"/>
                <a:gd name="T83" fmla="*/ 398 h 398"/>
                <a:gd name="T84" fmla="*/ 718 w 766"/>
                <a:gd name="T85" fmla="*/ 398 h 398"/>
                <a:gd name="T86" fmla="*/ 718 w 766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6" h="398">
                  <a:moveTo>
                    <a:pt x="718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0" y="390"/>
                  </a:lnTo>
                  <a:lnTo>
                    <a:pt x="12" y="384"/>
                  </a:lnTo>
                  <a:lnTo>
                    <a:pt x="7" y="378"/>
                  </a:lnTo>
                  <a:lnTo>
                    <a:pt x="3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2" y="34"/>
                  </a:lnTo>
                  <a:lnTo>
                    <a:pt x="21" y="23"/>
                  </a:lnTo>
                  <a:lnTo>
                    <a:pt x="32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4" y="0"/>
                  </a:lnTo>
                  <a:lnTo>
                    <a:pt x="718" y="0"/>
                  </a:lnTo>
                  <a:lnTo>
                    <a:pt x="718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8" y="22"/>
                  </a:lnTo>
                  <a:lnTo>
                    <a:pt x="762" y="30"/>
                  </a:lnTo>
                  <a:lnTo>
                    <a:pt x="766" y="39"/>
                  </a:lnTo>
                  <a:lnTo>
                    <a:pt x="766" y="48"/>
                  </a:lnTo>
                  <a:lnTo>
                    <a:pt x="766" y="351"/>
                  </a:lnTo>
                  <a:lnTo>
                    <a:pt x="766" y="351"/>
                  </a:lnTo>
                  <a:lnTo>
                    <a:pt x="766" y="361"/>
                  </a:lnTo>
                  <a:lnTo>
                    <a:pt x="762" y="370"/>
                  </a:lnTo>
                  <a:lnTo>
                    <a:pt x="758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8" y="398"/>
                  </a:lnTo>
                  <a:lnTo>
                    <a:pt x="718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9" name="Freeform 22">
              <a:extLst>
                <a:ext uri="{FF2B5EF4-FFF2-40B4-BE49-F238E27FC236}">
                  <a16:creationId xmlns:a16="http://schemas.microsoft.com/office/drawing/2014/main" id="{173B473D-6175-880E-01EA-1BE99B22D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7758" y="2911127"/>
              <a:ext cx="1092023" cy="565918"/>
            </a:xfrm>
            <a:custGeom>
              <a:avLst/>
              <a:gdLst>
                <a:gd name="T0" fmla="*/ 47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3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6 w 768"/>
                <a:gd name="T27" fmla="*/ 330 h 398"/>
                <a:gd name="T28" fmla="*/ 765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4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699 w 768"/>
                <a:gd name="T43" fmla="*/ 397 h 398"/>
                <a:gd name="T44" fmla="*/ 692 w 768"/>
                <a:gd name="T45" fmla="*/ 398 h 398"/>
                <a:gd name="T46" fmla="*/ 47 w 768"/>
                <a:gd name="T47" fmla="*/ 398 h 398"/>
                <a:gd name="T48" fmla="*/ 47 w 768"/>
                <a:gd name="T49" fmla="*/ 398 h 398"/>
                <a:gd name="T50" fmla="*/ 38 w 768"/>
                <a:gd name="T51" fmla="*/ 397 h 398"/>
                <a:gd name="T52" fmla="*/ 29 w 768"/>
                <a:gd name="T53" fmla="*/ 394 h 398"/>
                <a:gd name="T54" fmla="*/ 20 w 768"/>
                <a:gd name="T55" fmla="*/ 389 h 398"/>
                <a:gd name="T56" fmla="*/ 14 w 768"/>
                <a:gd name="T57" fmla="*/ 384 h 398"/>
                <a:gd name="T58" fmla="*/ 7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7 w 768"/>
                <a:gd name="T75" fmla="*/ 21 h 398"/>
                <a:gd name="T76" fmla="*/ 14 w 768"/>
                <a:gd name="T77" fmla="*/ 14 h 398"/>
                <a:gd name="T78" fmla="*/ 20 w 768"/>
                <a:gd name="T79" fmla="*/ 8 h 398"/>
                <a:gd name="T80" fmla="*/ 29 w 768"/>
                <a:gd name="T81" fmla="*/ 4 h 398"/>
                <a:gd name="T82" fmla="*/ 38 w 768"/>
                <a:gd name="T83" fmla="*/ 1 h 398"/>
                <a:gd name="T84" fmla="*/ 47 w 768"/>
                <a:gd name="T85" fmla="*/ 0 h 398"/>
                <a:gd name="T86" fmla="*/ 47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7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6" y="330"/>
                  </a:lnTo>
                  <a:lnTo>
                    <a:pt x="765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4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699" y="397"/>
                  </a:lnTo>
                  <a:lnTo>
                    <a:pt x="692" y="398"/>
                  </a:lnTo>
                  <a:lnTo>
                    <a:pt x="47" y="398"/>
                  </a:lnTo>
                  <a:lnTo>
                    <a:pt x="47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0" y="389"/>
                  </a:lnTo>
                  <a:lnTo>
                    <a:pt x="14" y="384"/>
                  </a:lnTo>
                  <a:lnTo>
                    <a:pt x="7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7" y="21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0" name="Freeform 23">
              <a:extLst>
                <a:ext uri="{FF2B5EF4-FFF2-40B4-BE49-F238E27FC236}">
                  <a16:creationId xmlns:a16="http://schemas.microsoft.com/office/drawing/2014/main" id="{39F977BF-F767-42FD-1146-FEAFCCBE4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3378" y="2086422"/>
              <a:ext cx="1282557" cy="1282557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0 w 902"/>
                <a:gd name="T7" fmla="*/ 901 h 902"/>
                <a:gd name="T8" fmla="*/ 39 w 902"/>
                <a:gd name="T9" fmla="*/ 897 h 902"/>
                <a:gd name="T10" fmla="*/ 28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8 w 902"/>
                <a:gd name="T35" fmla="*/ 10 h 902"/>
                <a:gd name="T36" fmla="*/ 39 w 902"/>
                <a:gd name="T37" fmla="*/ 5 h 902"/>
                <a:gd name="T38" fmla="*/ 50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4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4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0" y="901"/>
                  </a:lnTo>
                  <a:lnTo>
                    <a:pt x="39" y="897"/>
                  </a:lnTo>
                  <a:lnTo>
                    <a:pt x="28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9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4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4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1" name="Freeform 24">
              <a:extLst>
                <a:ext uri="{FF2B5EF4-FFF2-40B4-BE49-F238E27FC236}">
                  <a16:creationId xmlns:a16="http://schemas.microsoft.com/office/drawing/2014/main" id="{1F05B591-C35B-51CB-22AD-3A43FD0A2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560" y="2713482"/>
              <a:ext cx="142190" cy="1180181"/>
            </a:xfrm>
            <a:custGeom>
              <a:avLst/>
              <a:gdLst>
                <a:gd name="T0" fmla="*/ 62 w 100"/>
                <a:gd name="T1" fmla="*/ 729 h 830"/>
                <a:gd name="T2" fmla="*/ 62 w 100"/>
                <a:gd name="T3" fmla="*/ 0 h 830"/>
                <a:gd name="T4" fmla="*/ 38 w 100"/>
                <a:gd name="T5" fmla="*/ 0 h 830"/>
                <a:gd name="T6" fmla="*/ 38 w 100"/>
                <a:gd name="T7" fmla="*/ 729 h 830"/>
                <a:gd name="T8" fmla="*/ 38 w 100"/>
                <a:gd name="T9" fmla="*/ 729 h 830"/>
                <a:gd name="T10" fmla="*/ 31 w 100"/>
                <a:gd name="T11" fmla="*/ 732 h 830"/>
                <a:gd name="T12" fmla="*/ 23 w 100"/>
                <a:gd name="T13" fmla="*/ 736 h 830"/>
                <a:gd name="T14" fmla="*/ 16 w 100"/>
                <a:gd name="T15" fmla="*/ 741 h 830"/>
                <a:gd name="T16" fmla="*/ 11 w 100"/>
                <a:gd name="T17" fmla="*/ 747 h 830"/>
                <a:gd name="T18" fmla="*/ 6 w 100"/>
                <a:gd name="T19" fmla="*/ 754 h 830"/>
                <a:gd name="T20" fmla="*/ 2 w 100"/>
                <a:gd name="T21" fmla="*/ 761 h 830"/>
                <a:gd name="T22" fmla="*/ 0 w 100"/>
                <a:gd name="T23" fmla="*/ 770 h 830"/>
                <a:gd name="T24" fmla="*/ 0 w 100"/>
                <a:gd name="T25" fmla="*/ 778 h 830"/>
                <a:gd name="T26" fmla="*/ 0 w 100"/>
                <a:gd name="T27" fmla="*/ 778 h 830"/>
                <a:gd name="T28" fmla="*/ 1 w 100"/>
                <a:gd name="T29" fmla="*/ 788 h 830"/>
                <a:gd name="T30" fmla="*/ 4 w 100"/>
                <a:gd name="T31" fmla="*/ 799 h 830"/>
                <a:gd name="T32" fmla="*/ 9 w 100"/>
                <a:gd name="T33" fmla="*/ 807 h 830"/>
                <a:gd name="T34" fmla="*/ 14 w 100"/>
                <a:gd name="T35" fmla="*/ 814 h 830"/>
                <a:gd name="T36" fmla="*/ 22 w 100"/>
                <a:gd name="T37" fmla="*/ 821 h 830"/>
                <a:gd name="T38" fmla="*/ 31 w 100"/>
                <a:gd name="T39" fmla="*/ 826 h 830"/>
                <a:gd name="T40" fmla="*/ 40 w 100"/>
                <a:gd name="T41" fmla="*/ 828 h 830"/>
                <a:gd name="T42" fmla="*/ 50 w 100"/>
                <a:gd name="T43" fmla="*/ 830 h 830"/>
                <a:gd name="T44" fmla="*/ 50 w 100"/>
                <a:gd name="T45" fmla="*/ 830 h 830"/>
                <a:gd name="T46" fmla="*/ 60 w 100"/>
                <a:gd name="T47" fmla="*/ 828 h 830"/>
                <a:gd name="T48" fmla="*/ 69 w 100"/>
                <a:gd name="T49" fmla="*/ 826 h 830"/>
                <a:gd name="T50" fmla="*/ 78 w 100"/>
                <a:gd name="T51" fmla="*/ 821 h 830"/>
                <a:gd name="T52" fmla="*/ 86 w 100"/>
                <a:gd name="T53" fmla="*/ 814 h 830"/>
                <a:gd name="T54" fmla="*/ 92 w 100"/>
                <a:gd name="T55" fmla="*/ 807 h 830"/>
                <a:gd name="T56" fmla="*/ 96 w 100"/>
                <a:gd name="T57" fmla="*/ 799 h 830"/>
                <a:gd name="T58" fmla="*/ 100 w 100"/>
                <a:gd name="T59" fmla="*/ 788 h 830"/>
                <a:gd name="T60" fmla="*/ 100 w 100"/>
                <a:gd name="T61" fmla="*/ 778 h 830"/>
                <a:gd name="T62" fmla="*/ 100 w 100"/>
                <a:gd name="T63" fmla="*/ 778 h 830"/>
                <a:gd name="T64" fmla="*/ 100 w 100"/>
                <a:gd name="T65" fmla="*/ 770 h 830"/>
                <a:gd name="T66" fmla="*/ 98 w 100"/>
                <a:gd name="T67" fmla="*/ 761 h 830"/>
                <a:gd name="T68" fmla="*/ 94 w 100"/>
                <a:gd name="T69" fmla="*/ 754 h 830"/>
                <a:gd name="T70" fmla="*/ 90 w 100"/>
                <a:gd name="T71" fmla="*/ 747 h 830"/>
                <a:gd name="T72" fmla="*/ 83 w 100"/>
                <a:gd name="T73" fmla="*/ 741 h 830"/>
                <a:gd name="T74" fmla="*/ 77 w 100"/>
                <a:gd name="T75" fmla="*/ 736 h 830"/>
                <a:gd name="T76" fmla="*/ 69 w 100"/>
                <a:gd name="T77" fmla="*/ 732 h 830"/>
                <a:gd name="T78" fmla="*/ 62 w 100"/>
                <a:gd name="T79" fmla="*/ 729 h 830"/>
                <a:gd name="T80" fmla="*/ 62 w 100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" h="830">
                  <a:moveTo>
                    <a:pt x="62" y="729"/>
                  </a:moveTo>
                  <a:lnTo>
                    <a:pt x="62" y="0"/>
                  </a:lnTo>
                  <a:lnTo>
                    <a:pt x="38" y="0"/>
                  </a:lnTo>
                  <a:lnTo>
                    <a:pt x="38" y="729"/>
                  </a:lnTo>
                  <a:lnTo>
                    <a:pt x="38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6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2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0" y="828"/>
                  </a:lnTo>
                  <a:lnTo>
                    <a:pt x="69" y="826"/>
                  </a:lnTo>
                  <a:lnTo>
                    <a:pt x="78" y="821"/>
                  </a:lnTo>
                  <a:lnTo>
                    <a:pt x="86" y="814"/>
                  </a:lnTo>
                  <a:lnTo>
                    <a:pt x="92" y="807"/>
                  </a:lnTo>
                  <a:lnTo>
                    <a:pt x="96" y="799"/>
                  </a:lnTo>
                  <a:lnTo>
                    <a:pt x="100" y="788"/>
                  </a:lnTo>
                  <a:lnTo>
                    <a:pt x="100" y="778"/>
                  </a:lnTo>
                  <a:lnTo>
                    <a:pt x="100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3" y="741"/>
                  </a:lnTo>
                  <a:lnTo>
                    <a:pt x="77" y="736"/>
                  </a:lnTo>
                  <a:lnTo>
                    <a:pt x="69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4A027A9-23AB-9A5B-50FD-FACFB8D93114}"/>
                </a:ext>
              </a:extLst>
            </p:cNvPr>
            <p:cNvGrpSpPr/>
            <p:nvPr/>
          </p:nvGrpSpPr>
          <p:grpSpPr>
            <a:xfrm>
              <a:off x="10071370" y="2299708"/>
              <a:ext cx="427994" cy="402400"/>
              <a:chOff x="10598151" y="2444750"/>
              <a:chExt cx="477838" cy="449263"/>
            </a:xfrm>
          </p:grpSpPr>
          <p:sp>
            <p:nvSpPr>
              <p:cNvPr id="65" name="Freeform 25">
                <a:extLst>
                  <a:ext uri="{FF2B5EF4-FFF2-40B4-BE49-F238E27FC236}">
                    <a16:creationId xmlns:a16="http://schemas.microsoft.com/office/drawing/2014/main" id="{A5AB3A98-1C40-BB33-A641-FB51E4F6BE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3551" y="2444750"/>
                <a:ext cx="452438" cy="449263"/>
              </a:xfrm>
              <a:custGeom>
                <a:avLst/>
                <a:gdLst>
                  <a:gd name="T0" fmla="*/ 100 w 285"/>
                  <a:gd name="T1" fmla="*/ 242 h 283"/>
                  <a:gd name="T2" fmla="*/ 138 w 285"/>
                  <a:gd name="T3" fmla="*/ 239 h 283"/>
                  <a:gd name="T4" fmla="*/ 164 w 285"/>
                  <a:gd name="T5" fmla="*/ 251 h 283"/>
                  <a:gd name="T6" fmla="*/ 184 w 285"/>
                  <a:gd name="T7" fmla="*/ 241 h 283"/>
                  <a:gd name="T8" fmla="*/ 175 w 285"/>
                  <a:gd name="T9" fmla="*/ 265 h 283"/>
                  <a:gd name="T10" fmla="*/ 202 w 285"/>
                  <a:gd name="T11" fmla="*/ 255 h 283"/>
                  <a:gd name="T12" fmla="*/ 241 w 285"/>
                  <a:gd name="T13" fmla="*/ 222 h 283"/>
                  <a:gd name="T14" fmla="*/ 267 w 285"/>
                  <a:gd name="T15" fmla="*/ 170 h 283"/>
                  <a:gd name="T16" fmla="*/ 216 w 285"/>
                  <a:gd name="T17" fmla="*/ 161 h 283"/>
                  <a:gd name="T18" fmla="*/ 147 w 285"/>
                  <a:gd name="T19" fmla="*/ 181 h 283"/>
                  <a:gd name="T20" fmla="*/ 76 w 285"/>
                  <a:gd name="T21" fmla="*/ 146 h 283"/>
                  <a:gd name="T22" fmla="*/ 85 w 285"/>
                  <a:gd name="T23" fmla="*/ 192 h 283"/>
                  <a:gd name="T24" fmla="*/ 68 w 285"/>
                  <a:gd name="T25" fmla="*/ 158 h 283"/>
                  <a:gd name="T26" fmla="*/ 21 w 285"/>
                  <a:gd name="T27" fmla="*/ 183 h 283"/>
                  <a:gd name="T28" fmla="*/ 5 w 285"/>
                  <a:gd name="T29" fmla="*/ 170 h 283"/>
                  <a:gd name="T30" fmla="*/ 0 w 285"/>
                  <a:gd name="T31" fmla="*/ 141 h 283"/>
                  <a:gd name="T32" fmla="*/ 17 w 285"/>
                  <a:gd name="T33" fmla="*/ 73 h 283"/>
                  <a:gd name="T34" fmla="*/ 51 w 285"/>
                  <a:gd name="T35" fmla="*/ 32 h 283"/>
                  <a:gd name="T36" fmla="*/ 113 w 285"/>
                  <a:gd name="T37" fmla="*/ 2 h 283"/>
                  <a:gd name="T38" fmla="*/ 171 w 285"/>
                  <a:gd name="T39" fmla="*/ 2 h 283"/>
                  <a:gd name="T40" fmla="*/ 233 w 285"/>
                  <a:gd name="T41" fmla="*/ 32 h 283"/>
                  <a:gd name="T42" fmla="*/ 267 w 285"/>
                  <a:gd name="T43" fmla="*/ 73 h 283"/>
                  <a:gd name="T44" fmla="*/ 285 w 285"/>
                  <a:gd name="T45" fmla="*/ 141 h 283"/>
                  <a:gd name="T46" fmla="*/ 273 w 285"/>
                  <a:gd name="T47" fmla="*/ 197 h 283"/>
                  <a:gd name="T48" fmla="*/ 242 w 285"/>
                  <a:gd name="T49" fmla="*/ 242 h 283"/>
                  <a:gd name="T50" fmla="*/ 184 w 285"/>
                  <a:gd name="T51" fmla="*/ 277 h 283"/>
                  <a:gd name="T52" fmla="*/ 127 w 285"/>
                  <a:gd name="T53" fmla="*/ 283 h 283"/>
                  <a:gd name="T54" fmla="*/ 63 w 285"/>
                  <a:gd name="T55" fmla="*/ 259 h 283"/>
                  <a:gd name="T56" fmla="*/ 31 w 285"/>
                  <a:gd name="T57" fmla="*/ 229 h 283"/>
                  <a:gd name="T58" fmla="*/ 89 w 285"/>
                  <a:gd name="T59" fmla="*/ 257 h 283"/>
                  <a:gd name="T60" fmla="*/ 67 w 285"/>
                  <a:gd name="T61" fmla="*/ 136 h 283"/>
                  <a:gd name="T62" fmla="*/ 75 w 285"/>
                  <a:gd name="T63" fmla="*/ 90 h 283"/>
                  <a:gd name="T64" fmla="*/ 37 w 285"/>
                  <a:gd name="T65" fmla="*/ 68 h 283"/>
                  <a:gd name="T66" fmla="*/ 14 w 285"/>
                  <a:gd name="T67" fmla="*/ 136 h 283"/>
                  <a:gd name="T68" fmla="*/ 79 w 285"/>
                  <a:gd name="T69" fmla="*/ 81 h 283"/>
                  <a:gd name="T70" fmla="*/ 113 w 285"/>
                  <a:gd name="T71" fmla="*/ 25 h 283"/>
                  <a:gd name="T72" fmla="*/ 94 w 285"/>
                  <a:gd name="T73" fmla="*/ 23 h 283"/>
                  <a:gd name="T74" fmla="*/ 51 w 285"/>
                  <a:gd name="T75" fmla="*/ 51 h 283"/>
                  <a:gd name="T76" fmla="*/ 160 w 285"/>
                  <a:gd name="T77" fmla="*/ 14 h 283"/>
                  <a:gd name="T78" fmla="*/ 198 w 285"/>
                  <a:gd name="T79" fmla="*/ 64 h 283"/>
                  <a:gd name="T80" fmla="*/ 242 w 285"/>
                  <a:gd name="T81" fmla="*/ 61 h 283"/>
                  <a:gd name="T82" fmla="*/ 209 w 285"/>
                  <a:gd name="T83" fmla="*/ 32 h 283"/>
                  <a:gd name="T84" fmla="*/ 160 w 285"/>
                  <a:gd name="T85" fmla="*/ 14 h 283"/>
                  <a:gd name="T86" fmla="*/ 229 w 285"/>
                  <a:gd name="T87" fmla="*/ 79 h 283"/>
                  <a:gd name="T88" fmla="*/ 216 w 285"/>
                  <a:gd name="T89" fmla="*/ 125 h 283"/>
                  <a:gd name="T90" fmla="*/ 264 w 285"/>
                  <a:gd name="T91" fmla="*/ 100 h 283"/>
                  <a:gd name="T92" fmla="*/ 94 w 285"/>
                  <a:gd name="T93" fmla="*/ 69 h 283"/>
                  <a:gd name="T94" fmla="*/ 125 w 285"/>
                  <a:gd name="T95" fmla="*/ 91 h 283"/>
                  <a:gd name="T96" fmla="*/ 113 w 285"/>
                  <a:gd name="T97" fmla="*/ 41 h 283"/>
                  <a:gd name="T98" fmla="*/ 84 w 285"/>
                  <a:gd name="T99" fmla="*/ 92 h 283"/>
                  <a:gd name="T100" fmla="*/ 138 w 285"/>
                  <a:gd name="T101" fmla="*/ 136 h 283"/>
                  <a:gd name="T102" fmla="*/ 97 w 285"/>
                  <a:gd name="T103" fmla="*/ 96 h 283"/>
                  <a:gd name="T104" fmla="*/ 207 w 285"/>
                  <a:gd name="T105" fmla="*/ 125 h 283"/>
                  <a:gd name="T106" fmla="*/ 188 w 285"/>
                  <a:gd name="T107" fmla="*/ 96 h 283"/>
                  <a:gd name="T108" fmla="*/ 209 w 285"/>
                  <a:gd name="T109" fmla="*/ 136 h 283"/>
                  <a:gd name="T110" fmla="*/ 191 w 285"/>
                  <a:gd name="T111" fmla="*/ 69 h 283"/>
                  <a:gd name="T112" fmla="*/ 147 w 285"/>
                  <a:gd name="T113" fmla="*/ 92 h 283"/>
                  <a:gd name="T114" fmla="*/ 197 w 285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5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2" y="242"/>
                    </a:lnTo>
                    <a:lnTo>
                      <a:pt x="112" y="242"/>
                    </a:lnTo>
                    <a:lnTo>
                      <a:pt x="124" y="255"/>
                    </a:lnTo>
                    <a:lnTo>
                      <a:pt x="138" y="266"/>
                    </a:lnTo>
                    <a:lnTo>
                      <a:pt x="138" y="239"/>
                    </a:lnTo>
                    <a:lnTo>
                      <a:pt x="138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4" y="251"/>
                    </a:lnTo>
                    <a:lnTo>
                      <a:pt x="171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2" y="231"/>
                    </a:lnTo>
                    <a:lnTo>
                      <a:pt x="184" y="241"/>
                    </a:lnTo>
                    <a:lnTo>
                      <a:pt x="184" y="241"/>
                    </a:lnTo>
                    <a:lnTo>
                      <a:pt x="173" y="255"/>
                    </a:lnTo>
                    <a:lnTo>
                      <a:pt x="160" y="268"/>
                    </a:lnTo>
                    <a:lnTo>
                      <a:pt x="160" y="268"/>
                    </a:lnTo>
                    <a:lnTo>
                      <a:pt x="175" y="265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91" y="260"/>
                    </a:lnTo>
                    <a:lnTo>
                      <a:pt x="191" y="260"/>
                    </a:lnTo>
                    <a:lnTo>
                      <a:pt x="202" y="255"/>
                    </a:lnTo>
                    <a:lnTo>
                      <a:pt x="214" y="247"/>
                    </a:lnTo>
                    <a:lnTo>
                      <a:pt x="223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7" y="213"/>
                    </a:lnTo>
                    <a:lnTo>
                      <a:pt x="254" y="203"/>
                    </a:lnTo>
                    <a:lnTo>
                      <a:pt x="259" y="193"/>
                    </a:lnTo>
                    <a:lnTo>
                      <a:pt x="264" y="183"/>
                    </a:lnTo>
                    <a:lnTo>
                      <a:pt x="267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9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8" y="184"/>
                    </a:lnTo>
                    <a:lnTo>
                      <a:pt x="138" y="146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7" y="158"/>
                    </a:lnTo>
                    <a:lnTo>
                      <a:pt x="79" y="170"/>
                    </a:lnTo>
                    <a:lnTo>
                      <a:pt x="81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5" y="193"/>
                    </a:lnTo>
                    <a:lnTo>
                      <a:pt x="75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7" y="164"/>
                    </a:lnTo>
                    <a:lnTo>
                      <a:pt x="21" y="183"/>
                    </a:lnTo>
                    <a:lnTo>
                      <a:pt x="21" y="183"/>
                    </a:lnTo>
                    <a:lnTo>
                      <a:pt x="15" y="179"/>
                    </a:lnTo>
                    <a:lnTo>
                      <a:pt x="10" y="175"/>
                    </a:lnTo>
                    <a:lnTo>
                      <a:pt x="10" y="175"/>
                    </a:lnTo>
                    <a:lnTo>
                      <a:pt x="5" y="170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2" y="113"/>
                    </a:lnTo>
                    <a:lnTo>
                      <a:pt x="6" y="99"/>
                    </a:lnTo>
                    <a:lnTo>
                      <a:pt x="12" y="86"/>
                    </a:lnTo>
                    <a:lnTo>
                      <a:pt x="17" y="73"/>
                    </a:lnTo>
                    <a:lnTo>
                      <a:pt x="24" y="61"/>
                    </a:lnTo>
                    <a:lnTo>
                      <a:pt x="32" y="5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51" y="32"/>
                    </a:lnTo>
                    <a:lnTo>
                      <a:pt x="63" y="23"/>
                    </a:lnTo>
                    <a:lnTo>
                      <a:pt x="75" y="16"/>
                    </a:lnTo>
                    <a:lnTo>
                      <a:pt x="86" y="10"/>
                    </a:lnTo>
                    <a:lnTo>
                      <a:pt x="100" y="6"/>
                    </a:lnTo>
                    <a:lnTo>
                      <a:pt x="113" y="2"/>
                    </a:lnTo>
                    <a:lnTo>
                      <a:pt x="127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4" y="6"/>
                    </a:lnTo>
                    <a:lnTo>
                      <a:pt x="197" y="10"/>
                    </a:lnTo>
                    <a:lnTo>
                      <a:pt x="210" y="16"/>
                    </a:lnTo>
                    <a:lnTo>
                      <a:pt x="222" y="23"/>
                    </a:lnTo>
                    <a:lnTo>
                      <a:pt x="233" y="32"/>
                    </a:lnTo>
                    <a:lnTo>
                      <a:pt x="242" y="41"/>
                    </a:lnTo>
                    <a:lnTo>
                      <a:pt x="242" y="41"/>
                    </a:lnTo>
                    <a:lnTo>
                      <a:pt x="251" y="51"/>
                    </a:lnTo>
                    <a:lnTo>
                      <a:pt x="260" y="61"/>
                    </a:lnTo>
                    <a:lnTo>
                      <a:pt x="267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1" y="113"/>
                    </a:lnTo>
                    <a:lnTo>
                      <a:pt x="283" y="127"/>
                    </a:lnTo>
                    <a:lnTo>
                      <a:pt x="285" y="141"/>
                    </a:lnTo>
                    <a:lnTo>
                      <a:pt x="285" y="141"/>
                    </a:lnTo>
                    <a:lnTo>
                      <a:pt x="283" y="155"/>
                    </a:lnTo>
                    <a:lnTo>
                      <a:pt x="281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7" y="208"/>
                    </a:lnTo>
                    <a:lnTo>
                      <a:pt x="260" y="221"/>
                    </a:lnTo>
                    <a:lnTo>
                      <a:pt x="251" y="231"/>
                    </a:lnTo>
                    <a:lnTo>
                      <a:pt x="242" y="242"/>
                    </a:lnTo>
                    <a:lnTo>
                      <a:pt x="242" y="242"/>
                    </a:lnTo>
                    <a:lnTo>
                      <a:pt x="233" y="251"/>
                    </a:lnTo>
                    <a:lnTo>
                      <a:pt x="222" y="259"/>
                    </a:lnTo>
                    <a:lnTo>
                      <a:pt x="210" y="266"/>
                    </a:lnTo>
                    <a:lnTo>
                      <a:pt x="197" y="273"/>
                    </a:lnTo>
                    <a:lnTo>
                      <a:pt x="184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2" y="283"/>
                    </a:lnTo>
                    <a:lnTo>
                      <a:pt x="142" y="283"/>
                    </a:lnTo>
                    <a:lnTo>
                      <a:pt x="127" y="283"/>
                    </a:lnTo>
                    <a:lnTo>
                      <a:pt x="113" y="280"/>
                    </a:lnTo>
                    <a:lnTo>
                      <a:pt x="100" y="277"/>
                    </a:lnTo>
                    <a:lnTo>
                      <a:pt x="86" y="273"/>
                    </a:lnTo>
                    <a:lnTo>
                      <a:pt x="75" y="266"/>
                    </a:lnTo>
                    <a:lnTo>
                      <a:pt x="63" y="259"/>
                    </a:lnTo>
                    <a:lnTo>
                      <a:pt x="51" y="251"/>
                    </a:lnTo>
                    <a:lnTo>
                      <a:pt x="41" y="242"/>
                    </a:lnTo>
                    <a:lnTo>
                      <a:pt x="41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4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6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5" y="90"/>
                    </a:lnTo>
                    <a:lnTo>
                      <a:pt x="75" y="90"/>
                    </a:lnTo>
                    <a:lnTo>
                      <a:pt x="55" y="79"/>
                    </a:lnTo>
                    <a:lnTo>
                      <a:pt x="45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1" y="100"/>
                    </a:lnTo>
                    <a:lnTo>
                      <a:pt x="17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5" y="16"/>
                    </a:lnTo>
                    <a:lnTo>
                      <a:pt x="104" y="19"/>
                    </a:lnTo>
                    <a:lnTo>
                      <a:pt x="94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7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60" y="14"/>
                    </a:moveTo>
                    <a:lnTo>
                      <a:pt x="160" y="14"/>
                    </a:lnTo>
                    <a:lnTo>
                      <a:pt x="171" y="25"/>
                    </a:lnTo>
                    <a:lnTo>
                      <a:pt x="182" y="38"/>
                    </a:lnTo>
                    <a:lnTo>
                      <a:pt x="191" y="51"/>
                    </a:lnTo>
                    <a:lnTo>
                      <a:pt x="198" y="64"/>
                    </a:lnTo>
                    <a:lnTo>
                      <a:pt x="198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8" y="37"/>
                    </a:lnTo>
                    <a:lnTo>
                      <a:pt x="209" y="32"/>
                    </a:lnTo>
                    <a:lnTo>
                      <a:pt x="200" y="27"/>
                    </a:lnTo>
                    <a:lnTo>
                      <a:pt x="189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60" y="14"/>
                    </a:lnTo>
                    <a:lnTo>
                      <a:pt x="160" y="14"/>
                    </a:lnTo>
                    <a:close/>
                    <a:moveTo>
                      <a:pt x="247" y="68"/>
                    </a:moveTo>
                    <a:lnTo>
                      <a:pt x="247" y="68"/>
                    </a:lnTo>
                    <a:lnTo>
                      <a:pt x="238" y="74"/>
                    </a:lnTo>
                    <a:lnTo>
                      <a:pt x="229" y="79"/>
                    </a:lnTo>
                    <a:lnTo>
                      <a:pt x="209" y="90"/>
                    </a:lnTo>
                    <a:lnTo>
                      <a:pt x="209" y="90"/>
                    </a:lnTo>
                    <a:lnTo>
                      <a:pt x="213" y="100"/>
                    </a:lnTo>
                    <a:lnTo>
                      <a:pt x="215" y="113"/>
                    </a:lnTo>
                    <a:lnTo>
                      <a:pt x="216" y="125"/>
                    </a:lnTo>
                    <a:lnTo>
                      <a:pt x="218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6" y="83"/>
                    </a:lnTo>
                    <a:lnTo>
                      <a:pt x="247" y="68"/>
                    </a:lnTo>
                    <a:lnTo>
                      <a:pt x="247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8" y="83"/>
                    </a:lnTo>
                    <a:lnTo>
                      <a:pt x="88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8" y="92"/>
                    </a:lnTo>
                    <a:lnTo>
                      <a:pt x="138" y="16"/>
                    </a:lnTo>
                    <a:lnTo>
                      <a:pt x="138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4" y="92"/>
                    </a:moveTo>
                    <a:lnTo>
                      <a:pt x="84" y="92"/>
                    </a:lnTo>
                    <a:lnTo>
                      <a:pt x="81" y="103"/>
                    </a:lnTo>
                    <a:lnTo>
                      <a:pt x="79" y="114"/>
                    </a:lnTo>
                    <a:lnTo>
                      <a:pt x="77" y="125"/>
                    </a:lnTo>
                    <a:lnTo>
                      <a:pt x="76" y="136"/>
                    </a:lnTo>
                    <a:lnTo>
                      <a:pt x="138" y="136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24" y="100"/>
                    </a:lnTo>
                    <a:lnTo>
                      <a:pt x="109" y="99"/>
                    </a:lnTo>
                    <a:lnTo>
                      <a:pt x="97" y="96"/>
                    </a:lnTo>
                    <a:lnTo>
                      <a:pt x="84" y="92"/>
                    </a:lnTo>
                    <a:lnTo>
                      <a:pt x="84" y="92"/>
                    </a:lnTo>
                    <a:close/>
                    <a:moveTo>
                      <a:pt x="209" y="136"/>
                    </a:moveTo>
                    <a:lnTo>
                      <a:pt x="209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0" y="92"/>
                    </a:lnTo>
                    <a:lnTo>
                      <a:pt x="200" y="92"/>
                    </a:lnTo>
                    <a:lnTo>
                      <a:pt x="188" y="96"/>
                    </a:lnTo>
                    <a:lnTo>
                      <a:pt x="174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9" y="136"/>
                    </a:lnTo>
                    <a:lnTo>
                      <a:pt x="209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1" y="69"/>
                    </a:lnTo>
                    <a:lnTo>
                      <a:pt x="191" y="69"/>
                    </a:lnTo>
                    <a:lnTo>
                      <a:pt x="182" y="54"/>
                    </a:lnTo>
                    <a:lnTo>
                      <a:pt x="171" y="41"/>
                    </a:lnTo>
                    <a:lnTo>
                      <a:pt x="160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0" y="91"/>
                    </a:lnTo>
                    <a:lnTo>
                      <a:pt x="173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6" name="Freeform 26">
                <a:extLst>
                  <a:ext uri="{FF2B5EF4-FFF2-40B4-BE49-F238E27FC236}">
                    <a16:creationId xmlns:a16="http://schemas.microsoft.com/office/drawing/2014/main" id="{254C1AA8-0298-3D34-59AE-B9D4A7D3A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151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6 w 259"/>
                  <a:gd name="T3" fmla="*/ 41 h 92"/>
                  <a:gd name="T4" fmla="*/ 196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0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60 w 259"/>
                  <a:gd name="T19" fmla="*/ 59 h 92"/>
                  <a:gd name="T20" fmla="*/ 46 w 259"/>
                  <a:gd name="T21" fmla="*/ 56 h 92"/>
                  <a:gd name="T22" fmla="*/ 34 w 259"/>
                  <a:gd name="T23" fmla="*/ 51 h 92"/>
                  <a:gd name="T24" fmla="*/ 24 w 259"/>
                  <a:gd name="T25" fmla="*/ 45 h 92"/>
                  <a:gd name="T26" fmla="*/ 15 w 259"/>
                  <a:gd name="T27" fmla="*/ 37 h 92"/>
                  <a:gd name="T28" fmla="*/ 7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0 w 259"/>
                  <a:gd name="T43" fmla="*/ 18 h 92"/>
                  <a:gd name="T44" fmla="*/ 2 w 259"/>
                  <a:gd name="T45" fmla="*/ 25 h 92"/>
                  <a:gd name="T46" fmla="*/ 4 w 259"/>
                  <a:gd name="T47" fmla="*/ 33 h 92"/>
                  <a:gd name="T48" fmla="*/ 7 w 259"/>
                  <a:gd name="T49" fmla="*/ 40 h 92"/>
                  <a:gd name="T50" fmla="*/ 11 w 259"/>
                  <a:gd name="T51" fmla="*/ 46 h 92"/>
                  <a:gd name="T52" fmla="*/ 20 w 259"/>
                  <a:gd name="T53" fmla="*/ 56 h 92"/>
                  <a:gd name="T54" fmla="*/ 30 w 259"/>
                  <a:gd name="T55" fmla="*/ 65 h 92"/>
                  <a:gd name="T56" fmla="*/ 43 w 259"/>
                  <a:gd name="T57" fmla="*/ 72 h 92"/>
                  <a:gd name="T58" fmla="*/ 57 w 259"/>
                  <a:gd name="T59" fmla="*/ 78 h 92"/>
                  <a:gd name="T60" fmla="*/ 73 w 259"/>
                  <a:gd name="T61" fmla="*/ 82 h 92"/>
                  <a:gd name="T62" fmla="*/ 89 w 259"/>
                  <a:gd name="T63" fmla="*/ 85 h 92"/>
                  <a:gd name="T64" fmla="*/ 106 w 259"/>
                  <a:gd name="T65" fmla="*/ 86 h 92"/>
                  <a:gd name="T66" fmla="*/ 124 w 259"/>
                  <a:gd name="T67" fmla="*/ 86 h 92"/>
                  <a:gd name="T68" fmla="*/ 141 w 259"/>
                  <a:gd name="T69" fmla="*/ 86 h 92"/>
                  <a:gd name="T70" fmla="*/ 159 w 259"/>
                  <a:gd name="T71" fmla="*/ 85 h 92"/>
                  <a:gd name="T72" fmla="*/ 176 w 259"/>
                  <a:gd name="T73" fmla="*/ 82 h 92"/>
                  <a:gd name="T74" fmla="*/ 191 w 259"/>
                  <a:gd name="T75" fmla="*/ 78 h 92"/>
                  <a:gd name="T76" fmla="*/ 207 w 259"/>
                  <a:gd name="T77" fmla="*/ 74 h 92"/>
                  <a:gd name="T78" fmla="*/ 212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6" y="41"/>
                    </a:lnTo>
                    <a:lnTo>
                      <a:pt x="196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0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60" y="59"/>
                    </a:lnTo>
                    <a:lnTo>
                      <a:pt x="46" y="56"/>
                    </a:lnTo>
                    <a:lnTo>
                      <a:pt x="34" y="51"/>
                    </a:lnTo>
                    <a:lnTo>
                      <a:pt x="24" y="45"/>
                    </a:lnTo>
                    <a:lnTo>
                      <a:pt x="15" y="37"/>
                    </a:lnTo>
                    <a:lnTo>
                      <a:pt x="7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2" y="25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1" y="46"/>
                    </a:lnTo>
                    <a:lnTo>
                      <a:pt x="20" y="56"/>
                    </a:lnTo>
                    <a:lnTo>
                      <a:pt x="30" y="65"/>
                    </a:lnTo>
                    <a:lnTo>
                      <a:pt x="43" y="72"/>
                    </a:lnTo>
                    <a:lnTo>
                      <a:pt x="57" y="78"/>
                    </a:lnTo>
                    <a:lnTo>
                      <a:pt x="73" y="82"/>
                    </a:lnTo>
                    <a:lnTo>
                      <a:pt x="89" y="85"/>
                    </a:lnTo>
                    <a:lnTo>
                      <a:pt x="106" y="86"/>
                    </a:lnTo>
                    <a:lnTo>
                      <a:pt x="124" y="86"/>
                    </a:lnTo>
                    <a:lnTo>
                      <a:pt x="141" y="86"/>
                    </a:lnTo>
                    <a:lnTo>
                      <a:pt x="159" y="85"/>
                    </a:lnTo>
                    <a:lnTo>
                      <a:pt x="176" y="82"/>
                    </a:lnTo>
                    <a:lnTo>
                      <a:pt x="191" y="78"/>
                    </a:lnTo>
                    <a:lnTo>
                      <a:pt x="207" y="74"/>
                    </a:lnTo>
                    <a:lnTo>
                      <a:pt x="212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63" name="Rectangle 395">
              <a:extLst>
                <a:ext uri="{FF2B5EF4-FFF2-40B4-BE49-F238E27FC236}">
                  <a16:creationId xmlns:a16="http://schemas.microsoft.com/office/drawing/2014/main" id="{41B1984E-AF48-4A9D-21CB-D81E2A32B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1239" y="2841453"/>
              <a:ext cx="718134" cy="37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1402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11377FE-C7F5-3C05-2EE1-361831F2F609}"/>
              </a:ext>
            </a:extLst>
          </p:cNvPr>
          <p:cNvSpPr txBox="1"/>
          <p:nvPr/>
        </p:nvSpPr>
        <p:spPr>
          <a:xfrm>
            <a:off x="9319777" y="3889583"/>
            <a:ext cx="19297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AA28779A-5D81-97A5-80D3-1FC43BC6B857}"/>
              </a:ext>
            </a:extLst>
          </p:cNvPr>
          <p:cNvGrpSpPr/>
          <p:nvPr/>
        </p:nvGrpSpPr>
        <p:grpSpPr>
          <a:xfrm>
            <a:off x="7428051" y="1978357"/>
            <a:ext cx="1467406" cy="1915306"/>
            <a:chOff x="7428051" y="1978357"/>
            <a:chExt cx="1467406" cy="1915306"/>
          </a:xfrm>
        </p:grpSpPr>
        <p:sp>
          <p:nvSpPr>
            <p:cNvPr id="68" name="Freeform 15">
              <a:extLst>
                <a:ext uri="{FF2B5EF4-FFF2-40B4-BE49-F238E27FC236}">
                  <a16:creationId xmlns:a16="http://schemas.microsoft.com/office/drawing/2014/main" id="{EBC4ECC9-65AA-F75A-80DE-8862FDCBB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8051" y="1978357"/>
              <a:ext cx="1092023" cy="565918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1 w 768"/>
                <a:gd name="T11" fmla="*/ 390 h 398"/>
                <a:gd name="T12" fmla="*/ 14 w 768"/>
                <a:gd name="T13" fmla="*/ 384 h 398"/>
                <a:gd name="T14" fmla="*/ 8 w 768"/>
                <a:gd name="T15" fmla="*/ 378 h 398"/>
                <a:gd name="T16" fmla="*/ 4 w 768"/>
                <a:gd name="T17" fmla="*/ 370 h 398"/>
                <a:gd name="T18" fmla="*/ 2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2 w 768"/>
                <a:gd name="T29" fmla="*/ 61 h 398"/>
                <a:gd name="T30" fmla="*/ 7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4 w 768"/>
                <a:gd name="T37" fmla="*/ 13 h 398"/>
                <a:gd name="T38" fmla="*/ 47 w 768"/>
                <a:gd name="T39" fmla="*/ 6 h 398"/>
                <a:gd name="T40" fmla="*/ 61 w 768"/>
                <a:gd name="T41" fmla="*/ 3 h 398"/>
                <a:gd name="T42" fmla="*/ 69 w 768"/>
                <a:gd name="T43" fmla="*/ 1 h 398"/>
                <a:gd name="T44" fmla="*/ 75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30 w 768"/>
                <a:gd name="T51" fmla="*/ 1 h 398"/>
                <a:gd name="T52" fmla="*/ 739 w 768"/>
                <a:gd name="T53" fmla="*/ 4 h 398"/>
                <a:gd name="T54" fmla="*/ 746 w 768"/>
                <a:gd name="T55" fmla="*/ 9 h 398"/>
                <a:gd name="T56" fmla="*/ 754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4 w 768"/>
                <a:gd name="T77" fmla="*/ 384 h 398"/>
                <a:gd name="T78" fmla="*/ 746 w 768"/>
                <a:gd name="T79" fmla="*/ 390 h 398"/>
                <a:gd name="T80" fmla="*/ 739 w 768"/>
                <a:gd name="T81" fmla="*/ 394 h 398"/>
                <a:gd name="T82" fmla="*/ 730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2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2" y="61"/>
                  </a:lnTo>
                  <a:lnTo>
                    <a:pt x="7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7" y="6"/>
                  </a:lnTo>
                  <a:lnTo>
                    <a:pt x="61" y="3"/>
                  </a:lnTo>
                  <a:lnTo>
                    <a:pt x="69" y="1"/>
                  </a:lnTo>
                  <a:lnTo>
                    <a:pt x="75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9"/>
                  </a:lnTo>
                  <a:lnTo>
                    <a:pt x="754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4" y="384"/>
                  </a:lnTo>
                  <a:lnTo>
                    <a:pt x="746" y="390"/>
                  </a:lnTo>
                  <a:lnTo>
                    <a:pt x="739" y="394"/>
                  </a:lnTo>
                  <a:lnTo>
                    <a:pt x="730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9" name="Freeform 16">
              <a:extLst>
                <a:ext uri="{FF2B5EF4-FFF2-40B4-BE49-F238E27FC236}">
                  <a16:creationId xmlns:a16="http://schemas.microsoft.com/office/drawing/2014/main" id="{4769813D-8A5E-AE38-2E44-C6EE3A876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3434" y="2911127"/>
              <a:ext cx="1092023" cy="565918"/>
            </a:xfrm>
            <a:custGeom>
              <a:avLst/>
              <a:gdLst>
                <a:gd name="T0" fmla="*/ 48 w 768"/>
                <a:gd name="T1" fmla="*/ 0 h 398"/>
                <a:gd name="T2" fmla="*/ 721 w 768"/>
                <a:gd name="T3" fmla="*/ 0 h 398"/>
                <a:gd name="T4" fmla="*/ 721 w 768"/>
                <a:gd name="T5" fmla="*/ 0 h 398"/>
                <a:gd name="T6" fmla="*/ 730 w 768"/>
                <a:gd name="T7" fmla="*/ 1 h 398"/>
                <a:gd name="T8" fmla="*/ 739 w 768"/>
                <a:gd name="T9" fmla="*/ 4 h 398"/>
                <a:gd name="T10" fmla="*/ 748 w 768"/>
                <a:gd name="T11" fmla="*/ 8 h 398"/>
                <a:gd name="T12" fmla="*/ 754 w 768"/>
                <a:gd name="T13" fmla="*/ 14 h 398"/>
                <a:gd name="T14" fmla="*/ 761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8 w 768"/>
                <a:gd name="T41" fmla="*/ 397 h 398"/>
                <a:gd name="T42" fmla="*/ 700 w 768"/>
                <a:gd name="T43" fmla="*/ 397 h 398"/>
                <a:gd name="T44" fmla="*/ 694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2 w 768"/>
                <a:gd name="T55" fmla="*/ 389 h 398"/>
                <a:gd name="T56" fmla="*/ 15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2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2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5 w 768"/>
                <a:gd name="T77" fmla="*/ 14 h 398"/>
                <a:gd name="T78" fmla="*/ 22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1" y="0"/>
                  </a:lnTo>
                  <a:lnTo>
                    <a:pt x="721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8" y="8"/>
                  </a:lnTo>
                  <a:lnTo>
                    <a:pt x="754" y="14"/>
                  </a:lnTo>
                  <a:lnTo>
                    <a:pt x="761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4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2" y="389"/>
                  </a:lnTo>
                  <a:lnTo>
                    <a:pt x="15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2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70" name="Freeform 17">
              <a:extLst>
                <a:ext uri="{FF2B5EF4-FFF2-40B4-BE49-F238E27FC236}">
                  <a16:creationId xmlns:a16="http://schemas.microsoft.com/office/drawing/2014/main" id="{0970F0F1-3A5D-84F7-E440-02B1BEA38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897" y="2086422"/>
              <a:ext cx="1281137" cy="1282557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7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0 w 901"/>
                <a:gd name="T15" fmla="*/ 875 h 902"/>
                <a:gd name="T16" fmla="*/ 4 w 901"/>
                <a:gd name="T17" fmla="*/ 865 h 902"/>
                <a:gd name="T18" fmla="*/ 1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1 w 901"/>
                <a:gd name="T27" fmla="*/ 50 h 902"/>
                <a:gd name="T28" fmla="*/ 4 w 901"/>
                <a:gd name="T29" fmla="*/ 39 h 902"/>
                <a:gd name="T30" fmla="*/ 10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7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3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0 w 901"/>
                <a:gd name="T55" fmla="*/ 27 h 902"/>
                <a:gd name="T56" fmla="*/ 897 w 901"/>
                <a:gd name="T57" fmla="*/ 39 h 902"/>
                <a:gd name="T58" fmla="*/ 899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899 w 901"/>
                <a:gd name="T67" fmla="*/ 853 h 902"/>
                <a:gd name="T68" fmla="*/ 897 w 901"/>
                <a:gd name="T69" fmla="*/ 865 h 902"/>
                <a:gd name="T70" fmla="*/ 890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3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4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4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3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0" y="27"/>
                  </a:lnTo>
                  <a:lnTo>
                    <a:pt x="897" y="39"/>
                  </a:lnTo>
                  <a:lnTo>
                    <a:pt x="899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899" y="853"/>
                  </a:lnTo>
                  <a:lnTo>
                    <a:pt x="897" y="865"/>
                  </a:lnTo>
                  <a:lnTo>
                    <a:pt x="890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3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id="{BA7B89EC-94B1-0B5D-47CA-5F04E89A5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9236" y="2713482"/>
              <a:ext cx="145034" cy="1180181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1 w 102"/>
                <a:gd name="T11" fmla="*/ 732 h 830"/>
                <a:gd name="T12" fmla="*/ 25 w 102"/>
                <a:gd name="T13" fmla="*/ 736 h 830"/>
                <a:gd name="T14" fmla="*/ 17 w 102"/>
                <a:gd name="T15" fmla="*/ 741 h 830"/>
                <a:gd name="T16" fmla="*/ 12 w 102"/>
                <a:gd name="T17" fmla="*/ 747 h 830"/>
                <a:gd name="T18" fmla="*/ 7 w 102"/>
                <a:gd name="T19" fmla="*/ 754 h 830"/>
                <a:gd name="T20" fmla="*/ 4 w 102"/>
                <a:gd name="T21" fmla="*/ 761 h 830"/>
                <a:gd name="T22" fmla="*/ 2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2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6 w 102"/>
                <a:gd name="T35" fmla="*/ 814 h 830"/>
                <a:gd name="T36" fmla="*/ 24 w 102"/>
                <a:gd name="T37" fmla="*/ 821 h 830"/>
                <a:gd name="T38" fmla="*/ 31 w 102"/>
                <a:gd name="T39" fmla="*/ 826 h 830"/>
                <a:gd name="T40" fmla="*/ 42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1 w 102"/>
                <a:gd name="T47" fmla="*/ 828 h 830"/>
                <a:gd name="T48" fmla="*/ 71 w 102"/>
                <a:gd name="T49" fmla="*/ 826 h 830"/>
                <a:gd name="T50" fmla="*/ 79 w 102"/>
                <a:gd name="T51" fmla="*/ 821 h 830"/>
                <a:gd name="T52" fmla="*/ 87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1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1 w 102"/>
                <a:gd name="T65" fmla="*/ 770 h 830"/>
                <a:gd name="T66" fmla="*/ 98 w 102"/>
                <a:gd name="T67" fmla="*/ 761 h 830"/>
                <a:gd name="T68" fmla="*/ 96 w 102"/>
                <a:gd name="T69" fmla="*/ 754 h 830"/>
                <a:gd name="T70" fmla="*/ 91 w 102"/>
                <a:gd name="T71" fmla="*/ 747 h 830"/>
                <a:gd name="T72" fmla="*/ 85 w 102"/>
                <a:gd name="T73" fmla="*/ 741 h 830"/>
                <a:gd name="T74" fmla="*/ 78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5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4" y="761"/>
                  </a:lnTo>
                  <a:lnTo>
                    <a:pt x="2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2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6" y="814"/>
                  </a:lnTo>
                  <a:lnTo>
                    <a:pt x="24" y="821"/>
                  </a:lnTo>
                  <a:lnTo>
                    <a:pt x="31" y="826"/>
                  </a:lnTo>
                  <a:lnTo>
                    <a:pt x="42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1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1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6" y="754"/>
                  </a:lnTo>
                  <a:lnTo>
                    <a:pt x="91" y="747"/>
                  </a:lnTo>
                  <a:lnTo>
                    <a:pt x="85" y="741"/>
                  </a:lnTo>
                  <a:lnTo>
                    <a:pt x="78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190EF8D-4C4A-ABE7-C636-AA3C22EF3A97}"/>
                </a:ext>
              </a:extLst>
            </p:cNvPr>
            <p:cNvGrpSpPr/>
            <p:nvPr/>
          </p:nvGrpSpPr>
          <p:grpSpPr>
            <a:xfrm>
              <a:off x="7948469" y="2299708"/>
              <a:ext cx="426571" cy="402400"/>
              <a:chOff x="8228014" y="2444750"/>
              <a:chExt cx="476250" cy="449263"/>
            </a:xfrm>
          </p:grpSpPr>
          <p:sp>
            <p:nvSpPr>
              <p:cNvPr id="75" name="Freeform 19">
                <a:extLst>
                  <a:ext uri="{FF2B5EF4-FFF2-40B4-BE49-F238E27FC236}">
                    <a16:creationId xmlns:a16="http://schemas.microsoft.com/office/drawing/2014/main" id="{1E8A8CB2-264F-8839-89C8-364AC26105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3414" y="2444750"/>
                <a:ext cx="450850" cy="449263"/>
              </a:xfrm>
              <a:custGeom>
                <a:avLst/>
                <a:gdLst>
                  <a:gd name="T0" fmla="*/ 100 w 284"/>
                  <a:gd name="T1" fmla="*/ 242 h 283"/>
                  <a:gd name="T2" fmla="*/ 137 w 284"/>
                  <a:gd name="T3" fmla="*/ 239 h 283"/>
                  <a:gd name="T4" fmla="*/ 165 w 284"/>
                  <a:gd name="T5" fmla="*/ 251 h 283"/>
                  <a:gd name="T6" fmla="*/ 185 w 284"/>
                  <a:gd name="T7" fmla="*/ 241 h 283"/>
                  <a:gd name="T8" fmla="*/ 175 w 284"/>
                  <a:gd name="T9" fmla="*/ 265 h 283"/>
                  <a:gd name="T10" fmla="*/ 203 w 284"/>
                  <a:gd name="T11" fmla="*/ 255 h 283"/>
                  <a:gd name="T12" fmla="*/ 241 w 284"/>
                  <a:gd name="T13" fmla="*/ 222 h 283"/>
                  <a:gd name="T14" fmla="*/ 266 w 284"/>
                  <a:gd name="T15" fmla="*/ 170 h 283"/>
                  <a:gd name="T16" fmla="*/ 216 w 284"/>
                  <a:gd name="T17" fmla="*/ 161 h 283"/>
                  <a:gd name="T18" fmla="*/ 147 w 284"/>
                  <a:gd name="T19" fmla="*/ 181 h 283"/>
                  <a:gd name="T20" fmla="*/ 77 w 284"/>
                  <a:gd name="T21" fmla="*/ 146 h 283"/>
                  <a:gd name="T22" fmla="*/ 85 w 284"/>
                  <a:gd name="T23" fmla="*/ 192 h 283"/>
                  <a:gd name="T24" fmla="*/ 68 w 284"/>
                  <a:gd name="T25" fmla="*/ 158 h 283"/>
                  <a:gd name="T26" fmla="*/ 22 w 284"/>
                  <a:gd name="T27" fmla="*/ 183 h 283"/>
                  <a:gd name="T28" fmla="*/ 6 w 284"/>
                  <a:gd name="T29" fmla="*/ 170 h 283"/>
                  <a:gd name="T30" fmla="*/ 0 w 284"/>
                  <a:gd name="T31" fmla="*/ 141 h 283"/>
                  <a:gd name="T32" fmla="*/ 18 w 284"/>
                  <a:gd name="T33" fmla="*/ 73 h 283"/>
                  <a:gd name="T34" fmla="*/ 52 w 284"/>
                  <a:gd name="T35" fmla="*/ 32 h 283"/>
                  <a:gd name="T36" fmla="*/ 114 w 284"/>
                  <a:gd name="T37" fmla="*/ 2 h 283"/>
                  <a:gd name="T38" fmla="*/ 171 w 284"/>
                  <a:gd name="T39" fmla="*/ 2 h 283"/>
                  <a:gd name="T40" fmla="*/ 233 w 284"/>
                  <a:gd name="T41" fmla="*/ 32 h 283"/>
                  <a:gd name="T42" fmla="*/ 268 w 284"/>
                  <a:gd name="T43" fmla="*/ 73 h 283"/>
                  <a:gd name="T44" fmla="*/ 284 w 284"/>
                  <a:gd name="T45" fmla="*/ 141 h 283"/>
                  <a:gd name="T46" fmla="*/ 273 w 284"/>
                  <a:gd name="T47" fmla="*/ 197 h 283"/>
                  <a:gd name="T48" fmla="*/ 243 w 284"/>
                  <a:gd name="T49" fmla="*/ 242 h 283"/>
                  <a:gd name="T50" fmla="*/ 185 w 284"/>
                  <a:gd name="T51" fmla="*/ 277 h 283"/>
                  <a:gd name="T52" fmla="*/ 127 w 284"/>
                  <a:gd name="T53" fmla="*/ 283 h 283"/>
                  <a:gd name="T54" fmla="*/ 63 w 284"/>
                  <a:gd name="T55" fmla="*/ 259 h 283"/>
                  <a:gd name="T56" fmla="*/ 31 w 284"/>
                  <a:gd name="T57" fmla="*/ 229 h 283"/>
                  <a:gd name="T58" fmla="*/ 89 w 284"/>
                  <a:gd name="T59" fmla="*/ 257 h 283"/>
                  <a:gd name="T60" fmla="*/ 67 w 284"/>
                  <a:gd name="T61" fmla="*/ 136 h 283"/>
                  <a:gd name="T62" fmla="*/ 76 w 284"/>
                  <a:gd name="T63" fmla="*/ 90 h 283"/>
                  <a:gd name="T64" fmla="*/ 37 w 284"/>
                  <a:gd name="T65" fmla="*/ 68 h 283"/>
                  <a:gd name="T66" fmla="*/ 14 w 284"/>
                  <a:gd name="T67" fmla="*/ 136 h 283"/>
                  <a:gd name="T68" fmla="*/ 78 w 284"/>
                  <a:gd name="T69" fmla="*/ 81 h 283"/>
                  <a:gd name="T70" fmla="*/ 113 w 284"/>
                  <a:gd name="T71" fmla="*/ 25 h 283"/>
                  <a:gd name="T72" fmla="*/ 95 w 284"/>
                  <a:gd name="T73" fmla="*/ 23 h 283"/>
                  <a:gd name="T74" fmla="*/ 51 w 284"/>
                  <a:gd name="T75" fmla="*/ 51 h 283"/>
                  <a:gd name="T76" fmla="*/ 159 w 284"/>
                  <a:gd name="T77" fmla="*/ 14 h 283"/>
                  <a:gd name="T78" fmla="*/ 199 w 284"/>
                  <a:gd name="T79" fmla="*/ 64 h 283"/>
                  <a:gd name="T80" fmla="*/ 242 w 284"/>
                  <a:gd name="T81" fmla="*/ 61 h 283"/>
                  <a:gd name="T82" fmla="*/ 208 w 284"/>
                  <a:gd name="T83" fmla="*/ 32 h 283"/>
                  <a:gd name="T84" fmla="*/ 159 w 284"/>
                  <a:gd name="T85" fmla="*/ 14 h 283"/>
                  <a:gd name="T86" fmla="*/ 229 w 284"/>
                  <a:gd name="T87" fmla="*/ 79 h 283"/>
                  <a:gd name="T88" fmla="*/ 217 w 284"/>
                  <a:gd name="T89" fmla="*/ 125 h 283"/>
                  <a:gd name="T90" fmla="*/ 264 w 284"/>
                  <a:gd name="T91" fmla="*/ 100 h 283"/>
                  <a:gd name="T92" fmla="*/ 94 w 284"/>
                  <a:gd name="T93" fmla="*/ 69 h 283"/>
                  <a:gd name="T94" fmla="*/ 125 w 284"/>
                  <a:gd name="T95" fmla="*/ 91 h 283"/>
                  <a:gd name="T96" fmla="*/ 113 w 284"/>
                  <a:gd name="T97" fmla="*/ 41 h 283"/>
                  <a:gd name="T98" fmla="*/ 85 w 284"/>
                  <a:gd name="T99" fmla="*/ 92 h 283"/>
                  <a:gd name="T100" fmla="*/ 137 w 284"/>
                  <a:gd name="T101" fmla="*/ 136 h 283"/>
                  <a:gd name="T102" fmla="*/ 96 w 284"/>
                  <a:gd name="T103" fmla="*/ 96 h 283"/>
                  <a:gd name="T104" fmla="*/ 207 w 284"/>
                  <a:gd name="T105" fmla="*/ 125 h 283"/>
                  <a:gd name="T106" fmla="*/ 188 w 284"/>
                  <a:gd name="T107" fmla="*/ 96 h 283"/>
                  <a:gd name="T108" fmla="*/ 208 w 284"/>
                  <a:gd name="T109" fmla="*/ 136 h 283"/>
                  <a:gd name="T110" fmla="*/ 190 w 284"/>
                  <a:gd name="T111" fmla="*/ 69 h 283"/>
                  <a:gd name="T112" fmla="*/ 147 w 284"/>
                  <a:gd name="T113" fmla="*/ 92 h 283"/>
                  <a:gd name="T114" fmla="*/ 197 w 284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4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3" y="242"/>
                    </a:lnTo>
                    <a:lnTo>
                      <a:pt x="113" y="242"/>
                    </a:lnTo>
                    <a:lnTo>
                      <a:pt x="125" y="255"/>
                    </a:lnTo>
                    <a:lnTo>
                      <a:pt x="137" y="266"/>
                    </a:lnTo>
                    <a:lnTo>
                      <a:pt x="137" y="239"/>
                    </a:lnTo>
                    <a:lnTo>
                      <a:pt x="137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5" y="251"/>
                    </a:lnTo>
                    <a:lnTo>
                      <a:pt x="172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3" y="231"/>
                    </a:lnTo>
                    <a:lnTo>
                      <a:pt x="185" y="241"/>
                    </a:lnTo>
                    <a:lnTo>
                      <a:pt x="185" y="241"/>
                    </a:lnTo>
                    <a:lnTo>
                      <a:pt x="172" y="255"/>
                    </a:lnTo>
                    <a:lnTo>
                      <a:pt x="159" y="268"/>
                    </a:lnTo>
                    <a:lnTo>
                      <a:pt x="159" y="268"/>
                    </a:lnTo>
                    <a:lnTo>
                      <a:pt x="175" y="265"/>
                    </a:lnTo>
                    <a:lnTo>
                      <a:pt x="190" y="260"/>
                    </a:lnTo>
                    <a:lnTo>
                      <a:pt x="190" y="261"/>
                    </a:lnTo>
                    <a:lnTo>
                      <a:pt x="192" y="260"/>
                    </a:lnTo>
                    <a:lnTo>
                      <a:pt x="192" y="260"/>
                    </a:lnTo>
                    <a:lnTo>
                      <a:pt x="203" y="255"/>
                    </a:lnTo>
                    <a:lnTo>
                      <a:pt x="214" y="247"/>
                    </a:lnTo>
                    <a:lnTo>
                      <a:pt x="224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8" y="213"/>
                    </a:lnTo>
                    <a:lnTo>
                      <a:pt x="253" y="203"/>
                    </a:lnTo>
                    <a:lnTo>
                      <a:pt x="260" y="193"/>
                    </a:lnTo>
                    <a:lnTo>
                      <a:pt x="264" y="183"/>
                    </a:lnTo>
                    <a:lnTo>
                      <a:pt x="266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8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7" y="184"/>
                    </a:lnTo>
                    <a:lnTo>
                      <a:pt x="137" y="146"/>
                    </a:lnTo>
                    <a:lnTo>
                      <a:pt x="77" y="146"/>
                    </a:lnTo>
                    <a:lnTo>
                      <a:pt x="77" y="146"/>
                    </a:lnTo>
                    <a:lnTo>
                      <a:pt x="77" y="158"/>
                    </a:lnTo>
                    <a:lnTo>
                      <a:pt x="80" y="170"/>
                    </a:lnTo>
                    <a:lnTo>
                      <a:pt x="82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6" y="193"/>
                    </a:lnTo>
                    <a:lnTo>
                      <a:pt x="76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6" y="164"/>
                    </a:lnTo>
                    <a:lnTo>
                      <a:pt x="22" y="183"/>
                    </a:lnTo>
                    <a:lnTo>
                      <a:pt x="22" y="183"/>
                    </a:lnTo>
                    <a:lnTo>
                      <a:pt x="15" y="179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6" y="170"/>
                    </a:lnTo>
                    <a:lnTo>
                      <a:pt x="2" y="164"/>
                    </a:lnTo>
                    <a:lnTo>
                      <a:pt x="2" y="164"/>
                    </a:lnTo>
                    <a:lnTo>
                      <a:pt x="1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4" y="113"/>
                    </a:lnTo>
                    <a:lnTo>
                      <a:pt x="6" y="99"/>
                    </a:lnTo>
                    <a:lnTo>
                      <a:pt x="11" y="86"/>
                    </a:lnTo>
                    <a:lnTo>
                      <a:pt x="18" y="73"/>
                    </a:lnTo>
                    <a:lnTo>
                      <a:pt x="24" y="61"/>
                    </a:lnTo>
                    <a:lnTo>
                      <a:pt x="33" y="5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52" y="32"/>
                    </a:lnTo>
                    <a:lnTo>
                      <a:pt x="63" y="23"/>
                    </a:lnTo>
                    <a:lnTo>
                      <a:pt x="74" y="16"/>
                    </a:lnTo>
                    <a:lnTo>
                      <a:pt x="87" y="10"/>
                    </a:lnTo>
                    <a:lnTo>
                      <a:pt x="100" y="6"/>
                    </a:lnTo>
                    <a:lnTo>
                      <a:pt x="114" y="2"/>
                    </a:lnTo>
                    <a:lnTo>
                      <a:pt x="127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5" y="6"/>
                    </a:lnTo>
                    <a:lnTo>
                      <a:pt x="198" y="10"/>
                    </a:lnTo>
                    <a:lnTo>
                      <a:pt x="210" y="16"/>
                    </a:lnTo>
                    <a:lnTo>
                      <a:pt x="221" y="23"/>
                    </a:lnTo>
                    <a:lnTo>
                      <a:pt x="233" y="32"/>
                    </a:lnTo>
                    <a:lnTo>
                      <a:pt x="243" y="41"/>
                    </a:lnTo>
                    <a:lnTo>
                      <a:pt x="243" y="41"/>
                    </a:lnTo>
                    <a:lnTo>
                      <a:pt x="252" y="51"/>
                    </a:lnTo>
                    <a:lnTo>
                      <a:pt x="260" y="61"/>
                    </a:lnTo>
                    <a:lnTo>
                      <a:pt x="268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2" y="113"/>
                    </a:lnTo>
                    <a:lnTo>
                      <a:pt x="283" y="127"/>
                    </a:lnTo>
                    <a:lnTo>
                      <a:pt x="284" y="141"/>
                    </a:lnTo>
                    <a:lnTo>
                      <a:pt x="284" y="141"/>
                    </a:lnTo>
                    <a:lnTo>
                      <a:pt x="283" y="155"/>
                    </a:lnTo>
                    <a:lnTo>
                      <a:pt x="282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8" y="208"/>
                    </a:lnTo>
                    <a:lnTo>
                      <a:pt x="260" y="221"/>
                    </a:lnTo>
                    <a:lnTo>
                      <a:pt x="252" y="231"/>
                    </a:lnTo>
                    <a:lnTo>
                      <a:pt x="243" y="242"/>
                    </a:lnTo>
                    <a:lnTo>
                      <a:pt x="243" y="242"/>
                    </a:lnTo>
                    <a:lnTo>
                      <a:pt x="233" y="251"/>
                    </a:lnTo>
                    <a:lnTo>
                      <a:pt x="221" y="259"/>
                    </a:lnTo>
                    <a:lnTo>
                      <a:pt x="210" y="266"/>
                    </a:lnTo>
                    <a:lnTo>
                      <a:pt x="198" y="273"/>
                    </a:lnTo>
                    <a:lnTo>
                      <a:pt x="185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3" y="283"/>
                    </a:lnTo>
                    <a:lnTo>
                      <a:pt x="143" y="283"/>
                    </a:lnTo>
                    <a:lnTo>
                      <a:pt x="127" y="283"/>
                    </a:lnTo>
                    <a:lnTo>
                      <a:pt x="114" y="280"/>
                    </a:lnTo>
                    <a:lnTo>
                      <a:pt x="100" y="277"/>
                    </a:lnTo>
                    <a:lnTo>
                      <a:pt x="87" y="273"/>
                    </a:lnTo>
                    <a:lnTo>
                      <a:pt x="74" y="266"/>
                    </a:lnTo>
                    <a:lnTo>
                      <a:pt x="63" y="259"/>
                    </a:lnTo>
                    <a:lnTo>
                      <a:pt x="52" y="251"/>
                    </a:lnTo>
                    <a:lnTo>
                      <a:pt x="42" y="242"/>
                    </a:lnTo>
                    <a:lnTo>
                      <a:pt x="42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3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7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55" y="79"/>
                    </a:lnTo>
                    <a:lnTo>
                      <a:pt x="46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2" y="100"/>
                    </a:lnTo>
                    <a:lnTo>
                      <a:pt x="16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4" y="16"/>
                    </a:lnTo>
                    <a:lnTo>
                      <a:pt x="104" y="19"/>
                    </a:lnTo>
                    <a:lnTo>
                      <a:pt x="95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8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59" y="14"/>
                    </a:moveTo>
                    <a:lnTo>
                      <a:pt x="159" y="14"/>
                    </a:lnTo>
                    <a:lnTo>
                      <a:pt x="171" y="25"/>
                    </a:lnTo>
                    <a:lnTo>
                      <a:pt x="181" y="38"/>
                    </a:lnTo>
                    <a:lnTo>
                      <a:pt x="190" y="51"/>
                    </a:lnTo>
                    <a:lnTo>
                      <a:pt x="199" y="64"/>
                    </a:lnTo>
                    <a:lnTo>
                      <a:pt x="199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7" y="37"/>
                    </a:lnTo>
                    <a:lnTo>
                      <a:pt x="208" y="32"/>
                    </a:lnTo>
                    <a:lnTo>
                      <a:pt x="199" y="27"/>
                    </a:lnTo>
                    <a:lnTo>
                      <a:pt x="190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59" y="14"/>
                    </a:lnTo>
                    <a:lnTo>
                      <a:pt x="159" y="14"/>
                    </a:lnTo>
                    <a:close/>
                    <a:moveTo>
                      <a:pt x="248" y="68"/>
                    </a:moveTo>
                    <a:lnTo>
                      <a:pt x="248" y="68"/>
                    </a:lnTo>
                    <a:lnTo>
                      <a:pt x="239" y="74"/>
                    </a:lnTo>
                    <a:lnTo>
                      <a:pt x="229" y="79"/>
                    </a:lnTo>
                    <a:lnTo>
                      <a:pt x="210" y="90"/>
                    </a:lnTo>
                    <a:lnTo>
                      <a:pt x="210" y="90"/>
                    </a:lnTo>
                    <a:lnTo>
                      <a:pt x="212" y="100"/>
                    </a:lnTo>
                    <a:lnTo>
                      <a:pt x="215" y="113"/>
                    </a:lnTo>
                    <a:lnTo>
                      <a:pt x="217" y="125"/>
                    </a:lnTo>
                    <a:lnTo>
                      <a:pt x="217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7" y="83"/>
                    </a:lnTo>
                    <a:lnTo>
                      <a:pt x="248" y="68"/>
                    </a:lnTo>
                    <a:lnTo>
                      <a:pt x="248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7" y="83"/>
                    </a:lnTo>
                    <a:lnTo>
                      <a:pt x="87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7" y="92"/>
                    </a:lnTo>
                    <a:lnTo>
                      <a:pt x="137" y="16"/>
                    </a:lnTo>
                    <a:lnTo>
                      <a:pt x="137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5" y="92"/>
                    </a:moveTo>
                    <a:lnTo>
                      <a:pt x="85" y="92"/>
                    </a:lnTo>
                    <a:lnTo>
                      <a:pt x="81" y="103"/>
                    </a:lnTo>
                    <a:lnTo>
                      <a:pt x="78" y="114"/>
                    </a:lnTo>
                    <a:lnTo>
                      <a:pt x="77" y="125"/>
                    </a:lnTo>
                    <a:lnTo>
                      <a:pt x="77" y="136"/>
                    </a:lnTo>
                    <a:lnTo>
                      <a:pt x="137" y="136"/>
                    </a:lnTo>
                    <a:lnTo>
                      <a:pt x="137" y="101"/>
                    </a:lnTo>
                    <a:lnTo>
                      <a:pt x="137" y="101"/>
                    </a:lnTo>
                    <a:lnTo>
                      <a:pt x="123" y="100"/>
                    </a:lnTo>
                    <a:lnTo>
                      <a:pt x="110" y="99"/>
                    </a:lnTo>
                    <a:lnTo>
                      <a:pt x="96" y="96"/>
                    </a:lnTo>
                    <a:lnTo>
                      <a:pt x="85" y="92"/>
                    </a:lnTo>
                    <a:lnTo>
                      <a:pt x="85" y="92"/>
                    </a:lnTo>
                    <a:close/>
                    <a:moveTo>
                      <a:pt x="208" y="136"/>
                    </a:moveTo>
                    <a:lnTo>
                      <a:pt x="208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1" y="92"/>
                    </a:lnTo>
                    <a:lnTo>
                      <a:pt x="201" y="92"/>
                    </a:lnTo>
                    <a:lnTo>
                      <a:pt x="188" y="96"/>
                    </a:lnTo>
                    <a:lnTo>
                      <a:pt x="175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8" y="136"/>
                    </a:lnTo>
                    <a:lnTo>
                      <a:pt x="208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0" y="69"/>
                    </a:lnTo>
                    <a:lnTo>
                      <a:pt x="190" y="69"/>
                    </a:lnTo>
                    <a:lnTo>
                      <a:pt x="181" y="54"/>
                    </a:lnTo>
                    <a:lnTo>
                      <a:pt x="171" y="41"/>
                    </a:lnTo>
                    <a:lnTo>
                      <a:pt x="159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1" y="91"/>
                    </a:lnTo>
                    <a:lnTo>
                      <a:pt x="174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6" name="Freeform 20">
                <a:extLst>
                  <a:ext uri="{FF2B5EF4-FFF2-40B4-BE49-F238E27FC236}">
                    <a16:creationId xmlns:a16="http://schemas.microsoft.com/office/drawing/2014/main" id="{53CB165D-1360-7E07-7C88-24340822C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8014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7 w 259"/>
                  <a:gd name="T3" fmla="*/ 41 h 92"/>
                  <a:gd name="T4" fmla="*/ 197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1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59 w 259"/>
                  <a:gd name="T19" fmla="*/ 59 h 92"/>
                  <a:gd name="T20" fmla="*/ 47 w 259"/>
                  <a:gd name="T21" fmla="*/ 56 h 92"/>
                  <a:gd name="T22" fmla="*/ 34 w 259"/>
                  <a:gd name="T23" fmla="*/ 51 h 92"/>
                  <a:gd name="T24" fmla="*/ 23 w 259"/>
                  <a:gd name="T25" fmla="*/ 45 h 92"/>
                  <a:gd name="T26" fmla="*/ 14 w 259"/>
                  <a:gd name="T27" fmla="*/ 37 h 92"/>
                  <a:gd name="T28" fmla="*/ 8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1 w 259"/>
                  <a:gd name="T43" fmla="*/ 18 h 92"/>
                  <a:gd name="T44" fmla="*/ 3 w 259"/>
                  <a:gd name="T45" fmla="*/ 25 h 92"/>
                  <a:gd name="T46" fmla="*/ 5 w 259"/>
                  <a:gd name="T47" fmla="*/ 33 h 92"/>
                  <a:gd name="T48" fmla="*/ 8 w 259"/>
                  <a:gd name="T49" fmla="*/ 40 h 92"/>
                  <a:gd name="T50" fmla="*/ 12 w 259"/>
                  <a:gd name="T51" fmla="*/ 46 h 92"/>
                  <a:gd name="T52" fmla="*/ 20 w 259"/>
                  <a:gd name="T53" fmla="*/ 56 h 92"/>
                  <a:gd name="T54" fmla="*/ 31 w 259"/>
                  <a:gd name="T55" fmla="*/ 65 h 92"/>
                  <a:gd name="T56" fmla="*/ 44 w 259"/>
                  <a:gd name="T57" fmla="*/ 72 h 92"/>
                  <a:gd name="T58" fmla="*/ 58 w 259"/>
                  <a:gd name="T59" fmla="*/ 78 h 92"/>
                  <a:gd name="T60" fmla="*/ 74 w 259"/>
                  <a:gd name="T61" fmla="*/ 82 h 92"/>
                  <a:gd name="T62" fmla="*/ 89 w 259"/>
                  <a:gd name="T63" fmla="*/ 85 h 92"/>
                  <a:gd name="T64" fmla="*/ 107 w 259"/>
                  <a:gd name="T65" fmla="*/ 86 h 92"/>
                  <a:gd name="T66" fmla="*/ 124 w 259"/>
                  <a:gd name="T67" fmla="*/ 86 h 92"/>
                  <a:gd name="T68" fmla="*/ 142 w 259"/>
                  <a:gd name="T69" fmla="*/ 86 h 92"/>
                  <a:gd name="T70" fmla="*/ 159 w 259"/>
                  <a:gd name="T71" fmla="*/ 85 h 92"/>
                  <a:gd name="T72" fmla="*/ 175 w 259"/>
                  <a:gd name="T73" fmla="*/ 82 h 92"/>
                  <a:gd name="T74" fmla="*/ 191 w 259"/>
                  <a:gd name="T75" fmla="*/ 78 h 92"/>
                  <a:gd name="T76" fmla="*/ 206 w 259"/>
                  <a:gd name="T77" fmla="*/ 74 h 92"/>
                  <a:gd name="T78" fmla="*/ 211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7" y="41"/>
                    </a:lnTo>
                    <a:lnTo>
                      <a:pt x="197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1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59" y="59"/>
                    </a:lnTo>
                    <a:lnTo>
                      <a:pt x="47" y="56"/>
                    </a:lnTo>
                    <a:lnTo>
                      <a:pt x="34" y="51"/>
                    </a:lnTo>
                    <a:lnTo>
                      <a:pt x="23" y="45"/>
                    </a:lnTo>
                    <a:lnTo>
                      <a:pt x="14" y="37"/>
                    </a:lnTo>
                    <a:lnTo>
                      <a:pt x="8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1" y="18"/>
                    </a:lnTo>
                    <a:lnTo>
                      <a:pt x="3" y="25"/>
                    </a:lnTo>
                    <a:lnTo>
                      <a:pt x="5" y="33"/>
                    </a:lnTo>
                    <a:lnTo>
                      <a:pt x="8" y="40"/>
                    </a:lnTo>
                    <a:lnTo>
                      <a:pt x="12" y="46"/>
                    </a:lnTo>
                    <a:lnTo>
                      <a:pt x="20" y="56"/>
                    </a:lnTo>
                    <a:lnTo>
                      <a:pt x="31" y="65"/>
                    </a:lnTo>
                    <a:lnTo>
                      <a:pt x="44" y="72"/>
                    </a:lnTo>
                    <a:lnTo>
                      <a:pt x="58" y="78"/>
                    </a:lnTo>
                    <a:lnTo>
                      <a:pt x="74" y="82"/>
                    </a:lnTo>
                    <a:lnTo>
                      <a:pt x="89" y="85"/>
                    </a:lnTo>
                    <a:lnTo>
                      <a:pt x="107" y="86"/>
                    </a:lnTo>
                    <a:lnTo>
                      <a:pt x="124" y="86"/>
                    </a:lnTo>
                    <a:lnTo>
                      <a:pt x="142" y="86"/>
                    </a:lnTo>
                    <a:lnTo>
                      <a:pt x="159" y="85"/>
                    </a:lnTo>
                    <a:lnTo>
                      <a:pt x="175" y="82"/>
                    </a:lnTo>
                    <a:lnTo>
                      <a:pt x="191" y="78"/>
                    </a:lnTo>
                    <a:lnTo>
                      <a:pt x="206" y="74"/>
                    </a:lnTo>
                    <a:lnTo>
                      <a:pt x="211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73" name="Rectangle 276">
              <a:extLst>
                <a:ext uri="{FF2B5EF4-FFF2-40B4-BE49-F238E27FC236}">
                  <a16:creationId xmlns:a16="http://schemas.microsoft.com/office/drawing/2014/main" id="{7CBD86BA-CC31-D5D5-3080-0019D5976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8335" y="2841453"/>
              <a:ext cx="718134" cy="37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1400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9E158D84-AABB-8246-ADED-54E7E2BA6296}"/>
              </a:ext>
            </a:extLst>
          </p:cNvPr>
          <p:cNvSpPr txBox="1"/>
          <p:nvPr/>
        </p:nvSpPr>
        <p:spPr>
          <a:xfrm>
            <a:off x="7167727" y="3889583"/>
            <a:ext cx="19297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AF3D6253-E2E9-14F6-9AD4-D704DC9092BE}"/>
              </a:ext>
            </a:extLst>
          </p:cNvPr>
          <p:cNvGrpSpPr/>
          <p:nvPr/>
        </p:nvGrpSpPr>
        <p:grpSpPr>
          <a:xfrm>
            <a:off x="5305146" y="1978357"/>
            <a:ext cx="1467407" cy="1915306"/>
            <a:chOff x="5305146" y="1978357"/>
            <a:chExt cx="1467407" cy="1915306"/>
          </a:xfrm>
        </p:grpSpPr>
        <p:sp>
          <p:nvSpPr>
            <p:cNvPr id="78" name="Freeform 27">
              <a:extLst>
                <a:ext uri="{FF2B5EF4-FFF2-40B4-BE49-F238E27FC236}">
                  <a16:creationId xmlns:a16="http://schemas.microsoft.com/office/drawing/2014/main" id="{9BB6ADCD-481D-5422-87D4-6DE652C85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146" y="1978357"/>
              <a:ext cx="1092023" cy="565918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2 w 768"/>
                <a:gd name="T11" fmla="*/ 390 h 398"/>
                <a:gd name="T12" fmla="*/ 14 w 768"/>
                <a:gd name="T13" fmla="*/ 384 h 398"/>
                <a:gd name="T14" fmla="*/ 9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1 w 768"/>
                <a:gd name="T27" fmla="*/ 68 h 398"/>
                <a:gd name="T28" fmla="*/ 3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3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1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7 w 768"/>
                <a:gd name="T55" fmla="*/ 9 h 398"/>
                <a:gd name="T56" fmla="*/ 754 w 768"/>
                <a:gd name="T57" fmla="*/ 14 h 398"/>
                <a:gd name="T58" fmla="*/ 760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60 w 768"/>
                <a:gd name="T75" fmla="*/ 378 h 398"/>
                <a:gd name="T76" fmla="*/ 754 w 768"/>
                <a:gd name="T77" fmla="*/ 384 h 398"/>
                <a:gd name="T78" fmla="*/ 747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2" y="390"/>
                  </a:lnTo>
                  <a:lnTo>
                    <a:pt x="14" y="384"/>
                  </a:lnTo>
                  <a:lnTo>
                    <a:pt x="9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3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1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7" y="9"/>
                  </a:lnTo>
                  <a:lnTo>
                    <a:pt x="754" y="14"/>
                  </a:lnTo>
                  <a:lnTo>
                    <a:pt x="760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60" y="378"/>
                  </a:lnTo>
                  <a:lnTo>
                    <a:pt x="754" y="384"/>
                  </a:lnTo>
                  <a:lnTo>
                    <a:pt x="747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79" name="Freeform 28">
              <a:extLst>
                <a:ext uri="{FF2B5EF4-FFF2-40B4-BE49-F238E27FC236}">
                  <a16:creationId xmlns:a16="http://schemas.microsoft.com/office/drawing/2014/main" id="{E9396F15-AB5B-1FB7-6EE5-CC29A8670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952" y="2911127"/>
              <a:ext cx="1090601" cy="565918"/>
            </a:xfrm>
            <a:custGeom>
              <a:avLst/>
              <a:gdLst>
                <a:gd name="T0" fmla="*/ 48 w 767"/>
                <a:gd name="T1" fmla="*/ 0 h 398"/>
                <a:gd name="T2" fmla="*/ 719 w 767"/>
                <a:gd name="T3" fmla="*/ 0 h 398"/>
                <a:gd name="T4" fmla="*/ 719 w 767"/>
                <a:gd name="T5" fmla="*/ 0 h 398"/>
                <a:gd name="T6" fmla="*/ 730 w 767"/>
                <a:gd name="T7" fmla="*/ 1 h 398"/>
                <a:gd name="T8" fmla="*/ 739 w 767"/>
                <a:gd name="T9" fmla="*/ 4 h 398"/>
                <a:gd name="T10" fmla="*/ 746 w 767"/>
                <a:gd name="T11" fmla="*/ 8 h 398"/>
                <a:gd name="T12" fmla="*/ 753 w 767"/>
                <a:gd name="T13" fmla="*/ 14 h 398"/>
                <a:gd name="T14" fmla="*/ 759 w 767"/>
                <a:gd name="T15" fmla="*/ 21 h 398"/>
                <a:gd name="T16" fmla="*/ 763 w 767"/>
                <a:gd name="T17" fmla="*/ 28 h 398"/>
                <a:gd name="T18" fmla="*/ 767 w 767"/>
                <a:gd name="T19" fmla="*/ 37 h 398"/>
                <a:gd name="T20" fmla="*/ 767 w 767"/>
                <a:gd name="T21" fmla="*/ 48 h 398"/>
                <a:gd name="T22" fmla="*/ 767 w 767"/>
                <a:gd name="T23" fmla="*/ 322 h 398"/>
                <a:gd name="T24" fmla="*/ 767 w 767"/>
                <a:gd name="T25" fmla="*/ 322 h 398"/>
                <a:gd name="T26" fmla="*/ 767 w 767"/>
                <a:gd name="T27" fmla="*/ 330 h 398"/>
                <a:gd name="T28" fmla="*/ 766 w 767"/>
                <a:gd name="T29" fmla="*/ 338 h 398"/>
                <a:gd name="T30" fmla="*/ 762 w 767"/>
                <a:gd name="T31" fmla="*/ 352 h 398"/>
                <a:gd name="T32" fmla="*/ 754 w 767"/>
                <a:gd name="T33" fmla="*/ 365 h 398"/>
                <a:gd name="T34" fmla="*/ 745 w 767"/>
                <a:gd name="T35" fmla="*/ 376 h 398"/>
                <a:gd name="T36" fmla="*/ 735 w 767"/>
                <a:gd name="T37" fmla="*/ 385 h 398"/>
                <a:gd name="T38" fmla="*/ 722 w 767"/>
                <a:gd name="T39" fmla="*/ 392 h 398"/>
                <a:gd name="T40" fmla="*/ 708 w 767"/>
                <a:gd name="T41" fmla="*/ 397 h 398"/>
                <a:gd name="T42" fmla="*/ 700 w 767"/>
                <a:gd name="T43" fmla="*/ 397 h 398"/>
                <a:gd name="T44" fmla="*/ 692 w 767"/>
                <a:gd name="T45" fmla="*/ 398 h 398"/>
                <a:gd name="T46" fmla="*/ 48 w 767"/>
                <a:gd name="T47" fmla="*/ 398 h 398"/>
                <a:gd name="T48" fmla="*/ 48 w 767"/>
                <a:gd name="T49" fmla="*/ 398 h 398"/>
                <a:gd name="T50" fmla="*/ 38 w 767"/>
                <a:gd name="T51" fmla="*/ 397 h 398"/>
                <a:gd name="T52" fmla="*/ 29 w 767"/>
                <a:gd name="T53" fmla="*/ 394 h 398"/>
                <a:gd name="T54" fmla="*/ 21 w 767"/>
                <a:gd name="T55" fmla="*/ 389 h 398"/>
                <a:gd name="T56" fmla="*/ 15 w 767"/>
                <a:gd name="T57" fmla="*/ 384 h 398"/>
                <a:gd name="T58" fmla="*/ 8 w 767"/>
                <a:gd name="T59" fmla="*/ 376 h 398"/>
                <a:gd name="T60" fmla="*/ 4 w 767"/>
                <a:gd name="T61" fmla="*/ 369 h 398"/>
                <a:gd name="T62" fmla="*/ 0 w 767"/>
                <a:gd name="T63" fmla="*/ 360 h 398"/>
                <a:gd name="T64" fmla="*/ 0 w 767"/>
                <a:gd name="T65" fmla="*/ 350 h 398"/>
                <a:gd name="T66" fmla="*/ 0 w 767"/>
                <a:gd name="T67" fmla="*/ 48 h 398"/>
                <a:gd name="T68" fmla="*/ 0 w 767"/>
                <a:gd name="T69" fmla="*/ 48 h 398"/>
                <a:gd name="T70" fmla="*/ 0 w 767"/>
                <a:gd name="T71" fmla="*/ 37 h 398"/>
                <a:gd name="T72" fmla="*/ 4 w 767"/>
                <a:gd name="T73" fmla="*/ 28 h 398"/>
                <a:gd name="T74" fmla="*/ 8 w 767"/>
                <a:gd name="T75" fmla="*/ 21 h 398"/>
                <a:gd name="T76" fmla="*/ 15 w 767"/>
                <a:gd name="T77" fmla="*/ 14 h 398"/>
                <a:gd name="T78" fmla="*/ 21 w 767"/>
                <a:gd name="T79" fmla="*/ 8 h 398"/>
                <a:gd name="T80" fmla="*/ 29 w 767"/>
                <a:gd name="T81" fmla="*/ 4 h 398"/>
                <a:gd name="T82" fmla="*/ 38 w 767"/>
                <a:gd name="T83" fmla="*/ 1 h 398"/>
                <a:gd name="T84" fmla="*/ 48 w 767"/>
                <a:gd name="T85" fmla="*/ 0 h 398"/>
                <a:gd name="T86" fmla="*/ 48 w 767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48" y="0"/>
                  </a:moveTo>
                  <a:lnTo>
                    <a:pt x="719" y="0"/>
                  </a:lnTo>
                  <a:lnTo>
                    <a:pt x="719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3" y="28"/>
                  </a:lnTo>
                  <a:lnTo>
                    <a:pt x="767" y="37"/>
                  </a:lnTo>
                  <a:lnTo>
                    <a:pt x="767" y="48"/>
                  </a:lnTo>
                  <a:lnTo>
                    <a:pt x="767" y="322"/>
                  </a:lnTo>
                  <a:lnTo>
                    <a:pt x="767" y="322"/>
                  </a:lnTo>
                  <a:lnTo>
                    <a:pt x="767" y="330"/>
                  </a:lnTo>
                  <a:lnTo>
                    <a:pt x="766" y="338"/>
                  </a:lnTo>
                  <a:lnTo>
                    <a:pt x="762" y="352"/>
                  </a:lnTo>
                  <a:lnTo>
                    <a:pt x="754" y="365"/>
                  </a:lnTo>
                  <a:lnTo>
                    <a:pt x="745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1" y="389"/>
                  </a:lnTo>
                  <a:lnTo>
                    <a:pt x="15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0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5" y="14"/>
                  </a:lnTo>
                  <a:lnTo>
                    <a:pt x="21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0" name="Freeform 29">
              <a:extLst>
                <a:ext uri="{FF2B5EF4-FFF2-40B4-BE49-F238E27FC236}">
                  <a16:creationId xmlns:a16="http://schemas.microsoft.com/office/drawing/2014/main" id="{C84FD008-2179-061A-84D2-438FB70A6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8992" y="2086422"/>
              <a:ext cx="1282557" cy="1282557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49 w 902"/>
                <a:gd name="T7" fmla="*/ 901 h 902"/>
                <a:gd name="T8" fmla="*/ 37 w 902"/>
                <a:gd name="T9" fmla="*/ 897 h 902"/>
                <a:gd name="T10" fmla="*/ 27 w 902"/>
                <a:gd name="T11" fmla="*/ 892 h 902"/>
                <a:gd name="T12" fmla="*/ 18 w 902"/>
                <a:gd name="T13" fmla="*/ 884 h 902"/>
                <a:gd name="T14" fmla="*/ 10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0 w 902"/>
                <a:gd name="T31" fmla="*/ 27 h 902"/>
                <a:gd name="T32" fmla="*/ 18 w 902"/>
                <a:gd name="T33" fmla="*/ 18 h 902"/>
                <a:gd name="T34" fmla="*/ 27 w 902"/>
                <a:gd name="T35" fmla="*/ 10 h 902"/>
                <a:gd name="T36" fmla="*/ 37 w 902"/>
                <a:gd name="T37" fmla="*/ 5 h 902"/>
                <a:gd name="T38" fmla="*/ 49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1 w 902"/>
                <a:gd name="T47" fmla="*/ 1 h 902"/>
                <a:gd name="T48" fmla="*/ 863 w 902"/>
                <a:gd name="T49" fmla="*/ 5 h 902"/>
                <a:gd name="T50" fmla="*/ 873 w 902"/>
                <a:gd name="T51" fmla="*/ 10 h 902"/>
                <a:gd name="T52" fmla="*/ 884 w 902"/>
                <a:gd name="T53" fmla="*/ 18 h 902"/>
                <a:gd name="T54" fmla="*/ 890 w 902"/>
                <a:gd name="T55" fmla="*/ 27 h 902"/>
                <a:gd name="T56" fmla="*/ 896 w 902"/>
                <a:gd name="T57" fmla="*/ 39 h 902"/>
                <a:gd name="T58" fmla="*/ 900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0 w 902"/>
                <a:gd name="T67" fmla="*/ 853 h 902"/>
                <a:gd name="T68" fmla="*/ 896 w 902"/>
                <a:gd name="T69" fmla="*/ 865 h 902"/>
                <a:gd name="T70" fmla="*/ 890 w 902"/>
                <a:gd name="T71" fmla="*/ 875 h 902"/>
                <a:gd name="T72" fmla="*/ 884 w 902"/>
                <a:gd name="T73" fmla="*/ 884 h 902"/>
                <a:gd name="T74" fmla="*/ 873 w 902"/>
                <a:gd name="T75" fmla="*/ 892 h 902"/>
                <a:gd name="T76" fmla="*/ 863 w 902"/>
                <a:gd name="T77" fmla="*/ 897 h 902"/>
                <a:gd name="T78" fmla="*/ 851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1" y="1"/>
                  </a:lnTo>
                  <a:lnTo>
                    <a:pt x="863" y="5"/>
                  </a:lnTo>
                  <a:lnTo>
                    <a:pt x="873" y="10"/>
                  </a:lnTo>
                  <a:lnTo>
                    <a:pt x="884" y="18"/>
                  </a:lnTo>
                  <a:lnTo>
                    <a:pt x="890" y="27"/>
                  </a:lnTo>
                  <a:lnTo>
                    <a:pt x="896" y="39"/>
                  </a:lnTo>
                  <a:lnTo>
                    <a:pt x="900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0" y="853"/>
                  </a:lnTo>
                  <a:lnTo>
                    <a:pt x="896" y="865"/>
                  </a:lnTo>
                  <a:lnTo>
                    <a:pt x="890" y="875"/>
                  </a:lnTo>
                  <a:lnTo>
                    <a:pt x="884" y="884"/>
                  </a:lnTo>
                  <a:lnTo>
                    <a:pt x="873" y="892"/>
                  </a:lnTo>
                  <a:lnTo>
                    <a:pt x="863" y="897"/>
                  </a:lnTo>
                  <a:lnTo>
                    <a:pt x="851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81" name="Freeform 30">
              <a:extLst>
                <a:ext uri="{FF2B5EF4-FFF2-40B4-BE49-F238E27FC236}">
                  <a16:creationId xmlns:a16="http://schemas.microsoft.com/office/drawing/2014/main" id="{1665BDB2-9A80-1BCD-8FB1-5C3A67E92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755" y="2713482"/>
              <a:ext cx="143613" cy="1180181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39 w 101"/>
                <a:gd name="T5" fmla="*/ 0 h 830"/>
                <a:gd name="T6" fmla="*/ 39 w 101"/>
                <a:gd name="T7" fmla="*/ 729 h 830"/>
                <a:gd name="T8" fmla="*/ 39 w 101"/>
                <a:gd name="T9" fmla="*/ 729 h 830"/>
                <a:gd name="T10" fmla="*/ 31 w 101"/>
                <a:gd name="T11" fmla="*/ 732 h 830"/>
                <a:gd name="T12" fmla="*/ 24 w 101"/>
                <a:gd name="T13" fmla="*/ 736 h 830"/>
                <a:gd name="T14" fmla="*/ 17 w 101"/>
                <a:gd name="T15" fmla="*/ 741 h 830"/>
                <a:gd name="T16" fmla="*/ 11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0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0 w 101"/>
                <a:gd name="T29" fmla="*/ 788 h 830"/>
                <a:gd name="T30" fmla="*/ 4 w 101"/>
                <a:gd name="T31" fmla="*/ 799 h 830"/>
                <a:gd name="T32" fmla="*/ 8 w 101"/>
                <a:gd name="T33" fmla="*/ 807 h 830"/>
                <a:gd name="T34" fmla="*/ 15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1 w 101"/>
                <a:gd name="T43" fmla="*/ 830 h 830"/>
                <a:gd name="T44" fmla="*/ 51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7 w 101"/>
                <a:gd name="T53" fmla="*/ 814 h 830"/>
                <a:gd name="T54" fmla="*/ 92 w 101"/>
                <a:gd name="T55" fmla="*/ 807 h 830"/>
                <a:gd name="T56" fmla="*/ 97 w 101"/>
                <a:gd name="T57" fmla="*/ 799 h 830"/>
                <a:gd name="T58" fmla="*/ 100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0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89 w 101"/>
                <a:gd name="T71" fmla="*/ 747 h 830"/>
                <a:gd name="T72" fmla="*/ 84 w 101"/>
                <a:gd name="T73" fmla="*/ 741 h 830"/>
                <a:gd name="T74" fmla="*/ 78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39" y="0"/>
                  </a:lnTo>
                  <a:lnTo>
                    <a:pt x="39" y="729"/>
                  </a:lnTo>
                  <a:lnTo>
                    <a:pt x="39" y="729"/>
                  </a:lnTo>
                  <a:lnTo>
                    <a:pt x="31" y="732"/>
                  </a:lnTo>
                  <a:lnTo>
                    <a:pt x="24" y="736"/>
                  </a:lnTo>
                  <a:lnTo>
                    <a:pt x="17" y="741"/>
                  </a:lnTo>
                  <a:lnTo>
                    <a:pt x="11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0" y="788"/>
                  </a:lnTo>
                  <a:lnTo>
                    <a:pt x="4" y="799"/>
                  </a:lnTo>
                  <a:lnTo>
                    <a:pt x="8" y="807"/>
                  </a:lnTo>
                  <a:lnTo>
                    <a:pt x="15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2" y="807"/>
                  </a:lnTo>
                  <a:lnTo>
                    <a:pt x="97" y="799"/>
                  </a:lnTo>
                  <a:lnTo>
                    <a:pt x="100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89" y="747"/>
                  </a:lnTo>
                  <a:lnTo>
                    <a:pt x="84" y="741"/>
                  </a:lnTo>
                  <a:lnTo>
                    <a:pt x="78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24C28F3-4A2A-348D-ACD5-6EC35BBE4C3E}"/>
                </a:ext>
              </a:extLst>
            </p:cNvPr>
            <p:cNvGrpSpPr/>
            <p:nvPr/>
          </p:nvGrpSpPr>
          <p:grpSpPr>
            <a:xfrm>
              <a:off x="5818455" y="2299708"/>
              <a:ext cx="427994" cy="426571"/>
              <a:chOff x="5849939" y="2444750"/>
              <a:chExt cx="477838" cy="476250"/>
            </a:xfrm>
          </p:grpSpPr>
          <p:sp>
            <p:nvSpPr>
              <p:cNvPr id="85" name="Freeform 31">
                <a:extLst>
                  <a:ext uri="{FF2B5EF4-FFF2-40B4-BE49-F238E27FC236}">
                    <a16:creationId xmlns:a16="http://schemas.microsoft.com/office/drawing/2014/main" id="{5CB2EE4D-8146-3B81-04CB-4A151BCFB9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6614" y="2492375"/>
                <a:ext cx="411163" cy="247650"/>
              </a:xfrm>
              <a:custGeom>
                <a:avLst/>
                <a:gdLst>
                  <a:gd name="T0" fmla="*/ 230 w 259"/>
                  <a:gd name="T1" fmla="*/ 110 h 156"/>
                  <a:gd name="T2" fmla="*/ 259 w 259"/>
                  <a:gd name="T3" fmla="*/ 137 h 156"/>
                  <a:gd name="T4" fmla="*/ 259 w 259"/>
                  <a:gd name="T5" fmla="*/ 156 h 156"/>
                  <a:gd name="T6" fmla="*/ 222 w 259"/>
                  <a:gd name="T7" fmla="*/ 122 h 156"/>
                  <a:gd name="T8" fmla="*/ 230 w 259"/>
                  <a:gd name="T9" fmla="*/ 110 h 156"/>
                  <a:gd name="T10" fmla="*/ 230 w 259"/>
                  <a:gd name="T11" fmla="*/ 110 h 156"/>
                  <a:gd name="T12" fmla="*/ 0 w 259"/>
                  <a:gd name="T13" fmla="*/ 20 h 156"/>
                  <a:gd name="T14" fmla="*/ 36 w 259"/>
                  <a:gd name="T15" fmla="*/ 0 h 156"/>
                  <a:gd name="T16" fmla="*/ 36 w 259"/>
                  <a:gd name="T17" fmla="*/ 0 h 156"/>
                  <a:gd name="T18" fmla="*/ 39 w 259"/>
                  <a:gd name="T19" fmla="*/ 0 h 156"/>
                  <a:gd name="T20" fmla="*/ 41 w 259"/>
                  <a:gd name="T21" fmla="*/ 0 h 156"/>
                  <a:gd name="T22" fmla="*/ 44 w 259"/>
                  <a:gd name="T23" fmla="*/ 2 h 156"/>
                  <a:gd name="T24" fmla="*/ 45 w 259"/>
                  <a:gd name="T25" fmla="*/ 4 h 156"/>
                  <a:gd name="T26" fmla="*/ 45 w 259"/>
                  <a:gd name="T27" fmla="*/ 4 h 156"/>
                  <a:gd name="T28" fmla="*/ 74 w 259"/>
                  <a:gd name="T29" fmla="*/ 62 h 156"/>
                  <a:gd name="T30" fmla="*/ 106 w 259"/>
                  <a:gd name="T31" fmla="*/ 38 h 156"/>
                  <a:gd name="T32" fmla="*/ 106 w 259"/>
                  <a:gd name="T33" fmla="*/ 38 h 156"/>
                  <a:gd name="T34" fmla="*/ 107 w 259"/>
                  <a:gd name="T35" fmla="*/ 37 h 156"/>
                  <a:gd name="T36" fmla="*/ 110 w 259"/>
                  <a:gd name="T37" fmla="*/ 37 h 156"/>
                  <a:gd name="T38" fmla="*/ 112 w 259"/>
                  <a:gd name="T39" fmla="*/ 37 h 156"/>
                  <a:gd name="T40" fmla="*/ 115 w 259"/>
                  <a:gd name="T41" fmla="*/ 39 h 156"/>
                  <a:gd name="T42" fmla="*/ 151 w 259"/>
                  <a:gd name="T43" fmla="*/ 71 h 156"/>
                  <a:gd name="T44" fmla="*/ 175 w 259"/>
                  <a:gd name="T45" fmla="*/ 64 h 156"/>
                  <a:gd name="T46" fmla="*/ 175 w 259"/>
                  <a:gd name="T47" fmla="*/ 64 h 156"/>
                  <a:gd name="T48" fmla="*/ 179 w 259"/>
                  <a:gd name="T49" fmla="*/ 64 h 156"/>
                  <a:gd name="T50" fmla="*/ 183 w 259"/>
                  <a:gd name="T51" fmla="*/ 65 h 156"/>
                  <a:gd name="T52" fmla="*/ 183 w 259"/>
                  <a:gd name="T53" fmla="*/ 65 h 156"/>
                  <a:gd name="T54" fmla="*/ 196 w 259"/>
                  <a:gd name="T55" fmla="*/ 78 h 156"/>
                  <a:gd name="T56" fmla="*/ 187 w 259"/>
                  <a:gd name="T57" fmla="*/ 89 h 156"/>
                  <a:gd name="T58" fmla="*/ 175 w 259"/>
                  <a:gd name="T59" fmla="*/ 78 h 156"/>
                  <a:gd name="T60" fmla="*/ 151 w 259"/>
                  <a:gd name="T61" fmla="*/ 86 h 156"/>
                  <a:gd name="T62" fmla="*/ 151 w 259"/>
                  <a:gd name="T63" fmla="*/ 86 h 156"/>
                  <a:gd name="T64" fmla="*/ 151 w 259"/>
                  <a:gd name="T65" fmla="*/ 86 h 156"/>
                  <a:gd name="T66" fmla="*/ 148 w 259"/>
                  <a:gd name="T67" fmla="*/ 86 h 156"/>
                  <a:gd name="T68" fmla="*/ 145 w 259"/>
                  <a:gd name="T69" fmla="*/ 84 h 156"/>
                  <a:gd name="T70" fmla="*/ 110 w 259"/>
                  <a:gd name="T71" fmla="*/ 52 h 156"/>
                  <a:gd name="T72" fmla="*/ 75 w 259"/>
                  <a:gd name="T73" fmla="*/ 79 h 156"/>
                  <a:gd name="T74" fmla="*/ 75 w 259"/>
                  <a:gd name="T75" fmla="*/ 79 h 156"/>
                  <a:gd name="T76" fmla="*/ 75 w 259"/>
                  <a:gd name="T77" fmla="*/ 79 h 156"/>
                  <a:gd name="T78" fmla="*/ 74 w 259"/>
                  <a:gd name="T79" fmla="*/ 79 h 156"/>
                  <a:gd name="T80" fmla="*/ 74 w 259"/>
                  <a:gd name="T81" fmla="*/ 79 h 156"/>
                  <a:gd name="T82" fmla="*/ 71 w 259"/>
                  <a:gd name="T83" fmla="*/ 80 h 156"/>
                  <a:gd name="T84" fmla="*/ 69 w 259"/>
                  <a:gd name="T85" fmla="*/ 79 h 156"/>
                  <a:gd name="T86" fmla="*/ 66 w 259"/>
                  <a:gd name="T87" fmla="*/ 78 h 156"/>
                  <a:gd name="T88" fmla="*/ 65 w 259"/>
                  <a:gd name="T89" fmla="*/ 76 h 156"/>
                  <a:gd name="T90" fmla="*/ 36 w 259"/>
                  <a:gd name="T91" fmla="*/ 17 h 156"/>
                  <a:gd name="T92" fmla="*/ 0 w 259"/>
                  <a:gd name="T93" fmla="*/ 35 h 156"/>
                  <a:gd name="T94" fmla="*/ 0 w 259"/>
                  <a:gd name="T95" fmla="*/ 20 h 156"/>
                  <a:gd name="T96" fmla="*/ 0 w 259"/>
                  <a:gd name="T97" fmla="*/ 2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56">
                    <a:moveTo>
                      <a:pt x="230" y="110"/>
                    </a:moveTo>
                    <a:lnTo>
                      <a:pt x="259" y="137"/>
                    </a:lnTo>
                    <a:lnTo>
                      <a:pt x="259" y="156"/>
                    </a:lnTo>
                    <a:lnTo>
                      <a:pt x="222" y="122"/>
                    </a:lnTo>
                    <a:lnTo>
                      <a:pt x="230" y="110"/>
                    </a:lnTo>
                    <a:lnTo>
                      <a:pt x="230" y="110"/>
                    </a:lnTo>
                    <a:close/>
                    <a:moveTo>
                      <a:pt x="0" y="20"/>
                    </a:moveTo>
                    <a:lnTo>
                      <a:pt x="36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1" y="0"/>
                    </a:lnTo>
                    <a:lnTo>
                      <a:pt x="44" y="2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74" y="62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7" y="37"/>
                    </a:lnTo>
                    <a:lnTo>
                      <a:pt x="110" y="37"/>
                    </a:lnTo>
                    <a:lnTo>
                      <a:pt x="112" y="37"/>
                    </a:lnTo>
                    <a:lnTo>
                      <a:pt x="115" y="39"/>
                    </a:lnTo>
                    <a:lnTo>
                      <a:pt x="151" y="71"/>
                    </a:lnTo>
                    <a:lnTo>
                      <a:pt x="175" y="64"/>
                    </a:lnTo>
                    <a:lnTo>
                      <a:pt x="175" y="64"/>
                    </a:lnTo>
                    <a:lnTo>
                      <a:pt x="179" y="64"/>
                    </a:lnTo>
                    <a:lnTo>
                      <a:pt x="183" y="65"/>
                    </a:lnTo>
                    <a:lnTo>
                      <a:pt x="183" y="65"/>
                    </a:lnTo>
                    <a:lnTo>
                      <a:pt x="196" y="78"/>
                    </a:lnTo>
                    <a:lnTo>
                      <a:pt x="187" y="89"/>
                    </a:lnTo>
                    <a:lnTo>
                      <a:pt x="175" y="78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48" y="86"/>
                    </a:lnTo>
                    <a:lnTo>
                      <a:pt x="145" y="84"/>
                    </a:lnTo>
                    <a:lnTo>
                      <a:pt x="110" y="52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1" y="80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5" y="76"/>
                    </a:lnTo>
                    <a:lnTo>
                      <a:pt x="36" y="17"/>
                    </a:lnTo>
                    <a:lnTo>
                      <a:pt x="0" y="3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6" name="Freeform 32">
                <a:extLst>
                  <a:ext uri="{FF2B5EF4-FFF2-40B4-BE49-F238E27FC236}">
                    <a16:creationId xmlns:a16="http://schemas.microsoft.com/office/drawing/2014/main" id="{4488C035-C8A3-CD97-B6BD-316EB1324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6614" y="2509838"/>
                <a:ext cx="411163" cy="346075"/>
              </a:xfrm>
              <a:custGeom>
                <a:avLst/>
                <a:gdLst>
                  <a:gd name="T0" fmla="*/ 0 w 259"/>
                  <a:gd name="T1" fmla="*/ 196 h 218"/>
                  <a:gd name="T2" fmla="*/ 41 w 259"/>
                  <a:gd name="T3" fmla="*/ 148 h 218"/>
                  <a:gd name="T4" fmla="*/ 41 w 259"/>
                  <a:gd name="T5" fmla="*/ 148 h 218"/>
                  <a:gd name="T6" fmla="*/ 44 w 259"/>
                  <a:gd name="T7" fmla="*/ 145 h 218"/>
                  <a:gd name="T8" fmla="*/ 48 w 259"/>
                  <a:gd name="T9" fmla="*/ 144 h 218"/>
                  <a:gd name="T10" fmla="*/ 51 w 259"/>
                  <a:gd name="T11" fmla="*/ 144 h 218"/>
                  <a:gd name="T12" fmla="*/ 54 w 259"/>
                  <a:gd name="T13" fmla="*/ 145 h 218"/>
                  <a:gd name="T14" fmla="*/ 76 w 259"/>
                  <a:gd name="T15" fmla="*/ 156 h 218"/>
                  <a:gd name="T16" fmla="*/ 112 w 259"/>
                  <a:gd name="T17" fmla="*/ 108 h 218"/>
                  <a:gd name="T18" fmla="*/ 112 w 259"/>
                  <a:gd name="T19" fmla="*/ 108 h 218"/>
                  <a:gd name="T20" fmla="*/ 115 w 259"/>
                  <a:gd name="T21" fmla="*/ 104 h 218"/>
                  <a:gd name="T22" fmla="*/ 120 w 259"/>
                  <a:gd name="T23" fmla="*/ 103 h 218"/>
                  <a:gd name="T24" fmla="*/ 124 w 259"/>
                  <a:gd name="T25" fmla="*/ 104 h 218"/>
                  <a:gd name="T26" fmla="*/ 129 w 259"/>
                  <a:gd name="T27" fmla="*/ 105 h 218"/>
                  <a:gd name="T28" fmla="*/ 163 w 259"/>
                  <a:gd name="T29" fmla="*/ 133 h 218"/>
                  <a:gd name="T30" fmla="*/ 259 w 259"/>
                  <a:gd name="T31" fmla="*/ 0 h 218"/>
                  <a:gd name="T32" fmla="*/ 259 w 259"/>
                  <a:gd name="T33" fmla="*/ 40 h 218"/>
                  <a:gd name="T34" fmla="*/ 174 w 259"/>
                  <a:gd name="T35" fmla="*/ 156 h 218"/>
                  <a:gd name="T36" fmla="*/ 174 w 259"/>
                  <a:gd name="T37" fmla="*/ 156 h 218"/>
                  <a:gd name="T38" fmla="*/ 174 w 259"/>
                  <a:gd name="T39" fmla="*/ 156 h 218"/>
                  <a:gd name="T40" fmla="*/ 174 w 259"/>
                  <a:gd name="T41" fmla="*/ 156 h 218"/>
                  <a:gd name="T42" fmla="*/ 170 w 259"/>
                  <a:gd name="T43" fmla="*/ 160 h 218"/>
                  <a:gd name="T44" fmla="*/ 166 w 259"/>
                  <a:gd name="T45" fmla="*/ 161 h 218"/>
                  <a:gd name="T46" fmla="*/ 161 w 259"/>
                  <a:gd name="T47" fmla="*/ 160 h 218"/>
                  <a:gd name="T48" fmla="*/ 157 w 259"/>
                  <a:gd name="T49" fmla="*/ 158 h 218"/>
                  <a:gd name="T50" fmla="*/ 124 w 259"/>
                  <a:gd name="T51" fmla="*/ 131 h 218"/>
                  <a:gd name="T52" fmla="*/ 90 w 259"/>
                  <a:gd name="T53" fmla="*/ 176 h 218"/>
                  <a:gd name="T54" fmla="*/ 90 w 259"/>
                  <a:gd name="T55" fmla="*/ 176 h 218"/>
                  <a:gd name="T56" fmla="*/ 87 w 259"/>
                  <a:gd name="T57" fmla="*/ 179 h 218"/>
                  <a:gd name="T58" fmla="*/ 84 w 259"/>
                  <a:gd name="T59" fmla="*/ 181 h 218"/>
                  <a:gd name="T60" fmla="*/ 80 w 259"/>
                  <a:gd name="T61" fmla="*/ 181 h 218"/>
                  <a:gd name="T62" fmla="*/ 75 w 259"/>
                  <a:gd name="T63" fmla="*/ 180 h 218"/>
                  <a:gd name="T64" fmla="*/ 53 w 259"/>
                  <a:gd name="T65" fmla="*/ 170 h 218"/>
                  <a:gd name="T66" fmla="*/ 13 w 259"/>
                  <a:gd name="T67" fmla="*/ 218 h 218"/>
                  <a:gd name="T68" fmla="*/ 0 w 259"/>
                  <a:gd name="T69" fmla="*/ 218 h 218"/>
                  <a:gd name="T70" fmla="*/ 0 w 259"/>
                  <a:gd name="T71" fmla="*/ 196 h 218"/>
                  <a:gd name="T72" fmla="*/ 0 w 259"/>
                  <a:gd name="T73" fmla="*/ 19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9" h="218">
                    <a:moveTo>
                      <a:pt x="0" y="196"/>
                    </a:moveTo>
                    <a:lnTo>
                      <a:pt x="41" y="148"/>
                    </a:lnTo>
                    <a:lnTo>
                      <a:pt x="41" y="148"/>
                    </a:lnTo>
                    <a:lnTo>
                      <a:pt x="44" y="145"/>
                    </a:lnTo>
                    <a:lnTo>
                      <a:pt x="48" y="144"/>
                    </a:lnTo>
                    <a:lnTo>
                      <a:pt x="51" y="144"/>
                    </a:lnTo>
                    <a:lnTo>
                      <a:pt x="54" y="145"/>
                    </a:lnTo>
                    <a:lnTo>
                      <a:pt x="76" y="156"/>
                    </a:lnTo>
                    <a:lnTo>
                      <a:pt x="112" y="108"/>
                    </a:lnTo>
                    <a:lnTo>
                      <a:pt x="112" y="108"/>
                    </a:lnTo>
                    <a:lnTo>
                      <a:pt x="115" y="104"/>
                    </a:lnTo>
                    <a:lnTo>
                      <a:pt x="120" y="103"/>
                    </a:lnTo>
                    <a:lnTo>
                      <a:pt x="124" y="104"/>
                    </a:lnTo>
                    <a:lnTo>
                      <a:pt x="129" y="105"/>
                    </a:lnTo>
                    <a:lnTo>
                      <a:pt x="163" y="133"/>
                    </a:lnTo>
                    <a:lnTo>
                      <a:pt x="259" y="0"/>
                    </a:lnTo>
                    <a:lnTo>
                      <a:pt x="259" y="40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0" y="160"/>
                    </a:lnTo>
                    <a:lnTo>
                      <a:pt x="166" y="161"/>
                    </a:lnTo>
                    <a:lnTo>
                      <a:pt x="161" y="160"/>
                    </a:lnTo>
                    <a:lnTo>
                      <a:pt x="157" y="158"/>
                    </a:lnTo>
                    <a:lnTo>
                      <a:pt x="124" y="131"/>
                    </a:lnTo>
                    <a:lnTo>
                      <a:pt x="90" y="176"/>
                    </a:lnTo>
                    <a:lnTo>
                      <a:pt x="90" y="176"/>
                    </a:lnTo>
                    <a:lnTo>
                      <a:pt x="87" y="179"/>
                    </a:lnTo>
                    <a:lnTo>
                      <a:pt x="84" y="181"/>
                    </a:lnTo>
                    <a:lnTo>
                      <a:pt x="80" y="181"/>
                    </a:lnTo>
                    <a:lnTo>
                      <a:pt x="75" y="180"/>
                    </a:lnTo>
                    <a:lnTo>
                      <a:pt x="53" y="170"/>
                    </a:lnTo>
                    <a:lnTo>
                      <a:pt x="13" y="218"/>
                    </a:lnTo>
                    <a:lnTo>
                      <a:pt x="0" y="218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87" name="Freeform 33">
                <a:extLst>
                  <a:ext uri="{FF2B5EF4-FFF2-40B4-BE49-F238E27FC236}">
                    <a16:creationId xmlns:a16="http://schemas.microsoft.com/office/drawing/2014/main" id="{89A6E963-B7C5-BDBB-96E8-9545B600C1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9939" y="2444750"/>
                <a:ext cx="477838" cy="476250"/>
              </a:xfrm>
              <a:custGeom>
                <a:avLst/>
                <a:gdLst>
                  <a:gd name="T0" fmla="*/ 22 w 301"/>
                  <a:gd name="T1" fmla="*/ 0 h 300"/>
                  <a:gd name="T2" fmla="*/ 42 w 301"/>
                  <a:gd name="T3" fmla="*/ 28 h 300"/>
                  <a:gd name="T4" fmla="*/ 28 w 301"/>
                  <a:gd name="T5" fmla="*/ 28 h 300"/>
                  <a:gd name="T6" fmla="*/ 28 w 301"/>
                  <a:gd name="T7" fmla="*/ 271 h 300"/>
                  <a:gd name="T8" fmla="*/ 273 w 301"/>
                  <a:gd name="T9" fmla="*/ 271 h 300"/>
                  <a:gd name="T10" fmla="*/ 273 w 301"/>
                  <a:gd name="T11" fmla="*/ 259 h 300"/>
                  <a:gd name="T12" fmla="*/ 301 w 301"/>
                  <a:gd name="T13" fmla="*/ 279 h 300"/>
                  <a:gd name="T14" fmla="*/ 273 w 301"/>
                  <a:gd name="T15" fmla="*/ 300 h 300"/>
                  <a:gd name="T16" fmla="*/ 273 w 301"/>
                  <a:gd name="T17" fmla="*/ 286 h 300"/>
                  <a:gd name="T18" fmla="*/ 28 w 301"/>
                  <a:gd name="T19" fmla="*/ 286 h 300"/>
                  <a:gd name="T20" fmla="*/ 28 w 301"/>
                  <a:gd name="T21" fmla="*/ 300 h 300"/>
                  <a:gd name="T22" fmla="*/ 14 w 301"/>
                  <a:gd name="T23" fmla="*/ 300 h 300"/>
                  <a:gd name="T24" fmla="*/ 14 w 301"/>
                  <a:gd name="T25" fmla="*/ 286 h 300"/>
                  <a:gd name="T26" fmla="*/ 0 w 301"/>
                  <a:gd name="T27" fmla="*/ 286 h 300"/>
                  <a:gd name="T28" fmla="*/ 0 w 301"/>
                  <a:gd name="T29" fmla="*/ 271 h 300"/>
                  <a:gd name="T30" fmla="*/ 14 w 301"/>
                  <a:gd name="T31" fmla="*/ 271 h 300"/>
                  <a:gd name="T32" fmla="*/ 14 w 301"/>
                  <a:gd name="T33" fmla="*/ 28 h 300"/>
                  <a:gd name="T34" fmla="*/ 0 w 301"/>
                  <a:gd name="T35" fmla="*/ 28 h 300"/>
                  <a:gd name="T36" fmla="*/ 22 w 301"/>
                  <a:gd name="T37" fmla="*/ 0 h 300"/>
                  <a:gd name="T38" fmla="*/ 22 w 301"/>
                  <a:gd name="T3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1" h="300">
                    <a:moveTo>
                      <a:pt x="22" y="0"/>
                    </a:moveTo>
                    <a:lnTo>
                      <a:pt x="42" y="28"/>
                    </a:lnTo>
                    <a:lnTo>
                      <a:pt x="28" y="28"/>
                    </a:lnTo>
                    <a:lnTo>
                      <a:pt x="28" y="271"/>
                    </a:lnTo>
                    <a:lnTo>
                      <a:pt x="273" y="271"/>
                    </a:lnTo>
                    <a:lnTo>
                      <a:pt x="273" y="259"/>
                    </a:lnTo>
                    <a:lnTo>
                      <a:pt x="301" y="279"/>
                    </a:lnTo>
                    <a:lnTo>
                      <a:pt x="273" y="300"/>
                    </a:lnTo>
                    <a:lnTo>
                      <a:pt x="273" y="286"/>
                    </a:lnTo>
                    <a:lnTo>
                      <a:pt x="28" y="286"/>
                    </a:lnTo>
                    <a:lnTo>
                      <a:pt x="28" y="300"/>
                    </a:lnTo>
                    <a:lnTo>
                      <a:pt x="14" y="300"/>
                    </a:lnTo>
                    <a:lnTo>
                      <a:pt x="14" y="286"/>
                    </a:lnTo>
                    <a:lnTo>
                      <a:pt x="0" y="286"/>
                    </a:lnTo>
                    <a:lnTo>
                      <a:pt x="0" y="271"/>
                    </a:lnTo>
                    <a:lnTo>
                      <a:pt x="14" y="271"/>
                    </a:lnTo>
                    <a:lnTo>
                      <a:pt x="14" y="28"/>
                    </a:lnTo>
                    <a:lnTo>
                      <a:pt x="0" y="28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83" name="Rectangle 515">
              <a:extLst>
                <a:ext uri="{FF2B5EF4-FFF2-40B4-BE49-F238E27FC236}">
                  <a16:creationId xmlns:a16="http://schemas.microsoft.com/office/drawing/2014/main" id="{5E8F6EE3-EEE4-36FE-8029-A81FA1832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6854" y="2841453"/>
              <a:ext cx="718134" cy="37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1398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6C425C91-AD6E-9A99-C3FA-900B44E2DFB2}"/>
              </a:ext>
            </a:extLst>
          </p:cNvPr>
          <p:cNvSpPr txBox="1"/>
          <p:nvPr/>
        </p:nvSpPr>
        <p:spPr>
          <a:xfrm>
            <a:off x="5088487" y="3889583"/>
            <a:ext cx="19297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F56F69C7-5C53-F38B-202F-6A1D5ED8F82B}"/>
              </a:ext>
            </a:extLst>
          </p:cNvPr>
          <p:cNvGrpSpPr/>
          <p:nvPr/>
        </p:nvGrpSpPr>
        <p:grpSpPr>
          <a:xfrm>
            <a:off x="3183667" y="1978357"/>
            <a:ext cx="1467406" cy="1915306"/>
            <a:chOff x="3183667" y="1978357"/>
            <a:chExt cx="1467406" cy="1915306"/>
          </a:xfrm>
        </p:grpSpPr>
        <p:sp>
          <p:nvSpPr>
            <p:cNvPr id="89" name="Freeform 9">
              <a:extLst>
                <a:ext uri="{FF2B5EF4-FFF2-40B4-BE49-F238E27FC236}">
                  <a16:creationId xmlns:a16="http://schemas.microsoft.com/office/drawing/2014/main" id="{F7AAFA13-BB29-09A5-F165-847023ECC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667" y="1978357"/>
              <a:ext cx="1090601" cy="565918"/>
            </a:xfrm>
            <a:custGeom>
              <a:avLst/>
              <a:gdLst>
                <a:gd name="T0" fmla="*/ 719 w 767"/>
                <a:gd name="T1" fmla="*/ 398 h 398"/>
                <a:gd name="T2" fmla="*/ 48 w 767"/>
                <a:gd name="T3" fmla="*/ 398 h 398"/>
                <a:gd name="T4" fmla="*/ 48 w 767"/>
                <a:gd name="T5" fmla="*/ 398 h 398"/>
                <a:gd name="T6" fmla="*/ 37 w 767"/>
                <a:gd name="T7" fmla="*/ 398 h 398"/>
                <a:gd name="T8" fmla="*/ 28 w 767"/>
                <a:gd name="T9" fmla="*/ 394 h 398"/>
                <a:gd name="T10" fmla="*/ 21 w 767"/>
                <a:gd name="T11" fmla="*/ 390 h 398"/>
                <a:gd name="T12" fmla="*/ 14 w 767"/>
                <a:gd name="T13" fmla="*/ 384 h 398"/>
                <a:gd name="T14" fmla="*/ 8 w 767"/>
                <a:gd name="T15" fmla="*/ 378 h 398"/>
                <a:gd name="T16" fmla="*/ 4 w 767"/>
                <a:gd name="T17" fmla="*/ 370 h 398"/>
                <a:gd name="T18" fmla="*/ 0 w 767"/>
                <a:gd name="T19" fmla="*/ 361 h 398"/>
                <a:gd name="T20" fmla="*/ 0 w 767"/>
                <a:gd name="T21" fmla="*/ 351 h 398"/>
                <a:gd name="T22" fmla="*/ 0 w 767"/>
                <a:gd name="T23" fmla="*/ 76 h 398"/>
                <a:gd name="T24" fmla="*/ 0 w 767"/>
                <a:gd name="T25" fmla="*/ 76 h 398"/>
                <a:gd name="T26" fmla="*/ 0 w 767"/>
                <a:gd name="T27" fmla="*/ 68 h 398"/>
                <a:gd name="T28" fmla="*/ 1 w 767"/>
                <a:gd name="T29" fmla="*/ 61 h 398"/>
                <a:gd name="T30" fmla="*/ 5 w 767"/>
                <a:gd name="T31" fmla="*/ 46 h 398"/>
                <a:gd name="T32" fmla="*/ 13 w 767"/>
                <a:gd name="T33" fmla="*/ 34 h 398"/>
                <a:gd name="T34" fmla="*/ 22 w 767"/>
                <a:gd name="T35" fmla="*/ 23 h 398"/>
                <a:gd name="T36" fmla="*/ 34 w 767"/>
                <a:gd name="T37" fmla="*/ 13 h 398"/>
                <a:gd name="T38" fmla="*/ 45 w 767"/>
                <a:gd name="T39" fmla="*/ 6 h 398"/>
                <a:gd name="T40" fmla="*/ 59 w 767"/>
                <a:gd name="T41" fmla="*/ 3 h 398"/>
                <a:gd name="T42" fmla="*/ 67 w 767"/>
                <a:gd name="T43" fmla="*/ 1 h 398"/>
                <a:gd name="T44" fmla="*/ 75 w 767"/>
                <a:gd name="T45" fmla="*/ 0 h 398"/>
                <a:gd name="T46" fmla="*/ 719 w 767"/>
                <a:gd name="T47" fmla="*/ 0 h 398"/>
                <a:gd name="T48" fmla="*/ 719 w 767"/>
                <a:gd name="T49" fmla="*/ 0 h 398"/>
                <a:gd name="T50" fmla="*/ 729 w 767"/>
                <a:gd name="T51" fmla="*/ 1 h 398"/>
                <a:gd name="T52" fmla="*/ 738 w 767"/>
                <a:gd name="T53" fmla="*/ 4 h 398"/>
                <a:gd name="T54" fmla="*/ 746 w 767"/>
                <a:gd name="T55" fmla="*/ 9 h 398"/>
                <a:gd name="T56" fmla="*/ 752 w 767"/>
                <a:gd name="T57" fmla="*/ 14 h 398"/>
                <a:gd name="T58" fmla="*/ 759 w 767"/>
                <a:gd name="T59" fmla="*/ 22 h 398"/>
                <a:gd name="T60" fmla="*/ 763 w 767"/>
                <a:gd name="T61" fmla="*/ 30 h 398"/>
                <a:gd name="T62" fmla="*/ 767 w 767"/>
                <a:gd name="T63" fmla="*/ 39 h 398"/>
                <a:gd name="T64" fmla="*/ 767 w 767"/>
                <a:gd name="T65" fmla="*/ 48 h 398"/>
                <a:gd name="T66" fmla="*/ 767 w 767"/>
                <a:gd name="T67" fmla="*/ 351 h 398"/>
                <a:gd name="T68" fmla="*/ 767 w 767"/>
                <a:gd name="T69" fmla="*/ 351 h 398"/>
                <a:gd name="T70" fmla="*/ 767 w 767"/>
                <a:gd name="T71" fmla="*/ 361 h 398"/>
                <a:gd name="T72" fmla="*/ 763 w 767"/>
                <a:gd name="T73" fmla="*/ 370 h 398"/>
                <a:gd name="T74" fmla="*/ 759 w 767"/>
                <a:gd name="T75" fmla="*/ 378 h 398"/>
                <a:gd name="T76" fmla="*/ 752 w 767"/>
                <a:gd name="T77" fmla="*/ 384 h 398"/>
                <a:gd name="T78" fmla="*/ 746 w 767"/>
                <a:gd name="T79" fmla="*/ 390 h 398"/>
                <a:gd name="T80" fmla="*/ 738 w 767"/>
                <a:gd name="T81" fmla="*/ 394 h 398"/>
                <a:gd name="T82" fmla="*/ 729 w 767"/>
                <a:gd name="T83" fmla="*/ 398 h 398"/>
                <a:gd name="T84" fmla="*/ 719 w 767"/>
                <a:gd name="T85" fmla="*/ 398 h 398"/>
                <a:gd name="T86" fmla="*/ 719 w 767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719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5" y="0"/>
                  </a:lnTo>
                  <a:lnTo>
                    <a:pt x="719" y="0"/>
                  </a:lnTo>
                  <a:lnTo>
                    <a:pt x="719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9" y="22"/>
                  </a:lnTo>
                  <a:lnTo>
                    <a:pt x="763" y="30"/>
                  </a:lnTo>
                  <a:lnTo>
                    <a:pt x="767" y="39"/>
                  </a:lnTo>
                  <a:lnTo>
                    <a:pt x="767" y="48"/>
                  </a:lnTo>
                  <a:lnTo>
                    <a:pt x="767" y="351"/>
                  </a:lnTo>
                  <a:lnTo>
                    <a:pt x="767" y="351"/>
                  </a:lnTo>
                  <a:lnTo>
                    <a:pt x="767" y="361"/>
                  </a:lnTo>
                  <a:lnTo>
                    <a:pt x="763" y="370"/>
                  </a:lnTo>
                  <a:lnTo>
                    <a:pt x="759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9" y="398"/>
                  </a:lnTo>
                  <a:lnTo>
                    <a:pt x="719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64D49430-C0A1-E82A-3673-365CF5921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050" y="2911127"/>
              <a:ext cx="1092023" cy="565918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4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7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7 w 768"/>
                <a:gd name="T41" fmla="*/ 397 h 398"/>
                <a:gd name="T42" fmla="*/ 700 w 768"/>
                <a:gd name="T43" fmla="*/ 397 h 398"/>
                <a:gd name="T44" fmla="*/ 692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1 w 768"/>
                <a:gd name="T55" fmla="*/ 389 h 398"/>
                <a:gd name="T56" fmla="*/ 14 w 768"/>
                <a:gd name="T57" fmla="*/ 384 h 398"/>
                <a:gd name="T58" fmla="*/ 8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8 w 768"/>
                <a:gd name="T75" fmla="*/ 21 h 398"/>
                <a:gd name="T76" fmla="*/ 14 w 768"/>
                <a:gd name="T77" fmla="*/ 14 h 398"/>
                <a:gd name="T78" fmla="*/ 21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4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7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7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1" y="389"/>
                  </a:lnTo>
                  <a:lnTo>
                    <a:pt x="14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4" y="14"/>
                  </a:lnTo>
                  <a:lnTo>
                    <a:pt x="21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1" name="Freeform 11">
              <a:extLst>
                <a:ext uri="{FF2B5EF4-FFF2-40B4-BE49-F238E27FC236}">
                  <a16:creationId xmlns:a16="http://schemas.microsoft.com/office/drawing/2014/main" id="{C0261EE4-0A25-82AA-C93B-7C33D3E14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4668" y="2086422"/>
              <a:ext cx="1282557" cy="1282557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1 w 902"/>
                <a:gd name="T7" fmla="*/ 901 h 902"/>
                <a:gd name="T8" fmla="*/ 39 w 902"/>
                <a:gd name="T9" fmla="*/ 897 h 902"/>
                <a:gd name="T10" fmla="*/ 29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6 w 902"/>
                <a:gd name="T17" fmla="*/ 865 h 902"/>
                <a:gd name="T18" fmla="*/ 2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2 w 902"/>
                <a:gd name="T27" fmla="*/ 50 h 902"/>
                <a:gd name="T28" fmla="*/ 6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9 w 902"/>
                <a:gd name="T35" fmla="*/ 10 h 902"/>
                <a:gd name="T36" fmla="*/ 39 w 902"/>
                <a:gd name="T37" fmla="*/ 5 h 902"/>
                <a:gd name="T38" fmla="*/ 51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5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5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1" y="901"/>
                  </a:lnTo>
                  <a:lnTo>
                    <a:pt x="39" y="897"/>
                  </a:lnTo>
                  <a:lnTo>
                    <a:pt x="29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9" y="10"/>
                  </a:lnTo>
                  <a:lnTo>
                    <a:pt x="39" y="5"/>
                  </a:lnTo>
                  <a:lnTo>
                    <a:pt x="51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5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5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92" name="Freeform 12">
              <a:extLst>
                <a:ext uri="{FF2B5EF4-FFF2-40B4-BE49-F238E27FC236}">
                  <a16:creationId xmlns:a16="http://schemas.microsoft.com/office/drawing/2014/main" id="{DC46F4A6-B7D8-99EE-C1B5-5315F0C7D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4852" y="2713482"/>
              <a:ext cx="143613" cy="1180181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40 w 101"/>
                <a:gd name="T5" fmla="*/ 0 h 830"/>
                <a:gd name="T6" fmla="*/ 40 w 101"/>
                <a:gd name="T7" fmla="*/ 729 h 830"/>
                <a:gd name="T8" fmla="*/ 40 w 101"/>
                <a:gd name="T9" fmla="*/ 729 h 830"/>
                <a:gd name="T10" fmla="*/ 31 w 101"/>
                <a:gd name="T11" fmla="*/ 732 h 830"/>
                <a:gd name="T12" fmla="*/ 23 w 101"/>
                <a:gd name="T13" fmla="*/ 736 h 830"/>
                <a:gd name="T14" fmla="*/ 17 w 101"/>
                <a:gd name="T15" fmla="*/ 741 h 830"/>
                <a:gd name="T16" fmla="*/ 12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1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1 w 101"/>
                <a:gd name="T29" fmla="*/ 788 h 830"/>
                <a:gd name="T30" fmla="*/ 4 w 101"/>
                <a:gd name="T31" fmla="*/ 799 h 830"/>
                <a:gd name="T32" fmla="*/ 9 w 101"/>
                <a:gd name="T33" fmla="*/ 807 h 830"/>
                <a:gd name="T34" fmla="*/ 14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0 w 101"/>
                <a:gd name="T43" fmla="*/ 830 h 830"/>
                <a:gd name="T44" fmla="*/ 50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6 w 101"/>
                <a:gd name="T53" fmla="*/ 814 h 830"/>
                <a:gd name="T54" fmla="*/ 93 w 101"/>
                <a:gd name="T55" fmla="*/ 807 h 830"/>
                <a:gd name="T56" fmla="*/ 97 w 101"/>
                <a:gd name="T57" fmla="*/ 799 h 830"/>
                <a:gd name="T58" fmla="*/ 101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1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90 w 101"/>
                <a:gd name="T71" fmla="*/ 747 h 830"/>
                <a:gd name="T72" fmla="*/ 84 w 101"/>
                <a:gd name="T73" fmla="*/ 741 h 830"/>
                <a:gd name="T74" fmla="*/ 77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7" y="799"/>
                  </a:lnTo>
                  <a:lnTo>
                    <a:pt x="101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4" y="741"/>
                  </a:lnTo>
                  <a:lnTo>
                    <a:pt x="77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E0CF3C7-CF37-7D8D-8A72-5C34513C639C}"/>
                </a:ext>
              </a:extLst>
            </p:cNvPr>
            <p:cNvGrpSpPr/>
            <p:nvPr/>
          </p:nvGrpSpPr>
          <p:grpSpPr>
            <a:xfrm>
              <a:off x="3704084" y="2294020"/>
              <a:ext cx="426572" cy="426571"/>
              <a:chOff x="3489326" y="2438400"/>
              <a:chExt cx="476251" cy="476250"/>
            </a:xfrm>
          </p:grpSpPr>
          <p:sp>
            <p:nvSpPr>
              <p:cNvPr id="96" name="Freeform 13">
                <a:extLst>
                  <a:ext uri="{FF2B5EF4-FFF2-40B4-BE49-F238E27FC236}">
                    <a16:creationId xmlns:a16="http://schemas.microsoft.com/office/drawing/2014/main" id="{8F547BFE-FF59-BCC1-68CD-0F0E19BB6F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9326" y="2438400"/>
                <a:ext cx="411163" cy="476250"/>
              </a:xfrm>
              <a:custGeom>
                <a:avLst/>
                <a:gdLst>
                  <a:gd name="T0" fmla="*/ 246 w 259"/>
                  <a:gd name="T1" fmla="*/ 1 h 300"/>
                  <a:gd name="T2" fmla="*/ 259 w 259"/>
                  <a:gd name="T3" fmla="*/ 16 h 300"/>
                  <a:gd name="T4" fmla="*/ 245 w 259"/>
                  <a:gd name="T5" fmla="*/ 20 h 300"/>
                  <a:gd name="T6" fmla="*/ 85 w 259"/>
                  <a:gd name="T7" fmla="*/ 14 h 300"/>
                  <a:gd name="T8" fmla="*/ 241 w 259"/>
                  <a:gd name="T9" fmla="*/ 286 h 300"/>
                  <a:gd name="T10" fmla="*/ 259 w 259"/>
                  <a:gd name="T11" fmla="*/ 220 h 300"/>
                  <a:gd name="T12" fmla="*/ 255 w 259"/>
                  <a:gd name="T13" fmla="*/ 291 h 300"/>
                  <a:gd name="T14" fmla="*/ 238 w 259"/>
                  <a:gd name="T15" fmla="*/ 300 h 300"/>
                  <a:gd name="T16" fmla="*/ 17 w 259"/>
                  <a:gd name="T17" fmla="*/ 296 h 300"/>
                  <a:gd name="T18" fmla="*/ 4 w 259"/>
                  <a:gd name="T19" fmla="*/ 254 h 300"/>
                  <a:gd name="T20" fmla="*/ 0 w 259"/>
                  <a:gd name="T21" fmla="*/ 245 h 300"/>
                  <a:gd name="T22" fmla="*/ 15 w 259"/>
                  <a:gd name="T23" fmla="*/ 189 h 300"/>
                  <a:gd name="T24" fmla="*/ 0 w 259"/>
                  <a:gd name="T25" fmla="*/ 185 h 300"/>
                  <a:gd name="T26" fmla="*/ 4 w 259"/>
                  <a:gd name="T27" fmla="*/ 176 h 300"/>
                  <a:gd name="T28" fmla="*/ 6 w 259"/>
                  <a:gd name="T29" fmla="*/ 125 h 300"/>
                  <a:gd name="T30" fmla="*/ 0 w 259"/>
                  <a:gd name="T31" fmla="*/ 118 h 300"/>
                  <a:gd name="T32" fmla="*/ 15 w 259"/>
                  <a:gd name="T33" fmla="*/ 110 h 300"/>
                  <a:gd name="T34" fmla="*/ 1 w 259"/>
                  <a:gd name="T35" fmla="*/ 59 h 300"/>
                  <a:gd name="T36" fmla="*/ 1 w 259"/>
                  <a:gd name="T37" fmla="*/ 49 h 300"/>
                  <a:gd name="T38" fmla="*/ 15 w 259"/>
                  <a:gd name="T39" fmla="*/ 6 h 300"/>
                  <a:gd name="T40" fmla="*/ 23 w 259"/>
                  <a:gd name="T41" fmla="*/ 0 h 300"/>
                  <a:gd name="T42" fmla="*/ 155 w 259"/>
                  <a:gd name="T43" fmla="*/ 147 h 300"/>
                  <a:gd name="T44" fmla="*/ 158 w 259"/>
                  <a:gd name="T45" fmla="*/ 138 h 300"/>
                  <a:gd name="T46" fmla="*/ 215 w 259"/>
                  <a:gd name="T47" fmla="*/ 139 h 300"/>
                  <a:gd name="T48" fmla="*/ 215 w 259"/>
                  <a:gd name="T49" fmla="*/ 149 h 300"/>
                  <a:gd name="T50" fmla="*/ 161 w 259"/>
                  <a:gd name="T51" fmla="*/ 110 h 300"/>
                  <a:gd name="T52" fmla="*/ 153 w 259"/>
                  <a:gd name="T53" fmla="*/ 104 h 300"/>
                  <a:gd name="T54" fmla="*/ 161 w 259"/>
                  <a:gd name="T55" fmla="*/ 98 h 300"/>
                  <a:gd name="T56" fmla="*/ 225 w 259"/>
                  <a:gd name="T57" fmla="*/ 101 h 300"/>
                  <a:gd name="T58" fmla="*/ 222 w 259"/>
                  <a:gd name="T59" fmla="*/ 110 h 300"/>
                  <a:gd name="T60" fmla="*/ 161 w 259"/>
                  <a:gd name="T61" fmla="*/ 71 h 300"/>
                  <a:gd name="T62" fmla="*/ 153 w 259"/>
                  <a:gd name="T63" fmla="*/ 64 h 300"/>
                  <a:gd name="T64" fmla="*/ 219 w 259"/>
                  <a:gd name="T65" fmla="*/ 58 h 300"/>
                  <a:gd name="T66" fmla="*/ 225 w 259"/>
                  <a:gd name="T67" fmla="*/ 64 h 300"/>
                  <a:gd name="T68" fmla="*/ 219 w 259"/>
                  <a:gd name="T69" fmla="*/ 71 h 300"/>
                  <a:gd name="T70" fmla="*/ 30 w 259"/>
                  <a:gd name="T71" fmla="*/ 46 h 300"/>
                  <a:gd name="T72" fmla="*/ 51 w 259"/>
                  <a:gd name="T73" fmla="*/ 41 h 300"/>
                  <a:gd name="T74" fmla="*/ 64 w 259"/>
                  <a:gd name="T75" fmla="*/ 54 h 300"/>
                  <a:gd name="T76" fmla="*/ 55 w 259"/>
                  <a:gd name="T77" fmla="*/ 65 h 300"/>
                  <a:gd name="T78" fmla="*/ 30 w 259"/>
                  <a:gd name="T79" fmla="*/ 60 h 300"/>
                  <a:gd name="T80" fmla="*/ 48 w 259"/>
                  <a:gd name="T81" fmla="*/ 105 h 300"/>
                  <a:gd name="T82" fmla="*/ 64 w 259"/>
                  <a:gd name="T83" fmla="*/ 113 h 300"/>
                  <a:gd name="T84" fmla="*/ 59 w 259"/>
                  <a:gd name="T85" fmla="*/ 129 h 300"/>
                  <a:gd name="T86" fmla="*/ 41 w 259"/>
                  <a:gd name="T87" fmla="*/ 125 h 300"/>
                  <a:gd name="T88" fmla="*/ 44 w 259"/>
                  <a:gd name="T89" fmla="*/ 172 h 300"/>
                  <a:gd name="T90" fmla="*/ 62 w 259"/>
                  <a:gd name="T91" fmla="*/ 175 h 300"/>
                  <a:gd name="T92" fmla="*/ 62 w 259"/>
                  <a:gd name="T93" fmla="*/ 190 h 300"/>
                  <a:gd name="T94" fmla="*/ 44 w 259"/>
                  <a:gd name="T95" fmla="*/ 193 h 300"/>
                  <a:gd name="T96" fmla="*/ 41 w 259"/>
                  <a:gd name="T97" fmla="*/ 241 h 300"/>
                  <a:gd name="T98" fmla="*/ 59 w 259"/>
                  <a:gd name="T99" fmla="*/ 237 h 300"/>
                  <a:gd name="T100" fmla="*/ 64 w 259"/>
                  <a:gd name="T101" fmla="*/ 252 h 300"/>
                  <a:gd name="T102" fmla="*/ 48 w 259"/>
                  <a:gd name="T103" fmla="*/ 260 h 300"/>
                  <a:gd name="T104" fmla="*/ 76 w 259"/>
                  <a:gd name="T105" fmla="*/ 28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9" h="300">
                    <a:moveTo>
                      <a:pt x="23" y="0"/>
                    </a:moveTo>
                    <a:lnTo>
                      <a:pt x="238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6" y="1"/>
                    </a:lnTo>
                    <a:lnTo>
                      <a:pt x="250" y="4"/>
                    </a:lnTo>
                    <a:lnTo>
                      <a:pt x="252" y="6"/>
                    </a:lnTo>
                    <a:lnTo>
                      <a:pt x="255" y="9"/>
                    </a:lnTo>
                    <a:lnTo>
                      <a:pt x="258" y="13"/>
                    </a:lnTo>
                    <a:lnTo>
                      <a:pt x="259" y="16"/>
                    </a:lnTo>
                    <a:lnTo>
                      <a:pt x="259" y="20"/>
                    </a:lnTo>
                    <a:lnTo>
                      <a:pt x="259" y="145"/>
                    </a:lnTo>
                    <a:lnTo>
                      <a:pt x="245" y="156"/>
                    </a:lnTo>
                    <a:lnTo>
                      <a:pt x="245" y="20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2" y="15"/>
                    </a:lnTo>
                    <a:lnTo>
                      <a:pt x="241" y="14"/>
                    </a:lnTo>
                    <a:lnTo>
                      <a:pt x="238" y="14"/>
                    </a:lnTo>
                    <a:lnTo>
                      <a:pt x="85" y="14"/>
                    </a:lnTo>
                    <a:lnTo>
                      <a:pt x="85" y="286"/>
                    </a:lnTo>
                    <a:lnTo>
                      <a:pt x="85" y="286"/>
                    </a:lnTo>
                    <a:lnTo>
                      <a:pt x="238" y="286"/>
                    </a:lnTo>
                    <a:lnTo>
                      <a:pt x="238" y="286"/>
                    </a:lnTo>
                    <a:lnTo>
                      <a:pt x="241" y="286"/>
                    </a:lnTo>
                    <a:lnTo>
                      <a:pt x="242" y="284"/>
                    </a:lnTo>
                    <a:lnTo>
                      <a:pt x="245" y="282"/>
                    </a:lnTo>
                    <a:lnTo>
                      <a:pt x="245" y="279"/>
                    </a:lnTo>
                    <a:lnTo>
                      <a:pt x="245" y="230"/>
                    </a:lnTo>
                    <a:lnTo>
                      <a:pt x="259" y="220"/>
                    </a:lnTo>
                    <a:lnTo>
                      <a:pt x="259" y="279"/>
                    </a:lnTo>
                    <a:lnTo>
                      <a:pt x="259" y="279"/>
                    </a:lnTo>
                    <a:lnTo>
                      <a:pt x="259" y="283"/>
                    </a:lnTo>
                    <a:lnTo>
                      <a:pt x="258" y="287"/>
                    </a:lnTo>
                    <a:lnTo>
                      <a:pt x="255" y="291"/>
                    </a:lnTo>
                    <a:lnTo>
                      <a:pt x="252" y="293"/>
                    </a:lnTo>
                    <a:lnTo>
                      <a:pt x="250" y="296"/>
                    </a:lnTo>
                    <a:lnTo>
                      <a:pt x="246" y="299"/>
                    </a:lnTo>
                    <a:lnTo>
                      <a:pt x="242" y="300"/>
                    </a:lnTo>
                    <a:lnTo>
                      <a:pt x="238" y="300"/>
                    </a:lnTo>
                    <a:lnTo>
                      <a:pt x="23" y="300"/>
                    </a:lnTo>
                    <a:lnTo>
                      <a:pt x="23" y="300"/>
                    </a:lnTo>
                    <a:lnTo>
                      <a:pt x="21" y="300"/>
                    </a:lnTo>
                    <a:lnTo>
                      <a:pt x="18" y="297"/>
                    </a:lnTo>
                    <a:lnTo>
                      <a:pt x="17" y="296"/>
                    </a:lnTo>
                    <a:lnTo>
                      <a:pt x="15" y="292"/>
                    </a:lnTo>
                    <a:lnTo>
                      <a:pt x="15" y="255"/>
                    </a:lnTo>
                    <a:lnTo>
                      <a:pt x="6" y="255"/>
                    </a:lnTo>
                    <a:lnTo>
                      <a:pt x="6" y="255"/>
                    </a:lnTo>
                    <a:lnTo>
                      <a:pt x="4" y="254"/>
                    </a:lnTo>
                    <a:lnTo>
                      <a:pt x="1" y="252"/>
                    </a:lnTo>
                    <a:lnTo>
                      <a:pt x="0" y="250"/>
                    </a:lnTo>
                    <a:lnTo>
                      <a:pt x="0" y="247"/>
                    </a:lnTo>
                    <a:lnTo>
                      <a:pt x="0" y="247"/>
                    </a:lnTo>
                    <a:lnTo>
                      <a:pt x="0" y="245"/>
                    </a:lnTo>
                    <a:lnTo>
                      <a:pt x="1" y="242"/>
                    </a:lnTo>
                    <a:lnTo>
                      <a:pt x="4" y="241"/>
                    </a:lnTo>
                    <a:lnTo>
                      <a:pt x="6" y="241"/>
                    </a:lnTo>
                    <a:lnTo>
                      <a:pt x="15" y="241"/>
                    </a:lnTo>
                    <a:lnTo>
                      <a:pt x="15" y="189"/>
                    </a:lnTo>
                    <a:lnTo>
                      <a:pt x="6" y="189"/>
                    </a:lnTo>
                    <a:lnTo>
                      <a:pt x="6" y="189"/>
                    </a:lnTo>
                    <a:lnTo>
                      <a:pt x="4" y="189"/>
                    </a:lnTo>
                    <a:lnTo>
                      <a:pt x="1" y="188"/>
                    </a:lnTo>
                    <a:lnTo>
                      <a:pt x="0" y="185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0"/>
                    </a:lnTo>
                    <a:lnTo>
                      <a:pt x="1" y="178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15" y="176"/>
                    </a:lnTo>
                    <a:lnTo>
                      <a:pt x="15" y="125"/>
                    </a:lnTo>
                    <a:lnTo>
                      <a:pt x="6" y="125"/>
                    </a:lnTo>
                    <a:lnTo>
                      <a:pt x="6" y="125"/>
                    </a:lnTo>
                    <a:lnTo>
                      <a:pt x="4" y="125"/>
                    </a:lnTo>
                    <a:lnTo>
                      <a:pt x="1" y="123"/>
                    </a:lnTo>
                    <a:lnTo>
                      <a:pt x="0" y="121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6"/>
                    </a:lnTo>
                    <a:lnTo>
                      <a:pt x="1" y="113"/>
                    </a:lnTo>
                    <a:lnTo>
                      <a:pt x="4" y="112"/>
                    </a:lnTo>
                    <a:lnTo>
                      <a:pt x="6" y="110"/>
                    </a:lnTo>
                    <a:lnTo>
                      <a:pt x="15" y="110"/>
                    </a:lnTo>
                    <a:lnTo>
                      <a:pt x="15" y="6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1" y="59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9"/>
                    </a:lnTo>
                    <a:lnTo>
                      <a:pt x="4" y="47"/>
                    </a:lnTo>
                    <a:lnTo>
                      <a:pt x="6" y="46"/>
                    </a:lnTo>
                    <a:lnTo>
                      <a:pt x="15" y="4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18" y="1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  <a:moveTo>
                      <a:pt x="161" y="150"/>
                    </a:moveTo>
                    <a:lnTo>
                      <a:pt x="161" y="150"/>
                    </a:lnTo>
                    <a:lnTo>
                      <a:pt x="158" y="150"/>
                    </a:lnTo>
                    <a:lnTo>
                      <a:pt x="156" y="149"/>
                    </a:lnTo>
                    <a:lnTo>
                      <a:pt x="155" y="147"/>
                    </a:lnTo>
                    <a:lnTo>
                      <a:pt x="153" y="144"/>
                    </a:lnTo>
                    <a:lnTo>
                      <a:pt x="153" y="144"/>
                    </a:lnTo>
                    <a:lnTo>
                      <a:pt x="155" y="141"/>
                    </a:lnTo>
                    <a:lnTo>
                      <a:pt x="156" y="139"/>
                    </a:lnTo>
                    <a:lnTo>
                      <a:pt x="158" y="138"/>
                    </a:lnTo>
                    <a:lnTo>
                      <a:pt x="161" y="136"/>
                    </a:lnTo>
                    <a:lnTo>
                      <a:pt x="211" y="136"/>
                    </a:lnTo>
                    <a:lnTo>
                      <a:pt x="211" y="136"/>
                    </a:lnTo>
                    <a:lnTo>
                      <a:pt x="214" y="138"/>
                    </a:lnTo>
                    <a:lnTo>
                      <a:pt x="215" y="139"/>
                    </a:lnTo>
                    <a:lnTo>
                      <a:pt x="218" y="141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8" y="147"/>
                    </a:lnTo>
                    <a:lnTo>
                      <a:pt x="215" y="149"/>
                    </a:lnTo>
                    <a:lnTo>
                      <a:pt x="214" y="150"/>
                    </a:lnTo>
                    <a:lnTo>
                      <a:pt x="211" y="150"/>
                    </a:lnTo>
                    <a:lnTo>
                      <a:pt x="161" y="150"/>
                    </a:lnTo>
                    <a:lnTo>
                      <a:pt x="161" y="150"/>
                    </a:lnTo>
                    <a:close/>
                    <a:moveTo>
                      <a:pt x="161" y="110"/>
                    </a:moveTo>
                    <a:lnTo>
                      <a:pt x="161" y="110"/>
                    </a:lnTo>
                    <a:lnTo>
                      <a:pt x="158" y="110"/>
                    </a:lnTo>
                    <a:lnTo>
                      <a:pt x="156" y="109"/>
                    </a:lnTo>
                    <a:lnTo>
                      <a:pt x="155" y="107"/>
                    </a:lnTo>
                    <a:lnTo>
                      <a:pt x="153" y="104"/>
                    </a:lnTo>
                    <a:lnTo>
                      <a:pt x="153" y="104"/>
                    </a:lnTo>
                    <a:lnTo>
                      <a:pt x="155" y="101"/>
                    </a:lnTo>
                    <a:lnTo>
                      <a:pt x="156" y="99"/>
                    </a:lnTo>
                    <a:lnTo>
                      <a:pt x="158" y="98"/>
                    </a:lnTo>
                    <a:lnTo>
                      <a:pt x="161" y="98"/>
                    </a:lnTo>
                    <a:lnTo>
                      <a:pt x="219" y="98"/>
                    </a:lnTo>
                    <a:lnTo>
                      <a:pt x="219" y="98"/>
                    </a:lnTo>
                    <a:lnTo>
                      <a:pt x="222" y="98"/>
                    </a:lnTo>
                    <a:lnTo>
                      <a:pt x="224" y="99"/>
                    </a:lnTo>
                    <a:lnTo>
                      <a:pt x="225" y="101"/>
                    </a:lnTo>
                    <a:lnTo>
                      <a:pt x="225" y="104"/>
                    </a:lnTo>
                    <a:lnTo>
                      <a:pt x="225" y="104"/>
                    </a:lnTo>
                    <a:lnTo>
                      <a:pt x="225" y="107"/>
                    </a:lnTo>
                    <a:lnTo>
                      <a:pt x="224" y="109"/>
                    </a:lnTo>
                    <a:lnTo>
                      <a:pt x="222" y="110"/>
                    </a:lnTo>
                    <a:lnTo>
                      <a:pt x="219" y="110"/>
                    </a:lnTo>
                    <a:lnTo>
                      <a:pt x="161" y="110"/>
                    </a:lnTo>
                    <a:lnTo>
                      <a:pt x="161" y="110"/>
                    </a:lnTo>
                    <a:close/>
                    <a:moveTo>
                      <a:pt x="161" y="71"/>
                    </a:moveTo>
                    <a:lnTo>
                      <a:pt x="161" y="71"/>
                    </a:lnTo>
                    <a:lnTo>
                      <a:pt x="158" y="71"/>
                    </a:lnTo>
                    <a:lnTo>
                      <a:pt x="156" y="69"/>
                    </a:lnTo>
                    <a:lnTo>
                      <a:pt x="155" y="67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5" y="62"/>
                    </a:lnTo>
                    <a:lnTo>
                      <a:pt x="156" y="59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219" y="58"/>
                    </a:lnTo>
                    <a:lnTo>
                      <a:pt x="219" y="58"/>
                    </a:lnTo>
                    <a:lnTo>
                      <a:pt x="222" y="58"/>
                    </a:lnTo>
                    <a:lnTo>
                      <a:pt x="224" y="59"/>
                    </a:lnTo>
                    <a:lnTo>
                      <a:pt x="225" y="62"/>
                    </a:lnTo>
                    <a:lnTo>
                      <a:pt x="225" y="64"/>
                    </a:lnTo>
                    <a:lnTo>
                      <a:pt x="225" y="64"/>
                    </a:lnTo>
                    <a:lnTo>
                      <a:pt x="225" y="67"/>
                    </a:lnTo>
                    <a:lnTo>
                      <a:pt x="224" y="69"/>
                    </a:lnTo>
                    <a:lnTo>
                      <a:pt x="222" y="71"/>
                    </a:lnTo>
                    <a:lnTo>
                      <a:pt x="219" y="71"/>
                    </a:lnTo>
                    <a:lnTo>
                      <a:pt x="161" y="71"/>
                    </a:lnTo>
                    <a:lnTo>
                      <a:pt x="161" y="71"/>
                    </a:lnTo>
                    <a:close/>
                    <a:moveTo>
                      <a:pt x="76" y="14"/>
                    </a:moveTo>
                    <a:lnTo>
                      <a:pt x="30" y="14"/>
                    </a:lnTo>
                    <a:lnTo>
                      <a:pt x="30" y="46"/>
                    </a:lnTo>
                    <a:lnTo>
                      <a:pt x="41" y="46"/>
                    </a:lnTo>
                    <a:lnTo>
                      <a:pt x="41" y="46"/>
                    </a:lnTo>
                    <a:lnTo>
                      <a:pt x="44" y="43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1"/>
                    </a:lnTo>
                    <a:lnTo>
                      <a:pt x="59" y="42"/>
                    </a:lnTo>
                    <a:lnTo>
                      <a:pt x="62" y="46"/>
                    </a:lnTo>
                    <a:lnTo>
                      <a:pt x="64" y="49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4" y="58"/>
                    </a:lnTo>
                    <a:lnTo>
                      <a:pt x="62" y="62"/>
                    </a:lnTo>
                    <a:lnTo>
                      <a:pt x="59" y="64"/>
                    </a:lnTo>
                    <a:lnTo>
                      <a:pt x="55" y="65"/>
                    </a:lnTo>
                    <a:lnTo>
                      <a:pt x="51" y="67"/>
                    </a:lnTo>
                    <a:lnTo>
                      <a:pt x="48" y="65"/>
                    </a:lnTo>
                    <a:lnTo>
                      <a:pt x="44" y="64"/>
                    </a:lnTo>
                    <a:lnTo>
                      <a:pt x="41" y="60"/>
                    </a:lnTo>
                    <a:lnTo>
                      <a:pt x="30" y="60"/>
                    </a:lnTo>
                    <a:lnTo>
                      <a:pt x="30" y="110"/>
                    </a:lnTo>
                    <a:lnTo>
                      <a:pt x="41" y="110"/>
                    </a:lnTo>
                    <a:lnTo>
                      <a:pt x="41" y="110"/>
                    </a:lnTo>
                    <a:lnTo>
                      <a:pt x="44" y="108"/>
                    </a:lnTo>
                    <a:lnTo>
                      <a:pt x="48" y="105"/>
                    </a:lnTo>
                    <a:lnTo>
                      <a:pt x="51" y="105"/>
                    </a:lnTo>
                    <a:lnTo>
                      <a:pt x="55" y="105"/>
                    </a:lnTo>
                    <a:lnTo>
                      <a:pt x="59" y="108"/>
                    </a:lnTo>
                    <a:lnTo>
                      <a:pt x="62" y="110"/>
                    </a:lnTo>
                    <a:lnTo>
                      <a:pt x="64" y="113"/>
                    </a:lnTo>
                    <a:lnTo>
                      <a:pt x="64" y="118"/>
                    </a:lnTo>
                    <a:lnTo>
                      <a:pt x="64" y="118"/>
                    </a:lnTo>
                    <a:lnTo>
                      <a:pt x="64" y="122"/>
                    </a:lnTo>
                    <a:lnTo>
                      <a:pt x="62" y="126"/>
                    </a:lnTo>
                    <a:lnTo>
                      <a:pt x="59" y="129"/>
                    </a:lnTo>
                    <a:lnTo>
                      <a:pt x="55" y="130"/>
                    </a:lnTo>
                    <a:lnTo>
                      <a:pt x="51" y="131"/>
                    </a:lnTo>
                    <a:lnTo>
                      <a:pt x="48" y="130"/>
                    </a:lnTo>
                    <a:lnTo>
                      <a:pt x="44" y="129"/>
                    </a:lnTo>
                    <a:lnTo>
                      <a:pt x="41" y="125"/>
                    </a:lnTo>
                    <a:lnTo>
                      <a:pt x="30" y="125"/>
                    </a:lnTo>
                    <a:lnTo>
                      <a:pt x="30" y="176"/>
                    </a:lnTo>
                    <a:lnTo>
                      <a:pt x="41" y="176"/>
                    </a:lnTo>
                    <a:lnTo>
                      <a:pt x="41" y="176"/>
                    </a:lnTo>
                    <a:lnTo>
                      <a:pt x="44" y="172"/>
                    </a:lnTo>
                    <a:lnTo>
                      <a:pt x="48" y="170"/>
                    </a:lnTo>
                    <a:lnTo>
                      <a:pt x="51" y="170"/>
                    </a:lnTo>
                    <a:lnTo>
                      <a:pt x="55" y="170"/>
                    </a:lnTo>
                    <a:lnTo>
                      <a:pt x="59" y="172"/>
                    </a:lnTo>
                    <a:lnTo>
                      <a:pt x="62" y="175"/>
                    </a:lnTo>
                    <a:lnTo>
                      <a:pt x="64" y="179"/>
                    </a:lnTo>
                    <a:lnTo>
                      <a:pt x="64" y="183"/>
                    </a:lnTo>
                    <a:lnTo>
                      <a:pt x="64" y="183"/>
                    </a:lnTo>
                    <a:lnTo>
                      <a:pt x="64" y="187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6"/>
                    </a:lnTo>
                    <a:lnTo>
                      <a:pt x="51" y="196"/>
                    </a:lnTo>
                    <a:lnTo>
                      <a:pt x="48" y="194"/>
                    </a:lnTo>
                    <a:lnTo>
                      <a:pt x="44" y="193"/>
                    </a:lnTo>
                    <a:lnTo>
                      <a:pt x="41" y="189"/>
                    </a:lnTo>
                    <a:lnTo>
                      <a:pt x="30" y="189"/>
                    </a:lnTo>
                    <a:lnTo>
                      <a:pt x="30" y="241"/>
                    </a:lnTo>
                    <a:lnTo>
                      <a:pt x="41" y="241"/>
                    </a:lnTo>
                    <a:lnTo>
                      <a:pt x="41" y="241"/>
                    </a:lnTo>
                    <a:lnTo>
                      <a:pt x="44" y="237"/>
                    </a:lnTo>
                    <a:lnTo>
                      <a:pt x="48" y="235"/>
                    </a:lnTo>
                    <a:lnTo>
                      <a:pt x="51" y="234"/>
                    </a:lnTo>
                    <a:lnTo>
                      <a:pt x="55" y="235"/>
                    </a:lnTo>
                    <a:lnTo>
                      <a:pt x="59" y="237"/>
                    </a:lnTo>
                    <a:lnTo>
                      <a:pt x="62" y="239"/>
                    </a:lnTo>
                    <a:lnTo>
                      <a:pt x="64" y="243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52"/>
                    </a:lnTo>
                    <a:lnTo>
                      <a:pt x="62" y="255"/>
                    </a:lnTo>
                    <a:lnTo>
                      <a:pt x="59" y="257"/>
                    </a:lnTo>
                    <a:lnTo>
                      <a:pt x="55" y="260"/>
                    </a:lnTo>
                    <a:lnTo>
                      <a:pt x="51" y="260"/>
                    </a:lnTo>
                    <a:lnTo>
                      <a:pt x="48" y="260"/>
                    </a:lnTo>
                    <a:lnTo>
                      <a:pt x="44" y="257"/>
                    </a:lnTo>
                    <a:lnTo>
                      <a:pt x="41" y="255"/>
                    </a:lnTo>
                    <a:lnTo>
                      <a:pt x="30" y="255"/>
                    </a:lnTo>
                    <a:lnTo>
                      <a:pt x="30" y="286"/>
                    </a:lnTo>
                    <a:lnTo>
                      <a:pt x="76" y="286"/>
                    </a:lnTo>
                    <a:lnTo>
                      <a:pt x="76" y="14"/>
                    </a:lnTo>
                    <a:lnTo>
                      <a:pt x="7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97" name="Freeform 14">
                <a:extLst>
                  <a:ext uri="{FF2B5EF4-FFF2-40B4-BE49-F238E27FC236}">
                    <a16:creationId xmlns:a16="http://schemas.microsoft.com/office/drawing/2014/main" id="{161B7873-14C9-FDA6-14E9-11D7BCD16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2839" y="2517775"/>
                <a:ext cx="312738" cy="339725"/>
              </a:xfrm>
              <a:custGeom>
                <a:avLst/>
                <a:gdLst>
                  <a:gd name="T0" fmla="*/ 95 w 197"/>
                  <a:gd name="T1" fmla="*/ 153 h 214"/>
                  <a:gd name="T2" fmla="*/ 128 w 197"/>
                  <a:gd name="T3" fmla="*/ 130 h 214"/>
                  <a:gd name="T4" fmla="*/ 186 w 197"/>
                  <a:gd name="T5" fmla="*/ 100 h 214"/>
                  <a:gd name="T6" fmla="*/ 196 w 197"/>
                  <a:gd name="T7" fmla="*/ 116 h 214"/>
                  <a:gd name="T8" fmla="*/ 148 w 197"/>
                  <a:gd name="T9" fmla="*/ 161 h 214"/>
                  <a:gd name="T10" fmla="*/ 117 w 197"/>
                  <a:gd name="T11" fmla="*/ 183 h 214"/>
                  <a:gd name="T12" fmla="*/ 86 w 197"/>
                  <a:gd name="T13" fmla="*/ 202 h 214"/>
                  <a:gd name="T14" fmla="*/ 84 w 197"/>
                  <a:gd name="T15" fmla="*/ 195 h 214"/>
                  <a:gd name="T16" fmla="*/ 81 w 197"/>
                  <a:gd name="T17" fmla="*/ 185 h 214"/>
                  <a:gd name="T18" fmla="*/ 73 w 197"/>
                  <a:gd name="T19" fmla="*/ 179 h 214"/>
                  <a:gd name="T20" fmla="*/ 67 w 197"/>
                  <a:gd name="T21" fmla="*/ 175 h 214"/>
                  <a:gd name="T22" fmla="*/ 12 w 197"/>
                  <a:gd name="T23" fmla="*/ 109 h 214"/>
                  <a:gd name="T24" fmla="*/ 0 w 197"/>
                  <a:gd name="T25" fmla="*/ 94 h 214"/>
                  <a:gd name="T26" fmla="*/ 1 w 197"/>
                  <a:gd name="T27" fmla="*/ 89 h 214"/>
                  <a:gd name="T28" fmla="*/ 15 w 197"/>
                  <a:gd name="T29" fmla="*/ 97 h 214"/>
                  <a:gd name="T30" fmla="*/ 33 w 197"/>
                  <a:gd name="T31" fmla="*/ 81 h 214"/>
                  <a:gd name="T32" fmla="*/ 40 w 197"/>
                  <a:gd name="T33" fmla="*/ 81 h 214"/>
                  <a:gd name="T34" fmla="*/ 40 w 197"/>
                  <a:gd name="T35" fmla="*/ 88 h 214"/>
                  <a:gd name="T36" fmla="*/ 17 w 197"/>
                  <a:gd name="T37" fmla="*/ 112 h 214"/>
                  <a:gd name="T38" fmla="*/ 12 w 197"/>
                  <a:gd name="T39" fmla="*/ 109 h 214"/>
                  <a:gd name="T40" fmla="*/ 1 w 197"/>
                  <a:gd name="T41" fmla="*/ 57 h 214"/>
                  <a:gd name="T42" fmla="*/ 0 w 197"/>
                  <a:gd name="T43" fmla="*/ 53 h 214"/>
                  <a:gd name="T44" fmla="*/ 5 w 197"/>
                  <a:gd name="T45" fmla="*/ 49 h 214"/>
                  <a:gd name="T46" fmla="*/ 31 w 197"/>
                  <a:gd name="T47" fmla="*/ 42 h 214"/>
                  <a:gd name="T48" fmla="*/ 36 w 197"/>
                  <a:gd name="T49" fmla="*/ 40 h 214"/>
                  <a:gd name="T50" fmla="*/ 41 w 197"/>
                  <a:gd name="T51" fmla="*/ 44 h 214"/>
                  <a:gd name="T52" fmla="*/ 18 w 197"/>
                  <a:gd name="T53" fmla="*/ 71 h 214"/>
                  <a:gd name="T54" fmla="*/ 15 w 197"/>
                  <a:gd name="T55" fmla="*/ 72 h 214"/>
                  <a:gd name="T56" fmla="*/ 12 w 197"/>
                  <a:gd name="T57" fmla="*/ 70 h 214"/>
                  <a:gd name="T58" fmla="*/ 1 w 197"/>
                  <a:gd name="T59" fmla="*/ 17 h 214"/>
                  <a:gd name="T60" fmla="*/ 0 w 197"/>
                  <a:gd name="T61" fmla="*/ 10 h 214"/>
                  <a:gd name="T62" fmla="*/ 8 w 197"/>
                  <a:gd name="T63" fmla="*/ 10 h 214"/>
                  <a:gd name="T64" fmla="*/ 31 w 197"/>
                  <a:gd name="T65" fmla="*/ 2 h 214"/>
                  <a:gd name="T66" fmla="*/ 37 w 197"/>
                  <a:gd name="T67" fmla="*/ 0 h 214"/>
                  <a:gd name="T68" fmla="*/ 40 w 197"/>
                  <a:gd name="T69" fmla="*/ 6 h 214"/>
                  <a:gd name="T70" fmla="*/ 18 w 197"/>
                  <a:gd name="T71" fmla="*/ 31 h 214"/>
                  <a:gd name="T72" fmla="*/ 13 w 197"/>
                  <a:gd name="T73" fmla="*/ 31 h 214"/>
                  <a:gd name="T74" fmla="*/ 57 w 197"/>
                  <a:gd name="T75" fmla="*/ 188 h 214"/>
                  <a:gd name="T76" fmla="*/ 44 w 197"/>
                  <a:gd name="T77" fmla="*/ 210 h 214"/>
                  <a:gd name="T78" fmla="*/ 45 w 197"/>
                  <a:gd name="T79" fmla="*/ 213 h 214"/>
                  <a:gd name="T80" fmla="*/ 71 w 197"/>
                  <a:gd name="T81" fmla="*/ 209 h 214"/>
                  <a:gd name="T82" fmla="*/ 62 w 197"/>
                  <a:gd name="T83" fmla="*/ 19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7" h="214">
                    <a:moveTo>
                      <a:pt x="63" y="175"/>
                    </a:moveTo>
                    <a:lnTo>
                      <a:pt x="63" y="175"/>
                    </a:lnTo>
                    <a:lnTo>
                      <a:pt x="95" y="153"/>
                    </a:lnTo>
                    <a:lnTo>
                      <a:pt x="95" y="153"/>
                    </a:lnTo>
                    <a:lnTo>
                      <a:pt x="128" y="130"/>
                    </a:lnTo>
                    <a:lnTo>
                      <a:pt x="128" y="130"/>
                    </a:lnTo>
                    <a:lnTo>
                      <a:pt x="175" y="97"/>
                    </a:lnTo>
                    <a:lnTo>
                      <a:pt x="175" y="97"/>
                    </a:lnTo>
                    <a:lnTo>
                      <a:pt x="186" y="100"/>
                    </a:lnTo>
                    <a:lnTo>
                      <a:pt x="186" y="100"/>
                    </a:lnTo>
                    <a:lnTo>
                      <a:pt x="196" y="116"/>
                    </a:lnTo>
                    <a:lnTo>
                      <a:pt x="196" y="116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48" y="161"/>
                    </a:lnTo>
                    <a:lnTo>
                      <a:pt x="148" y="161"/>
                    </a:lnTo>
                    <a:lnTo>
                      <a:pt x="117" y="183"/>
                    </a:lnTo>
                    <a:lnTo>
                      <a:pt x="117" y="183"/>
                    </a:lnTo>
                    <a:lnTo>
                      <a:pt x="85" y="206"/>
                    </a:lnTo>
                    <a:lnTo>
                      <a:pt x="85" y="206"/>
                    </a:lnTo>
                    <a:lnTo>
                      <a:pt x="86" y="202"/>
                    </a:lnTo>
                    <a:lnTo>
                      <a:pt x="86" y="200"/>
                    </a:lnTo>
                    <a:lnTo>
                      <a:pt x="86" y="197"/>
                    </a:lnTo>
                    <a:lnTo>
                      <a:pt x="84" y="195"/>
                    </a:lnTo>
                    <a:lnTo>
                      <a:pt x="84" y="195"/>
                    </a:lnTo>
                    <a:lnTo>
                      <a:pt x="84" y="189"/>
                    </a:lnTo>
                    <a:lnTo>
                      <a:pt x="81" y="185"/>
                    </a:lnTo>
                    <a:lnTo>
                      <a:pt x="77" y="182"/>
                    </a:lnTo>
                    <a:lnTo>
                      <a:pt x="73" y="179"/>
                    </a:lnTo>
                    <a:lnTo>
                      <a:pt x="73" y="179"/>
                    </a:lnTo>
                    <a:lnTo>
                      <a:pt x="72" y="176"/>
                    </a:lnTo>
                    <a:lnTo>
                      <a:pt x="71" y="175"/>
                    </a:lnTo>
                    <a:lnTo>
                      <a:pt x="67" y="175"/>
                    </a:lnTo>
                    <a:lnTo>
                      <a:pt x="63" y="175"/>
                    </a:lnTo>
                    <a:lnTo>
                      <a:pt x="63" y="175"/>
                    </a:lnTo>
                    <a:close/>
                    <a:moveTo>
                      <a:pt x="12" y="109"/>
                    </a:moveTo>
                    <a:lnTo>
                      <a:pt x="1" y="97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0" y="91"/>
                    </a:lnTo>
                    <a:lnTo>
                      <a:pt x="0" y="90"/>
                    </a:lnTo>
                    <a:lnTo>
                      <a:pt x="1" y="89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15" y="97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3" y="81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40" y="81"/>
                    </a:lnTo>
                    <a:lnTo>
                      <a:pt x="41" y="84"/>
                    </a:lnTo>
                    <a:lnTo>
                      <a:pt x="40" y="86"/>
                    </a:lnTo>
                    <a:lnTo>
                      <a:pt x="40" y="88"/>
                    </a:lnTo>
                    <a:lnTo>
                      <a:pt x="18" y="111"/>
                    </a:lnTo>
                    <a:lnTo>
                      <a:pt x="18" y="111"/>
                    </a:lnTo>
                    <a:lnTo>
                      <a:pt x="17" y="112"/>
                    </a:lnTo>
                    <a:lnTo>
                      <a:pt x="15" y="112"/>
                    </a:lnTo>
                    <a:lnTo>
                      <a:pt x="13" y="111"/>
                    </a:lnTo>
                    <a:lnTo>
                      <a:pt x="12" y="109"/>
                    </a:lnTo>
                    <a:lnTo>
                      <a:pt x="12" y="109"/>
                    </a:lnTo>
                    <a:close/>
                    <a:moveTo>
                      <a:pt x="12" y="70"/>
                    </a:moveTo>
                    <a:lnTo>
                      <a:pt x="1" y="57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1" y="49"/>
                    </a:lnTo>
                    <a:lnTo>
                      <a:pt x="5" y="49"/>
                    </a:lnTo>
                    <a:lnTo>
                      <a:pt x="8" y="50"/>
                    </a:lnTo>
                    <a:lnTo>
                      <a:pt x="15" y="57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3" y="41"/>
                    </a:lnTo>
                    <a:lnTo>
                      <a:pt x="36" y="40"/>
                    </a:lnTo>
                    <a:lnTo>
                      <a:pt x="37" y="40"/>
                    </a:lnTo>
                    <a:lnTo>
                      <a:pt x="40" y="41"/>
                    </a:lnTo>
                    <a:lnTo>
                      <a:pt x="41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17" y="72"/>
                    </a:lnTo>
                    <a:lnTo>
                      <a:pt x="15" y="72"/>
                    </a:lnTo>
                    <a:lnTo>
                      <a:pt x="13" y="71"/>
                    </a:lnTo>
                    <a:lnTo>
                      <a:pt x="12" y="70"/>
                    </a:lnTo>
                    <a:lnTo>
                      <a:pt x="12" y="70"/>
                    </a:lnTo>
                    <a:close/>
                    <a:moveTo>
                      <a:pt x="12" y="30"/>
                    </a:moveTo>
                    <a:lnTo>
                      <a:pt x="1" y="17"/>
                    </a:lnTo>
                    <a:lnTo>
                      <a:pt x="1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15" y="18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3" y="1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40" y="1"/>
                    </a:lnTo>
                    <a:lnTo>
                      <a:pt x="41" y="4"/>
                    </a:lnTo>
                    <a:lnTo>
                      <a:pt x="40" y="6"/>
                    </a:lnTo>
                    <a:lnTo>
                      <a:pt x="40" y="8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3" y="31"/>
                    </a:lnTo>
                    <a:lnTo>
                      <a:pt x="12" y="30"/>
                    </a:lnTo>
                    <a:lnTo>
                      <a:pt x="12" y="30"/>
                    </a:lnTo>
                    <a:close/>
                    <a:moveTo>
                      <a:pt x="57" y="188"/>
                    </a:move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10"/>
                    </a:lnTo>
                    <a:lnTo>
                      <a:pt x="45" y="211"/>
                    </a:lnTo>
                    <a:lnTo>
                      <a:pt x="45" y="211"/>
                    </a:lnTo>
                    <a:lnTo>
                      <a:pt x="45" y="213"/>
                    </a:lnTo>
                    <a:lnTo>
                      <a:pt x="48" y="214"/>
                    </a:lnTo>
                    <a:lnTo>
                      <a:pt x="71" y="209"/>
                    </a:lnTo>
                    <a:lnTo>
                      <a:pt x="71" y="209"/>
                    </a:lnTo>
                    <a:lnTo>
                      <a:pt x="70" y="202"/>
                    </a:lnTo>
                    <a:lnTo>
                      <a:pt x="66" y="197"/>
                    </a:lnTo>
                    <a:lnTo>
                      <a:pt x="62" y="192"/>
                    </a:lnTo>
                    <a:lnTo>
                      <a:pt x="57" y="188"/>
                    </a:lnTo>
                    <a:lnTo>
                      <a:pt x="57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94" name="Rectangle 156">
              <a:extLst>
                <a:ext uri="{FF2B5EF4-FFF2-40B4-BE49-F238E27FC236}">
                  <a16:creationId xmlns:a16="http://schemas.microsoft.com/office/drawing/2014/main" id="{7793ABC1-42A4-9FBF-9CDA-AC2E84292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952" y="2841453"/>
              <a:ext cx="718134" cy="37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1396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8CC99FFF-7B6C-76AD-8195-3677E992381C}"/>
              </a:ext>
            </a:extLst>
          </p:cNvPr>
          <p:cNvSpPr txBox="1"/>
          <p:nvPr/>
        </p:nvSpPr>
        <p:spPr>
          <a:xfrm>
            <a:off x="2936437" y="3889583"/>
            <a:ext cx="19297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48273B56-7962-5626-B809-0C830A2445C4}"/>
              </a:ext>
            </a:extLst>
          </p:cNvPr>
          <p:cNvGrpSpPr/>
          <p:nvPr/>
        </p:nvGrpSpPr>
        <p:grpSpPr>
          <a:xfrm>
            <a:off x="1060764" y="1978357"/>
            <a:ext cx="1467405" cy="1915306"/>
            <a:chOff x="1060764" y="1978357"/>
            <a:chExt cx="1467405" cy="1915306"/>
          </a:xfrm>
        </p:grpSpPr>
        <p:sp>
          <p:nvSpPr>
            <p:cNvPr id="99" name="Freeform 5">
              <a:extLst>
                <a:ext uri="{FF2B5EF4-FFF2-40B4-BE49-F238E27FC236}">
                  <a16:creationId xmlns:a16="http://schemas.microsoft.com/office/drawing/2014/main" id="{C083CDF2-432C-36AE-A557-51EE9EC1A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764" y="1978357"/>
              <a:ext cx="1092023" cy="565918"/>
            </a:xfrm>
            <a:custGeom>
              <a:avLst/>
              <a:gdLst>
                <a:gd name="T0" fmla="*/ 720 w 768"/>
                <a:gd name="T1" fmla="*/ 398 h 398"/>
                <a:gd name="T2" fmla="*/ 47 w 768"/>
                <a:gd name="T3" fmla="*/ 398 h 398"/>
                <a:gd name="T4" fmla="*/ 47 w 768"/>
                <a:gd name="T5" fmla="*/ 398 h 398"/>
                <a:gd name="T6" fmla="*/ 38 w 768"/>
                <a:gd name="T7" fmla="*/ 398 h 398"/>
                <a:gd name="T8" fmla="*/ 29 w 768"/>
                <a:gd name="T9" fmla="*/ 394 h 398"/>
                <a:gd name="T10" fmla="*/ 20 w 768"/>
                <a:gd name="T11" fmla="*/ 390 h 398"/>
                <a:gd name="T12" fmla="*/ 14 w 768"/>
                <a:gd name="T13" fmla="*/ 384 h 398"/>
                <a:gd name="T14" fmla="*/ 7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1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0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6 w 768"/>
                <a:gd name="T55" fmla="*/ 9 h 398"/>
                <a:gd name="T56" fmla="*/ 753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6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6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3 w 768"/>
                <a:gd name="T77" fmla="*/ 384 h 398"/>
                <a:gd name="T78" fmla="*/ 746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8" y="398"/>
                  </a:lnTo>
                  <a:lnTo>
                    <a:pt x="29" y="394"/>
                  </a:lnTo>
                  <a:lnTo>
                    <a:pt x="20" y="390"/>
                  </a:lnTo>
                  <a:lnTo>
                    <a:pt x="14" y="384"/>
                  </a:lnTo>
                  <a:lnTo>
                    <a:pt x="7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0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3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6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6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3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0" name="Freeform 6">
              <a:extLst>
                <a:ext uri="{FF2B5EF4-FFF2-40B4-BE49-F238E27FC236}">
                  <a16:creationId xmlns:a16="http://schemas.microsoft.com/office/drawing/2014/main" id="{6C01FADF-24CB-5DCB-0DA5-17F8FD512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146" y="2911127"/>
              <a:ext cx="1092023" cy="565918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30 w 768"/>
                <a:gd name="T7" fmla="*/ 1 h 398"/>
                <a:gd name="T8" fmla="*/ 738 w 768"/>
                <a:gd name="T9" fmla="*/ 4 h 398"/>
                <a:gd name="T10" fmla="*/ 747 w 768"/>
                <a:gd name="T11" fmla="*/ 8 h 398"/>
                <a:gd name="T12" fmla="*/ 754 w 768"/>
                <a:gd name="T13" fmla="*/ 14 h 398"/>
                <a:gd name="T14" fmla="*/ 760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6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701 w 768"/>
                <a:gd name="T43" fmla="*/ 397 h 398"/>
                <a:gd name="T44" fmla="*/ 693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29 w 768"/>
                <a:gd name="T53" fmla="*/ 394 h 398"/>
                <a:gd name="T54" fmla="*/ 22 w 768"/>
                <a:gd name="T55" fmla="*/ 389 h 398"/>
                <a:gd name="T56" fmla="*/ 14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4 w 768"/>
                <a:gd name="T77" fmla="*/ 14 h 398"/>
                <a:gd name="T78" fmla="*/ 22 w 768"/>
                <a:gd name="T79" fmla="*/ 8 h 398"/>
                <a:gd name="T80" fmla="*/ 29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8" y="4"/>
                  </a:lnTo>
                  <a:lnTo>
                    <a:pt x="747" y="8"/>
                  </a:lnTo>
                  <a:lnTo>
                    <a:pt x="754" y="14"/>
                  </a:lnTo>
                  <a:lnTo>
                    <a:pt x="760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6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701" y="397"/>
                  </a:lnTo>
                  <a:lnTo>
                    <a:pt x="693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29" y="394"/>
                  </a:lnTo>
                  <a:lnTo>
                    <a:pt x="22" y="389"/>
                  </a:lnTo>
                  <a:lnTo>
                    <a:pt x="14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29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1" name="Freeform 7">
              <a:extLst>
                <a:ext uri="{FF2B5EF4-FFF2-40B4-BE49-F238E27FC236}">
                  <a16:creationId xmlns:a16="http://schemas.microsoft.com/office/drawing/2014/main" id="{04045F0E-45E0-A381-ED2D-5BB62DCB4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186" y="2086422"/>
              <a:ext cx="1281137" cy="1282557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8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1 w 901"/>
                <a:gd name="T15" fmla="*/ 875 h 902"/>
                <a:gd name="T16" fmla="*/ 6 w 901"/>
                <a:gd name="T17" fmla="*/ 865 h 902"/>
                <a:gd name="T18" fmla="*/ 2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2 w 901"/>
                <a:gd name="T27" fmla="*/ 50 h 902"/>
                <a:gd name="T28" fmla="*/ 6 w 901"/>
                <a:gd name="T29" fmla="*/ 39 h 902"/>
                <a:gd name="T30" fmla="*/ 11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8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4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1 w 901"/>
                <a:gd name="T55" fmla="*/ 27 h 902"/>
                <a:gd name="T56" fmla="*/ 897 w 901"/>
                <a:gd name="T57" fmla="*/ 39 h 902"/>
                <a:gd name="T58" fmla="*/ 900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900 w 901"/>
                <a:gd name="T67" fmla="*/ 853 h 902"/>
                <a:gd name="T68" fmla="*/ 897 w 901"/>
                <a:gd name="T69" fmla="*/ 865 h 902"/>
                <a:gd name="T70" fmla="*/ 891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4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8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1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1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8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4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1" y="27"/>
                  </a:lnTo>
                  <a:lnTo>
                    <a:pt x="897" y="39"/>
                  </a:lnTo>
                  <a:lnTo>
                    <a:pt x="900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900" y="853"/>
                  </a:lnTo>
                  <a:lnTo>
                    <a:pt x="897" y="865"/>
                  </a:lnTo>
                  <a:lnTo>
                    <a:pt x="891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4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2" name="Freeform 8">
              <a:extLst>
                <a:ext uri="{FF2B5EF4-FFF2-40B4-BE49-F238E27FC236}">
                  <a16:creationId xmlns:a16="http://schemas.microsoft.com/office/drawing/2014/main" id="{021649ED-CCB0-C20D-6896-380A5762B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1949" y="2713482"/>
              <a:ext cx="145034" cy="1180181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2 w 102"/>
                <a:gd name="T11" fmla="*/ 732 h 830"/>
                <a:gd name="T12" fmla="*/ 24 w 102"/>
                <a:gd name="T13" fmla="*/ 736 h 830"/>
                <a:gd name="T14" fmla="*/ 18 w 102"/>
                <a:gd name="T15" fmla="*/ 741 h 830"/>
                <a:gd name="T16" fmla="*/ 11 w 102"/>
                <a:gd name="T17" fmla="*/ 747 h 830"/>
                <a:gd name="T18" fmla="*/ 6 w 102"/>
                <a:gd name="T19" fmla="*/ 754 h 830"/>
                <a:gd name="T20" fmla="*/ 4 w 102"/>
                <a:gd name="T21" fmla="*/ 761 h 830"/>
                <a:gd name="T22" fmla="*/ 1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1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5 w 102"/>
                <a:gd name="T35" fmla="*/ 814 h 830"/>
                <a:gd name="T36" fmla="*/ 23 w 102"/>
                <a:gd name="T37" fmla="*/ 821 h 830"/>
                <a:gd name="T38" fmla="*/ 31 w 102"/>
                <a:gd name="T39" fmla="*/ 826 h 830"/>
                <a:gd name="T40" fmla="*/ 41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0 w 102"/>
                <a:gd name="T47" fmla="*/ 828 h 830"/>
                <a:gd name="T48" fmla="*/ 71 w 102"/>
                <a:gd name="T49" fmla="*/ 826 h 830"/>
                <a:gd name="T50" fmla="*/ 80 w 102"/>
                <a:gd name="T51" fmla="*/ 821 h 830"/>
                <a:gd name="T52" fmla="*/ 86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0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0 w 102"/>
                <a:gd name="T65" fmla="*/ 770 h 830"/>
                <a:gd name="T66" fmla="*/ 99 w 102"/>
                <a:gd name="T67" fmla="*/ 761 h 830"/>
                <a:gd name="T68" fmla="*/ 95 w 102"/>
                <a:gd name="T69" fmla="*/ 754 h 830"/>
                <a:gd name="T70" fmla="*/ 90 w 102"/>
                <a:gd name="T71" fmla="*/ 747 h 830"/>
                <a:gd name="T72" fmla="*/ 85 w 102"/>
                <a:gd name="T73" fmla="*/ 741 h 830"/>
                <a:gd name="T74" fmla="*/ 77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2" y="732"/>
                  </a:lnTo>
                  <a:lnTo>
                    <a:pt x="24" y="736"/>
                  </a:lnTo>
                  <a:lnTo>
                    <a:pt x="18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4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5" y="814"/>
                  </a:lnTo>
                  <a:lnTo>
                    <a:pt x="23" y="821"/>
                  </a:lnTo>
                  <a:lnTo>
                    <a:pt x="31" y="826"/>
                  </a:lnTo>
                  <a:lnTo>
                    <a:pt x="41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0" y="828"/>
                  </a:lnTo>
                  <a:lnTo>
                    <a:pt x="71" y="826"/>
                  </a:lnTo>
                  <a:lnTo>
                    <a:pt x="80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0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0" y="770"/>
                  </a:lnTo>
                  <a:lnTo>
                    <a:pt x="99" y="761"/>
                  </a:lnTo>
                  <a:lnTo>
                    <a:pt x="95" y="754"/>
                  </a:lnTo>
                  <a:lnTo>
                    <a:pt x="90" y="747"/>
                  </a:lnTo>
                  <a:lnTo>
                    <a:pt x="85" y="741"/>
                  </a:lnTo>
                  <a:lnTo>
                    <a:pt x="77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68E32DB1-E537-BE9F-C467-92A8F862B5C8}"/>
                </a:ext>
              </a:extLst>
            </p:cNvPr>
            <p:cNvGrpSpPr/>
            <p:nvPr/>
          </p:nvGrpSpPr>
          <p:grpSpPr>
            <a:xfrm>
              <a:off x="1622415" y="2329568"/>
              <a:ext cx="342679" cy="415196"/>
              <a:chOff x="1165226" y="2478088"/>
              <a:chExt cx="382588" cy="463550"/>
            </a:xfrm>
          </p:grpSpPr>
          <p:sp>
            <p:nvSpPr>
              <p:cNvPr id="106" name="Freeform 34">
                <a:extLst>
                  <a:ext uri="{FF2B5EF4-FFF2-40B4-BE49-F238E27FC236}">
                    <a16:creationId xmlns:a16="http://schemas.microsoft.com/office/drawing/2014/main" id="{1095DD3F-4A91-FC98-5498-5547C1C6D8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5226" y="2478088"/>
                <a:ext cx="382588" cy="379413"/>
              </a:xfrm>
              <a:custGeom>
                <a:avLst/>
                <a:gdLst>
                  <a:gd name="T0" fmla="*/ 130 w 241"/>
                  <a:gd name="T1" fmla="*/ 128 h 239"/>
                  <a:gd name="T2" fmla="*/ 97 w 241"/>
                  <a:gd name="T3" fmla="*/ 114 h 239"/>
                  <a:gd name="T4" fmla="*/ 76 w 241"/>
                  <a:gd name="T5" fmla="*/ 67 h 239"/>
                  <a:gd name="T6" fmla="*/ 72 w 241"/>
                  <a:gd name="T7" fmla="*/ 31 h 239"/>
                  <a:gd name="T8" fmla="*/ 169 w 241"/>
                  <a:gd name="T9" fmla="*/ 44 h 239"/>
                  <a:gd name="T10" fmla="*/ 161 w 241"/>
                  <a:gd name="T11" fmla="*/ 82 h 239"/>
                  <a:gd name="T12" fmla="*/ 67 w 241"/>
                  <a:gd name="T13" fmla="*/ 218 h 239"/>
                  <a:gd name="T14" fmla="*/ 57 w 241"/>
                  <a:gd name="T15" fmla="*/ 229 h 239"/>
                  <a:gd name="T16" fmla="*/ 67 w 241"/>
                  <a:gd name="T17" fmla="*/ 239 h 239"/>
                  <a:gd name="T18" fmla="*/ 181 w 241"/>
                  <a:gd name="T19" fmla="*/ 235 h 239"/>
                  <a:gd name="T20" fmla="*/ 181 w 241"/>
                  <a:gd name="T21" fmla="*/ 221 h 239"/>
                  <a:gd name="T22" fmla="*/ 166 w 241"/>
                  <a:gd name="T23" fmla="*/ 222 h 239"/>
                  <a:gd name="T24" fmla="*/ 139 w 241"/>
                  <a:gd name="T25" fmla="*/ 208 h 239"/>
                  <a:gd name="T26" fmla="*/ 132 w 241"/>
                  <a:gd name="T27" fmla="*/ 180 h 239"/>
                  <a:gd name="T28" fmla="*/ 145 w 241"/>
                  <a:gd name="T29" fmla="*/ 165 h 239"/>
                  <a:gd name="T30" fmla="*/ 132 w 241"/>
                  <a:gd name="T31" fmla="*/ 153 h 239"/>
                  <a:gd name="T32" fmla="*/ 150 w 241"/>
                  <a:gd name="T33" fmla="*/ 134 h 239"/>
                  <a:gd name="T34" fmla="*/ 205 w 241"/>
                  <a:gd name="T35" fmla="*/ 101 h 239"/>
                  <a:gd name="T36" fmla="*/ 240 w 241"/>
                  <a:gd name="T37" fmla="*/ 37 h 239"/>
                  <a:gd name="T38" fmla="*/ 233 w 241"/>
                  <a:gd name="T39" fmla="*/ 6 h 239"/>
                  <a:gd name="T40" fmla="*/ 210 w 241"/>
                  <a:gd name="T41" fmla="*/ 3 h 239"/>
                  <a:gd name="T42" fmla="*/ 190 w 241"/>
                  <a:gd name="T43" fmla="*/ 29 h 239"/>
                  <a:gd name="T44" fmla="*/ 187 w 241"/>
                  <a:gd name="T45" fmla="*/ 17 h 239"/>
                  <a:gd name="T46" fmla="*/ 185 w 241"/>
                  <a:gd name="T47" fmla="*/ 7 h 239"/>
                  <a:gd name="T48" fmla="*/ 57 w 241"/>
                  <a:gd name="T49" fmla="*/ 7 h 239"/>
                  <a:gd name="T50" fmla="*/ 54 w 241"/>
                  <a:gd name="T51" fmla="*/ 17 h 239"/>
                  <a:gd name="T52" fmla="*/ 52 w 241"/>
                  <a:gd name="T53" fmla="*/ 29 h 239"/>
                  <a:gd name="T54" fmla="*/ 32 w 241"/>
                  <a:gd name="T55" fmla="*/ 3 h 239"/>
                  <a:gd name="T56" fmla="*/ 8 w 241"/>
                  <a:gd name="T57" fmla="*/ 6 h 239"/>
                  <a:gd name="T58" fmla="*/ 2 w 241"/>
                  <a:gd name="T59" fmla="*/ 37 h 239"/>
                  <a:gd name="T60" fmla="*/ 36 w 241"/>
                  <a:gd name="T61" fmla="*/ 101 h 239"/>
                  <a:gd name="T62" fmla="*/ 92 w 241"/>
                  <a:gd name="T63" fmla="*/ 136 h 239"/>
                  <a:gd name="T64" fmla="*/ 111 w 241"/>
                  <a:gd name="T65" fmla="*/ 153 h 239"/>
                  <a:gd name="T66" fmla="*/ 98 w 241"/>
                  <a:gd name="T67" fmla="*/ 165 h 239"/>
                  <a:gd name="T68" fmla="*/ 111 w 241"/>
                  <a:gd name="T69" fmla="*/ 180 h 239"/>
                  <a:gd name="T70" fmla="*/ 102 w 241"/>
                  <a:gd name="T71" fmla="*/ 208 h 239"/>
                  <a:gd name="T72" fmla="*/ 76 w 241"/>
                  <a:gd name="T73" fmla="*/ 222 h 239"/>
                  <a:gd name="T74" fmla="*/ 108 w 241"/>
                  <a:gd name="T75" fmla="*/ 223 h 239"/>
                  <a:gd name="T76" fmla="*/ 121 w 241"/>
                  <a:gd name="T77" fmla="*/ 201 h 239"/>
                  <a:gd name="T78" fmla="*/ 133 w 241"/>
                  <a:gd name="T79" fmla="*/ 223 h 239"/>
                  <a:gd name="T80" fmla="*/ 182 w 241"/>
                  <a:gd name="T81" fmla="*/ 46 h 239"/>
                  <a:gd name="T82" fmla="*/ 175 w 241"/>
                  <a:gd name="T83" fmla="*/ 85 h 239"/>
                  <a:gd name="T84" fmla="*/ 163 w 241"/>
                  <a:gd name="T85" fmla="*/ 115 h 239"/>
                  <a:gd name="T86" fmla="*/ 195 w 241"/>
                  <a:gd name="T87" fmla="*/ 91 h 239"/>
                  <a:gd name="T88" fmla="*/ 227 w 241"/>
                  <a:gd name="T89" fmla="*/ 33 h 239"/>
                  <a:gd name="T90" fmla="*/ 224 w 241"/>
                  <a:gd name="T91" fmla="*/ 16 h 239"/>
                  <a:gd name="T92" fmla="*/ 212 w 241"/>
                  <a:gd name="T93" fmla="*/ 17 h 239"/>
                  <a:gd name="T94" fmla="*/ 203 w 241"/>
                  <a:gd name="T95" fmla="*/ 38 h 239"/>
                  <a:gd name="T96" fmla="*/ 183 w 241"/>
                  <a:gd name="T97" fmla="*/ 42 h 239"/>
                  <a:gd name="T98" fmla="*/ 79 w 241"/>
                  <a:gd name="T99" fmla="*/ 113 h 239"/>
                  <a:gd name="T100" fmla="*/ 61 w 241"/>
                  <a:gd name="T101" fmla="*/ 55 h 239"/>
                  <a:gd name="T102" fmla="*/ 43 w 241"/>
                  <a:gd name="T103" fmla="*/ 40 h 239"/>
                  <a:gd name="T104" fmla="*/ 38 w 241"/>
                  <a:gd name="T105" fmla="*/ 27 h 239"/>
                  <a:gd name="T106" fmla="*/ 23 w 241"/>
                  <a:gd name="T107" fmla="*/ 15 h 239"/>
                  <a:gd name="T108" fmla="*/ 16 w 241"/>
                  <a:gd name="T109" fmla="*/ 18 h 239"/>
                  <a:gd name="T110" fmla="*/ 20 w 241"/>
                  <a:gd name="T111" fmla="*/ 49 h 239"/>
                  <a:gd name="T112" fmla="*/ 54 w 241"/>
                  <a:gd name="T113" fmla="*/ 97 h 239"/>
                  <a:gd name="T114" fmla="*/ 159 w 241"/>
                  <a:gd name="T115" fmla="*/ 43 h 239"/>
                  <a:gd name="T116" fmla="*/ 163 w 241"/>
                  <a:gd name="T117" fmla="*/ 39 h 239"/>
                  <a:gd name="T118" fmla="*/ 83 w 241"/>
                  <a:gd name="T119" fmla="*/ 35 h 239"/>
                  <a:gd name="T120" fmla="*/ 83 w 241"/>
                  <a:gd name="T121" fmla="*/ 4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1" h="239">
                    <a:moveTo>
                      <a:pt x="151" y="106"/>
                    </a:moveTo>
                    <a:lnTo>
                      <a:pt x="151" y="106"/>
                    </a:lnTo>
                    <a:lnTo>
                      <a:pt x="145" y="114"/>
                    </a:lnTo>
                    <a:lnTo>
                      <a:pt x="138" y="122"/>
                    </a:lnTo>
                    <a:lnTo>
                      <a:pt x="130" y="128"/>
                    </a:lnTo>
                    <a:lnTo>
                      <a:pt x="121" y="134"/>
                    </a:lnTo>
                    <a:lnTo>
                      <a:pt x="121" y="134"/>
                    </a:lnTo>
                    <a:lnTo>
                      <a:pt x="111" y="128"/>
                    </a:lnTo>
                    <a:lnTo>
                      <a:pt x="103" y="122"/>
                    </a:lnTo>
                    <a:lnTo>
                      <a:pt x="97" y="114"/>
                    </a:lnTo>
                    <a:lnTo>
                      <a:pt x="90" y="106"/>
                    </a:lnTo>
                    <a:lnTo>
                      <a:pt x="90" y="106"/>
                    </a:lnTo>
                    <a:lnTo>
                      <a:pt x="84" y="95"/>
                    </a:lnTo>
                    <a:lnTo>
                      <a:pt x="80" y="82"/>
                    </a:lnTo>
                    <a:lnTo>
                      <a:pt x="76" y="67"/>
                    </a:lnTo>
                    <a:lnTo>
                      <a:pt x="74" y="53"/>
                    </a:lnTo>
                    <a:lnTo>
                      <a:pt x="74" y="53"/>
                    </a:lnTo>
                    <a:lnTo>
                      <a:pt x="74" y="44"/>
                    </a:lnTo>
                    <a:lnTo>
                      <a:pt x="74" y="44"/>
                    </a:lnTo>
                    <a:lnTo>
                      <a:pt x="72" y="31"/>
                    </a:lnTo>
                    <a:lnTo>
                      <a:pt x="70" y="20"/>
                    </a:lnTo>
                    <a:lnTo>
                      <a:pt x="172" y="20"/>
                    </a:lnTo>
                    <a:lnTo>
                      <a:pt x="172" y="20"/>
                    </a:lnTo>
                    <a:lnTo>
                      <a:pt x="169" y="31"/>
                    </a:lnTo>
                    <a:lnTo>
                      <a:pt x="169" y="44"/>
                    </a:lnTo>
                    <a:lnTo>
                      <a:pt x="169" y="44"/>
                    </a:lnTo>
                    <a:lnTo>
                      <a:pt x="168" y="53"/>
                    </a:lnTo>
                    <a:lnTo>
                      <a:pt x="168" y="53"/>
                    </a:lnTo>
                    <a:lnTo>
                      <a:pt x="165" y="67"/>
                    </a:lnTo>
                    <a:lnTo>
                      <a:pt x="161" y="82"/>
                    </a:lnTo>
                    <a:lnTo>
                      <a:pt x="157" y="95"/>
                    </a:lnTo>
                    <a:lnTo>
                      <a:pt x="151" y="106"/>
                    </a:lnTo>
                    <a:lnTo>
                      <a:pt x="151" y="106"/>
                    </a:lnTo>
                    <a:close/>
                    <a:moveTo>
                      <a:pt x="67" y="218"/>
                    </a:moveTo>
                    <a:lnTo>
                      <a:pt x="67" y="218"/>
                    </a:lnTo>
                    <a:lnTo>
                      <a:pt x="67" y="218"/>
                    </a:lnTo>
                    <a:lnTo>
                      <a:pt x="63" y="220"/>
                    </a:lnTo>
                    <a:lnTo>
                      <a:pt x="61" y="221"/>
                    </a:lnTo>
                    <a:lnTo>
                      <a:pt x="58" y="225"/>
                    </a:lnTo>
                    <a:lnTo>
                      <a:pt x="57" y="229"/>
                    </a:lnTo>
                    <a:lnTo>
                      <a:pt x="57" y="229"/>
                    </a:lnTo>
                    <a:lnTo>
                      <a:pt x="58" y="232"/>
                    </a:lnTo>
                    <a:lnTo>
                      <a:pt x="61" y="235"/>
                    </a:lnTo>
                    <a:lnTo>
                      <a:pt x="63" y="238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174" y="239"/>
                    </a:lnTo>
                    <a:lnTo>
                      <a:pt x="174" y="239"/>
                    </a:lnTo>
                    <a:lnTo>
                      <a:pt x="178" y="238"/>
                    </a:lnTo>
                    <a:lnTo>
                      <a:pt x="181" y="235"/>
                    </a:lnTo>
                    <a:lnTo>
                      <a:pt x="183" y="232"/>
                    </a:lnTo>
                    <a:lnTo>
                      <a:pt x="185" y="229"/>
                    </a:lnTo>
                    <a:lnTo>
                      <a:pt x="185" y="229"/>
                    </a:lnTo>
                    <a:lnTo>
                      <a:pt x="183" y="225"/>
                    </a:lnTo>
                    <a:lnTo>
                      <a:pt x="181" y="221"/>
                    </a:lnTo>
                    <a:lnTo>
                      <a:pt x="178" y="218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69" y="220"/>
                    </a:lnTo>
                    <a:lnTo>
                      <a:pt x="166" y="222"/>
                    </a:lnTo>
                    <a:lnTo>
                      <a:pt x="166" y="222"/>
                    </a:lnTo>
                    <a:lnTo>
                      <a:pt x="157" y="220"/>
                    </a:lnTo>
                    <a:lnTo>
                      <a:pt x="150" y="217"/>
                    </a:lnTo>
                    <a:lnTo>
                      <a:pt x="145" y="213"/>
                    </a:lnTo>
                    <a:lnTo>
                      <a:pt x="139" y="208"/>
                    </a:lnTo>
                    <a:lnTo>
                      <a:pt x="137" y="201"/>
                    </a:lnTo>
                    <a:lnTo>
                      <a:pt x="134" y="195"/>
                    </a:lnTo>
                    <a:lnTo>
                      <a:pt x="132" y="187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7" y="178"/>
                    </a:lnTo>
                    <a:lnTo>
                      <a:pt x="141" y="174"/>
                    </a:lnTo>
                    <a:lnTo>
                      <a:pt x="143" y="171"/>
                    </a:lnTo>
                    <a:lnTo>
                      <a:pt x="145" y="165"/>
                    </a:lnTo>
                    <a:lnTo>
                      <a:pt x="145" y="165"/>
                    </a:lnTo>
                    <a:lnTo>
                      <a:pt x="143" y="162"/>
                    </a:lnTo>
                    <a:lnTo>
                      <a:pt x="141" y="158"/>
                    </a:lnTo>
                    <a:lnTo>
                      <a:pt x="137" y="154"/>
                    </a:lnTo>
                    <a:lnTo>
                      <a:pt x="132" y="153"/>
                    </a:lnTo>
                    <a:lnTo>
                      <a:pt x="132" y="153"/>
                    </a:lnTo>
                    <a:lnTo>
                      <a:pt x="133" y="145"/>
                    </a:lnTo>
                    <a:lnTo>
                      <a:pt x="136" y="141"/>
                    </a:lnTo>
                    <a:lnTo>
                      <a:pt x="142" y="138"/>
                    </a:lnTo>
                    <a:lnTo>
                      <a:pt x="150" y="134"/>
                    </a:lnTo>
                    <a:lnTo>
                      <a:pt x="150" y="134"/>
                    </a:lnTo>
                    <a:lnTo>
                      <a:pt x="165" y="128"/>
                    </a:lnTo>
                    <a:lnTo>
                      <a:pt x="179" y="120"/>
                    </a:lnTo>
                    <a:lnTo>
                      <a:pt x="192" y="111"/>
                    </a:lnTo>
                    <a:lnTo>
                      <a:pt x="205" y="101"/>
                    </a:lnTo>
                    <a:lnTo>
                      <a:pt x="205" y="101"/>
                    </a:lnTo>
                    <a:lnTo>
                      <a:pt x="217" y="87"/>
                    </a:lnTo>
                    <a:lnTo>
                      <a:pt x="227" y="71"/>
                    </a:lnTo>
                    <a:lnTo>
                      <a:pt x="235" y="55"/>
                    </a:lnTo>
                    <a:lnTo>
                      <a:pt x="240" y="37"/>
                    </a:lnTo>
                    <a:lnTo>
                      <a:pt x="240" y="37"/>
                    </a:lnTo>
                    <a:lnTo>
                      <a:pt x="241" y="26"/>
                    </a:lnTo>
                    <a:lnTo>
                      <a:pt x="241" y="17"/>
                    </a:lnTo>
                    <a:lnTo>
                      <a:pt x="239" y="11"/>
                    </a:lnTo>
                    <a:lnTo>
                      <a:pt x="233" y="6"/>
                    </a:lnTo>
                    <a:lnTo>
                      <a:pt x="233" y="6"/>
                    </a:lnTo>
                    <a:lnTo>
                      <a:pt x="228" y="2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15" y="0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04" y="6"/>
                    </a:lnTo>
                    <a:lnTo>
                      <a:pt x="197" y="12"/>
                    </a:lnTo>
                    <a:lnTo>
                      <a:pt x="194" y="18"/>
                    </a:lnTo>
                    <a:lnTo>
                      <a:pt x="190" y="29"/>
                    </a:lnTo>
                    <a:lnTo>
                      <a:pt x="185" y="29"/>
                    </a:lnTo>
                    <a:lnTo>
                      <a:pt x="185" y="29"/>
                    </a:lnTo>
                    <a:lnTo>
                      <a:pt x="186" y="22"/>
                    </a:lnTo>
                    <a:lnTo>
                      <a:pt x="187" y="17"/>
                    </a:lnTo>
                    <a:lnTo>
                      <a:pt x="187" y="17"/>
                    </a:lnTo>
                    <a:lnTo>
                      <a:pt x="188" y="13"/>
                    </a:lnTo>
                    <a:lnTo>
                      <a:pt x="188" y="11"/>
                    </a:lnTo>
                    <a:lnTo>
                      <a:pt x="187" y="8"/>
                    </a:lnTo>
                    <a:lnTo>
                      <a:pt x="185" y="7"/>
                    </a:lnTo>
                    <a:lnTo>
                      <a:pt x="185" y="7"/>
                    </a:lnTo>
                    <a:lnTo>
                      <a:pt x="182" y="6"/>
                    </a:lnTo>
                    <a:lnTo>
                      <a:pt x="182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6" y="8"/>
                    </a:lnTo>
                    <a:lnTo>
                      <a:pt x="53" y="11"/>
                    </a:lnTo>
                    <a:lnTo>
                      <a:pt x="53" y="13"/>
                    </a:lnTo>
                    <a:lnTo>
                      <a:pt x="53" y="13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6" y="22"/>
                    </a:lnTo>
                    <a:lnTo>
                      <a:pt x="57" y="29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3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1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7" y="55"/>
                    </a:lnTo>
                    <a:lnTo>
                      <a:pt x="14" y="71"/>
                    </a:lnTo>
                    <a:lnTo>
                      <a:pt x="25" y="87"/>
                    </a:lnTo>
                    <a:lnTo>
                      <a:pt x="36" y="101"/>
                    </a:lnTo>
                    <a:lnTo>
                      <a:pt x="36" y="101"/>
                    </a:lnTo>
                    <a:lnTo>
                      <a:pt x="49" y="111"/>
                    </a:lnTo>
                    <a:lnTo>
                      <a:pt x="62" y="120"/>
                    </a:lnTo>
                    <a:lnTo>
                      <a:pt x="76" y="129"/>
                    </a:lnTo>
                    <a:lnTo>
                      <a:pt x="92" y="136"/>
                    </a:lnTo>
                    <a:lnTo>
                      <a:pt x="92" y="136"/>
                    </a:lnTo>
                    <a:lnTo>
                      <a:pt x="99" y="138"/>
                    </a:lnTo>
                    <a:lnTo>
                      <a:pt x="106" y="141"/>
                    </a:lnTo>
                    <a:lnTo>
                      <a:pt x="108" y="145"/>
                    </a:lnTo>
                    <a:lnTo>
                      <a:pt x="111" y="153"/>
                    </a:lnTo>
                    <a:lnTo>
                      <a:pt x="111" y="153"/>
                    </a:lnTo>
                    <a:lnTo>
                      <a:pt x="106" y="154"/>
                    </a:lnTo>
                    <a:lnTo>
                      <a:pt x="101" y="158"/>
                    </a:lnTo>
                    <a:lnTo>
                      <a:pt x="98" y="162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71"/>
                    </a:lnTo>
                    <a:lnTo>
                      <a:pt x="101" y="174"/>
                    </a:lnTo>
                    <a:lnTo>
                      <a:pt x="106" y="178"/>
                    </a:lnTo>
                    <a:lnTo>
                      <a:pt x="111" y="180"/>
                    </a:lnTo>
                    <a:lnTo>
                      <a:pt x="111" y="180"/>
                    </a:lnTo>
                    <a:lnTo>
                      <a:pt x="110" y="187"/>
                    </a:lnTo>
                    <a:lnTo>
                      <a:pt x="108" y="195"/>
                    </a:lnTo>
                    <a:lnTo>
                      <a:pt x="106" y="201"/>
                    </a:lnTo>
                    <a:lnTo>
                      <a:pt x="102" y="208"/>
                    </a:lnTo>
                    <a:lnTo>
                      <a:pt x="97" y="213"/>
                    </a:lnTo>
                    <a:lnTo>
                      <a:pt x="92" y="217"/>
                    </a:lnTo>
                    <a:lnTo>
                      <a:pt x="84" y="220"/>
                    </a:lnTo>
                    <a:lnTo>
                      <a:pt x="76" y="222"/>
                    </a:lnTo>
                    <a:lnTo>
                      <a:pt x="76" y="222"/>
                    </a:lnTo>
                    <a:lnTo>
                      <a:pt x="72" y="220"/>
                    </a:lnTo>
                    <a:lnTo>
                      <a:pt x="67" y="218"/>
                    </a:lnTo>
                    <a:lnTo>
                      <a:pt x="67" y="218"/>
                    </a:lnTo>
                    <a:close/>
                    <a:moveTo>
                      <a:pt x="108" y="223"/>
                    </a:moveTo>
                    <a:lnTo>
                      <a:pt x="108" y="223"/>
                    </a:lnTo>
                    <a:lnTo>
                      <a:pt x="108" y="223"/>
                    </a:lnTo>
                    <a:lnTo>
                      <a:pt x="111" y="222"/>
                    </a:lnTo>
                    <a:lnTo>
                      <a:pt x="112" y="221"/>
                    </a:lnTo>
                    <a:lnTo>
                      <a:pt x="116" y="216"/>
                    </a:lnTo>
                    <a:lnTo>
                      <a:pt x="121" y="201"/>
                    </a:lnTo>
                    <a:lnTo>
                      <a:pt x="121" y="201"/>
                    </a:lnTo>
                    <a:lnTo>
                      <a:pt x="125" y="213"/>
                    </a:lnTo>
                    <a:lnTo>
                      <a:pt x="129" y="218"/>
                    </a:lnTo>
                    <a:lnTo>
                      <a:pt x="133" y="223"/>
                    </a:lnTo>
                    <a:lnTo>
                      <a:pt x="133" y="223"/>
                    </a:lnTo>
                    <a:lnTo>
                      <a:pt x="108" y="223"/>
                    </a:lnTo>
                    <a:lnTo>
                      <a:pt x="108" y="223"/>
                    </a:lnTo>
                    <a:close/>
                    <a:moveTo>
                      <a:pt x="183" y="42"/>
                    </a:moveTo>
                    <a:lnTo>
                      <a:pt x="183" y="42"/>
                    </a:lnTo>
                    <a:lnTo>
                      <a:pt x="182" y="46"/>
                    </a:lnTo>
                    <a:lnTo>
                      <a:pt x="182" y="46"/>
                    </a:lnTo>
                    <a:lnTo>
                      <a:pt x="182" y="55"/>
                    </a:lnTo>
                    <a:lnTo>
                      <a:pt x="182" y="55"/>
                    </a:lnTo>
                    <a:lnTo>
                      <a:pt x="179" y="70"/>
                    </a:lnTo>
                    <a:lnTo>
                      <a:pt x="175" y="85"/>
                    </a:lnTo>
                    <a:lnTo>
                      <a:pt x="170" y="100"/>
                    </a:lnTo>
                    <a:lnTo>
                      <a:pt x="163" y="113"/>
                    </a:lnTo>
                    <a:lnTo>
                      <a:pt x="163" y="113"/>
                    </a:lnTo>
                    <a:lnTo>
                      <a:pt x="163" y="115"/>
                    </a:lnTo>
                    <a:lnTo>
                      <a:pt x="163" y="115"/>
                    </a:lnTo>
                    <a:lnTo>
                      <a:pt x="172" y="110"/>
                    </a:lnTo>
                    <a:lnTo>
                      <a:pt x="179" y="104"/>
                    </a:lnTo>
                    <a:lnTo>
                      <a:pt x="187" y="97"/>
                    </a:lnTo>
                    <a:lnTo>
                      <a:pt x="195" y="91"/>
                    </a:lnTo>
                    <a:lnTo>
                      <a:pt x="195" y="91"/>
                    </a:lnTo>
                    <a:lnTo>
                      <a:pt x="206" y="78"/>
                    </a:lnTo>
                    <a:lnTo>
                      <a:pt x="215" y="64"/>
                    </a:lnTo>
                    <a:lnTo>
                      <a:pt x="222" y="49"/>
                    </a:lnTo>
                    <a:lnTo>
                      <a:pt x="227" y="33"/>
                    </a:lnTo>
                    <a:lnTo>
                      <a:pt x="227" y="33"/>
                    </a:lnTo>
                    <a:lnTo>
                      <a:pt x="228" y="27"/>
                    </a:lnTo>
                    <a:lnTo>
                      <a:pt x="227" y="22"/>
                    </a:lnTo>
                    <a:lnTo>
                      <a:pt x="227" y="18"/>
                    </a:lnTo>
                    <a:lnTo>
                      <a:pt x="224" y="16"/>
                    </a:lnTo>
                    <a:lnTo>
                      <a:pt x="224" y="16"/>
                    </a:lnTo>
                    <a:lnTo>
                      <a:pt x="221" y="15"/>
                    </a:lnTo>
                    <a:lnTo>
                      <a:pt x="221" y="15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2" y="17"/>
                    </a:lnTo>
                    <a:lnTo>
                      <a:pt x="208" y="22"/>
                    </a:lnTo>
                    <a:lnTo>
                      <a:pt x="205" y="27"/>
                    </a:lnTo>
                    <a:lnTo>
                      <a:pt x="203" y="35"/>
                    </a:lnTo>
                    <a:lnTo>
                      <a:pt x="203" y="35"/>
                    </a:lnTo>
                    <a:lnTo>
                      <a:pt x="203" y="38"/>
                    </a:lnTo>
                    <a:lnTo>
                      <a:pt x="200" y="40"/>
                    </a:lnTo>
                    <a:lnTo>
                      <a:pt x="199" y="40"/>
                    </a:lnTo>
                    <a:lnTo>
                      <a:pt x="196" y="42"/>
                    </a:lnTo>
                    <a:lnTo>
                      <a:pt x="183" y="42"/>
                    </a:lnTo>
                    <a:lnTo>
                      <a:pt x="183" y="42"/>
                    </a:lnTo>
                    <a:close/>
                    <a:moveTo>
                      <a:pt x="80" y="115"/>
                    </a:moveTo>
                    <a:lnTo>
                      <a:pt x="80" y="115"/>
                    </a:lnTo>
                    <a:lnTo>
                      <a:pt x="80" y="115"/>
                    </a:lnTo>
                    <a:lnTo>
                      <a:pt x="79" y="113"/>
                    </a:lnTo>
                    <a:lnTo>
                      <a:pt x="79" y="113"/>
                    </a:lnTo>
                    <a:lnTo>
                      <a:pt x="72" y="100"/>
                    </a:lnTo>
                    <a:lnTo>
                      <a:pt x="66" y="85"/>
                    </a:lnTo>
                    <a:lnTo>
                      <a:pt x="62" y="71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60" y="46"/>
                    </a:lnTo>
                    <a:lnTo>
                      <a:pt x="60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3" y="40"/>
                    </a:lnTo>
                    <a:lnTo>
                      <a:pt x="41" y="40"/>
                    </a:lnTo>
                    <a:lnTo>
                      <a:pt x="40" y="38"/>
                    </a:lnTo>
                    <a:lnTo>
                      <a:pt x="39" y="35"/>
                    </a:lnTo>
                    <a:lnTo>
                      <a:pt x="39" y="35"/>
                    </a:lnTo>
                    <a:lnTo>
                      <a:pt x="38" y="27"/>
                    </a:lnTo>
                    <a:lnTo>
                      <a:pt x="34" y="22"/>
                    </a:lnTo>
                    <a:lnTo>
                      <a:pt x="31" y="17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6" y="18"/>
                    </a:lnTo>
                    <a:lnTo>
                      <a:pt x="14" y="22"/>
                    </a:lnTo>
                    <a:lnTo>
                      <a:pt x="14" y="27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20" y="49"/>
                    </a:lnTo>
                    <a:lnTo>
                      <a:pt x="26" y="64"/>
                    </a:lnTo>
                    <a:lnTo>
                      <a:pt x="36" y="78"/>
                    </a:lnTo>
                    <a:lnTo>
                      <a:pt x="47" y="91"/>
                    </a:lnTo>
                    <a:lnTo>
                      <a:pt x="47" y="91"/>
                    </a:lnTo>
                    <a:lnTo>
                      <a:pt x="54" y="97"/>
                    </a:lnTo>
                    <a:lnTo>
                      <a:pt x="62" y="104"/>
                    </a:lnTo>
                    <a:lnTo>
                      <a:pt x="71" y="110"/>
                    </a:lnTo>
                    <a:lnTo>
                      <a:pt x="80" y="115"/>
                    </a:lnTo>
                    <a:lnTo>
                      <a:pt x="80" y="115"/>
                    </a:lnTo>
                    <a:close/>
                    <a:moveTo>
                      <a:pt x="159" y="43"/>
                    </a:moveTo>
                    <a:lnTo>
                      <a:pt x="159" y="43"/>
                    </a:lnTo>
                    <a:lnTo>
                      <a:pt x="159" y="43"/>
                    </a:lnTo>
                    <a:lnTo>
                      <a:pt x="161" y="42"/>
                    </a:lnTo>
                    <a:lnTo>
                      <a:pt x="163" y="39"/>
                    </a:lnTo>
                    <a:lnTo>
                      <a:pt x="163" y="39"/>
                    </a:lnTo>
                    <a:lnTo>
                      <a:pt x="161" y="37"/>
                    </a:lnTo>
                    <a:lnTo>
                      <a:pt x="159" y="35"/>
                    </a:lnTo>
                    <a:lnTo>
                      <a:pt x="159" y="35"/>
                    </a:lnTo>
                    <a:lnTo>
                      <a:pt x="83" y="35"/>
                    </a:lnTo>
                    <a:lnTo>
                      <a:pt x="83" y="35"/>
                    </a:lnTo>
                    <a:lnTo>
                      <a:pt x="80" y="37"/>
                    </a:lnTo>
                    <a:lnTo>
                      <a:pt x="79" y="39"/>
                    </a:lnTo>
                    <a:lnTo>
                      <a:pt x="79" y="39"/>
                    </a:lnTo>
                    <a:lnTo>
                      <a:pt x="80" y="42"/>
                    </a:lnTo>
                    <a:lnTo>
                      <a:pt x="83" y="43"/>
                    </a:lnTo>
                    <a:lnTo>
                      <a:pt x="83" y="43"/>
                    </a:lnTo>
                    <a:lnTo>
                      <a:pt x="159" y="43"/>
                    </a:lnTo>
                    <a:lnTo>
                      <a:pt x="159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07" name="Freeform 35">
                <a:extLst>
                  <a:ext uri="{FF2B5EF4-FFF2-40B4-BE49-F238E27FC236}">
                    <a16:creationId xmlns:a16="http://schemas.microsoft.com/office/drawing/2014/main" id="{73C81258-6793-761C-5F63-507F31B69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026" y="2863850"/>
                <a:ext cx="280988" cy="77788"/>
              </a:xfrm>
              <a:custGeom>
                <a:avLst/>
                <a:gdLst>
                  <a:gd name="T0" fmla="*/ 9 w 177"/>
                  <a:gd name="T1" fmla="*/ 0 h 49"/>
                  <a:gd name="T2" fmla="*/ 168 w 177"/>
                  <a:gd name="T3" fmla="*/ 0 h 49"/>
                  <a:gd name="T4" fmla="*/ 177 w 177"/>
                  <a:gd name="T5" fmla="*/ 49 h 49"/>
                  <a:gd name="T6" fmla="*/ 0 w 177"/>
                  <a:gd name="T7" fmla="*/ 49 h 49"/>
                  <a:gd name="T8" fmla="*/ 9 w 177"/>
                  <a:gd name="T9" fmla="*/ 0 h 49"/>
                  <a:gd name="T10" fmla="*/ 9 w 17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49">
                    <a:moveTo>
                      <a:pt x="9" y="0"/>
                    </a:moveTo>
                    <a:lnTo>
                      <a:pt x="168" y="0"/>
                    </a:lnTo>
                    <a:lnTo>
                      <a:pt x="177" y="49"/>
                    </a:lnTo>
                    <a:lnTo>
                      <a:pt x="0" y="4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08" name="Freeform 36">
                <a:extLst>
                  <a:ext uri="{FF2B5EF4-FFF2-40B4-BE49-F238E27FC236}">
                    <a16:creationId xmlns:a16="http://schemas.microsoft.com/office/drawing/2014/main" id="{D0B4A36E-6F97-76B7-AF1A-7CF81199B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151" y="2559050"/>
                <a:ext cx="44450" cy="85725"/>
              </a:xfrm>
              <a:custGeom>
                <a:avLst/>
                <a:gdLst>
                  <a:gd name="T0" fmla="*/ 13 w 28"/>
                  <a:gd name="T1" fmla="*/ 46 h 54"/>
                  <a:gd name="T2" fmla="*/ 13 w 28"/>
                  <a:gd name="T3" fmla="*/ 46 h 54"/>
                  <a:gd name="T4" fmla="*/ 14 w 28"/>
                  <a:gd name="T5" fmla="*/ 50 h 54"/>
                  <a:gd name="T6" fmla="*/ 16 w 28"/>
                  <a:gd name="T7" fmla="*/ 53 h 54"/>
                  <a:gd name="T8" fmla="*/ 18 w 28"/>
                  <a:gd name="T9" fmla="*/ 54 h 54"/>
                  <a:gd name="T10" fmla="*/ 21 w 28"/>
                  <a:gd name="T11" fmla="*/ 54 h 54"/>
                  <a:gd name="T12" fmla="*/ 25 w 28"/>
                  <a:gd name="T13" fmla="*/ 54 h 54"/>
                  <a:gd name="T14" fmla="*/ 26 w 28"/>
                  <a:gd name="T15" fmla="*/ 53 h 54"/>
                  <a:gd name="T16" fmla="*/ 28 w 28"/>
                  <a:gd name="T17" fmla="*/ 50 h 54"/>
                  <a:gd name="T18" fmla="*/ 28 w 28"/>
                  <a:gd name="T19" fmla="*/ 46 h 54"/>
                  <a:gd name="T20" fmla="*/ 28 w 28"/>
                  <a:gd name="T21" fmla="*/ 6 h 54"/>
                  <a:gd name="T22" fmla="*/ 28 w 28"/>
                  <a:gd name="T23" fmla="*/ 6 h 54"/>
                  <a:gd name="T24" fmla="*/ 28 w 28"/>
                  <a:gd name="T25" fmla="*/ 2 h 54"/>
                  <a:gd name="T26" fmla="*/ 25 w 28"/>
                  <a:gd name="T27" fmla="*/ 1 h 54"/>
                  <a:gd name="T28" fmla="*/ 23 w 28"/>
                  <a:gd name="T29" fmla="*/ 0 h 54"/>
                  <a:gd name="T30" fmla="*/ 21 w 28"/>
                  <a:gd name="T31" fmla="*/ 1 h 54"/>
                  <a:gd name="T32" fmla="*/ 18 w 28"/>
                  <a:gd name="T33" fmla="*/ 2 h 54"/>
                  <a:gd name="T34" fmla="*/ 16 w 28"/>
                  <a:gd name="T35" fmla="*/ 5 h 54"/>
                  <a:gd name="T36" fmla="*/ 16 w 28"/>
                  <a:gd name="T37" fmla="*/ 5 h 54"/>
                  <a:gd name="T38" fmla="*/ 13 w 28"/>
                  <a:gd name="T39" fmla="*/ 9 h 54"/>
                  <a:gd name="T40" fmla="*/ 10 w 28"/>
                  <a:gd name="T41" fmla="*/ 10 h 54"/>
                  <a:gd name="T42" fmla="*/ 5 w 28"/>
                  <a:gd name="T43" fmla="*/ 11 h 54"/>
                  <a:gd name="T44" fmla="*/ 1 w 28"/>
                  <a:gd name="T45" fmla="*/ 13 h 54"/>
                  <a:gd name="T46" fmla="*/ 0 w 28"/>
                  <a:gd name="T47" fmla="*/ 14 h 54"/>
                  <a:gd name="T48" fmla="*/ 0 w 28"/>
                  <a:gd name="T49" fmla="*/ 16 h 54"/>
                  <a:gd name="T50" fmla="*/ 0 w 28"/>
                  <a:gd name="T51" fmla="*/ 16 h 54"/>
                  <a:gd name="T52" fmla="*/ 1 w 28"/>
                  <a:gd name="T53" fmla="*/ 20 h 54"/>
                  <a:gd name="T54" fmla="*/ 4 w 28"/>
                  <a:gd name="T55" fmla="*/ 22 h 54"/>
                  <a:gd name="T56" fmla="*/ 13 w 28"/>
                  <a:gd name="T57" fmla="*/ 22 h 54"/>
                  <a:gd name="T58" fmla="*/ 13 w 28"/>
                  <a:gd name="T59" fmla="*/ 46 h 54"/>
                  <a:gd name="T60" fmla="*/ 13 w 28"/>
                  <a:gd name="T6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54">
                    <a:moveTo>
                      <a:pt x="13" y="46"/>
                    </a:moveTo>
                    <a:lnTo>
                      <a:pt x="13" y="46"/>
                    </a:lnTo>
                    <a:lnTo>
                      <a:pt x="14" y="50"/>
                    </a:lnTo>
                    <a:lnTo>
                      <a:pt x="16" y="53"/>
                    </a:lnTo>
                    <a:lnTo>
                      <a:pt x="18" y="54"/>
                    </a:lnTo>
                    <a:lnTo>
                      <a:pt x="21" y="54"/>
                    </a:lnTo>
                    <a:lnTo>
                      <a:pt x="25" y="54"/>
                    </a:lnTo>
                    <a:lnTo>
                      <a:pt x="26" y="53"/>
                    </a:lnTo>
                    <a:lnTo>
                      <a:pt x="28" y="50"/>
                    </a:lnTo>
                    <a:lnTo>
                      <a:pt x="28" y="4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9"/>
                    </a:lnTo>
                    <a:lnTo>
                      <a:pt x="10" y="10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4" y="22"/>
                    </a:lnTo>
                    <a:lnTo>
                      <a:pt x="13" y="22"/>
                    </a:lnTo>
                    <a:lnTo>
                      <a:pt x="13" y="46"/>
                    </a:lnTo>
                    <a:lnTo>
                      <a:pt x="13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104" name="Rectangle 37">
              <a:extLst>
                <a:ext uri="{FF2B5EF4-FFF2-40B4-BE49-F238E27FC236}">
                  <a16:creationId xmlns:a16="http://schemas.microsoft.com/office/drawing/2014/main" id="{D0640E5B-EC5B-DC3F-B6FB-86CA3A753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627" y="2841453"/>
              <a:ext cx="718134" cy="37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1394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D9DCE6CD-8763-7993-5C80-C6D3E3976E43}"/>
              </a:ext>
            </a:extLst>
          </p:cNvPr>
          <p:cNvSpPr txBox="1"/>
          <p:nvPr/>
        </p:nvSpPr>
        <p:spPr>
          <a:xfrm>
            <a:off x="833815" y="3889583"/>
            <a:ext cx="19297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637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4" grpId="0"/>
      <p:bldP spid="74" grpId="0"/>
      <p:bldP spid="84" grpId="0"/>
      <p:bldP spid="95" grpId="0"/>
      <p:bldP spid="1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728073-E9C8-4798-A272-30F3B8D4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6CB5962-93DC-599F-209C-41434CA35FF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F121FF-D923-8E6D-A29E-D0AFB3F75011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BD1C4-E797-877F-3417-0EF62BF39435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62FD7-EEFF-EDB8-3311-44A697E34A81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08809-2AB0-6B07-65BD-999608099954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80DBA2-C39C-BC29-1ECF-D29F2188A4E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D8DBB-2FF9-7AF1-F640-BB23B49B88A8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1CD0B3-DDA4-6F90-164E-583569DBE629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3C8BBB-F8A1-33DE-8A11-097F0613C71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8DF3A230-02B3-7ED2-68EE-ADFE19CB2CB4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8EDD8D-4654-F4E1-264E-4AA5C890B4B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778798F-715A-2344-2498-7A2CC9EFA3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A90C46B-0690-FC30-1299-5ABF17D267B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FC6E45-9FA7-2524-5049-9E9D64AA318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7EF1C1F-3968-6488-5E76-F7B732F58A3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80E473-7402-4580-A07F-9C2A0717E07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FF192A-57C6-733F-E8F1-50C9BF7CA73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C277288-E520-E810-B779-F546E6DDA83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DA7A158-2129-5007-5228-F183E802500D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7A82D31-8820-8636-6297-0B3FE5EABBBA}"/>
              </a:ext>
            </a:extLst>
          </p:cNvPr>
          <p:cNvGrpSpPr/>
          <p:nvPr/>
        </p:nvGrpSpPr>
        <p:grpSpPr>
          <a:xfrm>
            <a:off x="4041795" y="1636825"/>
            <a:ext cx="4558789" cy="3512599"/>
            <a:chOff x="4041795" y="1636825"/>
            <a:chExt cx="4558789" cy="3512599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733BCC9-47DA-26E7-87E4-4DA59CF33355}"/>
                </a:ext>
              </a:extLst>
            </p:cNvPr>
            <p:cNvGrpSpPr/>
            <p:nvPr/>
          </p:nvGrpSpPr>
          <p:grpSpPr>
            <a:xfrm>
              <a:off x="4716194" y="1636825"/>
              <a:ext cx="2388674" cy="1041101"/>
              <a:chOff x="3939908" y="1663701"/>
              <a:chExt cx="3195327" cy="1392680"/>
            </a:xfrm>
          </p:grpSpPr>
          <p:sp>
            <p:nvSpPr>
              <p:cNvPr id="74" name="Freeform 5">
                <a:extLst>
                  <a:ext uri="{FF2B5EF4-FFF2-40B4-BE49-F238E27FC236}">
                    <a16:creationId xmlns:a16="http://schemas.microsoft.com/office/drawing/2014/main" id="{0F77CCE9-E69D-D528-12DC-854D77DD0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660" y="1663701"/>
                <a:ext cx="432575" cy="803354"/>
              </a:xfrm>
              <a:custGeom>
                <a:avLst/>
                <a:gdLst>
                  <a:gd name="T0" fmla="*/ 287 w 287"/>
                  <a:gd name="T1" fmla="*/ 266 h 533"/>
                  <a:gd name="T2" fmla="*/ 0 w 287"/>
                  <a:gd name="T3" fmla="*/ 533 h 533"/>
                  <a:gd name="T4" fmla="*/ 0 w 287"/>
                  <a:gd name="T5" fmla="*/ 266 h 533"/>
                  <a:gd name="T6" fmla="*/ 0 w 287"/>
                  <a:gd name="T7" fmla="*/ 0 h 533"/>
                  <a:gd name="T8" fmla="*/ 287 w 287"/>
                  <a:gd name="T9" fmla="*/ 266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33">
                    <a:moveTo>
                      <a:pt x="287" y="266"/>
                    </a:moveTo>
                    <a:lnTo>
                      <a:pt x="0" y="533"/>
                    </a:lnTo>
                    <a:lnTo>
                      <a:pt x="0" y="266"/>
                    </a:lnTo>
                    <a:lnTo>
                      <a:pt x="0" y="0"/>
                    </a:lnTo>
                    <a:lnTo>
                      <a:pt x="287" y="266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6">
                <a:extLst>
                  <a:ext uri="{FF2B5EF4-FFF2-40B4-BE49-F238E27FC236}">
                    <a16:creationId xmlns:a16="http://schemas.microsoft.com/office/drawing/2014/main" id="{3C54730E-E3C3-2751-9690-8CA1FB0AA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9908" y="1886771"/>
                <a:ext cx="2893880" cy="1169610"/>
              </a:xfrm>
              <a:custGeom>
                <a:avLst/>
                <a:gdLst>
                  <a:gd name="T0" fmla="*/ 504 w 555"/>
                  <a:gd name="T1" fmla="*/ 224 h 224"/>
                  <a:gd name="T2" fmla="*/ 112 w 555"/>
                  <a:gd name="T3" fmla="*/ 224 h 224"/>
                  <a:gd name="T4" fmla="*/ 0 w 555"/>
                  <a:gd name="T5" fmla="*/ 112 h 224"/>
                  <a:gd name="T6" fmla="*/ 112 w 555"/>
                  <a:gd name="T7" fmla="*/ 0 h 224"/>
                  <a:gd name="T8" fmla="*/ 555 w 555"/>
                  <a:gd name="T9" fmla="*/ 0 h 224"/>
                  <a:gd name="T10" fmla="*/ 555 w 555"/>
                  <a:gd name="T11" fmla="*/ 68 h 224"/>
                  <a:gd name="T12" fmla="*/ 112 w 555"/>
                  <a:gd name="T13" fmla="*/ 68 h 224"/>
                  <a:gd name="T14" fmla="*/ 68 w 555"/>
                  <a:gd name="T15" fmla="*/ 112 h 224"/>
                  <a:gd name="T16" fmla="*/ 112 w 555"/>
                  <a:gd name="T17" fmla="*/ 156 h 224"/>
                  <a:gd name="T18" fmla="*/ 504 w 555"/>
                  <a:gd name="T19" fmla="*/ 156 h 224"/>
                  <a:gd name="T20" fmla="*/ 504 w 555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5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555" y="0"/>
                      <a:pt x="555" y="0"/>
                      <a:pt x="555" y="0"/>
                    </a:cubicBezTo>
                    <a:cubicBezTo>
                      <a:pt x="555" y="68"/>
                      <a:pt x="555" y="68"/>
                      <a:pt x="555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C0ED7DC-772C-3C0A-B81B-D2B30BF991A8}"/>
                </a:ext>
              </a:extLst>
            </p:cNvPr>
            <p:cNvGrpSpPr/>
            <p:nvPr/>
          </p:nvGrpSpPr>
          <p:grpSpPr>
            <a:xfrm>
              <a:off x="6103202" y="2246998"/>
              <a:ext cx="1836574" cy="1036594"/>
              <a:chOff x="5776913" y="2270126"/>
              <a:chExt cx="2587625" cy="1460500"/>
            </a:xfrm>
          </p:grpSpPr>
          <p:sp>
            <p:nvSpPr>
              <p:cNvPr id="72" name="Freeform 7">
                <a:extLst>
                  <a:ext uri="{FF2B5EF4-FFF2-40B4-BE49-F238E27FC236}">
                    <a16:creationId xmlns:a16="http://schemas.microsoft.com/office/drawing/2014/main" id="{A474E101-EF80-E8E4-E910-A6CC892A1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2506663"/>
                <a:ext cx="2587625" cy="1223963"/>
              </a:xfrm>
              <a:custGeom>
                <a:avLst/>
                <a:gdLst>
                  <a:gd name="T0" fmla="*/ 0 w 471"/>
                  <a:gd name="T1" fmla="*/ 223 h 223"/>
                  <a:gd name="T2" fmla="*/ 360 w 471"/>
                  <a:gd name="T3" fmla="*/ 223 h 223"/>
                  <a:gd name="T4" fmla="*/ 471 w 471"/>
                  <a:gd name="T5" fmla="*/ 111 h 223"/>
                  <a:gd name="T6" fmla="*/ 360 w 471"/>
                  <a:gd name="T7" fmla="*/ 0 h 223"/>
                  <a:gd name="T8" fmla="*/ 123 w 471"/>
                  <a:gd name="T9" fmla="*/ 0 h 223"/>
                  <a:gd name="T10" fmla="*/ 123 w 471"/>
                  <a:gd name="T11" fmla="*/ 68 h 223"/>
                  <a:gd name="T12" fmla="*/ 360 w 471"/>
                  <a:gd name="T13" fmla="*/ 68 h 223"/>
                  <a:gd name="T14" fmla="*/ 403 w 471"/>
                  <a:gd name="T15" fmla="*/ 111 h 223"/>
                  <a:gd name="T16" fmla="*/ 360 w 471"/>
                  <a:gd name="T17" fmla="*/ 155 h 223"/>
                  <a:gd name="T18" fmla="*/ 0 w 471"/>
                  <a:gd name="T19" fmla="*/ 155 h 223"/>
                  <a:gd name="T20" fmla="*/ 0 w 471"/>
                  <a:gd name="T21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223">
                    <a:moveTo>
                      <a:pt x="0" y="223"/>
                    </a:moveTo>
                    <a:cubicBezTo>
                      <a:pt x="360" y="223"/>
                      <a:pt x="360" y="223"/>
                      <a:pt x="360" y="223"/>
                    </a:cubicBezTo>
                    <a:cubicBezTo>
                      <a:pt x="421" y="223"/>
                      <a:pt x="471" y="173"/>
                      <a:pt x="471" y="111"/>
                    </a:cubicBezTo>
                    <a:cubicBezTo>
                      <a:pt x="471" y="50"/>
                      <a:pt x="421" y="0"/>
                      <a:pt x="360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360" y="68"/>
                      <a:pt x="360" y="68"/>
                      <a:pt x="360" y="68"/>
                    </a:cubicBezTo>
                    <a:cubicBezTo>
                      <a:pt x="384" y="68"/>
                      <a:pt x="403" y="87"/>
                      <a:pt x="403" y="111"/>
                    </a:cubicBezTo>
                    <a:cubicBezTo>
                      <a:pt x="403" y="135"/>
                      <a:pt x="384" y="155"/>
                      <a:pt x="360" y="155"/>
                    </a:cubicBezTo>
                    <a:cubicBezTo>
                      <a:pt x="0" y="155"/>
                      <a:pt x="0" y="155"/>
                      <a:pt x="0" y="155"/>
                    </a:cubicBez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2">
                <a:extLst>
                  <a:ext uri="{FF2B5EF4-FFF2-40B4-BE49-F238E27FC236}">
                    <a16:creationId xmlns:a16="http://schemas.microsoft.com/office/drawing/2014/main" id="{647656B5-5C9C-312B-AFD6-A21EFBBA2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338" y="2270126"/>
                <a:ext cx="460375" cy="839788"/>
              </a:xfrm>
              <a:custGeom>
                <a:avLst/>
                <a:gdLst>
                  <a:gd name="T0" fmla="*/ 0 w 290"/>
                  <a:gd name="T1" fmla="*/ 266 h 529"/>
                  <a:gd name="T2" fmla="*/ 290 w 290"/>
                  <a:gd name="T3" fmla="*/ 529 h 529"/>
                  <a:gd name="T4" fmla="*/ 290 w 290"/>
                  <a:gd name="T5" fmla="*/ 266 h 529"/>
                  <a:gd name="T6" fmla="*/ 290 w 290"/>
                  <a:gd name="T7" fmla="*/ 0 h 529"/>
                  <a:gd name="T8" fmla="*/ 0 w 290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29">
                    <a:moveTo>
                      <a:pt x="0" y="266"/>
                    </a:moveTo>
                    <a:lnTo>
                      <a:pt x="290" y="529"/>
                    </a:lnTo>
                    <a:lnTo>
                      <a:pt x="290" y="266"/>
                    </a:lnTo>
                    <a:lnTo>
                      <a:pt x="290" y="0"/>
                    </a:lnTo>
                    <a:lnTo>
                      <a:pt x="0" y="266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716953C-02F9-7E17-503D-E9029BA08B72}"/>
                </a:ext>
              </a:extLst>
            </p:cNvPr>
            <p:cNvGrpSpPr/>
            <p:nvPr/>
          </p:nvGrpSpPr>
          <p:grpSpPr>
            <a:xfrm>
              <a:off x="4716194" y="2852664"/>
              <a:ext cx="1963895" cy="1042228"/>
              <a:chOff x="3822700" y="3121026"/>
              <a:chExt cx="2767013" cy="1468437"/>
            </a:xfrm>
          </p:grpSpPr>
          <p:sp>
            <p:nvSpPr>
              <p:cNvPr id="70" name="Freeform 8">
                <a:extLst>
                  <a:ext uri="{FF2B5EF4-FFF2-40B4-BE49-F238E27FC236}">
                    <a16:creationId xmlns:a16="http://schemas.microsoft.com/office/drawing/2014/main" id="{1CD39191-E76B-EBE7-8A3C-635E3C033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700" y="3357563"/>
                <a:ext cx="2767013" cy="1231900"/>
              </a:xfrm>
              <a:custGeom>
                <a:avLst/>
                <a:gdLst>
                  <a:gd name="T0" fmla="*/ 504 w 504"/>
                  <a:gd name="T1" fmla="*/ 224 h 224"/>
                  <a:gd name="T2" fmla="*/ 112 w 504"/>
                  <a:gd name="T3" fmla="*/ 224 h 224"/>
                  <a:gd name="T4" fmla="*/ 0 w 504"/>
                  <a:gd name="T5" fmla="*/ 112 h 224"/>
                  <a:gd name="T6" fmla="*/ 112 w 504"/>
                  <a:gd name="T7" fmla="*/ 0 h 224"/>
                  <a:gd name="T8" fmla="*/ 382 w 504"/>
                  <a:gd name="T9" fmla="*/ 0 h 224"/>
                  <a:gd name="T10" fmla="*/ 382 w 504"/>
                  <a:gd name="T11" fmla="*/ 68 h 224"/>
                  <a:gd name="T12" fmla="*/ 112 w 504"/>
                  <a:gd name="T13" fmla="*/ 68 h 224"/>
                  <a:gd name="T14" fmla="*/ 68 w 504"/>
                  <a:gd name="T15" fmla="*/ 112 h 224"/>
                  <a:gd name="T16" fmla="*/ 112 w 504"/>
                  <a:gd name="T17" fmla="*/ 156 h 224"/>
                  <a:gd name="T18" fmla="*/ 504 w 504"/>
                  <a:gd name="T19" fmla="*/ 156 h 224"/>
                  <a:gd name="T20" fmla="*/ 504 w 504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68"/>
                      <a:pt x="382" y="68"/>
                      <a:pt x="38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1">
                <a:extLst>
                  <a:ext uri="{FF2B5EF4-FFF2-40B4-BE49-F238E27FC236}">
                    <a16:creationId xmlns:a16="http://schemas.microsoft.com/office/drawing/2014/main" id="{615A2D9A-387A-EA90-A66E-FBE8C203C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3121026"/>
                <a:ext cx="461963" cy="846138"/>
              </a:xfrm>
              <a:custGeom>
                <a:avLst/>
                <a:gdLst>
                  <a:gd name="T0" fmla="*/ 291 w 291"/>
                  <a:gd name="T1" fmla="*/ 267 h 533"/>
                  <a:gd name="T2" fmla="*/ 0 w 291"/>
                  <a:gd name="T3" fmla="*/ 533 h 533"/>
                  <a:gd name="T4" fmla="*/ 0 w 291"/>
                  <a:gd name="T5" fmla="*/ 267 h 533"/>
                  <a:gd name="T6" fmla="*/ 0 w 291"/>
                  <a:gd name="T7" fmla="*/ 0 h 533"/>
                  <a:gd name="T8" fmla="*/ 291 w 291"/>
                  <a:gd name="T9" fmla="*/ 26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33">
                    <a:moveTo>
                      <a:pt x="291" y="267"/>
                    </a:moveTo>
                    <a:lnTo>
                      <a:pt x="0" y="533"/>
                    </a:lnTo>
                    <a:lnTo>
                      <a:pt x="0" y="267"/>
                    </a:lnTo>
                    <a:lnTo>
                      <a:pt x="0" y="0"/>
                    </a:lnTo>
                    <a:lnTo>
                      <a:pt x="291" y="267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71F6354-AC1F-2DE6-5DC5-5351A7982E36}"/>
                </a:ext>
              </a:extLst>
            </p:cNvPr>
            <p:cNvGrpSpPr/>
            <p:nvPr/>
          </p:nvGrpSpPr>
          <p:grpSpPr>
            <a:xfrm>
              <a:off x="6103202" y="3463964"/>
              <a:ext cx="1836574" cy="1037721"/>
              <a:chOff x="5776913" y="3978276"/>
              <a:chExt cx="2587625" cy="1462088"/>
            </a:xfrm>
          </p:grpSpPr>
          <p:sp>
            <p:nvSpPr>
              <p:cNvPr id="68" name="Freeform 9">
                <a:extLst>
                  <a:ext uri="{FF2B5EF4-FFF2-40B4-BE49-F238E27FC236}">
                    <a16:creationId xmlns:a16="http://schemas.microsoft.com/office/drawing/2014/main" id="{38E98E5A-911F-F0F8-7674-5BD60BB55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338" y="3978276"/>
                <a:ext cx="460375" cy="841375"/>
              </a:xfrm>
              <a:custGeom>
                <a:avLst/>
                <a:gdLst>
                  <a:gd name="T0" fmla="*/ 0 w 290"/>
                  <a:gd name="T1" fmla="*/ 267 h 530"/>
                  <a:gd name="T2" fmla="*/ 290 w 290"/>
                  <a:gd name="T3" fmla="*/ 530 h 530"/>
                  <a:gd name="T4" fmla="*/ 290 w 290"/>
                  <a:gd name="T5" fmla="*/ 267 h 530"/>
                  <a:gd name="T6" fmla="*/ 290 w 290"/>
                  <a:gd name="T7" fmla="*/ 0 h 530"/>
                  <a:gd name="T8" fmla="*/ 0 w 290"/>
                  <a:gd name="T9" fmla="*/ 267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30">
                    <a:moveTo>
                      <a:pt x="0" y="267"/>
                    </a:moveTo>
                    <a:lnTo>
                      <a:pt x="290" y="530"/>
                    </a:lnTo>
                    <a:lnTo>
                      <a:pt x="290" y="267"/>
                    </a:lnTo>
                    <a:lnTo>
                      <a:pt x="290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0">
                <a:extLst>
                  <a:ext uri="{FF2B5EF4-FFF2-40B4-BE49-F238E27FC236}">
                    <a16:creationId xmlns:a16="http://schemas.microsoft.com/office/drawing/2014/main" id="{901E4EEA-6210-C68C-CFE4-A03A9F143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4210051"/>
                <a:ext cx="2587625" cy="1230313"/>
              </a:xfrm>
              <a:custGeom>
                <a:avLst/>
                <a:gdLst>
                  <a:gd name="T0" fmla="*/ 360 w 471"/>
                  <a:gd name="T1" fmla="*/ 0 h 224"/>
                  <a:gd name="T2" fmla="*/ 123 w 471"/>
                  <a:gd name="T3" fmla="*/ 0 h 224"/>
                  <a:gd name="T4" fmla="*/ 123 w 471"/>
                  <a:gd name="T5" fmla="*/ 69 h 224"/>
                  <a:gd name="T6" fmla="*/ 360 w 471"/>
                  <a:gd name="T7" fmla="*/ 69 h 224"/>
                  <a:gd name="T8" fmla="*/ 403 w 471"/>
                  <a:gd name="T9" fmla="*/ 112 h 224"/>
                  <a:gd name="T10" fmla="*/ 360 w 471"/>
                  <a:gd name="T11" fmla="*/ 156 h 224"/>
                  <a:gd name="T12" fmla="*/ 0 w 471"/>
                  <a:gd name="T13" fmla="*/ 156 h 224"/>
                  <a:gd name="T14" fmla="*/ 0 w 471"/>
                  <a:gd name="T15" fmla="*/ 224 h 224"/>
                  <a:gd name="T16" fmla="*/ 360 w 471"/>
                  <a:gd name="T17" fmla="*/ 224 h 224"/>
                  <a:gd name="T18" fmla="*/ 471 w 471"/>
                  <a:gd name="T19" fmla="*/ 112 h 224"/>
                  <a:gd name="T20" fmla="*/ 360 w 47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224">
                    <a:moveTo>
                      <a:pt x="360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360" y="69"/>
                      <a:pt x="360" y="69"/>
                      <a:pt x="360" y="69"/>
                    </a:cubicBezTo>
                    <a:cubicBezTo>
                      <a:pt x="384" y="69"/>
                      <a:pt x="403" y="88"/>
                      <a:pt x="403" y="112"/>
                    </a:cubicBezTo>
                    <a:cubicBezTo>
                      <a:pt x="403" y="136"/>
                      <a:pt x="384" y="156"/>
                      <a:pt x="360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360" y="224"/>
                      <a:pt x="360" y="224"/>
                      <a:pt x="360" y="224"/>
                    </a:cubicBezTo>
                    <a:cubicBezTo>
                      <a:pt x="421" y="224"/>
                      <a:pt x="471" y="174"/>
                      <a:pt x="471" y="112"/>
                    </a:cubicBezTo>
                    <a:cubicBezTo>
                      <a:pt x="471" y="51"/>
                      <a:pt x="421" y="0"/>
                      <a:pt x="360" y="0"/>
                    </a:cubicBez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1A8AB37-4CA5-DCAA-EB6C-77C6AB28F395}"/>
                </a:ext>
              </a:extLst>
            </p:cNvPr>
            <p:cNvGrpSpPr/>
            <p:nvPr/>
          </p:nvGrpSpPr>
          <p:grpSpPr>
            <a:xfrm>
              <a:off x="4716194" y="4070757"/>
              <a:ext cx="1963895" cy="1042228"/>
              <a:chOff x="3822700" y="3121026"/>
              <a:chExt cx="2767013" cy="1468437"/>
            </a:xfrm>
          </p:grpSpPr>
          <p:sp>
            <p:nvSpPr>
              <p:cNvPr id="66" name="Freeform 8">
                <a:extLst>
                  <a:ext uri="{FF2B5EF4-FFF2-40B4-BE49-F238E27FC236}">
                    <a16:creationId xmlns:a16="http://schemas.microsoft.com/office/drawing/2014/main" id="{38BDC742-9B3D-0992-B10D-B4C1914C7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700" y="3357563"/>
                <a:ext cx="2767013" cy="1231900"/>
              </a:xfrm>
              <a:custGeom>
                <a:avLst/>
                <a:gdLst>
                  <a:gd name="T0" fmla="*/ 504 w 504"/>
                  <a:gd name="T1" fmla="*/ 224 h 224"/>
                  <a:gd name="T2" fmla="*/ 112 w 504"/>
                  <a:gd name="T3" fmla="*/ 224 h 224"/>
                  <a:gd name="T4" fmla="*/ 0 w 504"/>
                  <a:gd name="T5" fmla="*/ 112 h 224"/>
                  <a:gd name="T6" fmla="*/ 112 w 504"/>
                  <a:gd name="T7" fmla="*/ 0 h 224"/>
                  <a:gd name="T8" fmla="*/ 382 w 504"/>
                  <a:gd name="T9" fmla="*/ 0 h 224"/>
                  <a:gd name="T10" fmla="*/ 382 w 504"/>
                  <a:gd name="T11" fmla="*/ 68 h 224"/>
                  <a:gd name="T12" fmla="*/ 112 w 504"/>
                  <a:gd name="T13" fmla="*/ 68 h 224"/>
                  <a:gd name="T14" fmla="*/ 68 w 504"/>
                  <a:gd name="T15" fmla="*/ 112 h 224"/>
                  <a:gd name="T16" fmla="*/ 112 w 504"/>
                  <a:gd name="T17" fmla="*/ 156 h 224"/>
                  <a:gd name="T18" fmla="*/ 504 w 504"/>
                  <a:gd name="T19" fmla="*/ 156 h 224"/>
                  <a:gd name="T20" fmla="*/ 504 w 504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68"/>
                      <a:pt x="382" y="68"/>
                      <a:pt x="38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1">
                <a:extLst>
                  <a:ext uri="{FF2B5EF4-FFF2-40B4-BE49-F238E27FC236}">
                    <a16:creationId xmlns:a16="http://schemas.microsoft.com/office/drawing/2014/main" id="{D44285F7-24D8-795F-3A95-3C663533A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3121026"/>
                <a:ext cx="461963" cy="846138"/>
              </a:xfrm>
              <a:custGeom>
                <a:avLst/>
                <a:gdLst>
                  <a:gd name="T0" fmla="*/ 291 w 291"/>
                  <a:gd name="T1" fmla="*/ 267 h 533"/>
                  <a:gd name="T2" fmla="*/ 0 w 291"/>
                  <a:gd name="T3" fmla="*/ 533 h 533"/>
                  <a:gd name="T4" fmla="*/ 0 w 291"/>
                  <a:gd name="T5" fmla="*/ 267 h 533"/>
                  <a:gd name="T6" fmla="*/ 0 w 291"/>
                  <a:gd name="T7" fmla="*/ 0 h 533"/>
                  <a:gd name="T8" fmla="*/ 291 w 291"/>
                  <a:gd name="T9" fmla="*/ 26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33">
                    <a:moveTo>
                      <a:pt x="291" y="267"/>
                    </a:moveTo>
                    <a:lnTo>
                      <a:pt x="0" y="533"/>
                    </a:lnTo>
                    <a:lnTo>
                      <a:pt x="0" y="267"/>
                    </a:lnTo>
                    <a:lnTo>
                      <a:pt x="0" y="0"/>
                    </a:lnTo>
                    <a:lnTo>
                      <a:pt x="291" y="267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5697618-4F6C-F666-19DB-0BB63639603E}"/>
                </a:ext>
              </a:extLst>
            </p:cNvPr>
            <p:cNvGrpSpPr/>
            <p:nvPr/>
          </p:nvGrpSpPr>
          <p:grpSpPr>
            <a:xfrm>
              <a:off x="4041795" y="2172305"/>
              <a:ext cx="1175857" cy="130138"/>
              <a:chOff x="3037765" y="2380012"/>
              <a:chExt cx="1572943" cy="174085"/>
            </a:xfrm>
            <a:solidFill>
              <a:srgbClr val="11354D"/>
            </a:solidFill>
          </p:grpSpPr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B9D490FF-070A-0A84-36E5-03DBD094F382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11354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4E21F355-7198-6B11-B33F-E8D717269FD2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1135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AA71A51-D172-5A30-692B-69BE7700C5E6}"/>
                </a:ext>
              </a:extLst>
            </p:cNvPr>
            <p:cNvGrpSpPr/>
            <p:nvPr/>
          </p:nvGrpSpPr>
          <p:grpSpPr>
            <a:xfrm>
              <a:off x="4041795" y="3411195"/>
              <a:ext cx="1175857" cy="130138"/>
              <a:chOff x="3037765" y="2380012"/>
              <a:chExt cx="1572943" cy="174085"/>
            </a:xfrm>
            <a:solidFill>
              <a:srgbClr val="11354D"/>
            </a:solidFill>
          </p:grpSpPr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D8D8E6E8-75C8-8F12-AB9E-D3C6BB0F34D7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11354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5921BB5-4DA7-D473-C66C-665B6A177B55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1135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1FE6DCA-AE5C-4DAB-49A5-DE9972DC46C8}"/>
                </a:ext>
              </a:extLst>
            </p:cNvPr>
            <p:cNvGrpSpPr/>
            <p:nvPr/>
          </p:nvGrpSpPr>
          <p:grpSpPr>
            <a:xfrm>
              <a:off x="4041795" y="4601800"/>
              <a:ext cx="1175857" cy="130138"/>
              <a:chOff x="3037765" y="2380012"/>
              <a:chExt cx="1572943" cy="174085"/>
            </a:xfrm>
            <a:solidFill>
              <a:srgbClr val="11354D"/>
            </a:solidFill>
          </p:grpSpPr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31AB5163-92C2-AC4B-00BC-2B8E89EFF728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11354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663A76D-67A4-8C2E-BB7A-E0B372EA32C2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1135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EA3DCC5-097F-A8E8-A436-187A3B7E0F33}"/>
                </a:ext>
              </a:extLst>
            </p:cNvPr>
            <p:cNvGrpSpPr/>
            <p:nvPr/>
          </p:nvGrpSpPr>
          <p:grpSpPr>
            <a:xfrm flipH="1">
              <a:off x="7424727" y="2767643"/>
              <a:ext cx="1175857" cy="130138"/>
              <a:chOff x="3037765" y="2380012"/>
              <a:chExt cx="1572943" cy="174085"/>
            </a:xfrm>
            <a:solidFill>
              <a:srgbClr val="00C2EC"/>
            </a:solidFill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7B8D69F4-9183-317B-3A41-1B792EFD1F47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00C2EC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BB89702B-AA8A-8F30-9E6D-91C8C75E52F7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00C2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FE24946-51A6-F16B-149C-441EC846C970}"/>
                </a:ext>
              </a:extLst>
            </p:cNvPr>
            <p:cNvGrpSpPr/>
            <p:nvPr/>
          </p:nvGrpSpPr>
          <p:grpSpPr>
            <a:xfrm flipH="1">
              <a:off x="7424727" y="3992123"/>
              <a:ext cx="1175857" cy="130138"/>
              <a:chOff x="3037765" y="2380012"/>
              <a:chExt cx="1572943" cy="174085"/>
            </a:xfrm>
            <a:solidFill>
              <a:srgbClr val="00C2EC"/>
            </a:solidFill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6DE951E4-5C06-E137-CBDD-B2B9218A2F3B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00C2EC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8C293BA7-CDF7-D1CA-38F3-AE3B833855EF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00C2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EB854EE-A3C5-9AB9-2BE2-59B3681C8619}"/>
                </a:ext>
              </a:extLst>
            </p:cNvPr>
            <p:cNvGrpSpPr/>
            <p:nvPr/>
          </p:nvGrpSpPr>
          <p:grpSpPr>
            <a:xfrm>
              <a:off x="6793701" y="4737625"/>
              <a:ext cx="344154" cy="411799"/>
              <a:chOff x="742950" y="3462338"/>
              <a:chExt cx="460375" cy="550863"/>
            </a:xfrm>
            <a:solidFill>
              <a:srgbClr val="11354D"/>
            </a:solidFill>
          </p:grpSpPr>
          <p:sp>
            <p:nvSpPr>
              <p:cNvPr id="51" name="Freeform 270">
                <a:extLst>
                  <a:ext uri="{FF2B5EF4-FFF2-40B4-BE49-F238E27FC236}">
                    <a16:creationId xmlns:a16="http://schemas.microsoft.com/office/drawing/2014/main" id="{7B80FECE-1483-2549-9D0C-3DFEFDD8F5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5350" y="3562350"/>
                <a:ext cx="307975" cy="285750"/>
              </a:xfrm>
              <a:custGeom>
                <a:avLst/>
                <a:gdLst>
                  <a:gd name="T0" fmla="*/ 262 w 1941"/>
                  <a:gd name="T1" fmla="*/ 144 h 1805"/>
                  <a:gd name="T2" fmla="*/ 208 w 1941"/>
                  <a:gd name="T3" fmla="*/ 166 h 1805"/>
                  <a:gd name="T4" fmla="*/ 167 w 1941"/>
                  <a:gd name="T5" fmla="*/ 207 h 1805"/>
                  <a:gd name="T6" fmla="*/ 143 w 1941"/>
                  <a:gd name="T7" fmla="*/ 262 h 1805"/>
                  <a:gd name="T8" fmla="*/ 140 w 1941"/>
                  <a:gd name="T9" fmla="*/ 1118 h 1805"/>
                  <a:gd name="T10" fmla="*/ 153 w 1941"/>
                  <a:gd name="T11" fmla="*/ 1177 h 1805"/>
                  <a:gd name="T12" fmla="*/ 186 w 1941"/>
                  <a:gd name="T13" fmla="*/ 1226 h 1805"/>
                  <a:gd name="T14" fmla="*/ 233 w 1941"/>
                  <a:gd name="T15" fmla="*/ 1258 h 1805"/>
                  <a:gd name="T16" fmla="*/ 294 w 1941"/>
                  <a:gd name="T17" fmla="*/ 1270 h 1805"/>
                  <a:gd name="T18" fmla="*/ 468 w 1941"/>
                  <a:gd name="T19" fmla="*/ 1270 h 1805"/>
                  <a:gd name="T20" fmla="*/ 504 w 1941"/>
                  <a:gd name="T21" fmla="*/ 1280 h 1805"/>
                  <a:gd name="T22" fmla="*/ 529 w 1941"/>
                  <a:gd name="T23" fmla="*/ 1305 h 1805"/>
                  <a:gd name="T24" fmla="*/ 538 w 1941"/>
                  <a:gd name="T25" fmla="*/ 1341 h 1805"/>
                  <a:gd name="T26" fmla="*/ 831 w 1941"/>
                  <a:gd name="T27" fmla="*/ 1290 h 1805"/>
                  <a:gd name="T28" fmla="*/ 862 w 1941"/>
                  <a:gd name="T29" fmla="*/ 1273 h 1805"/>
                  <a:gd name="T30" fmla="*/ 1646 w 1941"/>
                  <a:gd name="T31" fmla="*/ 1270 h 1805"/>
                  <a:gd name="T32" fmla="*/ 1706 w 1941"/>
                  <a:gd name="T33" fmla="*/ 1258 h 1805"/>
                  <a:gd name="T34" fmla="*/ 1754 w 1941"/>
                  <a:gd name="T35" fmla="*/ 1226 h 1805"/>
                  <a:gd name="T36" fmla="*/ 1787 w 1941"/>
                  <a:gd name="T37" fmla="*/ 1177 h 1805"/>
                  <a:gd name="T38" fmla="*/ 1799 w 1941"/>
                  <a:gd name="T39" fmla="*/ 1118 h 1805"/>
                  <a:gd name="T40" fmla="*/ 1796 w 1941"/>
                  <a:gd name="T41" fmla="*/ 262 h 1805"/>
                  <a:gd name="T42" fmla="*/ 1773 w 1941"/>
                  <a:gd name="T43" fmla="*/ 207 h 1805"/>
                  <a:gd name="T44" fmla="*/ 1732 w 1941"/>
                  <a:gd name="T45" fmla="*/ 166 h 1805"/>
                  <a:gd name="T46" fmla="*/ 1677 w 1941"/>
                  <a:gd name="T47" fmla="*/ 144 h 1805"/>
                  <a:gd name="T48" fmla="*/ 294 w 1941"/>
                  <a:gd name="T49" fmla="*/ 141 h 1805"/>
                  <a:gd name="T50" fmla="*/ 1647 w 1941"/>
                  <a:gd name="T51" fmla="*/ 0 h 1805"/>
                  <a:gd name="T52" fmla="*/ 1732 w 1941"/>
                  <a:gd name="T53" fmla="*/ 13 h 1805"/>
                  <a:gd name="T54" fmla="*/ 1807 w 1941"/>
                  <a:gd name="T55" fmla="*/ 47 h 1805"/>
                  <a:gd name="T56" fmla="*/ 1869 w 1941"/>
                  <a:gd name="T57" fmla="*/ 100 h 1805"/>
                  <a:gd name="T58" fmla="*/ 1913 w 1941"/>
                  <a:gd name="T59" fmla="*/ 169 h 1805"/>
                  <a:gd name="T60" fmla="*/ 1938 w 1941"/>
                  <a:gd name="T61" fmla="*/ 250 h 1805"/>
                  <a:gd name="T62" fmla="*/ 1941 w 1941"/>
                  <a:gd name="T63" fmla="*/ 1118 h 1805"/>
                  <a:gd name="T64" fmla="*/ 1928 w 1941"/>
                  <a:gd name="T65" fmla="*/ 1203 h 1805"/>
                  <a:gd name="T66" fmla="*/ 1893 w 1941"/>
                  <a:gd name="T67" fmla="*/ 1277 h 1805"/>
                  <a:gd name="T68" fmla="*/ 1840 w 1941"/>
                  <a:gd name="T69" fmla="*/ 1339 h 1805"/>
                  <a:gd name="T70" fmla="*/ 1771 w 1941"/>
                  <a:gd name="T71" fmla="*/ 1384 h 1805"/>
                  <a:gd name="T72" fmla="*/ 1691 w 1941"/>
                  <a:gd name="T73" fmla="*/ 1407 h 1805"/>
                  <a:gd name="T74" fmla="*/ 908 w 1941"/>
                  <a:gd name="T75" fmla="*/ 1410 h 1805"/>
                  <a:gd name="T76" fmla="*/ 502 w 1941"/>
                  <a:gd name="T77" fmla="*/ 1796 h 1805"/>
                  <a:gd name="T78" fmla="*/ 468 w 1941"/>
                  <a:gd name="T79" fmla="*/ 1805 h 1805"/>
                  <a:gd name="T80" fmla="*/ 440 w 1941"/>
                  <a:gd name="T81" fmla="*/ 1799 h 1805"/>
                  <a:gd name="T82" fmla="*/ 414 w 1941"/>
                  <a:gd name="T83" fmla="*/ 1780 h 1805"/>
                  <a:gd name="T84" fmla="*/ 400 w 1941"/>
                  <a:gd name="T85" fmla="*/ 1751 h 1805"/>
                  <a:gd name="T86" fmla="*/ 398 w 1941"/>
                  <a:gd name="T87" fmla="*/ 1410 h 1805"/>
                  <a:gd name="T88" fmla="*/ 250 w 1941"/>
                  <a:gd name="T89" fmla="*/ 1407 h 1805"/>
                  <a:gd name="T90" fmla="*/ 170 w 1941"/>
                  <a:gd name="T91" fmla="*/ 1384 h 1805"/>
                  <a:gd name="T92" fmla="*/ 101 w 1941"/>
                  <a:gd name="T93" fmla="*/ 1339 h 1805"/>
                  <a:gd name="T94" fmla="*/ 47 w 1941"/>
                  <a:gd name="T95" fmla="*/ 1277 h 1805"/>
                  <a:gd name="T96" fmla="*/ 13 w 1941"/>
                  <a:gd name="T97" fmla="*/ 1203 h 1805"/>
                  <a:gd name="T98" fmla="*/ 0 w 1941"/>
                  <a:gd name="T99" fmla="*/ 1118 h 1805"/>
                  <a:gd name="T100" fmla="*/ 4 w 1941"/>
                  <a:gd name="T101" fmla="*/ 250 h 1805"/>
                  <a:gd name="T102" fmla="*/ 28 w 1941"/>
                  <a:gd name="T103" fmla="*/ 169 h 1805"/>
                  <a:gd name="T104" fmla="*/ 72 w 1941"/>
                  <a:gd name="T105" fmla="*/ 100 h 1805"/>
                  <a:gd name="T106" fmla="*/ 134 w 1941"/>
                  <a:gd name="T107" fmla="*/ 47 h 1805"/>
                  <a:gd name="T108" fmla="*/ 209 w 1941"/>
                  <a:gd name="T109" fmla="*/ 13 h 1805"/>
                  <a:gd name="T110" fmla="*/ 294 w 1941"/>
                  <a:gd name="T111" fmla="*/ 0 h 1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1" h="1805">
                    <a:moveTo>
                      <a:pt x="294" y="141"/>
                    </a:moveTo>
                    <a:lnTo>
                      <a:pt x="262" y="144"/>
                    </a:lnTo>
                    <a:lnTo>
                      <a:pt x="233" y="152"/>
                    </a:lnTo>
                    <a:lnTo>
                      <a:pt x="208" y="166"/>
                    </a:lnTo>
                    <a:lnTo>
                      <a:pt x="186" y="185"/>
                    </a:lnTo>
                    <a:lnTo>
                      <a:pt x="167" y="207"/>
                    </a:lnTo>
                    <a:lnTo>
                      <a:pt x="153" y="234"/>
                    </a:lnTo>
                    <a:lnTo>
                      <a:pt x="143" y="262"/>
                    </a:lnTo>
                    <a:lnTo>
                      <a:pt x="140" y="293"/>
                    </a:lnTo>
                    <a:lnTo>
                      <a:pt x="140" y="1118"/>
                    </a:lnTo>
                    <a:lnTo>
                      <a:pt x="143" y="1149"/>
                    </a:lnTo>
                    <a:lnTo>
                      <a:pt x="153" y="1177"/>
                    </a:lnTo>
                    <a:lnTo>
                      <a:pt x="167" y="1203"/>
                    </a:lnTo>
                    <a:lnTo>
                      <a:pt x="186" y="1226"/>
                    </a:lnTo>
                    <a:lnTo>
                      <a:pt x="208" y="1244"/>
                    </a:lnTo>
                    <a:lnTo>
                      <a:pt x="233" y="1258"/>
                    </a:lnTo>
                    <a:lnTo>
                      <a:pt x="262" y="1267"/>
                    </a:lnTo>
                    <a:lnTo>
                      <a:pt x="294" y="1270"/>
                    </a:lnTo>
                    <a:lnTo>
                      <a:pt x="294" y="1270"/>
                    </a:lnTo>
                    <a:lnTo>
                      <a:pt x="468" y="1270"/>
                    </a:lnTo>
                    <a:lnTo>
                      <a:pt x="487" y="1274"/>
                    </a:lnTo>
                    <a:lnTo>
                      <a:pt x="504" y="1280"/>
                    </a:lnTo>
                    <a:lnTo>
                      <a:pt x="517" y="1292"/>
                    </a:lnTo>
                    <a:lnTo>
                      <a:pt x="529" y="1305"/>
                    </a:lnTo>
                    <a:lnTo>
                      <a:pt x="535" y="1322"/>
                    </a:lnTo>
                    <a:lnTo>
                      <a:pt x="538" y="1341"/>
                    </a:lnTo>
                    <a:lnTo>
                      <a:pt x="538" y="1571"/>
                    </a:lnTo>
                    <a:lnTo>
                      <a:pt x="831" y="1290"/>
                    </a:lnTo>
                    <a:lnTo>
                      <a:pt x="846" y="1279"/>
                    </a:lnTo>
                    <a:lnTo>
                      <a:pt x="862" y="1273"/>
                    </a:lnTo>
                    <a:lnTo>
                      <a:pt x="880" y="1270"/>
                    </a:lnTo>
                    <a:lnTo>
                      <a:pt x="1646" y="1270"/>
                    </a:lnTo>
                    <a:lnTo>
                      <a:pt x="1677" y="1267"/>
                    </a:lnTo>
                    <a:lnTo>
                      <a:pt x="1706" y="1258"/>
                    </a:lnTo>
                    <a:lnTo>
                      <a:pt x="1732" y="1244"/>
                    </a:lnTo>
                    <a:lnTo>
                      <a:pt x="1754" y="1226"/>
                    </a:lnTo>
                    <a:lnTo>
                      <a:pt x="1773" y="1203"/>
                    </a:lnTo>
                    <a:lnTo>
                      <a:pt x="1787" y="1177"/>
                    </a:lnTo>
                    <a:lnTo>
                      <a:pt x="1796" y="1149"/>
                    </a:lnTo>
                    <a:lnTo>
                      <a:pt x="1799" y="1118"/>
                    </a:lnTo>
                    <a:lnTo>
                      <a:pt x="1799" y="293"/>
                    </a:lnTo>
                    <a:lnTo>
                      <a:pt x="1796" y="262"/>
                    </a:lnTo>
                    <a:lnTo>
                      <a:pt x="1787" y="234"/>
                    </a:lnTo>
                    <a:lnTo>
                      <a:pt x="1773" y="207"/>
                    </a:lnTo>
                    <a:lnTo>
                      <a:pt x="1754" y="185"/>
                    </a:lnTo>
                    <a:lnTo>
                      <a:pt x="1732" y="166"/>
                    </a:lnTo>
                    <a:lnTo>
                      <a:pt x="1706" y="152"/>
                    </a:lnTo>
                    <a:lnTo>
                      <a:pt x="1677" y="144"/>
                    </a:lnTo>
                    <a:lnTo>
                      <a:pt x="1646" y="141"/>
                    </a:lnTo>
                    <a:lnTo>
                      <a:pt x="294" y="141"/>
                    </a:lnTo>
                    <a:close/>
                    <a:moveTo>
                      <a:pt x="294" y="0"/>
                    </a:moveTo>
                    <a:lnTo>
                      <a:pt x="1647" y="0"/>
                    </a:lnTo>
                    <a:lnTo>
                      <a:pt x="1691" y="3"/>
                    </a:lnTo>
                    <a:lnTo>
                      <a:pt x="1732" y="13"/>
                    </a:lnTo>
                    <a:lnTo>
                      <a:pt x="1771" y="27"/>
                    </a:lnTo>
                    <a:lnTo>
                      <a:pt x="1807" y="47"/>
                    </a:lnTo>
                    <a:lnTo>
                      <a:pt x="1840" y="72"/>
                    </a:lnTo>
                    <a:lnTo>
                      <a:pt x="1869" y="100"/>
                    </a:lnTo>
                    <a:lnTo>
                      <a:pt x="1893" y="133"/>
                    </a:lnTo>
                    <a:lnTo>
                      <a:pt x="1913" y="169"/>
                    </a:lnTo>
                    <a:lnTo>
                      <a:pt x="1928" y="208"/>
                    </a:lnTo>
                    <a:lnTo>
                      <a:pt x="1938" y="250"/>
                    </a:lnTo>
                    <a:lnTo>
                      <a:pt x="1941" y="293"/>
                    </a:lnTo>
                    <a:lnTo>
                      <a:pt x="1941" y="1118"/>
                    </a:lnTo>
                    <a:lnTo>
                      <a:pt x="1938" y="1161"/>
                    </a:lnTo>
                    <a:lnTo>
                      <a:pt x="1928" y="1203"/>
                    </a:lnTo>
                    <a:lnTo>
                      <a:pt x="1913" y="1241"/>
                    </a:lnTo>
                    <a:lnTo>
                      <a:pt x="1893" y="1277"/>
                    </a:lnTo>
                    <a:lnTo>
                      <a:pt x="1869" y="1310"/>
                    </a:lnTo>
                    <a:lnTo>
                      <a:pt x="1840" y="1339"/>
                    </a:lnTo>
                    <a:lnTo>
                      <a:pt x="1807" y="1363"/>
                    </a:lnTo>
                    <a:lnTo>
                      <a:pt x="1771" y="1384"/>
                    </a:lnTo>
                    <a:lnTo>
                      <a:pt x="1732" y="1398"/>
                    </a:lnTo>
                    <a:lnTo>
                      <a:pt x="1691" y="1407"/>
                    </a:lnTo>
                    <a:lnTo>
                      <a:pt x="1647" y="1410"/>
                    </a:lnTo>
                    <a:lnTo>
                      <a:pt x="908" y="1410"/>
                    </a:lnTo>
                    <a:lnTo>
                      <a:pt x="517" y="1785"/>
                    </a:lnTo>
                    <a:lnTo>
                      <a:pt x="502" y="1796"/>
                    </a:lnTo>
                    <a:lnTo>
                      <a:pt x="486" y="1803"/>
                    </a:lnTo>
                    <a:lnTo>
                      <a:pt x="468" y="1805"/>
                    </a:lnTo>
                    <a:lnTo>
                      <a:pt x="454" y="1804"/>
                    </a:lnTo>
                    <a:lnTo>
                      <a:pt x="440" y="1799"/>
                    </a:lnTo>
                    <a:lnTo>
                      <a:pt x="426" y="1791"/>
                    </a:lnTo>
                    <a:lnTo>
                      <a:pt x="414" y="1780"/>
                    </a:lnTo>
                    <a:lnTo>
                      <a:pt x="405" y="1767"/>
                    </a:lnTo>
                    <a:lnTo>
                      <a:pt x="400" y="1751"/>
                    </a:lnTo>
                    <a:lnTo>
                      <a:pt x="398" y="1735"/>
                    </a:lnTo>
                    <a:lnTo>
                      <a:pt x="398" y="1410"/>
                    </a:lnTo>
                    <a:lnTo>
                      <a:pt x="294" y="1410"/>
                    </a:lnTo>
                    <a:lnTo>
                      <a:pt x="250" y="1407"/>
                    </a:lnTo>
                    <a:lnTo>
                      <a:pt x="209" y="1398"/>
                    </a:lnTo>
                    <a:lnTo>
                      <a:pt x="170" y="1384"/>
                    </a:lnTo>
                    <a:lnTo>
                      <a:pt x="134" y="1363"/>
                    </a:lnTo>
                    <a:lnTo>
                      <a:pt x="101" y="1339"/>
                    </a:lnTo>
                    <a:lnTo>
                      <a:pt x="72" y="1310"/>
                    </a:lnTo>
                    <a:lnTo>
                      <a:pt x="47" y="1277"/>
                    </a:lnTo>
                    <a:lnTo>
                      <a:pt x="28" y="1241"/>
                    </a:lnTo>
                    <a:lnTo>
                      <a:pt x="13" y="1203"/>
                    </a:lnTo>
                    <a:lnTo>
                      <a:pt x="4" y="1161"/>
                    </a:lnTo>
                    <a:lnTo>
                      <a:pt x="0" y="1118"/>
                    </a:lnTo>
                    <a:lnTo>
                      <a:pt x="0" y="293"/>
                    </a:lnTo>
                    <a:lnTo>
                      <a:pt x="4" y="250"/>
                    </a:lnTo>
                    <a:lnTo>
                      <a:pt x="13" y="208"/>
                    </a:lnTo>
                    <a:lnTo>
                      <a:pt x="28" y="169"/>
                    </a:lnTo>
                    <a:lnTo>
                      <a:pt x="47" y="133"/>
                    </a:lnTo>
                    <a:lnTo>
                      <a:pt x="72" y="100"/>
                    </a:lnTo>
                    <a:lnTo>
                      <a:pt x="101" y="72"/>
                    </a:lnTo>
                    <a:lnTo>
                      <a:pt x="134" y="47"/>
                    </a:lnTo>
                    <a:lnTo>
                      <a:pt x="170" y="27"/>
                    </a:lnTo>
                    <a:lnTo>
                      <a:pt x="209" y="13"/>
                    </a:lnTo>
                    <a:lnTo>
                      <a:pt x="250" y="3"/>
                    </a:lnTo>
                    <a:lnTo>
                      <a:pt x="2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71">
                <a:extLst>
                  <a:ext uri="{FF2B5EF4-FFF2-40B4-BE49-F238E27FC236}">
                    <a16:creationId xmlns:a16="http://schemas.microsoft.com/office/drawing/2014/main" id="{FDA5E5A9-E6AF-4573-B3EA-BE683AF70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088" y="3633788"/>
                <a:ext cx="182563" cy="22225"/>
              </a:xfrm>
              <a:custGeom>
                <a:avLst/>
                <a:gdLst>
                  <a:gd name="T0" fmla="*/ 70 w 1151"/>
                  <a:gd name="T1" fmla="*/ 0 h 139"/>
                  <a:gd name="T2" fmla="*/ 1081 w 1151"/>
                  <a:gd name="T3" fmla="*/ 0 h 139"/>
                  <a:gd name="T4" fmla="*/ 1099 w 1151"/>
                  <a:gd name="T5" fmla="*/ 2 h 139"/>
                  <a:gd name="T6" fmla="*/ 1116 w 1151"/>
                  <a:gd name="T7" fmla="*/ 9 h 139"/>
                  <a:gd name="T8" fmla="*/ 1131 w 1151"/>
                  <a:gd name="T9" fmla="*/ 20 h 139"/>
                  <a:gd name="T10" fmla="*/ 1141 w 1151"/>
                  <a:gd name="T11" fmla="*/ 33 h 139"/>
                  <a:gd name="T12" fmla="*/ 1149 w 1151"/>
                  <a:gd name="T13" fmla="*/ 50 h 139"/>
                  <a:gd name="T14" fmla="*/ 1151 w 1151"/>
                  <a:gd name="T15" fmla="*/ 69 h 139"/>
                  <a:gd name="T16" fmla="*/ 1149 w 1151"/>
                  <a:gd name="T17" fmla="*/ 88 h 139"/>
                  <a:gd name="T18" fmla="*/ 1141 w 1151"/>
                  <a:gd name="T19" fmla="*/ 104 h 139"/>
                  <a:gd name="T20" fmla="*/ 1131 w 1151"/>
                  <a:gd name="T21" fmla="*/ 119 h 139"/>
                  <a:gd name="T22" fmla="*/ 1116 w 1151"/>
                  <a:gd name="T23" fmla="*/ 130 h 139"/>
                  <a:gd name="T24" fmla="*/ 1099 w 1151"/>
                  <a:gd name="T25" fmla="*/ 137 h 139"/>
                  <a:gd name="T26" fmla="*/ 1081 w 1151"/>
                  <a:gd name="T27" fmla="*/ 139 h 139"/>
                  <a:gd name="T28" fmla="*/ 70 w 1151"/>
                  <a:gd name="T29" fmla="*/ 139 h 139"/>
                  <a:gd name="T30" fmla="*/ 52 w 1151"/>
                  <a:gd name="T31" fmla="*/ 137 h 139"/>
                  <a:gd name="T32" fmla="*/ 35 w 1151"/>
                  <a:gd name="T33" fmla="*/ 130 h 139"/>
                  <a:gd name="T34" fmla="*/ 22 w 1151"/>
                  <a:gd name="T35" fmla="*/ 119 h 139"/>
                  <a:gd name="T36" fmla="*/ 10 w 1151"/>
                  <a:gd name="T37" fmla="*/ 104 h 139"/>
                  <a:gd name="T38" fmla="*/ 3 w 1151"/>
                  <a:gd name="T39" fmla="*/ 88 h 139"/>
                  <a:gd name="T40" fmla="*/ 0 w 1151"/>
                  <a:gd name="T41" fmla="*/ 69 h 139"/>
                  <a:gd name="T42" fmla="*/ 3 w 1151"/>
                  <a:gd name="T43" fmla="*/ 50 h 139"/>
                  <a:gd name="T44" fmla="*/ 10 w 1151"/>
                  <a:gd name="T45" fmla="*/ 33 h 139"/>
                  <a:gd name="T46" fmla="*/ 21 w 1151"/>
                  <a:gd name="T47" fmla="*/ 20 h 139"/>
                  <a:gd name="T48" fmla="*/ 35 w 1151"/>
                  <a:gd name="T49" fmla="*/ 9 h 139"/>
                  <a:gd name="T50" fmla="*/ 52 w 1151"/>
                  <a:gd name="T51" fmla="*/ 2 h 139"/>
                  <a:gd name="T52" fmla="*/ 70 w 1151"/>
                  <a:gd name="T5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51" h="139">
                    <a:moveTo>
                      <a:pt x="70" y="0"/>
                    </a:moveTo>
                    <a:lnTo>
                      <a:pt x="1081" y="0"/>
                    </a:lnTo>
                    <a:lnTo>
                      <a:pt x="1099" y="2"/>
                    </a:lnTo>
                    <a:lnTo>
                      <a:pt x="1116" y="9"/>
                    </a:lnTo>
                    <a:lnTo>
                      <a:pt x="1131" y="20"/>
                    </a:lnTo>
                    <a:lnTo>
                      <a:pt x="1141" y="33"/>
                    </a:lnTo>
                    <a:lnTo>
                      <a:pt x="1149" y="50"/>
                    </a:lnTo>
                    <a:lnTo>
                      <a:pt x="1151" y="69"/>
                    </a:lnTo>
                    <a:lnTo>
                      <a:pt x="1149" y="88"/>
                    </a:lnTo>
                    <a:lnTo>
                      <a:pt x="1141" y="104"/>
                    </a:lnTo>
                    <a:lnTo>
                      <a:pt x="1131" y="119"/>
                    </a:lnTo>
                    <a:lnTo>
                      <a:pt x="1116" y="130"/>
                    </a:lnTo>
                    <a:lnTo>
                      <a:pt x="1099" y="137"/>
                    </a:lnTo>
                    <a:lnTo>
                      <a:pt x="1081" y="139"/>
                    </a:lnTo>
                    <a:lnTo>
                      <a:pt x="70" y="139"/>
                    </a:lnTo>
                    <a:lnTo>
                      <a:pt x="52" y="137"/>
                    </a:lnTo>
                    <a:lnTo>
                      <a:pt x="35" y="130"/>
                    </a:lnTo>
                    <a:lnTo>
                      <a:pt x="22" y="119"/>
                    </a:lnTo>
                    <a:lnTo>
                      <a:pt x="10" y="104"/>
                    </a:lnTo>
                    <a:lnTo>
                      <a:pt x="3" y="88"/>
                    </a:lnTo>
                    <a:lnTo>
                      <a:pt x="0" y="69"/>
                    </a:lnTo>
                    <a:lnTo>
                      <a:pt x="3" y="50"/>
                    </a:lnTo>
                    <a:lnTo>
                      <a:pt x="10" y="33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72">
                <a:extLst>
                  <a:ext uri="{FF2B5EF4-FFF2-40B4-BE49-F238E27FC236}">
                    <a16:creationId xmlns:a16="http://schemas.microsoft.com/office/drawing/2014/main" id="{260FA594-609D-7CB4-D010-8C269DF64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088" y="3694113"/>
                <a:ext cx="182563" cy="22225"/>
              </a:xfrm>
              <a:custGeom>
                <a:avLst/>
                <a:gdLst>
                  <a:gd name="T0" fmla="*/ 70 w 1151"/>
                  <a:gd name="T1" fmla="*/ 0 h 140"/>
                  <a:gd name="T2" fmla="*/ 1081 w 1151"/>
                  <a:gd name="T3" fmla="*/ 0 h 140"/>
                  <a:gd name="T4" fmla="*/ 1099 w 1151"/>
                  <a:gd name="T5" fmla="*/ 3 h 140"/>
                  <a:gd name="T6" fmla="*/ 1116 w 1151"/>
                  <a:gd name="T7" fmla="*/ 10 h 140"/>
                  <a:gd name="T8" fmla="*/ 1131 w 1151"/>
                  <a:gd name="T9" fmla="*/ 21 h 140"/>
                  <a:gd name="T10" fmla="*/ 1141 w 1151"/>
                  <a:gd name="T11" fmla="*/ 34 h 140"/>
                  <a:gd name="T12" fmla="*/ 1149 w 1151"/>
                  <a:gd name="T13" fmla="*/ 51 h 140"/>
                  <a:gd name="T14" fmla="*/ 1151 w 1151"/>
                  <a:gd name="T15" fmla="*/ 70 h 140"/>
                  <a:gd name="T16" fmla="*/ 1149 w 1151"/>
                  <a:gd name="T17" fmla="*/ 89 h 140"/>
                  <a:gd name="T18" fmla="*/ 1141 w 1151"/>
                  <a:gd name="T19" fmla="*/ 106 h 140"/>
                  <a:gd name="T20" fmla="*/ 1131 w 1151"/>
                  <a:gd name="T21" fmla="*/ 120 h 140"/>
                  <a:gd name="T22" fmla="*/ 1116 w 1151"/>
                  <a:gd name="T23" fmla="*/ 131 h 140"/>
                  <a:gd name="T24" fmla="*/ 1099 w 1151"/>
                  <a:gd name="T25" fmla="*/ 138 h 140"/>
                  <a:gd name="T26" fmla="*/ 1081 w 1151"/>
                  <a:gd name="T27" fmla="*/ 140 h 140"/>
                  <a:gd name="T28" fmla="*/ 70 w 1151"/>
                  <a:gd name="T29" fmla="*/ 140 h 140"/>
                  <a:gd name="T30" fmla="*/ 52 w 1151"/>
                  <a:gd name="T31" fmla="*/ 138 h 140"/>
                  <a:gd name="T32" fmla="*/ 35 w 1151"/>
                  <a:gd name="T33" fmla="*/ 131 h 140"/>
                  <a:gd name="T34" fmla="*/ 21 w 1151"/>
                  <a:gd name="T35" fmla="*/ 120 h 140"/>
                  <a:gd name="T36" fmla="*/ 10 w 1151"/>
                  <a:gd name="T37" fmla="*/ 106 h 140"/>
                  <a:gd name="T38" fmla="*/ 3 w 1151"/>
                  <a:gd name="T39" fmla="*/ 89 h 140"/>
                  <a:gd name="T40" fmla="*/ 0 w 1151"/>
                  <a:gd name="T41" fmla="*/ 70 h 140"/>
                  <a:gd name="T42" fmla="*/ 3 w 1151"/>
                  <a:gd name="T43" fmla="*/ 51 h 140"/>
                  <a:gd name="T44" fmla="*/ 10 w 1151"/>
                  <a:gd name="T45" fmla="*/ 34 h 140"/>
                  <a:gd name="T46" fmla="*/ 21 w 1151"/>
                  <a:gd name="T47" fmla="*/ 21 h 140"/>
                  <a:gd name="T48" fmla="*/ 35 w 1151"/>
                  <a:gd name="T49" fmla="*/ 10 h 140"/>
                  <a:gd name="T50" fmla="*/ 52 w 1151"/>
                  <a:gd name="T51" fmla="*/ 3 h 140"/>
                  <a:gd name="T52" fmla="*/ 70 w 1151"/>
                  <a:gd name="T5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51" h="140">
                    <a:moveTo>
                      <a:pt x="70" y="0"/>
                    </a:moveTo>
                    <a:lnTo>
                      <a:pt x="1081" y="0"/>
                    </a:lnTo>
                    <a:lnTo>
                      <a:pt x="1099" y="3"/>
                    </a:lnTo>
                    <a:lnTo>
                      <a:pt x="1116" y="10"/>
                    </a:lnTo>
                    <a:lnTo>
                      <a:pt x="1131" y="21"/>
                    </a:lnTo>
                    <a:lnTo>
                      <a:pt x="1141" y="34"/>
                    </a:lnTo>
                    <a:lnTo>
                      <a:pt x="1149" y="51"/>
                    </a:lnTo>
                    <a:lnTo>
                      <a:pt x="1151" y="70"/>
                    </a:lnTo>
                    <a:lnTo>
                      <a:pt x="1149" y="89"/>
                    </a:lnTo>
                    <a:lnTo>
                      <a:pt x="1141" y="106"/>
                    </a:lnTo>
                    <a:lnTo>
                      <a:pt x="1131" y="120"/>
                    </a:lnTo>
                    <a:lnTo>
                      <a:pt x="1116" y="131"/>
                    </a:lnTo>
                    <a:lnTo>
                      <a:pt x="1099" y="138"/>
                    </a:lnTo>
                    <a:lnTo>
                      <a:pt x="1081" y="140"/>
                    </a:lnTo>
                    <a:lnTo>
                      <a:pt x="70" y="140"/>
                    </a:lnTo>
                    <a:lnTo>
                      <a:pt x="52" y="138"/>
                    </a:lnTo>
                    <a:lnTo>
                      <a:pt x="35" y="131"/>
                    </a:lnTo>
                    <a:lnTo>
                      <a:pt x="21" y="120"/>
                    </a:lnTo>
                    <a:lnTo>
                      <a:pt x="10" y="106"/>
                    </a:lnTo>
                    <a:lnTo>
                      <a:pt x="3" y="89"/>
                    </a:lnTo>
                    <a:lnTo>
                      <a:pt x="0" y="70"/>
                    </a:lnTo>
                    <a:lnTo>
                      <a:pt x="3" y="51"/>
                    </a:lnTo>
                    <a:lnTo>
                      <a:pt x="10" y="34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2" y="3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73">
                <a:extLst>
                  <a:ext uri="{FF2B5EF4-FFF2-40B4-BE49-F238E27FC236}">
                    <a16:creationId xmlns:a16="http://schemas.microsoft.com/office/drawing/2014/main" id="{D8AC5006-F269-3858-FF43-3EA18914F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950" y="3462338"/>
                <a:ext cx="342900" cy="550863"/>
              </a:xfrm>
              <a:custGeom>
                <a:avLst/>
                <a:gdLst>
                  <a:gd name="T0" fmla="*/ 1903 w 2162"/>
                  <a:gd name="T1" fmla="*/ 0 h 3477"/>
                  <a:gd name="T2" fmla="*/ 1977 w 2162"/>
                  <a:gd name="T3" fmla="*/ 12 h 3477"/>
                  <a:gd name="T4" fmla="*/ 2044 w 2162"/>
                  <a:gd name="T5" fmla="*/ 43 h 3477"/>
                  <a:gd name="T6" fmla="*/ 2098 w 2162"/>
                  <a:gd name="T7" fmla="*/ 89 h 3477"/>
                  <a:gd name="T8" fmla="*/ 2137 w 2162"/>
                  <a:gd name="T9" fmla="*/ 150 h 3477"/>
                  <a:gd name="T10" fmla="*/ 2159 w 2162"/>
                  <a:gd name="T11" fmla="*/ 220 h 3477"/>
                  <a:gd name="T12" fmla="*/ 2162 w 2162"/>
                  <a:gd name="T13" fmla="*/ 404 h 3477"/>
                  <a:gd name="T14" fmla="*/ 2152 w 2162"/>
                  <a:gd name="T15" fmla="*/ 440 h 3477"/>
                  <a:gd name="T16" fmla="*/ 2127 w 2162"/>
                  <a:gd name="T17" fmla="*/ 466 h 3477"/>
                  <a:gd name="T18" fmla="*/ 2091 w 2162"/>
                  <a:gd name="T19" fmla="*/ 475 h 3477"/>
                  <a:gd name="T20" fmla="*/ 2056 w 2162"/>
                  <a:gd name="T21" fmla="*/ 466 h 3477"/>
                  <a:gd name="T22" fmla="*/ 2030 w 2162"/>
                  <a:gd name="T23" fmla="*/ 440 h 3477"/>
                  <a:gd name="T24" fmla="*/ 2021 w 2162"/>
                  <a:gd name="T25" fmla="*/ 404 h 3477"/>
                  <a:gd name="T26" fmla="*/ 2018 w 2162"/>
                  <a:gd name="T27" fmla="*/ 232 h 3477"/>
                  <a:gd name="T28" fmla="*/ 1995 w 2162"/>
                  <a:gd name="T29" fmla="*/ 185 h 3477"/>
                  <a:gd name="T30" fmla="*/ 1955 w 2162"/>
                  <a:gd name="T31" fmla="*/ 154 h 3477"/>
                  <a:gd name="T32" fmla="*/ 1903 w 2162"/>
                  <a:gd name="T33" fmla="*/ 142 h 3477"/>
                  <a:gd name="T34" fmla="*/ 230 w 2162"/>
                  <a:gd name="T35" fmla="*/ 145 h 3477"/>
                  <a:gd name="T36" fmla="*/ 184 w 2162"/>
                  <a:gd name="T37" fmla="*/ 167 h 3477"/>
                  <a:gd name="T38" fmla="*/ 153 w 2162"/>
                  <a:gd name="T39" fmla="*/ 207 h 3477"/>
                  <a:gd name="T40" fmla="*/ 140 w 2162"/>
                  <a:gd name="T41" fmla="*/ 258 h 3477"/>
                  <a:gd name="T42" fmla="*/ 143 w 2162"/>
                  <a:gd name="T43" fmla="*/ 3246 h 3477"/>
                  <a:gd name="T44" fmla="*/ 166 w 2162"/>
                  <a:gd name="T45" fmla="*/ 3293 h 3477"/>
                  <a:gd name="T46" fmla="*/ 205 w 2162"/>
                  <a:gd name="T47" fmla="*/ 3324 h 3477"/>
                  <a:gd name="T48" fmla="*/ 257 w 2162"/>
                  <a:gd name="T49" fmla="*/ 3336 h 3477"/>
                  <a:gd name="T50" fmla="*/ 1931 w 2162"/>
                  <a:gd name="T51" fmla="*/ 3333 h 3477"/>
                  <a:gd name="T52" fmla="*/ 1976 w 2162"/>
                  <a:gd name="T53" fmla="*/ 3311 h 3477"/>
                  <a:gd name="T54" fmla="*/ 2009 w 2162"/>
                  <a:gd name="T55" fmla="*/ 3270 h 3477"/>
                  <a:gd name="T56" fmla="*/ 2021 w 2162"/>
                  <a:gd name="T57" fmla="*/ 3218 h 3477"/>
                  <a:gd name="T58" fmla="*/ 2023 w 2162"/>
                  <a:gd name="T59" fmla="*/ 2261 h 3477"/>
                  <a:gd name="T60" fmla="*/ 2041 w 2162"/>
                  <a:gd name="T61" fmla="*/ 2230 h 3477"/>
                  <a:gd name="T62" fmla="*/ 2073 w 2162"/>
                  <a:gd name="T63" fmla="*/ 2212 h 3477"/>
                  <a:gd name="T64" fmla="*/ 2110 w 2162"/>
                  <a:gd name="T65" fmla="*/ 2212 h 3477"/>
                  <a:gd name="T66" fmla="*/ 2141 w 2162"/>
                  <a:gd name="T67" fmla="*/ 2230 h 3477"/>
                  <a:gd name="T68" fmla="*/ 2159 w 2162"/>
                  <a:gd name="T69" fmla="*/ 2261 h 3477"/>
                  <a:gd name="T70" fmla="*/ 2162 w 2162"/>
                  <a:gd name="T71" fmla="*/ 3218 h 3477"/>
                  <a:gd name="T72" fmla="*/ 2150 w 2162"/>
                  <a:gd name="T73" fmla="*/ 3293 h 3477"/>
                  <a:gd name="T74" fmla="*/ 2119 w 2162"/>
                  <a:gd name="T75" fmla="*/ 3358 h 3477"/>
                  <a:gd name="T76" fmla="*/ 2073 w 2162"/>
                  <a:gd name="T77" fmla="*/ 3412 h 3477"/>
                  <a:gd name="T78" fmla="*/ 2012 w 2162"/>
                  <a:gd name="T79" fmla="*/ 3452 h 3477"/>
                  <a:gd name="T80" fmla="*/ 1941 w 2162"/>
                  <a:gd name="T81" fmla="*/ 3473 h 3477"/>
                  <a:gd name="T82" fmla="*/ 257 w 2162"/>
                  <a:gd name="T83" fmla="*/ 3477 h 3477"/>
                  <a:gd name="T84" fmla="*/ 183 w 2162"/>
                  <a:gd name="T85" fmla="*/ 3465 h 3477"/>
                  <a:gd name="T86" fmla="*/ 118 w 2162"/>
                  <a:gd name="T87" fmla="*/ 3434 h 3477"/>
                  <a:gd name="T88" fmla="*/ 62 w 2162"/>
                  <a:gd name="T89" fmla="*/ 3388 h 3477"/>
                  <a:gd name="T90" fmla="*/ 23 w 2162"/>
                  <a:gd name="T91" fmla="*/ 3327 h 3477"/>
                  <a:gd name="T92" fmla="*/ 2 w 2162"/>
                  <a:gd name="T93" fmla="*/ 3257 h 3477"/>
                  <a:gd name="T94" fmla="*/ 0 w 2162"/>
                  <a:gd name="T95" fmla="*/ 258 h 3477"/>
                  <a:gd name="T96" fmla="*/ 11 w 2162"/>
                  <a:gd name="T97" fmla="*/ 183 h 3477"/>
                  <a:gd name="T98" fmla="*/ 41 w 2162"/>
                  <a:gd name="T99" fmla="*/ 118 h 3477"/>
                  <a:gd name="T100" fmla="*/ 88 w 2162"/>
                  <a:gd name="T101" fmla="*/ 64 h 3477"/>
                  <a:gd name="T102" fmla="*/ 148 w 2162"/>
                  <a:gd name="T103" fmla="*/ 25 h 3477"/>
                  <a:gd name="T104" fmla="*/ 219 w 2162"/>
                  <a:gd name="T105" fmla="*/ 4 h 3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62" h="3477">
                    <a:moveTo>
                      <a:pt x="257" y="0"/>
                    </a:moveTo>
                    <a:lnTo>
                      <a:pt x="1903" y="0"/>
                    </a:lnTo>
                    <a:lnTo>
                      <a:pt x="1941" y="4"/>
                    </a:lnTo>
                    <a:lnTo>
                      <a:pt x="1977" y="12"/>
                    </a:lnTo>
                    <a:lnTo>
                      <a:pt x="2012" y="25"/>
                    </a:lnTo>
                    <a:lnTo>
                      <a:pt x="2044" y="43"/>
                    </a:lnTo>
                    <a:lnTo>
                      <a:pt x="2073" y="64"/>
                    </a:lnTo>
                    <a:lnTo>
                      <a:pt x="2098" y="89"/>
                    </a:lnTo>
                    <a:lnTo>
                      <a:pt x="2119" y="118"/>
                    </a:lnTo>
                    <a:lnTo>
                      <a:pt x="2137" y="150"/>
                    </a:lnTo>
                    <a:lnTo>
                      <a:pt x="2150" y="183"/>
                    </a:lnTo>
                    <a:lnTo>
                      <a:pt x="2159" y="220"/>
                    </a:lnTo>
                    <a:lnTo>
                      <a:pt x="2162" y="258"/>
                    </a:lnTo>
                    <a:lnTo>
                      <a:pt x="2162" y="404"/>
                    </a:lnTo>
                    <a:lnTo>
                      <a:pt x="2159" y="424"/>
                    </a:lnTo>
                    <a:lnTo>
                      <a:pt x="2152" y="440"/>
                    </a:lnTo>
                    <a:lnTo>
                      <a:pt x="2141" y="454"/>
                    </a:lnTo>
                    <a:lnTo>
                      <a:pt x="2127" y="466"/>
                    </a:lnTo>
                    <a:lnTo>
                      <a:pt x="2110" y="472"/>
                    </a:lnTo>
                    <a:lnTo>
                      <a:pt x="2091" y="475"/>
                    </a:lnTo>
                    <a:lnTo>
                      <a:pt x="2073" y="472"/>
                    </a:lnTo>
                    <a:lnTo>
                      <a:pt x="2056" y="466"/>
                    </a:lnTo>
                    <a:lnTo>
                      <a:pt x="2041" y="454"/>
                    </a:lnTo>
                    <a:lnTo>
                      <a:pt x="2030" y="440"/>
                    </a:lnTo>
                    <a:lnTo>
                      <a:pt x="2023" y="424"/>
                    </a:lnTo>
                    <a:lnTo>
                      <a:pt x="2021" y="404"/>
                    </a:lnTo>
                    <a:lnTo>
                      <a:pt x="2021" y="258"/>
                    </a:lnTo>
                    <a:lnTo>
                      <a:pt x="2018" y="232"/>
                    </a:lnTo>
                    <a:lnTo>
                      <a:pt x="2009" y="207"/>
                    </a:lnTo>
                    <a:lnTo>
                      <a:pt x="1995" y="185"/>
                    </a:lnTo>
                    <a:lnTo>
                      <a:pt x="1976" y="167"/>
                    </a:lnTo>
                    <a:lnTo>
                      <a:pt x="1955" y="154"/>
                    </a:lnTo>
                    <a:lnTo>
                      <a:pt x="1931" y="145"/>
                    </a:lnTo>
                    <a:lnTo>
                      <a:pt x="1903" y="142"/>
                    </a:lnTo>
                    <a:lnTo>
                      <a:pt x="257" y="142"/>
                    </a:lnTo>
                    <a:lnTo>
                      <a:pt x="230" y="145"/>
                    </a:lnTo>
                    <a:lnTo>
                      <a:pt x="205" y="154"/>
                    </a:lnTo>
                    <a:lnTo>
                      <a:pt x="184" y="167"/>
                    </a:lnTo>
                    <a:lnTo>
                      <a:pt x="166" y="185"/>
                    </a:lnTo>
                    <a:lnTo>
                      <a:pt x="153" y="207"/>
                    </a:lnTo>
                    <a:lnTo>
                      <a:pt x="143" y="231"/>
                    </a:lnTo>
                    <a:lnTo>
                      <a:pt x="140" y="258"/>
                    </a:lnTo>
                    <a:lnTo>
                      <a:pt x="140" y="3218"/>
                    </a:lnTo>
                    <a:lnTo>
                      <a:pt x="143" y="3246"/>
                    </a:lnTo>
                    <a:lnTo>
                      <a:pt x="153" y="3270"/>
                    </a:lnTo>
                    <a:lnTo>
                      <a:pt x="166" y="3293"/>
                    </a:lnTo>
                    <a:lnTo>
                      <a:pt x="184" y="3311"/>
                    </a:lnTo>
                    <a:lnTo>
                      <a:pt x="205" y="3324"/>
                    </a:lnTo>
                    <a:lnTo>
                      <a:pt x="230" y="3333"/>
                    </a:lnTo>
                    <a:lnTo>
                      <a:pt x="257" y="3336"/>
                    </a:lnTo>
                    <a:lnTo>
                      <a:pt x="1903" y="3336"/>
                    </a:lnTo>
                    <a:lnTo>
                      <a:pt x="1931" y="3333"/>
                    </a:lnTo>
                    <a:lnTo>
                      <a:pt x="1955" y="3324"/>
                    </a:lnTo>
                    <a:lnTo>
                      <a:pt x="1976" y="3311"/>
                    </a:lnTo>
                    <a:lnTo>
                      <a:pt x="1995" y="3293"/>
                    </a:lnTo>
                    <a:lnTo>
                      <a:pt x="2009" y="3270"/>
                    </a:lnTo>
                    <a:lnTo>
                      <a:pt x="2018" y="3246"/>
                    </a:lnTo>
                    <a:lnTo>
                      <a:pt x="2021" y="3218"/>
                    </a:lnTo>
                    <a:lnTo>
                      <a:pt x="2021" y="2280"/>
                    </a:lnTo>
                    <a:lnTo>
                      <a:pt x="2023" y="2261"/>
                    </a:lnTo>
                    <a:lnTo>
                      <a:pt x="2030" y="2244"/>
                    </a:lnTo>
                    <a:lnTo>
                      <a:pt x="2041" y="2230"/>
                    </a:lnTo>
                    <a:lnTo>
                      <a:pt x="2056" y="2219"/>
                    </a:lnTo>
                    <a:lnTo>
                      <a:pt x="2073" y="2212"/>
                    </a:lnTo>
                    <a:lnTo>
                      <a:pt x="2091" y="2209"/>
                    </a:lnTo>
                    <a:lnTo>
                      <a:pt x="2110" y="2212"/>
                    </a:lnTo>
                    <a:lnTo>
                      <a:pt x="2127" y="2219"/>
                    </a:lnTo>
                    <a:lnTo>
                      <a:pt x="2141" y="2230"/>
                    </a:lnTo>
                    <a:lnTo>
                      <a:pt x="2152" y="2244"/>
                    </a:lnTo>
                    <a:lnTo>
                      <a:pt x="2159" y="2261"/>
                    </a:lnTo>
                    <a:lnTo>
                      <a:pt x="2162" y="2280"/>
                    </a:lnTo>
                    <a:lnTo>
                      <a:pt x="2162" y="3218"/>
                    </a:lnTo>
                    <a:lnTo>
                      <a:pt x="2159" y="3257"/>
                    </a:lnTo>
                    <a:lnTo>
                      <a:pt x="2150" y="3293"/>
                    </a:lnTo>
                    <a:lnTo>
                      <a:pt x="2137" y="3326"/>
                    </a:lnTo>
                    <a:lnTo>
                      <a:pt x="2119" y="3358"/>
                    </a:lnTo>
                    <a:lnTo>
                      <a:pt x="2098" y="3387"/>
                    </a:lnTo>
                    <a:lnTo>
                      <a:pt x="2073" y="3412"/>
                    </a:lnTo>
                    <a:lnTo>
                      <a:pt x="2044" y="3434"/>
                    </a:lnTo>
                    <a:lnTo>
                      <a:pt x="2012" y="3452"/>
                    </a:lnTo>
                    <a:lnTo>
                      <a:pt x="1979" y="3465"/>
                    </a:lnTo>
                    <a:lnTo>
                      <a:pt x="1941" y="3473"/>
                    </a:lnTo>
                    <a:lnTo>
                      <a:pt x="1903" y="3477"/>
                    </a:lnTo>
                    <a:lnTo>
                      <a:pt x="257" y="3477"/>
                    </a:lnTo>
                    <a:lnTo>
                      <a:pt x="219" y="3473"/>
                    </a:lnTo>
                    <a:lnTo>
                      <a:pt x="183" y="3465"/>
                    </a:lnTo>
                    <a:lnTo>
                      <a:pt x="148" y="3452"/>
                    </a:lnTo>
                    <a:lnTo>
                      <a:pt x="118" y="3434"/>
                    </a:lnTo>
                    <a:lnTo>
                      <a:pt x="88" y="3413"/>
                    </a:lnTo>
                    <a:lnTo>
                      <a:pt x="62" y="3388"/>
                    </a:lnTo>
                    <a:lnTo>
                      <a:pt x="41" y="3359"/>
                    </a:lnTo>
                    <a:lnTo>
                      <a:pt x="23" y="3327"/>
                    </a:lnTo>
                    <a:lnTo>
                      <a:pt x="11" y="3294"/>
                    </a:lnTo>
                    <a:lnTo>
                      <a:pt x="2" y="3257"/>
                    </a:lnTo>
                    <a:lnTo>
                      <a:pt x="0" y="3218"/>
                    </a:lnTo>
                    <a:lnTo>
                      <a:pt x="0" y="258"/>
                    </a:lnTo>
                    <a:lnTo>
                      <a:pt x="2" y="220"/>
                    </a:lnTo>
                    <a:lnTo>
                      <a:pt x="11" y="183"/>
                    </a:lnTo>
                    <a:lnTo>
                      <a:pt x="23" y="150"/>
                    </a:lnTo>
                    <a:lnTo>
                      <a:pt x="41" y="118"/>
                    </a:lnTo>
                    <a:lnTo>
                      <a:pt x="62" y="89"/>
                    </a:lnTo>
                    <a:lnTo>
                      <a:pt x="88" y="64"/>
                    </a:lnTo>
                    <a:lnTo>
                      <a:pt x="118" y="43"/>
                    </a:lnTo>
                    <a:lnTo>
                      <a:pt x="148" y="25"/>
                    </a:lnTo>
                    <a:lnTo>
                      <a:pt x="183" y="12"/>
                    </a:lnTo>
                    <a:lnTo>
                      <a:pt x="219" y="4"/>
                    </a:lnTo>
                    <a:lnTo>
                      <a:pt x="2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74">
                <a:extLst>
                  <a:ext uri="{FF2B5EF4-FFF2-40B4-BE49-F238E27FC236}">
                    <a16:creationId xmlns:a16="http://schemas.microsoft.com/office/drawing/2014/main" id="{10D55DD1-F5C0-DD9D-C94C-DDB32D5DE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950" y="3924300"/>
                <a:ext cx="88900" cy="22225"/>
              </a:xfrm>
              <a:custGeom>
                <a:avLst/>
                <a:gdLst>
                  <a:gd name="T0" fmla="*/ 70 w 562"/>
                  <a:gd name="T1" fmla="*/ 0 h 140"/>
                  <a:gd name="T2" fmla="*/ 492 w 562"/>
                  <a:gd name="T3" fmla="*/ 0 h 140"/>
                  <a:gd name="T4" fmla="*/ 510 w 562"/>
                  <a:gd name="T5" fmla="*/ 3 h 140"/>
                  <a:gd name="T6" fmla="*/ 527 w 562"/>
                  <a:gd name="T7" fmla="*/ 9 h 140"/>
                  <a:gd name="T8" fmla="*/ 542 w 562"/>
                  <a:gd name="T9" fmla="*/ 21 h 140"/>
                  <a:gd name="T10" fmla="*/ 553 w 562"/>
                  <a:gd name="T11" fmla="*/ 35 h 140"/>
                  <a:gd name="T12" fmla="*/ 560 w 562"/>
                  <a:gd name="T13" fmla="*/ 52 h 140"/>
                  <a:gd name="T14" fmla="*/ 562 w 562"/>
                  <a:gd name="T15" fmla="*/ 71 h 140"/>
                  <a:gd name="T16" fmla="*/ 560 w 562"/>
                  <a:gd name="T17" fmla="*/ 89 h 140"/>
                  <a:gd name="T18" fmla="*/ 553 w 562"/>
                  <a:gd name="T19" fmla="*/ 106 h 140"/>
                  <a:gd name="T20" fmla="*/ 542 w 562"/>
                  <a:gd name="T21" fmla="*/ 120 h 140"/>
                  <a:gd name="T22" fmla="*/ 527 w 562"/>
                  <a:gd name="T23" fmla="*/ 131 h 140"/>
                  <a:gd name="T24" fmla="*/ 510 w 562"/>
                  <a:gd name="T25" fmla="*/ 138 h 140"/>
                  <a:gd name="T26" fmla="*/ 492 w 562"/>
                  <a:gd name="T27" fmla="*/ 140 h 140"/>
                  <a:gd name="T28" fmla="*/ 70 w 562"/>
                  <a:gd name="T29" fmla="*/ 140 h 140"/>
                  <a:gd name="T30" fmla="*/ 51 w 562"/>
                  <a:gd name="T31" fmla="*/ 138 h 140"/>
                  <a:gd name="T32" fmla="*/ 34 w 562"/>
                  <a:gd name="T33" fmla="*/ 131 h 140"/>
                  <a:gd name="T34" fmla="*/ 20 w 562"/>
                  <a:gd name="T35" fmla="*/ 120 h 140"/>
                  <a:gd name="T36" fmla="*/ 9 w 562"/>
                  <a:gd name="T37" fmla="*/ 106 h 140"/>
                  <a:gd name="T38" fmla="*/ 2 w 562"/>
                  <a:gd name="T39" fmla="*/ 89 h 140"/>
                  <a:gd name="T40" fmla="*/ 0 w 562"/>
                  <a:gd name="T41" fmla="*/ 71 h 140"/>
                  <a:gd name="T42" fmla="*/ 2 w 562"/>
                  <a:gd name="T43" fmla="*/ 52 h 140"/>
                  <a:gd name="T44" fmla="*/ 9 w 562"/>
                  <a:gd name="T45" fmla="*/ 35 h 140"/>
                  <a:gd name="T46" fmla="*/ 20 w 562"/>
                  <a:gd name="T47" fmla="*/ 21 h 140"/>
                  <a:gd name="T48" fmla="*/ 34 w 562"/>
                  <a:gd name="T49" fmla="*/ 9 h 140"/>
                  <a:gd name="T50" fmla="*/ 51 w 562"/>
                  <a:gd name="T51" fmla="*/ 3 h 140"/>
                  <a:gd name="T52" fmla="*/ 70 w 562"/>
                  <a:gd name="T5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2" h="140">
                    <a:moveTo>
                      <a:pt x="70" y="0"/>
                    </a:moveTo>
                    <a:lnTo>
                      <a:pt x="492" y="0"/>
                    </a:lnTo>
                    <a:lnTo>
                      <a:pt x="510" y="3"/>
                    </a:lnTo>
                    <a:lnTo>
                      <a:pt x="527" y="9"/>
                    </a:lnTo>
                    <a:lnTo>
                      <a:pt x="542" y="21"/>
                    </a:lnTo>
                    <a:lnTo>
                      <a:pt x="553" y="35"/>
                    </a:lnTo>
                    <a:lnTo>
                      <a:pt x="560" y="52"/>
                    </a:lnTo>
                    <a:lnTo>
                      <a:pt x="562" y="71"/>
                    </a:lnTo>
                    <a:lnTo>
                      <a:pt x="560" y="89"/>
                    </a:lnTo>
                    <a:lnTo>
                      <a:pt x="553" y="106"/>
                    </a:lnTo>
                    <a:lnTo>
                      <a:pt x="542" y="120"/>
                    </a:lnTo>
                    <a:lnTo>
                      <a:pt x="527" y="131"/>
                    </a:lnTo>
                    <a:lnTo>
                      <a:pt x="510" y="138"/>
                    </a:lnTo>
                    <a:lnTo>
                      <a:pt x="492" y="140"/>
                    </a:lnTo>
                    <a:lnTo>
                      <a:pt x="70" y="140"/>
                    </a:lnTo>
                    <a:lnTo>
                      <a:pt x="51" y="138"/>
                    </a:lnTo>
                    <a:lnTo>
                      <a:pt x="34" y="131"/>
                    </a:lnTo>
                    <a:lnTo>
                      <a:pt x="20" y="120"/>
                    </a:lnTo>
                    <a:lnTo>
                      <a:pt x="9" y="106"/>
                    </a:lnTo>
                    <a:lnTo>
                      <a:pt x="2" y="89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9" y="35"/>
                    </a:lnTo>
                    <a:lnTo>
                      <a:pt x="20" y="21"/>
                    </a:lnTo>
                    <a:lnTo>
                      <a:pt x="34" y="9"/>
                    </a:lnTo>
                    <a:lnTo>
                      <a:pt x="51" y="3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0623C9C-1784-5F2B-0E40-97952EABD645}"/>
                </a:ext>
              </a:extLst>
            </p:cNvPr>
            <p:cNvGrpSpPr/>
            <p:nvPr/>
          </p:nvGrpSpPr>
          <p:grpSpPr>
            <a:xfrm>
              <a:off x="7186188" y="1733247"/>
              <a:ext cx="414172" cy="411798"/>
              <a:chOff x="7244017" y="1792685"/>
              <a:chExt cx="554038" cy="550862"/>
            </a:xfrm>
            <a:solidFill>
              <a:srgbClr val="11354D"/>
            </a:solidFill>
          </p:grpSpPr>
          <p:sp>
            <p:nvSpPr>
              <p:cNvPr id="49" name="Freeform 390">
                <a:extLst>
                  <a:ext uri="{FF2B5EF4-FFF2-40B4-BE49-F238E27FC236}">
                    <a16:creationId xmlns:a16="http://schemas.microsoft.com/office/drawing/2014/main" id="{FC0B2B78-F712-4F2E-3629-B34DA77369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5167" y="1792685"/>
                <a:ext cx="242888" cy="242887"/>
              </a:xfrm>
              <a:custGeom>
                <a:avLst/>
                <a:gdLst>
                  <a:gd name="T0" fmla="*/ 141 w 1531"/>
                  <a:gd name="T1" fmla="*/ 1394 h 1534"/>
                  <a:gd name="T2" fmla="*/ 1382 w 1531"/>
                  <a:gd name="T3" fmla="*/ 1312 h 1534"/>
                  <a:gd name="T4" fmla="*/ 1354 w 1531"/>
                  <a:gd name="T5" fmla="*/ 1154 h 1534"/>
                  <a:gd name="T6" fmla="*/ 1307 w 1531"/>
                  <a:gd name="T7" fmla="*/ 1000 h 1534"/>
                  <a:gd name="T8" fmla="*/ 1242 w 1531"/>
                  <a:gd name="T9" fmla="*/ 854 h 1534"/>
                  <a:gd name="T10" fmla="*/ 1160 w 1531"/>
                  <a:gd name="T11" fmla="*/ 716 h 1534"/>
                  <a:gd name="T12" fmla="*/ 1060 w 1531"/>
                  <a:gd name="T13" fmla="*/ 588 h 1534"/>
                  <a:gd name="T14" fmla="*/ 934 w 1531"/>
                  <a:gd name="T15" fmla="*/ 464 h 1534"/>
                  <a:gd name="T16" fmla="*/ 796 w 1531"/>
                  <a:gd name="T17" fmla="*/ 359 h 1534"/>
                  <a:gd name="T18" fmla="*/ 644 w 1531"/>
                  <a:gd name="T19" fmla="*/ 273 h 1534"/>
                  <a:gd name="T20" fmla="*/ 484 w 1531"/>
                  <a:gd name="T21" fmla="*/ 207 h 1534"/>
                  <a:gd name="T22" fmla="*/ 314 w 1531"/>
                  <a:gd name="T23" fmla="*/ 164 h 1534"/>
                  <a:gd name="T24" fmla="*/ 141 w 1531"/>
                  <a:gd name="T25" fmla="*/ 142 h 1534"/>
                  <a:gd name="T26" fmla="*/ 160 w 1531"/>
                  <a:gd name="T27" fmla="*/ 2 h 1534"/>
                  <a:gd name="T28" fmla="*/ 335 w 1531"/>
                  <a:gd name="T29" fmla="*/ 25 h 1534"/>
                  <a:gd name="T30" fmla="*/ 507 w 1531"/>
                  <a:gd name="T31" fmla="*/ 67 h 1534"/>
                  <a:gd name="T32" fmla="*/ 671 w 1531"/>
                  <a:gd name="T33" fmla="*/ 130 h 1534"/>
                  <a:gd name="T34" fmla="*/ 826 w 1531"/>
                  <a:gd name="T35" fmla="*/ 211 h 1534"/>
                  <a:gd name="T36" fmla="*/ 971 w 1531"/>
                  <a:gd name="T37" fmla="*/ 311 h 1534"/>
                  <a:gd name="T38" fmla="*/ 1103 w 1531"/>
                  <a:gd name="T39" fmla="*/ 429 h 1534"/>
                  <a:gd name="T40" fmla="*/ 1222 w 1531"/>
                  <a:gd name="T41" fmla="*/ 563 h 1534"/>
                  <a:gd name="T42" fmla="*/ 1321 w 1531"/>
                  <a:gd name="T43" fmla="*/ 709 h 1534"/>
                  <a:gd name="T44" fmla="*/ 1403 w 1531"/>
                  <a:gd name="T45" fmla="*/ 865 h 1534"/>
                  <a:gd name="T46" fmla="*/ 1464 w 1531"/>
                  <a:gd name="T47" fmla="*/ 1028 h 1534"/>
                  <a:gd name="T48" fmla="*/ 1506 w 1531"/>
                  <a:gd name="T49" fmla="*/ 1199 h 1534"/>
                  <a:gd name="T50" fmla="*/ 1528 w 1531"/>
                  <a:gd name="T51" fmla="*/ 1375 h 1534"/>
                  <a:gd name="T52" fmla="*/ 1528 w 1531"/>
                  <a:gd name="T53" fmla="*/ 1483 h 1534"/>
                  <a:gd name="T54" fmla="*/ 1510 w 1531"/>
                  <a:gd name="T55" fmla="*/ 1514 h 1534"/>
                  <a:gd name="T56" fmla="*/ 1479 w 1531"/>
                  <a:gd name="T57" fmla="*/ 1532 h 1534"/>
                  <a:gd name="T58" fmla="*/ 70 w 1531"/>
                  <a:gd name="T59" fmla="*/ 1534 h 1534"/>
                  <a:gd name="T60" fmla="*/ 35 w 1531"/>
                  <a:gd name="T61" fmla="*/ 1524 h 1534"/>
                  <a:gd name="T62" fmla="*/ 10 w 1531"/>
                  <a:gd name="T63" fmla="*/ 1499 h 1534"/>
                  <a:gd name="T64" fmla="*/ 0 w 1531"/>
                  <a:gd name="T65" fmla="*/ 1464 h 1534"/>
                  <a:gd name="T66" fmla="*/ 2 w 1531"/>
                  <a:gd name="T67" fmla="*/ 51 h 1534"/>
                  <a:gd name="T68" fmla="*/ 20 w 1531"/>
                  <a:gd name="T69" fmla="*/ 20 h 1534"/>
                  <a:gd name="T70" fmla="*/ 52 w 1531"/>
                  <a:gd name="T71" fmla="*/ 2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31" h="1534">
                    <a:moveTo>
                      <a:pt x="141" y="142"/>
                    </a:moveTo>
                    <a:lnTo>
                      <a:pt x="141" y="1394"/>
                    </a:lnTo>
                    <a:lnTo>
                      <a:pt x="1389" y="1394"/>
                    </a:lnTo>
                    <a:lnTo>
                      <a:pt x="1382" y="1312"/>
                    </a:lnTo>
                    <a:lnTo>
                      <a:pt x="1370" y="1233"/>
                    </a:lnTo>
                    <a:lnTo>
                      <a:pt x="1354" y="1154"/>
                    </a:lnTo>
                    <a:lnTo>
                      <a:pt x="1333" y="1077"/>
                    </a:lnTo>
                    <a:lnTo>
                      <a:pt x="1307" y="1000"/>
                    </a:lnTo>
                    <a:lnTo>
                      <a:pt x="1277" y="926"/>
                    </a:lnTo>
                    <a:lnTo>
                      <a:pt x="1242" y="854"/>
                    </a:lnTo>
                    <a:lnTo>
                      <a:pt x="1203" y="784"/>
                    </a:lnTo>
                    <a:lnTo>
                      <a:pt x="1160" y="716"/>
                    </a:lnTo>
                    <a:lnTo>
                      <a:pt x="1112" y="650"/>
                    </a:lnTo>
                    <a:lnTo>
                      <a:pt x="1060" y="588"/>
                    </a:lnTo>
                    <a:lnTo>
                      <a:pt x="999" y="524"/>
                    </a:lnTo>
                    <a:lnTo>
                      <a:pt x="934" y="464"/>
                    </a:lnTo>
                    <a:lnTo>
                      <a:pt x="866" y="409"/>
                    </a:lnTo>
                    <a:lnTo>
                      <a:pt x="796" y="359"/>
                    </a:lnTo>
                    <a:lnTo>
                      <a:pt x="720" y="313"/>
                    </a:lnTo>
                    <a:lnTo>
                      <a:pt x="644" y="273"/>
                    </a:lnTo>
                    <a:lnTo>
                      <a:pt x="565" y="238"/>
                    </a:lnTo>
                    <a:lnTo>
                      <a:pt x="484" y="207"/>
                    </a:lnTo>
                    <a:lnTo>
                      <a:pt x="400" y="183"/>
                    </a:lnTo>
                    <a:lnTo>
                      <a:pt x="314" y="164"/>
                    </a:lnTo>
                    <a:lnTo>
                      <a:pt x="227" y="150"/>
                    </a:lnTo>
                    <a:lnTo>
                      <a:pt x="141" y="142"/>
                    </a:lnTo>
                    <a:close/>
                    <a:moveTo>
                      <a:pt x="70" y="0"/>
                    </a:moveTo>
                    <a:lnTo>
                      <a:pt x="160" y="2"/>
                    </a:lnTo>
                    <a:lnTo>
                      <a:pt x="248" y="11"/>
                    </a:lnTo>
                    <a:lnTo>
                      <a:pt x="335" y="25"/>
                    </a:lnTo>
                    <a:lnTo>
                      <a:pt x="422" y="43"/>
                    </a:lnTo>
                    <a:lnTo>
                      <a:pt x="507" y="67"/>
                    </a:lnTo>
                    <a:lnTo>
                      <a:pt x="589" y="96"/>
                    </a:lnTo>
                    <a:lnTo>
                      <a:pt x="671" y="130"/>
                    </a:lnTo>
                    <a:lnTo>
                      <a:pt x="749" y="168"/>
                    </a:lnTo>
                    <a:lnTo>
                      <a:pt x="826" y="211"/>
                    </a:lnTo>
                    <a:lnTo>
                      <a:pt x="899" y="259"/>
                    </a:lnTo>
                    <a:lnTo>
                      <a:pt x="971" y="311"/>
                    </a:lnTo>
                    <a:lnTo>
                      <a:pt x="1039" y="368"/>
                    </a:lnTo>
                    <a:lnTo>
                      <a:pt x="1103" y="429"/>
                    </a:lnTo>
                    <a:lnTo>
                      <a:pt x="1165" y="494"/>
                    </a:lnTo>
                    <a:lnTo>
                      <a:pt x="1222" y="563"/>
                    </a:lnTo>
                    <a:lnTo>
                      <a:pt x="1274" y="634"/>
                    </a:lnTo>
                    <a:lnTo>
                      <a:pt x="1321" y="709"/>
                    </a:lnTo>
                    <a:lnTo>
                      <a:pt x="1365" y="785"/>
                    </a:lnTo>
                    <a:lnTo>
                      <a:pt x="1403" y="865"/>
                    </a:lnTo>
                    <a:lnTo>
                      <a:pt x="1436" y="945"/>
                    </a:lnTo>
                    <a:lnTo>
                      <a:pt x="1464" y="1028"/>
                    </a:lnTo>
                    <a:lnTo>
                      <a:pt x="1489" y="1113"/>
                    </a:lnTo>
                    <a:lnTo>
                      <a:pt x="1506" y="1199"/>
                    </a:lnTo>
                    <a:lnTo>
                      <a:pt x="1520" y="1287"/>
                    </a:lnTo>
                    <a:lnTo>
                      <a:pt x="1528" y="1375"/>
                    </a:lnTo>
                    <a:lnTo>
                      <a:pt x="1531" y="1464"/>
                    </a:lnTo>
                    <a:lnTo>
                      <a:pt x="1528" y="1483"/>
                    </a:lnTo>
                    <a:lnTo>
                      <a:pt x="1521" y="1499"/>
                    </a:lnTo>
                    <a:lnTo>
                      <a:pt x="1510" y="1514"/>
                    </a:lnTo>
                    <a:lnTo>
                      <a:pt x="1496" y="1524"/>
                    </a:lnTo>
                    <a:lnTo>
                      <a:pt x="1479" y="1532"/>
                    </a:lnTo>
                    <a:lnTo>
                      <a:pt x="1460" y="1534"/>
                    </a:lnTo>
                    <a:lnTo>
                      <a:pt x="70" y="1534"/>
                    </a:lnTo>
                    <a:lnTo>
                      <a:pt x="52" y="1532"/>
                    </a:lnTo>
                    <a:lnTo>
                      <a:pt x="35" y="1524"/>
                    </a:lnTo>
                    <a:lnTo>
                      <a:pt x="20" y="1514"/>
                    </a:lnTo>
                    <a:lnTo>
                      <a:pt x="10" y="1499"/>
                    </a:lnTo>
                    <a:lnTo>
                      <a:pt x="2" y="1483"/>
                    </a:lnTo>
                    <a:lnTo>
                      <a:pt x="0" y="1464"/>
                    </a:lnTo>
                    <a:lnTo>
                      <a:pt x="0" y="70"/>
                    </a:lnTo>
                    <a:lnTo>
                      <a:pt x="2" y="51"/>
                    </a:lnTo>
                    <a:lnTo>
                      <a:pt x="10" y="34"/>
                    </a:lnTo>
                    <a:lnTo>
                      <a:pt x="20" y="20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391">
                <a:extLst>
                  <a:ext uri="{FF2B5EF4-FFF2-40B4-BE49-F238E27FC236}">
                    <a16:creationId xmlns:a16="http://schemas.microsoft.com/office/drawing/2014/main" id="{C8A6EF7D-9E3C-E351-504A-AC130FAE94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4017" y="1843485"/>
                <a:ext cx="498475" cy="500062"/>
              </a:xfrm>
              <a:custGeom>
                <a:avLst/>
                <a:gdLst>
                  <a:gd name="T0" fmla="*/ 1309 w 3145"/>
                  <a:gd name="T1" fmla="*/ 164 h 3152"/>
                  <a:gd name="T2" fmla="*/ 1035 w 3145"/>
                  <a:gd name="T3" fmla="*/ 245 h 3152"/>
                  <a:gd name="T4" fmla="*/ 787 w 3145"/>
                  <a:gd name="T5" fmla="*/ 376 h 3152"/>
                  <a:gd name="T6" fmla="*/ 570 w 3145"/>
                  <a:gd name="T7" fmla="*/ 551 h 3152"/>
                  <a:gd name="T8" fmla="*/ 391 w 3145"/>
                  <a:gd name="T9" fmla="*/ 765 h 3152"/>
                  <a:gd name="T10" fmla="*/ 256 w 3145"/>
                  <a:gd name="T11" fmla="*/ 1011 h 3152"/>
                  <a:gd name="T12" fmla="*/ 170 w 3145"/>
                  <a:gd name="T13" fmla="*/ 1284 h 3152"/>
                  <a:gd name="T14" fmla="*/ 141 w 3145"/>
                  <a:gd name="T15" fmla="*/ 1577 h 3152"/>
                  <a:gd name="T16" fmla="*/ 169 w 3145"/>
                  <a:gd name="T17" fmla="*/ 1865 h 3152"/>
                  <a:gd name="T18" fmla="*/ 253 w 3145"/>
                  <a:gd name="T19" fmla="*/ 2134 h 3152"/>
                  <a:gd name="T20" fmla="*/ 385 w 3145"/>
                  <a:gd name="T21" fmla="*/ 2378 h 3152"/>
                  <a:gd name="T22" fmla="*/ 561 w 3145"/>
                  <a:gd name="T23" fmla="*/ 2591 h 3152"/>
                  <a:gd name="T24" fmla="*/ 772 w 3145"/>
                  <a:gd name="T25" fmla="*/ 2766 h 3152"/>
                  <a:gd name="T26" fmla="*/ 1016 w 3145"/>
                  <a:gd name="T27" fmla="*/ 2899 h 3152"/>
                  <a:gd name="T28" fmla="*/ 1284 w 3145"/>
                  <a:gd name="T29" fmla="*/ 2983 h 3152"/>
                  <a:gd name="T30" fmla="*/ 1573 w 3145"/>
                  <a:gd name="T31" fmla="*/ 3012 h 3152"/>
                  <a:gd name="T32" fmla="*/ 1865 w 3145"/>
                  <a:gd name="T33" fmla="*/ 2983 h 3152"/>
                  <a:gd name="T34" fmla="*/ 2136 w 3145"/>
                  <a:gd name="T35" fmla="*/ 2897 h 3152"/>
                  <a:gd name="T36" fmla="*/ 2381 w 3145"/>
                  <a:gd name="T37" fmla="*/ 2761 h 3152"/>
                  <a:gd name="T38" fmla="*/ 2595 w 3145"/>
                  <a:gd name="T39" fmla="*/ 2581 h 3152"/>
                  <a:gd name="T40" fmla="*/ 2770 w 3145"/>
                  <a:gd name="T41" fmla="*/ 2363 h 3152"/>
                  <a:gd name="T42" fmla="*/ 2901 w 3145"/>
                  <a:gd name="T43" fmla="*/ 2115 h 3152"/>
                  <a:gd name="T44" fmla="*/ 2981 w 3145"/>
                  <a:gd name="T45" fmla="*/ 1841 h 3152"/>
                  <a:gd name="T46" fmla="*/ 1573 w 3145"/>
                  <a:gd name="T47" fmla="*/ 1646 h 3152"/>
                  <a:gd name="T48" fmla="*/ 1523 w 3145"/>
                  <a:gd name="T49" fmla="*/ 1625 h 3152"/>
                  <a:gd name="T50" fmla="*/ 1503 w 3145"/>
                  <a:gd name="T51" fmla="*/ 1576 h 3152"/>
                  <a:gd name="T52" fmla="*/ 1592 w 3145"/>
                  <a:gd name="T53" fmla="*/ 2 h 3152"/>
                  <a:gd name="T54" fmla="*/ 1633 w 3145"/>
                  <a:gd name="T55" fmla="*/ 35 h 3152"/>
                  <a:gd name="T56" fmla="*/ 1643 w 3145"/>
                  <a:gd name="T57" fmla="*/ 1506 h 3152"/>
                  <a:gd name="T58" fmla="*/ 3110 w 3145"/>
                  <a:gd name="T59" fmla="*/ 1515 h 3152"/>
                  <a:gd name="T60" fmla="*/ 3143 w 3145"/>
                  <a:gd name="T61" fmla="*/ 1558 h 3152"/>
                  <a:gd name="T62" fmla="*/ 3131 w 3145"/>
                  <a:gd name="T63" fmla="*/ 1781 h 3152"/>
                  <a:gd name="T64" fmla="*/ 3065 w 3145"/>
                  <a:gd name="T65" fmla="*/ 2074 h 3152"/>
                  <a:gd name="T66" fmla="*/ 2946 w 3145"/>
                  <a:gd name="T67" fmla="*/ 2343 h 3152"/>
                  <a:gd name="T68" fmla="*/ 2782 w 3145"/>
                  <a:gd name="T69" fmla="*/ 2583 h 3152"/>
                  <a:gd name="T70" fmla="*/ 2577 w 3145"/>
                  <a:gd name="T71" fmla="*/ 2789 h 3152"/>
                  <a:gd name="T72" fmla="*/ 2338 w 3145"/>
                  <a:gd name="T73" fmla="*/ 2953 h 3152"/>
                  <a:gd name="T74" fmla="*/ 2069 w 3145"/>
                  <a:gd name="T75" fmla="*/ 3072 h 3152"/>
                  <a:gd name="T76" fmla="*/ 1777 w 3145"/>
                  <a:gd name="T77" fmla="*/ 3140 h 3152"/>
                  <a:gd name="T78" fmla="*/ 1469 w 3145"/>
                  <a:gd name="T79" fmla="*/ 3149 h 3152"/>
                  <a:gd name="T80" fmla="*/ 1171 w 3145"/>
                  <a:gd name="T81" fmla="*/ 3100 h 3152"/>
                  <a:gd name="T82" fmla="*/ 894 w 3145"/>
                  <a:gd name="T83" fmla="*/ 2999 h 3152"/>
                  <a:gd name="T84" fmla="*/ 644 w 3145"/>
                  <a:gd name="T85" fmla="*/ 2848 h 3152"/>
                  <a:gd name="T86" fmla="*/ 427 w 3145"/>
                  <a:gd name="T87" fmla="*/ 2656 h 3152"/>
                  <a:gd name="T88" fmla="*/ 249 w 3145"/>
                  <a:gd name="T89" fmla="*/ 2426 h 3152"/>
                  <a:gd name="T90" fmla="*/ 114 w 3145"/>
                  <a:gd name="T91" fmla="*/ 2166 h 3152"/>
                  <a:gd name="T92" fmla="*/ 30 w 3145"/>
                  <a:gd name="T93" fmla="*/ 1881 h 3152"/>
                  <a:gd name="T94" fmla="*/ 0 w 3145"/>
                  <a:gd name="T95" fmla="*/ 1577 h 3152"/>
                  <a:gd name="T96" fmla="*/ 30 w 3145"/>
                  <a:gd name="T97" fmla="*/ 1271 h 3152"/>
                  <a:gd name="T98" fmla="*/ 114 w 3145"/>
                  <a:gd name="T99" fmla="*/ 986 h 3152"/>
                  <a:gd name="T100" fmla="*/ 249 w 3145"/>
                  <a:gd name="T101" fmla="*/ 725 h 3152"/>
                  <a:gd name="T102" fmla="*/ 427 w 3145"/>
                  <a:gd name="T103" fmla="*/ 496 h 3152"/>
                  <a:gd name="T104" fmla="*/ 644 w 3145"/>
                  <a:gd name="T105" fmla="*/ 304 h 3152"/>
                  <a:gd name="T106" fmla="*/ 894 w 3145"/>
                  <a:gd name="T107" fmla="*/ 153 h 3152"/>
                  <a:gd name="T108" fmla="*/ 1171 w 3145"/>
                  <a:gd name="T109" fmla="*/ 52 h 3152"/>
                  <a:gd name="T110" fmla="*/ 1469 w 3145"/>
                  <a:gd name="T111" fmla="*/ 3 h 3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45" h="3152">
                    <a:moveTo>
                      <a:pt x="1503" y="142"/>
                    </a:moveTo>
                    <a:lnTo>
                      <a:pt x="1405" y="149"/>
                    </a:lnTo>
                    <a:lnTo>
                      <a:pt x="1309" y="164"/>
                    </a:lnTo>
                    <a:lnTo>
                      <a:pt x="1215" y="185"/>
                    </a:lnTo>
                    <a:lnTo>
                      <a:pt x="1123" y="212"/>
                    </a:lnTo>
                    <a:lnTo>
                      <a:pt x="1035" y="245"/>
                    </a:lnTo>
                    <a:lnTo>
                      <a:pt x="949" y="284"/>
                    </a:lnTo>
                    <a:lnTo>
                      <a:pt x="866" y="327"/>
                    </a:lnTo>
                    <a:lnTo>
                      <a:pt x="787" y="376"/>
                    </a:lnTo>
                    <a:lnTo>
                      <a:pt x="711" y="430"/>
                    </a:lnTo>
                    <a:lnTo>
                      <a:pt x="638" y="489"/>
                    </a:lnTo>
                    <a:lnTo>
                      <a:pt x="570" y="551"/>
                    </a:lnTo>
                    <a:lnTo>
                      <a:pt x="506" y="619"/>
                    </a:lnTo>
                    <a:lnTo>
                      <a:pt x="446" y="690"/>
                    </a:lnTo>
                    <a:lnTo>
                      <a:pt x="391" y="765"/>
                    </a:lnTo>
                    <a:lnTo>
                      <a:pt x="341" y="844"/>
                    </a:lnTo>
                    <a:lnTo>
                      <a:pt x="295" y="927"/>
                    </a:lnTo>
                    <a:lnTo>
                      <a:pt x="256" y="1011"/>
                    </a:lnTo>
                    <a:lnTo>
                      <a:pt x="221" y="1099"/>
                    </a:lnTo>
                    <a:lnTo>
                      <a:pt x="192" y="1191"/>
                    </a:lnTo>
                    <a:lnTo>
                      <a:pt x="170" y="1284"/>
                    </a:lnTo>
                    <a:lnTo>
                      <a:pt x="153" y="1379"/>
                    </a:lnTo>
                    <a:lnTo>
                      <a:pt x="144" y="1477"/>
                    </a:lnTo>
                    <a:lnTo>
                      <a:pt x="141" y="1577"/>
                    </a:lnTo>
                    <a:lnTo>
                      <a:pt x="144" y="1674"/>
                    </a:lnTo>
                    <a:lnTo>
                      <a:pt x="153" y="1771"/>
                    </a:lnTo>
                    <a:lnTo>
                      <a:pt x="169" y="1865"/>
                    </a:lnTo>
                    <a:lnTo>
                      <a:pt x="191" y="1957"/>
                    </a:lnTo>
                    <a:lnTo>
                      <a:pt x="220" y="2047"/>
                    </a:lnTo>
                    <a:lnTo>
                      <a:pt x="253" y="2134"/>
                    </a:lnTo>
                    <a:lnTo>
                      <a:pt x="292" y="2219"/>
                    </a:lnTo>
                    <a:lnTo>
                      <a:pt x="336" y="2300"/>
                    </a:lnTo>
                    <a:lnTo>
                      <a:pt x="385" y="2378"/>
                    </a:lnTo>
                    <a:lnTo>
                      <a:pt x="439" y="2453"/>
                    </a:lnTo>
                    <a:lnTo>
                      <a:pt x="498" y="2524"/>
                    </a:lnTo>
                    <a:lnTo>
                      <a:pt x="561" y="2591"/>
                    </a:lnTo>
                    <a:lnTo>
                      <a:pt x="627" y="2654"/>
                    </a:lnTo>
                    <a:lnTo>
                      <a:pt x="698" y="2712"/>
                    </a:lnTo>
                    <a:lnTo>
                      <a:pt x="772" y="2766"/>
                    </a:lnTo>
                    <a:lnTo>
                      <a:pt x="850" y="2816"/>
                    </a:lnTo>
                    <a:lnTo>
                      <a:pt x="932" y="2860"/>
                    </a:lnTo>
                    <a:lnTo>
                      <a:pt x="1016" y="2899"/>
                    </a:lnTo>
                    <a:lnTo>
                      <a:pt x="1103" y="2933"/>
                    </a:lnTo>
                    <a:lnTo>
                      <a:pt x="1192" y="2961"/>
                    </a:lnTo>
                    <a:lnTo>
                      <a:pt x="1284" y="2983"/>
                    </a:lnTo>
                    <a:lnTo>
                      <a:pt x="1378" y="2999"/>
                    </a:lnTo>
                    <a:lnTo>
                      <a:pt x="1475" y="3009"/>
                    </a:lnTo>
                    <a:lnTo>
                      <a:pt x="1573" y="3012"/>
                    </a:lnTo>
                    <a:lnTo>
                      <a:pt x="1672" y="3009"/>
                    </a:lnTo>
                    <a:lnTo>
                      <a:pt x="1770" y="2999"/>
                    </a:lnTo>
                    <a:lnTo>
                      <a:pt x="1865" y="2983"/>
                    </a:lnTo>
                    <a:lnTo>
                      <a:pt x="1958" y="2959"/>
                    </a:lnTo>
                    <a:lnTo>
                      <a:pt x="2048" y="2931"/>
                    </a:lnTo>
                    <a:lnTo>
                      <a:pt x="2136" y="2897"/>
                    </a:lnTo>
                    <a:lnTo>
                      <a:pt x="2222" y="2857"/>
                    </a:lnTo>
                    <a:lnTo>
                      <a:pt x="2303" y="2811"/>
                    </a:lnTo>
                    <a:lnTo>
                      <a:pt x="2381" y="2761"/>
                    </a:lnTo>
                    <a:lnTo>
                      <a:pt x="2456" y="2705"/>
                    </a:lnTo>
                    <a:lnTo>
                      <a:pt x="2527" y="2646"/>
                    </a:lnTo>
                    <a:lnTo>
                      <a:pt x="2595" y="2581"/>
                    </a:lnTo>
                    <a:lnTo>
                      <a:pt x="2657" y="2513"/>
                    </a:lnTo>
                    <a:lnTo>
                      <a:pt x="2716" y="2440"/>
                    </a:lnTo>
                    <a:lnTo>
                      <a:pt x="2770" y="2363"/>
                    </a:lnTo>
                    <a:lnTo>
                      <a:pt x="2818" y="2284"/>
                    </a:lnTo>
                    <a:lnTo>
                      <a:pt x="2862" y="2201"/>
                    </a:lnTo>
                    <a:lnTo>
                      <a:pt x="2901" y="2115"/>
                    </a:lnTo>
                    <a:lnTo>
                      <a:pt x="2932" y="2026"/>
                    </a:lnTo>
                    <a:lnTo>
                      <a:pt x="2960" y="1934"/>
                    </a:lnTo>
                    <a:lnTo>
                      <a:pt x="2981" y="1841"/>
                    </a:lnTo>
                    <a:lnTo>
                      <a:pt x="2995" y="1744"/>
                    </a:lnTo>
                    <a:lnTo>
                      <a:pt x="3003" y="1646"/>
                    </a:lnTo>
                    <a:lnTo>
                      <a:pt x="1573" y="1646"/>
                    </a:lnTo>
                    <a:lnTo>
                      <a:pt x="1554" y="1643"/>
                    </a:lnTo>
                    <a:lnTo>
                      <a:pt x="1537" y="1636"/>
                    </a:lnTo>
                    <a:lnTo>
                      <a:pt x="1523" y="1625"/>
                    </a:lnTo>
                    <a:lnTo>
                      <a:pt x="1513" y="1612"/>
                    </a:lnTo>
                    <a:lnTo>
                      <a:pt x="1505" y="1595"/>
                    </a:lnTo>
                    <a:lnTo>
                      <a:pt x="1503" y="1576"/>
                    </a:lnTo>
                    <a:lnTo>
                      <a:pt x="1503" y="142"/>
                    </a:lnTo>
                    <a:close/>
                    <a:moveTo>
                      <a:pt x="1573" y="0"/>
                    </a:moveTo>
                    <a:lnTo>
                      <a:pt x="1592" y="2"/>
                    </a:lnTo>
                    <a:lnTo>
                      <a:pt x="1608" y="9"/>
                    </a:lnTo>
                    <a:lnTo>
                      <a:pt x="1623" y="20"/>
                    </a:lnTo>
                    <a:lnTo>
                      <a:pt x="1633" y="35"/>
                    </a:lnTo>
                    <a:lnTo>
                      <a:pt x="1641" y="51"/>
                    </a:lnTo>
                    <a:lnTo>
                      <a:pt x="1643" y="70"/>
                    </a:lnTo>
                    <a:lnTo>
                      <a:pt x="1643" y="1506"/>
                    </a:lnTo>
                    <a:lnTo>
                      <a:pt x="3075" y="1506"/>
                    </a:lnTo>
                    <a:lnTo>
                      <a:pt x="3093" y="1509"/>
                    </a:lnTo>
                    <a:lnTo>
                      <a:pt x="3110" y="1515"/>
                    </a:lnTo>
                    <a:lnTo>
                      <a:pt x="3125" y="1527"/>
                    </a:lnTo>
                    <a:lnTo>
                      <a:pt x="3136" y="1541"/>
                    </a:lnTo>
                    <a:lnTo>
                      <a:pt x="3143" y="1558"/>
                    </a:lnTo>
                    <a:lnTo>
                      <a:pt x="3145" y="1577"/>
                    </a:lnTo>
                    <a:lnTo>
                      <a:pt x="3142" y="1679"/>
                    </a:lnTo>
                    <a:lnTo>
                      <a:pt x="3131" y="1781"/>
                    </a:lnTo>
                    <a:lnTo>
                      <a:pt x="3115" y="1881"/>
                    </a:lnTo>
                    <a:lnTo>
                      <a:pt x="3093" y="1979"/>
                    </a:lnTo>
                    <a:lnTo>
                      <a:pt x="3065" y="2074"/>
                    </a:lnTo>
                    <a:lnTo>
                      <a:pt x="3031" y="2166"/>
                    </a:lnTo>
                    <a:lnTo>
                      <a:pt x="2992" y="2256"/>
                    </a:lnTo>
                    <a:lnTo>
                      <a:pt x="2946" y="2343"/>
                    </a:lnTo>
                    <a:lnTo>
                      <a:pt x="2896" y="2426"/>
                    </a:lnTo>
                    <a:lnTo>
                      <a:pt x="2841" y="2507"/>
                    </a:lnTo>
                    <a:lnTo>
                      <a:pt x="2782" y="2583"/>
                    </a:lnTo>
                    <a:lnTo>
                      <a:pt x="2718" y="2656"/>
                    </a:lnTo>
                    <a:lnTo>
                      <a:pt x="2650" y="2724"/>
                    </a:lnTo>
                    <a:lnTo>
                      <a:pt x="2577" y="2789"/>
                    </a:lnTo>
                    <a:lnTo>
                      <a:pt x="2501" y="2848"/>
                    </a:lnTo>
                    <a:lnTo>
                      <a:pt x="2421" y="2903"/>
                    </a:lnTo>
                    <a:lnTo>
                      <a:pt x="2338" y="2953"/>
                    </a:lnTo>
                    <a:lnTo>
                      <a:pt x="2251" y="2999"/>
                    </a:lnTo>
                    <a:lnTo>
                      <a:pt x="2162" y="3038"/>
                    </a:lnTo>
                    <a:lnTo>
                      <a:pt x="2069" y="3072"/>
                    </a:lnTo>
                    <a:lnTo>
                      <a:pt x="1975" y="3100"/>
                    </a:lnTo>
                    <a:lnTo>
                      <a:pt x="1878" y="3123"/>
                    </a:lnTo>
                    <a:lnTo>
                      <a:pt x="1777" y="3140"/>
                    </a:lnTo>
                    <a:lnTo>
                      <a:pt x="1676" y="3149"/>
                    </a:lnTo>
                    <a:lnTo>
                      <a:pt x="1573" y="3152"/>
                    </a:lnTo>
                    <a:lnTo>
                      <a:pt x="1469" y="3149"/>
                    </a:lnTo>
                    <a:lnTo>
                      <a:pt x="1368" y="3140"/>
                    </a:lnTo>
                    <a:lnTo>
                      <a:pt x="1268" y="3123"/>
                    </a:lnTo>
                    <a:lnTo>
                      <a:pt x="1171" y="3100"/>
                    </a:lnTo>
                    <a:lnTo>
                      <a:pt x="1076" y="3072"/>
                    </a:lnTo>
                    <a:lnTo>
                      <a:pt x="984" y="3038"/>
                    </a:lnTo>
                    <a:lnTo>
                      <a:pt x="894" y="2999"/>
                    </a:lnTo>
                    <a:lnTo>
                      <a:pt x="807" y="2953"/>
                    </a:lnTo>
                    <a:lnTo>
                      <a:pt x="725" y="2903"/>
                    </a:lnTo>
                    <a:lnTo>
                      <a:pt x="644" y="2848"/>
                    </a:lnTo>
                    <a:lnTo>
                      <a:pt x="568" y="2789"/>
                    </a:lnTo>
                    <a:lnTo>
                      <a:pt x="496" y="2724"/>
                    </a:lnTo>
                    <a:lnTo>
                      <a:pt x="427" y="2656"/>
                    </a:lnTo>
                    <a:lnTo>
                      <a:pt x="364" y="2583"/>
                    </a:lnTo>
                    <a:lnTo>
                      <a:pt x="304" y="2507"/>
                    </a:lnTo>
                    <a:lnTo>
                      <a:pt x="249" y="2426"/>
                    </a:lnTo>
                    <a:lnTo>
                      <a:pt x="199" y="2343"/>
                    </a:lnTo>
                    <a:lnTo>
                      <a:pt x="154" y="2256"/>
                    </a:lnTo>
                    <a:lnTo>
                      <a:pt x="114" y="2166"/>
                    </a:lnTo>
                    <a:lnTo>
                      <a:pt x="80" y="2074"/>
                    </a:lnTo>
                    <a:lnTo>
                      <a:pt x="52" y="1979"/>
                    </a:lnTo>
                    <a:lnTo>
                      <a:pt x="30" y="1881"/>
                    </a:lnTo>
                    <a:lnTo>
                      <a:pt x="14" y="1781"/>
                    </a:lnTo>
                    <a:lnTo>
                      <a:pt x="3" y="1679"/>
                    </a:lnTo>
                    <a:lnTo>
                      <a:pt x="0" y="1577"/>
                    </a:lnTo>
                    <a:lnTo>
                      <a:pt x="3" y="1473"/>
                    </a:lnTo>
                    <a:lnTo>
                      <a:pt x="14" y="1371"/>
                    </a:lnTo>
                    <a:lnTo>
                      <a:pt x="30" y="1271"/>
                    </a:lnTo>
                    <a:lnTo>
                      <a:pt x="52" y="1174"/>
                    </a:lnTo>
                    <a:lnTo>
                      <a:pt x="80" y="1078"/>
                    </a:lnTo>
                    <a:lnTo>
                      <a:pt x="114" y="986"/>
                    </a:lnTo>
                    <a:lnTo>
                      <a:pt x="154" y="896"/>
                    </a:lnTo>
                    <a:lnTo>
                      <a:pt x="199" y="809"/>
                    </a:lnTo>
                    <a:lnTo>
                      <a:pt x="249" y="725"/>
                    </a:lnTo>
                    <a:lnTo>
                      <a:pt x="304" y="646"/>
                    </a:lnTo>
                    <a:lnTo>
                      <a:pt x="364" y="569"/>
                    </a:lnTo>
                    <a:lnTo>
                      <a:pt x="427" y="496"/>
                    </a:lnTo>
                    <a:lnTo>
                      <a:pt x="496" y="428"/>
                    </a:lnTo>
                    <a:lnTo>
                      <a:pt x="568" y="363"/>
                    </a:lnTo>
                    <a:lnTo>
                      <a:pt x="644" y="304"/>
                    </a:lnTo>
                    <a:lnTo>
                      <a:pt x="725" y="249"/>
                    </a:lnTo>
                    <a:lnTo>
                      <a:pt x="807" y="199"/>
                    </a:lnTo>
                    <a:lnTo>
                      <a:pt x="894" y="153"/>
                    </a:lnTo>
                    <a:lnTo>
                      <a:pt x="984" y="114"/>
                    </a:lnTo>
                    <a:lnTo>
                      <a:pt x="1076" y="80"/>
                    </a:lnTo>
                    <a:lnTo>
                      <a:pt x="1171" y="52"/>
                    </a:lnTo>
                    <a:lnTo>
                      <a:pt x="1268" y="29"/>
                    </a:lnTo>
                    <a:lnTo>
                      <a:pt x="1368" y="12"/>
                    </a:lnTo>
                    <a:lnTo>
                      <a:pt x="1469" y="3"/>
                    </a:lnTo>
                    <a:lnTo>
                      <a:pt x="15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BED1FF3-7749-02B2-018D-87D8F61C7636}"/>
                </a:ext>
              </a:extLst>
            </p:cNvPr>
            <p:cNvGrpSpPr/>
            <p:nvPr/>
          </p:nvGrpSpPr>
          <p:grpSpPr>
            <a:xfrm>
              <a:off x="4487183" y="3849825"/>
              <a:ext cx="310926" cy="411799"/>
              <a:chOff x="5422900" y="5006975"/>
              <a:chExt cx="415925" cy="550863"/>
            </a:xfrm>
            <a:solidFill>
              <a:srgbClr val="11354D"/>
            </a:solidFill>
          </p:grpSpPr>
          <p:sp>
            <p:nvSpPr>
              <p:cNvPr id="43" name="Freeform 438">
                <a:extLst>
                  <a:ext uri="{FF2B5EF4-FFF2-40B4-BE49-F238E27FC236}">
                    <a16:creationId xmlns:a16="http://schemas.microsoft.com/office/drawing/2014/main" id="{A2E891BA-8B31-1AD4-4F74-213DA13F6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2450" y="5006975"/>
                <a:ext cx="22225" cy="111125"/>
              </a:xfrm>
              <a:custGeom>
                <a:avLst/>
                <a:gdLst>
                  <a:gd name="T0" fmla="*/ 71 w 140"/>
                  <a:gd name="T1" fmla="*/ 0 h 700"/>
                  <a:gd name="T2" fmla="*/ 89 w 140"/>
                  <a:gd name="T3" fmla="*/ 3 h 700"/>
                  <a:gd name="T4" fmla="*/ 106 w 140"/>
                  <a:gd name="T5" fmla="*/ 10 h 700"/>
                  <a:gd name="T6" fmla="*/ 120 w 140"/>
                  <a:gd name="T7" fmla="*/ 21 h 700"/>
                  <a:gd name="T8" fmla="*/ 131 w 140"/>
                  <a:gd name="T9" fmla="*/ 35 h 700"/>
                  <a:gd name="T10" fmla="*/ 138 w 140"/>
                  <a:gd name="T11" fmla="*/ 52 h 700"/>
                  <a:gd name="T12" fmla="*/ 140 w 140"/>
                  <a:gd name="T13" fmla="*/ 70 h 700"/>
                  <a:gd name="T14" fmla="*/ 140 w 140"/>
                  <a:gd name="T15" fmla="*/ 629 h 700"/>
                  <a:gd name="T16" fmla="*/ 138 w 140"/>
                  <a:gd name="T17" fmla="*/ 647 h 700"/>
                  <a:gd name="T18" fmla="*/ 131 w 140"/>
                  <a:gd name="T19" fmla="*/ 664 h 700"/>
                  <a:gd name="T20" fmla="*/ 120 w 140"/>
                  <a:gd name="T21" fmla="*/ 679 h 700"/>
                  <a:gd name="T22" fmla="*/ 106 w 140"/>
                  <a:gd name="T23" fmla="*/ 689 h 700"/>
                  <a:gd name="T24" fmla="*/ 89 w 140"/>
                  <a:gd name="T25" fmla="*/ 697 h 700"/>
                  <a:gd name="T26" fmla="*/ 71 w 140"/>
                  <a:gd name="T27" fmla="*/ 700 h 700"/>
                  <a:gd name="T28" fmla="*/ 52 w 140"/>
                  <a:gd name="T29" fmla="*/ 697 h 700"/>
                  <a:gd name="T30" fmla="*/ 35 w 140"/>
                  <a:gd name="T31" fmla="*/ 690 h 700"/>
                  <a:gd name="T32" fmla="*/ 21 w 140"/>
                  <a:gd name="T33" fmla="*/ 679 h 700"/>
                  <a:gd name="T34" fmla="*/ 9 w 140"/>
                  <a:gd name="T35" fmla="*/ 665 h 700"/>
                  <a:gd name="T36" fmla="*/ 3 w 140"/>
                  <a:gd name="T37" fmla="*/ 648 h 700"/>
                  <a:gd name="T38" fmla="*/ 0 w 140"/>
                  <a:gd name="T39" fmla="*/ 629 h 700"/>
                  <a:gd name="T40" fmla="*/ 0 w 140"/>
                  <a:gd name="T41" fmla="*/ 70 h 700"/>
                  <a:gd name="T42" fmla="*/ 3 w 140"/>
                  <a:gd name="T43" fmla="*/ 52 h 700"/>
                  <a:gd name="T44" fmla="*/ 9 w 140"/>
                  <a:gd name="T45" fmla="*/ 35 h 700"/>
                  <a:gd name="T46" fmla="*/ 21 w 140"/>
                  <a:gd name="T47" fmla="*/ 21 h 700"/>
                  <a:gd name="T48" fmla="*/ 35 w 140"/>
                  <a:gd name="T49" fmla="*/ 10 h 700"/>
                  <a:gd name="T50" fmla="*/ 52 w 140"/>
                  <a:gd name="T51" fmla="*/ 3 h 700"/>
                  <a:gd name="T52" fmla="*/ 71 w 140"/>
                  <a:gd name="T53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0" h="700">
                    <a:moveTo>
                      <a:pt x="71" y="0"/>
                    </a:moveTo>
                    <a:lnTo>
                      <a:pt x="89" y="3"/>
                    </a:lnTo>
                    <a:lnTo>
                      <a:pt x="106" y="10"/>
                    </a:lnTo>
                    <a:lnTo>
                      <a:pt x="120" y="21"/>
                    </a:lnTo>
                    <a:lnTo>
                      <a:pt x="131" y="35"/>
                    </a:lnTo>
                    <a:lnTo>
                      <a:pt x="138" y="52"/>
                    </a:lnTo>
                    <a:lnTo>
                      <a:pt x="140" y="70"/>
                    </a:lnTo>
                    <a:lnTo>
                      <a:pt x="140" y="629"/>
                    </a:lnTo>
                    <a:lnTo>
                      <a:pt x="138" y="647"/>
                    </a:lnTo>
                    <a:lnTo>
                      <a:pt x="131" y="664"/>
                    </a:lnTo>
                    <a:lnTo>
                      <a:pt x="120" y="679"/>
                    </a:lnTo>
                    <a:lnTo>
                      <a:pt x="106" y="689"/>
                    </a:lnTo>
                    <a:lnTo>
                      <a:pt x="89" y="697"/>
                    </a:lnTo>
                    <a:lnTo>
                      <a:pt x="71" y="700"/>
                    </a:lnTo>
                    <a:lnTo>
                      <a:pt x="52" y="697"/>
                    </a:lnTo>
                    <a:lnTo>
                      <a:pt x="35" y="690"/>
                    </a:lnTo>
                    <a:lnTo>
                      <a:pt x="21" y="679"/>
                    </a:lnTo>
                    <a:lnTo>
                      <a:pt x="9" y="665"/>
                    </a:lnTo>
                    <a:lnTo>
                      <a:pt x="3" y="648"/>
                    </a:lnTo>
                    <a:lnTo>
                      <a:pt x="0" y="62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9" y="35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2" y="3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39">
                <a:extLst>
                  <a:ext uri="{FF2B5EF4-FFF2-40B4-BE49-F238E27FC236}">
                    <a16:creationId xmlns:a16="http://schemas.microsoft.com/office/drawing/2014/main" id="{2F38F384-EAAD-3369-A4EF-00550BF95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400" y="5057775"/>
                <a:ext cx="84138" cy="84137"/>
              </a:xfrm>
              <a:custGeom>
                <a:avLst/>
                <a:gdLst>
                  <a:gd name="T0" fmla="*/ 70 w 535"/>
                  <a:gd name="T1" fmla="*/ 0 h 535"/>
                  <a:gd name="T2" fmla="*/ 88 w 535"/>
                  <a:gd name="T3" fmla="*/ 2 h 535"/>
                  <a:gd name="T4" fmla="*/ 105 w 535"/>
                  <a:gd name="T5" fmla="*/ 8 h 535"/>
                  <a:gd name="T6" fmla="*/ 120 w 535"/>
                  <a:gd name="T7" fmla="*/ 20 h 535"/>
                  <a:gd name="T8" fmla="*/ 514 w 535"/>
                  <a:gd name="T9" fmla="*/ 416 h 535"/>
                  <a:gd name="T10" fmla="*/ 526 w 535"/>
                  <a:gd name="T11" fmla="*/ 431 h 535"/>
                  <a:gd name="T12" fmla="*/ 533 w 535"/>
                  <a:gd name="T13" fmla="*/ 447 h 535"/>
                  <a:gd name="T14" fmla="*/ 535 w 535"/>
                  <a:gd name="T15" fmla="*/ 464 h 535"/>
                  <a:gd name="T16" fmla="*/ 533 w 535"/>
                  <a:gd name="T17" fmla="*/ 482 h 535"/>
                  <a:gd name="T18" fmla="*/ 526 w 535"/>
                  <a:gd name="T19" fmla="*/ 499 h 535"/>
                  <a:gd name="T20" fmla="*/ 514 w 535"/>
                  <a:gd name="T21" fmla="*/ 514 h 535"/>
                  <a:gd name="T22" fmla="*/ 499 w 535"/>
                  <a:gd name="T23" fmla="*/ 526 h 535"/>
                  <a:gd name="T24" fmla="*/ 482 w 535"/>
                  <a:gd name="T25" fmla="*/ 533 h 535"/>
                  <a:gd name="T26" fmla="*/ 465 w 535"/>
                  <a:gd name="T27" fmla="*/ 535 h 535"/>
                  <a:gd name="T28" fmla="*/ 447 w 535"/>
                  <a:gd name="T29" fmla="*/ 533 h 535"/>
                  <a:gd name="T30" fmla="*/ 430 w 535"/>
                  <a:gd name="T31" fmla="*/ 526 h 535"/>
                  <a:gd name="T32" fmla="*/ 416 w 535"/>
                  <a:gd name="T33" fmla="*/ 514 h 535"/>
                  <a:gd name="T34" fmla="*/ 20 w 535"/>
                  <a:gd name="T35" fmla="*/ 119 h 535"/>
                  <a:gd name="T36" fmla="*/ 10 w 535"/>
                  <a:gd name="T37" fmla="*/ 105 h 535"/>
                  <a:gd name="T38" fmla="*/ 2 w 535"/>
                  <a:gd name="T39" fmla="*/ 88 h 535"/>
                  <a:gd name="T40" fmla="*/ 0 w 535"/>
                  <a:gd name="T41" fmla="*/ 70 h 535"/>
                  <a:gd name="T42" fmla="*/ 2 w 535"/>
                  <a:gd name="T43" fmla="*/ 52 h 535"/>
                  <a:gd name="T44" fmla="*/ 10 w 535"/>
                  <a:gd name="T45" fmla="*/ 36 h 535"/>
                  <a:gd name="T46" fmla="*/ 20 w 535"/>
                  <a:gd name="T47" fmla="*/ 20 h 535"/>
                  <a:gd name="T48" fmla="*/ 36 w 535"/>
                  <a:gd name="T49" fmla="*/ 8 h 535"/>
                  <a:gd name="T50" fmla="*/ 53 w 535"/>
                  <a:gd name="T51" fmla="*/ 2 h 535"/>
                  <a:gd name="T52" fmla="*/ 70 w 535"/>
                  <a:gd name="T5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5" h="535">
                    <a:moveTo>
                      <a:pt x="70" y="0"/>
                    </a:moveTo>
                    <a:lnTo>
                      <a:pt x="88" y="2"/>
                    </a:lnTo>
                    <a:lnTo>
                      <a:pt x="105" y="8"/>
                    </a:lnTo>
                    <a:lnTo>
                      <a:pt x="120" y="20"/>
                    </a:lnTo>
                    <a:lnTo>
                      <a:pt x="514" y="416"/>
                    </a:lnTo>
                    <a:lnTo>
                      <a:pt x="526" y="431"/>
                    </a:lnTo>
                    <a:lnTo>
                      <a:pt x="533" y="447"/>
                    </a:lnTo>
                    <a:lnTo>
                      <a:pt x="535" y="464"/>
                    </a:lnTo>
                    <a:lnTo>
                      <a:pt x="533" y="482"/>
                    </a:lnTo>
                    <a:lnTo>
                      <a:pt x="526" y="499"/>
                    </a:lnTo>
                    <a:lnTo>
                      <a:pt x="514" y="514"/>
                    </a:lnTo>
                    <a:lnTo>
                      <a:pt x="499" y="526"/>
                    </a:lnTo>
                    <a:lnTo>
                      <a:pt x="482" y="533"/>
                    </a:lnTo>
                    <a:lnTo>
                      <a:pt x="465" y="535"/>
                    </a:lnTo>
                    <a:lnTo>
                      <a:pt x="447" y="533"/>
                    </a:lnTo>
                    <a:lnTo>
                      <a:pt x="430" y="526"/>
                    </a:lnTo>
                    <a:lnTo>
                      <a:pt x="416" y="514"/>
                    </a:lnTo>
                    <a:lnTo>
                      <a:pt x="20" y="119"/>
                    </a:lnTo>
                    <a:lnTo>
                      <a:pt x="10" y="105"/>
                    </a:lnTo>
                    <a:lnTo>
                      <a:pt x="2" y="88"/>
                    </a:lnTo>
                    <a:lnTo>
                      <a:pt x="0" y="70"/>
                    </a:lnTo>
                    <a:lnTo>
                      <a:pt x="2" y="52"/>
                    </a:lnTo>
                    <a:lnTo>
                      <a:pt x="10" y="36"/>
                    </a:lnTo>
                    <a:lnTo>
                      <a:pt x="20" y="20"/>
                    </a:lnTo>
                    <a:lnTo>
                      <a:pt x="36" y="8"/>
                    </a:lnTo>
                    <a:lnTo>
                      <a:pt x="53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40">
                <a:extLst>
                  <a:ext uri="{FF2B5EF4-FFF2-40B4-BE49-F238E27FC236}">
                    <a16:creationId xmlns:a16="http://schemas.microsoft.com/office/drawing/2014/main" id="{0FA0880D-530F-2521-10FD-6FE60E928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7700" y="5205413"/>
                <a:ext cx="111125" cy="22225"/>
              </a:xfrm>
              <a:custGeom>
                <a:avLst/>
                <a:gdLst>
                  <a:gd name="T0" fmla="*/ 71 w 699"/>
                  <a:gd name="T1" fmla="*/ 0 h 141"/>
                  <a:gd name="T2" fmla="*/ 629 w 699"/>
                  <a:gd name="T3" fmla="*/ 0 h 141"/>
                  <a:gd name="T4" fmla="*/ 647 w 699"/>
                  <a:gd name="T5" fmla="*/ 2 h 141"/>
                  <a:gd name="T6" fmla="*/ 664 w 699"/>
                  <a:gd name="T7" fmla="*/ 10 h 141"/>
                  <a:gd name="T8" fmla="*/ 679 w 699"/>
                  <a:gd name="T9" fmla="*/ 20 h 141"/>
                  <a:gd name="T10" fmla="*/ 689 w 699"/>
                  <a:gd name="T11" fmla="*/ 35 h 141"/>
                  <a:gd name="T12" fmla="*/ 697 w 699"/>
                  <a:gd name="T13" fmla="*/ 52 h 141"/>
                  <a:gd name="T14" fmla="*/ 699 w 699"/>
                  <a:gd name="T15" fmla="*/ 70 h 141"/>
                  <a:gd name="T16" fmla="*/ 697 w 699"/>
                  <a:gd name="T17" fmla="*/ 89 h 141"/>
                  <a:gd name="T18" fmla="*/ 689 w 699"/>
                  <a:gd name="T19" fmla="*/ 106 h 141"/>
                  <a:gd name="T20" fmla="*/ 679 w 699"/>
                  <a:gd name="T21" fmla="*/ 120 h 141"/>
                  <a:gd name="T22" fmla="*/ 664 w 699"/>
                  <a:gd name="T23" fmla="*/ 131 h 141"/>
                  <a:gd name="T24" fmla="*/ 647 w 699"/>
                  <a:gd name="T25" fmla="*/ 138 h 141"/>
                  <a:gd name="T26" fmla="*/ 629 w 699"/>
                  <a:gd name="T27" fmla="*/ 141 h 141"/>
                  <a:gd name="T28" fmla="*/ 71 w 699"/>
                  <a:gd name="T29" fmla="*/ 141 h 141"/>
                  <a:gd name="T30" fmla="*/ 52 w 699"/>
                  <a:gd name="T31" fmla="*/ 138 h 141"/>
                  <a:gd name="T32" fmla="*/ 35 w 699"/>
                  <a:gd name="T33" fmla="*/ 131 h 141"/>
                  <a:gd name="T34" fmla="*/ 21 w 699"/>
                  <a:gd name="T35" fmla="*/ 120 h 141"/>
                  <a:gd name="T36" fmla="*/ 10 w 699"/>
                  <a:gd name="T37" fmla="*/ 106 h 141"/>
                  <a:gd name="T38" fmla="*/ 3 w 699"/>
                  <a:gd name="T39" fmla="*/ 89 h 141"/>
                  <a:gd name="T40" fmla="*/ 0 w 699"/>
                  <a:gd name="T41" fmla="*/ 70 h 141"/>
                  <a:gd name="T42" fmla="*/ 3 w 699"/>
                  <a:gd name="T43" fmla="*/ 52 h 141"/>
                  <a:gd name="T44" fmla="*/ 10 w 699"/>
                  <a:gd name="T45" fmla="*/ 35 h 141"/>
                  <a:gd name="T46" fmla="*/ 21 w 699"/>
                  <a:gd name="T47" fmla="*/ 20 h 141"/>
                  <a:gd name="T48" fmla="*/ 35 w 699"/>
                  <a:gd name="T49" fmla="*/ 10 h 141"/>
                  <a:gd name="T50" fmla="*/ 52 w 699"/>
                  <a:gd name="T51" fmla="*/ 2 h 141"/>
                  <a:gd name="T52" fmla="*/ 71 w 699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99" h="141">
                    <a:moveTo>
                      <a:pt x="71" y="0"/>
                    </a:moveTo>
                    <a:lnTo>
                      <a:pt x="629" y="0"/>
                    </a:lnTo>
                    <a:lnTo>
                      <a:pt x="647" y="2"/>
                    </a:lnTo>
                    <a:lnTo>
                      <a:pt x="664" y="10"/>
                    </a:lnTo>
                    <a:lnTo>
                      <a:pt x="679" y="20"/>
                    </a:lnTo>
                    <a:lnTo>
                      <a:pt x="689" y="35"/>
                    </a:lnTo>
                    <a:lnTo>
                      <a:pt x="697" y="52"/>
                    </a:lnTo>
                    <a:lnTo>
                      <a:pt x="699" y="70"/>
                    </a:lnTo>
                    <a:lnTo>
                      <a:pt x="697" y="89"/>
                    </a:lnTo>
                    <a:lnTo>
                      <a:pt x="689" y="106"/>
                    </a:lnTo>
                    <a:lnTo>
                      <a:pt x="679" y="120"/>
                    </a:lnTo>
                    <a:lnTo>
                      <a:pt x="664" y="131"/>
                    </a:lnTo>
                    <a:lnTo>
                      <a:pt x="647" y="138"/>
                    </a:lnTo>
                    <a:lnTo>
                      <a:pt x="629" y="141"/>
                    </a:lnTo>
                    <a:lnTo>
                      <a:pt x="71" y="141"/>
                    </a:lnTo>
                    <a:lnTo>
                      <a:pt x="52" y="138"/>
                    </a:lnTo>
                    <a:lnTo>
                      <a:pt x="35" y="131"/>
                    </a:lnTo>
                    <a:lnTo>
                      <a:pt x="21" y="120"/>
                    </a:lnTo>
                    <a:lnTo>
                      <a:pt x="10" y="106"/>
                    </a:lnTo>
                    <a:lnTo>
                      <a:pt x="3" y="8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10" y="35"/>
                    </a:lnTo>
                    <a:lnTo>
                      <a:pt x="21" y="20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41">
                <a:extLst>
                  <a:ext uri="{FF2B5EF4-FFF2-40B4-BE49-F238E27FC236}">
                    <a16:creationId xmlns:a16="http://schemas.microsoft.com/office/drawing/2014/main" id="{4E48035C-41AC-F089-0C3D-EC873BC81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8300" y="5205413"/>
                <a:ext cx="111125" cy="22225"/>
              </a:xfrm>
              <a:custGeom>
                <a:avLst/>
                <a:gdLst>
                  <a:gd name="T0" fmla="*/ 70 w 698"/>
                  <a:gd name="T1" fmla="*/ 0 h 141"/>
                  <a:gd name="T2" fmla="*/ 628 w 698"/>
                  <a:gd name="T3" fmla="*/ 0 h 141"/>
                  <a:gd name="T4" fmla="*/ 647 w 698"/>
                  <a:gd name="T5" fmla="*/ 2 h 141"/>
                  <a:gd name="T6" fmla="*/ 664 w 698"/>
                  <a:gd name="T7" fmla="*/ 10 h 141"/>
                  <a:gd name="T8" fmla="*/ 678 w 698"/>
                  <a:gd name="T9" fmla="*/ 20 h 141"/>
                  <a:gd name="T10" fmla="*/ 689 w 698"/>
                  <a:gd name="T11" fmla="*/ 35 h 141"/>
                  <a:gd name="T12" fmla="*/ 696 w 698"/>
                  <a:gd name="T13" fmla="*/ 52 h 141"/>
                  <a:gd name="T14" fmla="*/ 698 w 698"/>
                  <a:gd name="T15" fmla="*/ 70 h 141"/>
                  <a:gd name="T16" fmla="*/ 696 w 698"/>
                  <a:gd name="T17" fmla="*/ 89 h 141"/>
                  <a:gd name="T18" fmla="*/ 689 w 698"/>
                  <a:gd name="T19" fmla="*/ 106 h 141"/>
                  <a:gd name="T20" fmla="*/ 678 w 698"/>
                  <a:gd name="T21" fmla="*/ 120 h 141"/>
                  <a:gd name="T22" fmla="*/ 664 w 698"/>
                  <a:gd name="T23" fmla="*/ 131 h 141"/>
                  <a:gd name="T24" fmla="*/ 647 w 698"/>
                  <a:gd name="T25" fmla="*/ 138 h 141"/>
                  <a:gd name="T26" fmla="*/ 628 w 698"/>
                  <a:gd name="T27" fmla="*/ 141 h 141"/>
                  <a:gd name="T28" fmla="*/ 70 w 698"/>
                  <a:gd name="T29" fmla="*/ 141 h 141"/>
                  <a:gd name="T30" fmla="*/ 51 w 698"/>
                  <a:gd name="T31" fmla="*/ 138 h 141"/>
                  <a:gd name="T32" fmla="*/ 35 w 698"/>
                  <a:gd name="T33" fmla="*/ 131 h 141"/>
                  <a:gd name="T34" fmla="*/ 21 w 698"/>
                  <a:gd name="T35" fmla="*/ 120 h 141"/>
                  <a:gd name="T36" fmla="*/ 10 w 698"/>
                  <a:gd name="T37" fmla="*/ 106 h 141"/>
                  <a:gd name="T38" fmla="*/ 3 w 698"/>
                  <a:gd name="T39" fmla="*/ 89 h 141"/>
                  <a:gd name="T40" fmla="*/ 0 w 698"/>
                  <a:gd name="T41" fmla="*/ 70 h 141"/>
                  <a:gd name="T42" fmla="*/ 3 w 698"/>
                  <a:gd name="T43" fmla="*/ 52 h 141"/>
                  <a:gd name="T44" fmla="*/ 10 w 698"/>
                  <a:gd name="T45" fmla="*/ 35 h 141"/>
                  <a:gd name="T46" fmla="*/ 21 w 698"/>
                  <a:gd name="T47" fmla="*/ 21 h 141"/>
                  <a:gd name="T48" fmla="*/ 35 w 698"/>
                  <a:gd name="T49" fmla="*/ 10 h 141"/>
                  <a:gd name="T50" fmla="*/ 52 w 698"/>
                  <a:gd name="T51" fmla="*/ 2 h 141"/>
                  <a:gd name="T52" fmla="*/ 70 w 698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98" h="141">
                    <a:moveTo>
                      <a:pt x="70" y="0"/>
                    </a:moveTo>
                    <a:lnTo>
                      <a:pt x="628" y="0"/>
                    </a:lnTo>
                    <a:lnTo>
                      <a:pt x="647" y="2"/>
                    </a:lnTo>
                    <a:lnTo>
                      <a:pt x="664" y="10"/>
                    </a:lnTo>
                    <a:lnTo>
                      <a:pt x="678" y="20"/>
                    </a:lnTo>
                    <a:lnTo>
                      <a:pt x="689" y="35"/>
                    </a:lnTo>
                    <a:lnTo>
                      <a:pt x="696" y="52"/>
                    </a:lnTo>
                    <a:lnTo>
                      <a:pt x="698" y="70"/>
                    </a:lnTo>
                    <a:lnTo>
                      <a:pt x="696" y="89"/>
                    </a:lnTo>
                    <a:lnTo>
                      <a:pt x="689" y="106"/>
                    </a:lnTo>
                    <a:lnTo>
                      <a:pt x="678" y="120"/>
                    </a:lnTo>
                    <a:lnTo>
                      <a:pt x="664" y="131"/>
                    </a:lnTo>
                    <a:lnTo>
                      <a:pt x="647" y="138"/>
                    </a:lnTo>
                    <a:lnTo>
                      <a:pt x="628" y="141"/>
                    </a:lnTo>
                    <a:lnTo>
                      <a:pt x="70" y="141"/>
                    </a:lnTo>
                    <a:lnTo>
                      <a:pt x="51" y="138"/>
                    </a:lnTo>
                    <a:lnTo>
                      <a:pt x="35" y="131"/>
                    </a:lnTo>
                    <a:lnTo>
                      <a:pt x="21" y="120"/>
                    </a:lnTo>
                    <a:lnTo>
                      <a:pt x="10" y="106"/>
                    </a:lnTo>
                    <a:lnTo>
                      <a:pt x="3" y="8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10" y="35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42">
                <a:extLst>
                  <a:ext uri="{FF2B5EF4-FFF2-40B4-BE49-F238E27FC236}">
                    <a16:creationId xmlns:a16="http://schemas.microsoft.com/office/drawing/2014/main" id="{CF1B713E-31B1-CAE7-22B5-44A844CC0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7063" y="5064125"/>
                <a:ext cx="84138" cy="84137"/>
              </a:xfrm>
              <a:custGeom>
                <a:avLst/>
                <a:gdLst>
                  <a:gd name="T0" fmla="*/ 465 w 535"/>
                  <a:gd name="T1" fmla="*/ 0 h 535"/>
                  <a:gd name="T2" fmla="*/ 483 w 535"/>
                  <a:gd name="T3" fmla="*/ 2 h 535"/>
                  <a:gd name="T4" fmla="*/ 500 w 535"/>
                  <a:gd name="T5" fmla="*/ 10 h 535"/>
                  <a:gd name="T6" fmla="*/ 515 w 535"/>
                  <a:gd name="T7" fmla="*/ 21 h 535"/>
                  <a:gd name="T8" fmla="*/ 526 w 535"/>
                  <a:gd name="T9" fmla="*/ 36 h 535"/>
                  <a:gd name="T10" fmla="*/ 533 w 535"/>
                  <a:gd name="T11" fmla="*/ 53 h 535"/>
                  <a:gd name="T12" fmla="*/ 535 w 535"/>
                  <a:gd name="T13" fmla="*/ 70 h 535"/>
                  <a:gd name="T14" fmla="*/ 533 w 535"/>
                  <a:gd name="T15" fmla="*/ 88 h 535"/>
                  <a:gd name="T16" fmla="*/ 526 w 535"/>
                  <a:gd name="T17" fmla="*/ 105 h 535"/>
                  <a:gd name="T18" fmla="*/ 515 w 535"/>
                  <a:gd name="T19" fmla="*/ 120 h 535"/>
                  <a:gd name="T20" fmla="*/ 121 w 535"/>
                  <a:gd name="T21" fmla="*/ 515 h 535"/>
                  <a:gd name="T22" fmla="*/ 105 w 535"/>
                  <a:gd name="T23" fmla="*/ 526 h 535"/>
                  <a:gd name="T24" fmla="*/ 88 w 535"/>
                  <a:gd name="T25" fmla="*/ 533 h 535"/>
                  <a:gd name="T26" fmla="*/ 71 w 535"/>
                  <a:gd name="T27" fmla="*/ 535 h 535"/>
                  <a:gd name="T28" fmla="*/ 53 w 535"/>
                  <a:gd name="T29" fmla="*/ 533 h 535"/>
                  <a:gd name="T30" fmla="*/ 36 w 535"/>
                  <a:gd name="T31" fmla="*/ 526 h 535"/>
                  <a:gd name="T32" fmla="*/ 21 w 535"/>
                  <a:gd name="T33" fmla="*/ 515 h 535"/>
                  <a:gd name="T34" fmla="*/ 10 w 535"/>
                  <a:gd name="T35" fmla="*/ 499 h 535"/>
                  <a:gd name="T36" fmla="*/ 2 w 535"/>
                  <a:gd name="T37" fmla="*/ 483 h 535"/>
                  <a:gd name="T38" fmla="*/ 0 w 535"/>
                  <a:gd name="T39" fmla="*/ 466 h 535"/>
                  <a:gd name="T40" fmla="*/ 2 w 535"/>
                  <a:gd name="T41" fmla="*/ 448 h 535"/>
                  <a:gd name="T42" fmla="*/ 10 w 535"/>
                  <a:gd name="T43" fmla="*/ 431 h 535"/>
                  <a:gd name="T44" fmla="*/ 21 w 535"/>
                  <a:gd name="T45" fmla="*/ 416 h 535"/>
                  <a:gd name="T46" fmla="*/ 415 w 535"/>
                  <a:gd name="T47" fmla="*/ 21 h 535"/>
                  <a:gd name="T48" fmla="*/ 430 w 535"/>
                  <a:gd name="T49" fmla="*/ 10 h 535"/>
                  <a:gd name="T50" fmla="*/ 447 w 535"/>
                  <a:gd name="T51" fmla="*/ 2 h 535"/>
                  <a:gd name="T52" fmla="*/ 465 w 535"/>
                  <a:gd name="T5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5" h="535">
                    <a:moveTo>
                      <a:pt x="465" y="0"/>
                    </a:moveTo>
                    <a:lnTo>
                      <a:pt x="483" y="2"/>
                    </a:lnTo>
                    <a:lnTo>
                      <a:pt x="500" y="10"/>
                    </a:lnTo>
                    <a:lnTo>
                      <a:pt x="515" y="21"/>
                    </a:lnTo>
                    <a:lnTo>
                      <a:pt x="526" y="36"/>
                    </a:lnTo>
                    <a:lnTo>
                      <a:pt x="533" y="53"/>
                    </a:lnTo>
                    <a:lnTo>
                      <a:pt x="535" y="70"/>
                    </a:lnTo>
                    <a:lnTo>
                      <a:pt x="533" y="88"/>
                    </a:lnTo>
                    <a:lnTo>
                      <a:pt x="526" y="105"/>
                    </a:lnTo>
                    <a:lnTo>
                      <a:pt x="515" y="120"/>
                    </a:lnTo>
                    <a:lnTo>
                      <a:pt x="121" y="515"/>
                    </a:lnTo>
                    <a:lnTo>
                      <a:pt x="105" y="526"/>
                    </a:lnTo>
                    <a:lnTo>
                      <a:pt x="88" y="533"/>
                    </a:lnTo>
                    <a:lnTo>
                      <a:pt x="71" y="535"/>
                    </a:lnTo>
                    <a:lnTo>
                      <a:pt x="53" y="533"/>
                    </a:lnTo>
                    <a:lnTo>
                      <a:pt x="36" y="526"/>
                    </a:lnTo>
                    <a:lnTo>
                      <a:pt x="21" y="515"/>
                    </a:lnTo>
                    <a:lnTo>
                      <a:pt x="10" y="499"/>
                    </a:lnTo>
                    <a:lnTo>
                      <a:pt x="2" y="483"/>
                    </a:lnTo>
                    <a:lnTo>
                      <a:pt x="0" y="466"/>
                    </a:lnTo>
                    <a:lnTo>
                      <a:pt x="2" y="448"/>
                    </a:lnTo>
                    <a:lnTo>
                      <a:pt x="10" y="431"/>
                    </a:lnTo>
                    <a:lnTo>
                      <a:pt x="21" y="416"/>
                    </a:lnTo>
                    <a:lnTo>
                      <a:pt x="415" y="21"/>
                    </a:lnTo>
                    <a:lnTo>
                      <a:pt x="430" y="10"/>
                    </a:lnTo>
                    <a:lnTo>
                      <a:pt x="447" y="2"/>
                    </a:lnTo>
                    <a:lnTo>
                      <a:pt x="4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3">
                <a:extLst>
                  <a:ext uri="{FF2B5EF4-FFF2-40B4-BE49-F238E27FC236}">
                    <a16:creationId xmlns:a16="http://schemas.microsoft.com/office/drawing/2014/main" id="{68FECFD1-5FA4-C6F2-8E04-1E029FEFC0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2900" y="5157788"/>
                <a:ext cx="414338" cy="400050"/>
              </a:xfrm>
              <a:custGeom>
                <a:avLst/>
                <a:gdLst>
                  <a:gd name="T0" fmla="*/ 550 w 2606"/>
                  <a:gd name="T1" fmla="*/ 1124 h 2518"/>
                  <a:gd name="T2" fmla="*/ 1266 w 2606"/>
                  <a:gd name="T3" fmla="*/ 142 h 2518"/>
                  <a:gd name="T4" fmla="*/ 1235 w 2606"/>
                  <a:gd name="T5" fmla="*/ 645 h 2518"/>
                  <a:gd name="T6" fmla="*/ 1171 w 2606"/>
                  <a:gd name="T7" fmla="*/ 820 h 2518"/>
                  <a:gd name="T8" fmla="*/ 1064 w 2606"/>
                  <a:gd name="T9" fmla="*/ 953 h 2518"/>
                  <a:gd name="T10" fmla="*/ 942 w 2606"/>
                  <a:gd name="T11" fmla="*/ 1049 h 2518"/>
                  <a:gd name="T12" fmla="*/ 826 w 2606"/>
                  <a:gd name="T13" fmla="*/ 1112 h 2518"/>
                  <a:gd name="T14" fmla="*/ 743 w 2606"/>
                  <a:gd name="T15" fmla="*/ 1144 h 2518"/>
                  <a:gd name="T16" fmla="*/ 703 w 2606"/>
                  <a:gd name="T17" fmla="*/ 1155 h 2518"/>
                  <a:gd name="T18" fmla="*/ 702 w 2606"/>
                  <a:gd name="T19" fmla="*/ 2220 h 2518"/>
                  <a:gd name="T20" fmla="*/ 783 w 2606"/>
                  <a:gd name="T21" fmla="*/ 2331 h 2518"/>
                  <a:gd name="T22" fmla="*/ 916 w 2606"/>
                  <a:gd name="T23" fmla="*/ 2376 h 2518"/>
                  <a:gd name="T24" fmla="*/ 2150 w 2606"/>
                  <a:gd name="T25" fmla="*/ 2358 h 2518"/>
                  <a:gd name="T26" fmla="*/ 2265 w 2606"/>
                  <a:gd name="T27" fmla="*/ 2281 h 2518"/>
                  <a:gd name="T28" fmla="*/ 2318 w 2606"/>
                  <a:gd name="T29" fmla="*/ 2141 h 2518"/>
                  <a:gd name="T30" fmla="*/ 2453 w 2606"/>
                  <a:gd name="T31" fmla="*/ 1126 h 2518"/>
                  <a:gd name="T32" fmla="*/ 2372 w 2606"/>
                  <a:gd name="T33" fmla="*/ 1017 h 2518"/>
                  <a:gd name="T34" fmla="*/ 2239 w 2606"/>
                  <a:gd name="T35" fmla="*/ 975 h 2518"/>
                  <a:gd name="T36" fmla="*/ 1566 w 2606"/>
                  <a:gd name="T37" fmla="*/ 955 h 2518"/>
                  <a:gd name="T38" fmla="*/ 1546 w 2606"/>
                  <a:gd name="T39" fmla="*/ 438 h 2518"/>
                  <a:gd name="T40" fmla="*/ 1523 w 2606"/>
                  <a:gd name="T41" fmla="*/ 280 h 2518"/>
                  <a:gd name="T42" fmla="*/ 1453 w 2606"/>
                  <a:gd name="T43" fmla="*/ 182 h 2518"/>
                  <a:gd name="T44" fmla="*/ 1345 w 2606"/>
                  <a:gd name="T45" fmla="*/ 142 h 2518"/>
                  <a:gd name="T46" fmla="*/ 1393 w 2606"/>
                  <a:gd name="T47" fmla="*/ 8 h 2518"/>
                  <a:gd name="T48" fmla="*/ 1537 w 2606"/>
                  <a:gd name="T49" fmla="*/ 69 h 2518"/>
                  <a:gd name="T50" fmla="*/ 1640 w 2606"/>
                  <a:gd name="T51" fmla="*/ 197 h 2518"/>
                  <a:gd name="T52" fmla="*/ 1685 w 2606"/>
                  <a:gd name="T53" fmla="*/ 383 h 2518"/>
                  <a:gd name="T54" fmla="*/ 2289 w 2606"/>
                  <a:gd name="T55" fmla="*/ 839 h 2518"/>
                  <a:gd name="T56" fmla="*/ 2464 w 2606"/>
                  <a:gd name="T57" fmla="*/ 913 h 2518"/>
                  <a:gd name="T58" fmla="*/ 2577 w 2606"/>
                  <a:gd name="T59" fmla="*/ 1060 h 2518"/>
                  <a:gd name="T60" fmla="*/ 2605 w 2606"/>
                  <a:gd name="T61" fmla="*/ 1208 h 2518"/>
                  <a:gd name="T62" fmla="*/ 2434 w 2606"/>
                  <a:gd name="T63" fmla="*/ 2257 h 2518"/>
                  <a:gd name="T64" fmla="*/ 2338 w 2606"/>
                  <a:gd name="T65" fmla="*/ 2409 h 2518"/>
                  <a:gd name="T66" fmla="*/ 2179 w 2606"/>
                  <a:gd name="T67" fmla="*/ 2496 h 2518"/>
                  <a:gd name="T68" fmla="*/ 916 w 2606"/>
                  <a:gd name="T69" fmla="*/ 2518 h 2518"/>
                  <a:gd name="T70" fmla="*/ 738 w 2606"/>
                  <a:gd name="T71" fmla="*/ 2471 h 2518"/>
                  <a:gd name="T72" fmla="*/ 628 w 2606"/>
                  <a:gd name="T73" fmla="*/ 2454 h 2518"/>
                  <a:gd name="T74" fmla="*/ 138 w 2606"/>
                  <a:gd name="T75" fmla="*/ 2476 h 2518"/>
                  <a:gd name="T76" fmla="*/ 41 w 2606"/>
                  <a:gd name="T77" fmla="*/ 2436 h 2518"/>
                  <a:gd name="T78" fmla="*/ 0 w 2606"/>
                  <a:gd name="T79" fmla="*/ 2339 h 2518"/>
                  <a:gd name="T80" fmla="*/ 24 w 2606"/>
                  <a:gd name="T81" fmla="*/ 1045 h 2518"/>
                  <a:gd name="T82" fmla="*/ 111 w 2606"/>
                  <a:gd name="T83" fmla="*/ 987 h 2518"/>
                  <a:gd name="T84" fmla="*/ 609 w 2606"/>
                  <a:gd name="T85" fmla="*/ 996 h 2518"/>
                  <a:gd name="T86" fmla="*/ 678 w 2606"/>
                  <a:gd name="T87" fmla="*/ 1017 h 2518"/>
                  <a:gd name="T88" fmla="*/ 722 w 2606"/>
                  <a:gd name="T89" fmla="*/ 1003 h 2518"/>
                  <a:gd name="T90" fmla="*/ 814 w 2606"/>
                  <a:gd name="T91" fmla="*/ 961 h 2518"/>
                  <a:gd name="T92" fmla="*/ 926 w 2606"/>
                  <a:gd name="T93" fmla="*/ 887 h 2518"/>
                  <a:gd name="T94" fmla="*/ 1029 w 2606"/>
                  <a:gd name="T95" fmla="*/ 779 h 2518"/>
                  <a:gd name="T96" fmla="*/ 1095 w 2606"/>
                  <a:gd name="T97" fmla="*/ 630 h 2518"/>
                  <a:gd name="T98" fmla="*/ 1106 w 2606"/>
                  <a:gd name="T99" fmla="*/ 71 h 2518"/>
                  <a:gd name="T100" fmla="*/ 1153 w 2606"/>
                  <a:gd name="T101" fmla="*/ 21 h 2518"/>
                  <a:gd name="T102" fmla="*/ 1206 w 2606"/>
                  <a:gd name="T103" fmla="*/ 9 h 2518"/>
                  <a:gd name="T104" fmla="*/ 1322 w 2606"/>
                  <a:gd name="T105" fmla="*/ 0 h 2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6" h="2518">
                    <a:moveTo>
                      <a:pt x="141" y="1124"/>
                    </a:moveTo>
                    <a:lnTo>
                      <a:pt x="141" y="2337"/>
                    </a:lnTo>
                    <a:lnTo>
                      <a:pt x="550" y="2337"/>
                    </a:lnTo>
                    <a:lnTo>
                      <a:pt x="550" y="1124"/>
                    </a:lnTo>
                    <a:lnTo>
                      <a:pt x="141" y="1124"/>
                    </a:lnTo>
                    <a:close/>
                    <a:moveTo>
                      <a:pt x="1318" y="139"/>
                    </a:moveTo>
                    <a:lnTo>
                      <a:pt x="1291" y="141"/>
                    </a:lnTo>
                    <a:lnTo>
                      <a:pt x="1266" y="142"/>
                    </a:lnTo>
                    <a:lnTo>
                      <a:pt x="1245" y="145"/>
                    </a:lnTo>
                    <a:lnTo>
                      <a:pt x="1245" y="541"/>
                    </a:lnTo>
                    <a:lnTo>
                      <a:pt x="1242" y="594"/>
                    </a:lnTo>
                    <a:lnTo>
                      <a:pt x="1235" y="645"/>
                    </a:lnTo>
                    <a:lnTo>
                      <a:pt x="1225" y="693"/>
                    </a:lnTo>
                    <a:lnTo>
                      <a:pt x="1210" y="738"/>
                    </a:lnTo>
                    <a:lnTo>
                      <a:pt x="1192" y="779"/>
                    </a:lnTo>
                    <a:lnTo>
                      <a:pt x="1171" y="820"/>
                    </a:lnTo>
                    <a:lnTo>
                      <a:pt x="1147" y="857"/>
                    </a:lnTo>
                    <a:lnTo>
                      <a:pt x="1121" y="892"/>
                    </a:lnTo>
                    <a:lnTo>
                      <a:pt x="1094" y="923"/>
                    </a:lnTo>
                    <a:lnTo>
                      <a:pt x="1064" y="953"/>
                    </a:lnTo>
                    <a:lnTo>
                      <a:pt x="1035" y="980"/>
                    </a:lnTo>
                    <a:lnTo>
                      <a:pt x="1004" y="1006"/>
                    </a:lnTo>
                    <a:lnTo>
                      <a:pt x="973" y="1028"/>
                    </a:lnTo>
                    <a:lnTo>
                      <a:pt x="942" y="1049"/>
                    </a:lnTo>
                    <a:lnTo>
                      <a:pt x="911" y="1067"/>
                    </a:lnTo>
                    <a:lnTo>
                      <a:pt x="881" y="1084"/>
                    </a:lnTo>
                    <a:lnTo>
                      <a:pt x="853" y="1099"/>
                    </a:lnTo>
                    <a:lnTo>
                      <a:pt x="826" y="1112"/>
                    </a:lnTo>
                    <a:lnTo>
                      <a:pt x="801" y="1122"/>
                    </a:lnTo>
                    <a:lnTo>
                      <a:pt x="779" y="1132"/>
                    </a:lnTo>
                    <a:lnTo>
                      <a:pt x="760" y="1139"/>
                    </a:lnTo>
                    <a:lnTo>
                      <a:pt x="743" y="1144"/>
                    </a:lnTo>
                    <a:lnTo>
                      <a:pt x="729" y="1149"/>
                    </a:lnTo>
                    <a:lnTo>
                      <a:pt x="721" y="1152"/>
                    </a:lnTo>
                    <a:lnTo>
                      <a:pt x="715" y="1153"/>
                    </a:lnTo>
                    <a:lnTo>
                      <a:pt x="703" y="1155"/>
                    </a:lnTo>
                    <a:lnTo>
                      <a:pt x="690" y="1155"/>
                    </a:lnTo>
                    <a:lnTo>
                      <a:pt x="690" y="2149"/>
                    </a:lnTo>
                    <a:lnTo>
                      <a:pt x="693" y="2186"/>
                    </a:lnTo>
                    <a:lnTo>
                      <a:pt x="702" y="2220"/>
                    </a:lnTo>
                    <a:lnTo>
                      <a:pt x="715" y="2253"/>
                    </a:lnTo>
                    <a:lnTo>
                      <a:pt x="733" y="2283"/>
                    </a:lnTo>
                    <a:lnTo>
                      <a:pt x="757" y="2309"/>
                    </a:lnTo>
                    <a:lnTo>
                      <a:pt x="783" y="2331"/>
                    </a:lnTo>
                    <a:lnTo>
                      <a:pt x="813" y="2350"/>
                    </a:lnTo>
                    <a:lnTo>
                      <a:pt x="844" y="2364"/>
                    </a:lnTo>
                    <a:lnTo>
                      <a:pt x="879" y="2373"/>
                    </a:lnTo>
                    <a:lnTo>
                      <a:pt x="916" y="2376"/>
                    </a:lnTo>
                    <a:lnTo>
                      <a:pt x="2022" y="2376"/>
                    </a:lnTo>
                    <a:lnTo>
                      <a:pt x="2068" y="2374"/>
                    </a:lnTo>
                    <a:lnTo>
                      <a:pt x="2111" y="2367"/>
                    </a:lnTo>
                    <a:lnTo>
                      <a:pt x="2150" y="2358"/>
                    </a:lnTo>
                    <a:lnTo>
                      <a:pt x="2185" y="2344"/>
                    </a:lnTo>
                    <a:lnTo>
                      <a:pt x="2215" y="2327"/>
                    </a:lnTo>
                    <a:lnTo>
                      <a:pt x="2242" y="2305"/>
                    </a:lnTo>
                    <a:lnTo>
                      <a:pt x="2265" y="2281"/>
                    </a:lnTo>
                    <a:lnTo>
                      <a:pt x="2284" y="2251"/>
                    </a:lnTo>
                    <a:lnTo>
                      <a:pt x="2299" y="2218"/>
                    </a:lnTo>
                    <a:lnTo>
                      <a:pt x="2310" y="2181"/>
                    </a:lnTo>
                    <a:lnTo>
                      <a:pt x="2318" y="2141"/>
                    </a:lnTo>
                    <a:lnTo>
                      <a:pt x="2318" y="2139"/>
                    </a:lnTo>
                    <a:lnTo>
                      <a:pt x="2466" y="1196"/>
                    </a:lnTo>
                    <a:lnTo>
                      <a:pt x="2461" y="1160"/>
                    </a:lnTo>
                    <a:lnTo>
                      <a:pt x="2453" y="1126"/>
                    </a:lnTo>
                    <a:lnTo>
                      <a:pt x="2439" y="1095"/>
                    </a:lnTo>
                    <a:lnTo>
                      <a:pt x="2420" y="1066"/>
                    </a:lnTo>
                    <a:lnTo>
                      <a:pt x="2398" y="1040"/>
                    </a:lnTo>
                    <a:lnTo>
                      <a:pt x="2372" y="1017"/>
                    </a:lnTo>
                    <a:lnTo>
                      <a:pt x="2342" y="1001"/>
                    </a:lnTo>
                    <a:lnTo>
                      <a:pt x="2310" y="987"/>
                    </a:lnTo>
                    <a:lnTo>
                      <a:pt x="2275" y="978"/>
                    </a:lnTo>
                    <a:lnTo>
                      <a:pt x="2239" y="975"/>
                    </a:lnTo>
                    <a:lnTo>
                      <a:pt x="1616" y="975"/>
                    </a:lnTo>
                    <a:lnTo>
                      <a:pt x="1598" y="973"/>
                    </a:lnTo>
                    <a:lnTo>
                      <a:pt x="1581" y="966"/>
                    </a:lnTo>
                    <a:lnTo>
                      <a:pt x="1566" y="955"/>
                    </a:lnTo>
                    <a:lnTo>
                      <a:pt x="1556" y="941"/>
                    </a:lnTo>
                    <a:lnTo>
                      <a:pt x="1548" y="924"/>
                    </a:lnTo>
                    <a:lnTo>
                      <a:pt x="1546" y="905"/>
                    </a:lnTo>
                    <a:lnTo>
                      <a:pt x="1546" y="438"/>
                    </a:lnTo>
                    <a:lnTo>
                      <a:pt x="1545" y="392"/>
                    </a:lnTo>
                    <a:lnTo>
                      <a:pt x="1541" y="351"/>
                    </a:lnTo>
                    <a:lnTo>
                      <a:pt x="1533" y="314"/>
                    </a:lnTo>
                    <a:lnTo>
                      <a:pt x="1523" y="280"/>
                    </a:lnTo>
                    <a:lnTo>
                      <a:pt x="1510" y="249"/>
                    </a:lnTo>
                    <a:lnTo>
                      <a:pt x="1494" y="223"/>
                    </a:lnTo>
                    <a:lnTo>
                      <a:pt x="1475" y="201"/>
                    </a:lnTo>
                    <a:lnTo>
                      <a:pt x="1453" y="182"/>
                    </a:lnTo>
                    <a:lnTo>
                      <a:pt x="1428" y="166"/>
                    </a:lnTo>
                    <a:lnTo>
                      <a:pt x="1401" y="154"/>
                    </a:lnTo>
                    <a:lnTo>
                      <a:pt x="1374" y="147"/>
                    </a:lnTo>
                    <a:lnTo>
                      <a:pt x="1345" y="142"/>
                    </a:lnTo>
                    <a:lnTo>
                      <a:pt x="1318" y="139"/>
                    </a:lnTo>
                    <a:close/>
                    <a:moveTo>
                      <a:pt x="1322" y="0"/>
                    </a:moveTo>
                    <a:lnTo>
                      <a:pt x="1357" y="3"/>
                    </a:lnTo>
                    <a:lnTo>
                      <a:pt x="1393" y="8"/>
                    </a:lnTo>
                    <a:lnTo>
                      <a:pt x="1430" y="17"/>
                    </a:lnTo>
                    <a:lnTo>
                      <a:pt x="1466" y="29"/>
                    </a:lnTo>
                    <a:lnTo>
                      <a:pt x="1502" y="46"/>
                    </a:lnTo>
                    <a:lnTo>
                      <a:pt x="1537" y="69"/>
                    </a:lnTo>
                    <a:lnTo>
                      <a:pt x="1568" y="95"/>
                    </a:lnTo>
                    <a:lnTo>
                      <a:pt x="1596" y="125"/>
                    </a:lnTo>
                    <a:lnTo>
                      <a:pt x="1620" y="158"/>
                    </a:lnTo>
                    <a:lnTo>
                      <a:pt x="1640" y="197"/>
                    </a:lnTo>
                    <a:lnTo>
                      <a:pt x="1657" y="237"/>
                    </a:lnTo>
                    <a:lnTo>
                      <a:pt x="1670" y="282"/>
                    </a:lnTo>
                    <a:lnTo>
                      <a:pt x="1679" y="331"/>
                    </a:lnTo>
                    <a:lnTo>
                      <a:pt x="1685" y="383"/>
                    </a:lnTo>
                    <a:lnTo>
                      <a:pt x="1687" y="438"/>
                    </a:lnTo>
                    <a:lnTo>
                      <a:pt x="1687" y="836"/>
                    </a:lnTo>
                    <a:lnTo>
                      <a:pt x="2239" y="836"/>
                    </a:lnTo>
                    <a:lnTo>
                      <a:pt x="2289" y="839"/>
                    </a:lnTo>
                    <a:lnTo>
                      <a:pt x="2337" y="849"/>
                    </a:lnTo>
                    <a:lnTo>
                      <a:pt x="2382" y="865"/>
                    </a:lnTo>
                    <a:lnTo>
                      <a:pt x="2424" y="886"/>
                    </a:lnTo>
                    <a:lnTo>
                      <a:pt x="2464" y="913"/>
                    </a:lnTo>
                    <a:lnTo>
                      <a:pt x="2498" y="943"/>
                    </a:lnTo>
                    <a:lnTo>
                      <a:pt x="2529" y="978"/>
                    </a:lnTo>
                    <a:lnTo>
                      <a:pt x="2555" y="1017"/>
                    </a:lnTo>
                    <a:lnTo>
                      <a:pt x="2577" y="1060"/>
                    </a:lnTo>
                    <a:lnTo>
                      <a:pt x="2592" y="1105"/>
                    </a:lnTo>
                    <a:lnTo>
                      <a:pt x="2602" y="1153"/>
                    </a:lnTo>
                    <a:lnTo>
                      <a:pt x="2606" y="1203"/>
                    </a:lnTo>
                    <a:lnTo>
                      <a:pt x="2605" y="1208"/>
                    </a:lnTo>
                    <a:lnTo>
                      <a:pt x="2605" y="1213"/>
                    </a:lnTo>
                    <a:lnTo>
                      <a:pt x="2456" y="2160"/>
                    </a:lnTo>
                    <a:lnTo>
                      <a:pt x="2448" y="2211"/>
                    </a:lnTo>
                    <a:lnTo>
                      <a:pt x="2434" y="2257"/>
                    </a:lnTo>
                    <a:lnTo>
                      <a:pt x="2416" y="2301"/>
                    </a:lnTo>
                    <a:lnTo>
                      <a:pt x="2395" y="2341"/>
                    </a:lnTo>
                    <a:lnTo>
                      <a:pt x="2368" y="2377"/>
                    </a:lnTo>
                    <a:lnTo>
                      <a:pt x="2338" y="2409"/>
                    </a:lnTo>
                    <a:lnTo>
                      <a:pt x="2304" y="2437"/>
                    </a:lnTo>
                    <a:lnTo>
                      <a:pt x="2266" y="2462"/>
                    </a:lnTo>
                    <a:lnTo>
                      <a:pt x="2225" y="2482"/>
                    </a:lnTo>
                    <a:lnTo>
                      <a:pt x="2179" y="2496"/>
                    </a:lnTo>
                    <a:lnTo>
                      <a:pt x="2130" y="2508"/>
                    </a:lnTo>
                    <a:lnTo>
                      <a:pt x="2078" y="2514"/>
                    </a:lnTo>
                    <a:lnTo>
                      <a:pt x="2022" y="2518"/>
                    </a:lnTo>
                    <a:lnTo>
                      <a:pt x="916" y="2518"/>
                    </a:lnTo>
                    <a:lnTo>
                      <a:pt x="869" y="2514"/>
                    </a:lnTo>
                    <a:lnTo>
                      <a:pt x="822" y="2505"/>
                    </a:lnTo>
                    <a:lnTo>
                      <a:pt x="779" y="2490"/>
                    </a:lnTo>
                    <a:lnTo>
                      <a:pt x="738" y="2471"/>
                    </a:lnTo>
                    <a:lnTo>
                      <a:pt x="700" y="2446"/>
                    </a:lnTo>
                    <a:lnTo>
                      <a:pt x="666" y="2417"/>
                    </a:lnTo>
                    <a:lnTo>
                      <a:pt x="648" y="2437"/>
                    </a:lnTo>
                    <a:lnTo>
                      <a:pt x="628" y="2454"/>
                    </a:lnTo>
                    <a:lnTo>
                      <a:pt x="604" y="2466"/>
                    </a:lnTo>
                    <a:lnTo>
                      <a:pt x="579" y="2474"/>
                    </a:lnTo>
                    <a:lnTo>
                      <a:pt x="552" y="2476"/>
                    </a:lnTo>
                    <a:lnTo>
                      <a:pt x="138" y="2476"/>
                    </a:lnTo>
                    <a:lnTo>
                      <a:pt x="111" y="2474"/>
                    </a:lnTo>
                    <a:lnTo>
                      <a:pt x="84" y="2466"/>
                    </a:lnTo>
                    <a:lnTo>
                      <a:pt x="61" y="2453"/>
                    </a:lnTo>
                    <a:lnTo>
                      <a:pt x="41" y="2436"/>
                    </a:lnTo>
                    <a:lnTo>
                      <a:pt x="24" y="2416"/>
                    </a:lnTo>
                    <a:lnTo>
                      <a:pt x="12" y="2393"/>
                    </a:lnTo>
                    <a:lnTo>
                      <a:pt x="3" y="2366"/>
                    </a:lnTo>
                    <a:lnTo>
                      <a:pt x="0" y="2339"/>
                    </a:lnTo>
                    <a:lnTo>
                      <a:pt x="0" y="1123"/>
                    </a:lnTo>
                    <a:lnTo>
                      <a:pt x="3" y="1095"/>
                    </a:lnTo>
                    <a:lnTo>
                      <a:pt x="12" y="1069"/>
                    </a:lnTo>
                    <a:lnTo>
                      <a:pt x="24" y="1045"/>
                    </a:lnTo>
                    <a:lnTo>
                      <a:pt x="41" y="1025"/>
                    </a:lnTo>
                    <a:lnTo>
                      <a:pt x="61" y="1008"/>
                    </a:lnTo>
                    <a:lnTo>
                      <a:pt x="84" y="995"/>
                    </a:lnTo>
                    <a:lnTo>
                      <a:pt x="111" y="987"/>
                    </a:lnTo>
                    <a:lnTo>
                      <a:pt x="138" y="984"/>
                    </a:lnTo>
                    <a:lnTo>
                      <a:pt x="552" y="984"/>
                    </a:lnTo>
                    <a:lnTo>
                      <a:pt x="581" y="987"/>
                    </a:lnTo>
                    <a:lnTo>
                      <a:pt x="609" y="996"/>
                    </a:lnTo>
                    <a:lnTo>
                      <a:pt x="634" y="1011"/>
                    </a:lnTo>
                    <a:lnTo>
                      <a:pt x="655" y="1030"/>
                    </a:lnTo>
                    <a:lnTo>
                      <a:pt x="666" y="1023"/>
                    </a:lnTo>
                    <a:lnTo>
                      <a:pt x="678" y="1017"/>
                    </a:lnTo>
                    <a:lnTo>
                      <a:pt x="683" y="1016"/>
                    </a:lnTo>
                    <a:lnTo>
                      <a:pt x="692" y="1013"/>
                    </a:lnTo>
                    <a:lnTo>
                      <a:pt x="705" y="1009"/>
                    </a:lnTo>
                    <a:lnTo>
                      <a:pt x="722" y="1003"/>
                    </a:lnTo>
                    <a:lnTo>
                      <a:pt x="741" y="995"/>
                    </a:lnTo>
                    <a:lnTo>
                      <a:pt x="763" y="986"/>
                    </a:lnTo>
                    <a:lnTo>
                      <a:pt x="787" y="974"/>
                    </a:lnTo>
                    <a:lnTo>
                      <a:pt x="814" y="961"/>
                    </a:lnTo>
                    <a:lnTo>
                      <a:pt x="841" y="946"/>
                    </a:lnTo>
                    <a:lnTo>
                      <a:pt x="869" y="929"/>
                    </a:lnTo>
                    <a:lnTo>
                      <a:pt x="897" y="910"/>
                    </a:lnTo>
                    <a:lnTo>
                      <a:pt x="926" y="887"/>
                    </a:lnTo>
                    <a:lnTo>
                      <a:pt x="953" y="864"/>
                    </a:lnTo>
                    <a:lnTo>
                      <a:pt x="981" y="839"/>
                    </a:lnTo>
                    <a:lnTo>
                      <a:pt x="1006" y="810"/>
                    </a:lnTo>
                    <a:lnTo>
                      <a:pt x="1029" y="779"/>
                    </a:lnTo>
                    <a:lnTo>
                      <a:pt x="1050" y="746"/>
                    </a:lnTo>
                    <a:lnTo>
                      <a:pt x="1068" y="710"/>
                    </a:lnTo>
                    <a:lnTo>
                      <a:pt x="1083" y="672"/>
                    </a:lnTo>
                    <a:lnTo>
                      <a:pt x="1095" y="630"/>
                    </a:lnTo>
                    <a:lnTo>
                      <a:pt x="1102" y="587"/>
                    </a:lnTo>
                    <a:lnTo>
                      <a:pt x="1104" y="540"/>
                    </a:lnTo>
                    <a:lnTo>
                      <a:pt x="1104" y="88"/>
                    </a:lnTo>
                    <a:lnTo>
                      <a:pt x="1106" y="71"/>
                    </a:lnTo>
                    <a:lnTo>
                      <a:pt x="1113" y="54"/>
                    </a:lnTo>
                    <a:lnTo>
                      <a:pt x="1123" y="40"/>
                    </a:lnTo>
                    <a:lnTo>
                      <a:pt x="1137" y="29"/>
                    </a:lnTo>
                    <a:lnTo>
                      <a:pt x="1153" y="21"/>
                    </a:lnTo>
                    <a:lnTo>
                      <a:pt x="1158" y="20"/>
                    </a:lnTo>
                    <a:lnTo>
                      <a:pt x="1169" y="17"/>
                    </a:lnTo>
                    <a:lnTo>
                      <a:pt x="1185" y="14"/>
                    </a:lnTo>
                    <a:lnTo>
                      <a:pt x="1206" y="9"/>
                    </a:lnTo>
                    <a:lnTo>
                      <a:pt x="1230" y="5"/>
                    </a:lnTo>
                    <a:lnTo>
                      <a:pt x="1259" y="2"/>
                    </a:lnTo>
                    <a:lnTo>
                      <a:pt x="1289" y="1"/>
                    </a:lnTo>
                    <a:lnTo>
                      <a:pt x="1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76F6C89-C1EC-8038-1829-361357627909}"/>
                </a:ext>
              </a:extLst>
            </p:cNvPr>
            <p:cNvGrpSpPr/>
            <p:nvPr/>
          </p:nvGrpSpPr>
          <p:grpSpPr>
            <a:xfrm>
              <a:off x="4421458" y="2664935"/>
              <a:ext cx="441313" cy="288017"/>
              <a:chOff x="685800" y="5899150"/>
              <a:chExt cx="550863" cy="311150"/>
            </a:xfrm>
            <a:solidFill>
              <a:srgbClr val="11354D"/>
            </a:solidFill>
          </p:grpSpPr>
          <p:sp>
            <p:nvSpPr>
              <p:cNvPr id="40" name="Freeform 572">
                <a:extLst>
                  <a:ext uri="{FF2B5EF4-FFF2-40B4-BE49-F238E27FC236}">
                    <a16:creationId xmlns:a16="http://schemas.microsoft.com/office/drawing/2014/main" id="{3A22B873-2B5A-F7E7-9D60-398A791BA3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388" y="5965825"/>
                <a:ext cx="168275" cy="244475"/>
              </a:xfrm>
              <a:custGeom>
                <a:avLst/>
                <a:gdLst>
                  <a:gd name="T0" fmla="*/ 409 w 1059"/>
                  <a:gd name="T1" fmla="*/ 2 h 1545"/>
                  <a:gd name="T2" fmla="*/ 524 w 1059"/>
                  <a:gd name="T3" fmla="*/ 43 h 1545"/>
                  <a:gd name="T4" fmla="*/ 613 w 1059"/>
                  <a:gd name="T5" fmla="*/ 121 h 1545"/>
                  <a:gd name="T6" fmla="*/ 666 w 1059"/>
                  <a:gd name="T7" fmla="*/ 229 h 1545"/>
                  <a:gd name="T8" fmla="*/ 678 w 1059"/>
                  <a:gd name="T9" fmla="*/ 578 h 1545"/>
                  <a:gd name="T10" fmla="*/ 658 w 1059"/>
                  <a:gd name="T11" fmla="*/ 664 h 1545"/>
                  <a:gd name="T12" fmla="*/ 624 w 1059"/>
                  <a:gd name="T13" fmla="*/ 901 h 1545"/>
                  <a:gd name="T14" fmla="*/ 706 w 1059"/>
                  <a:gd name="T15" fmla="*/ 946 h 1545"/>
                  <a:gd name="T16" fmla="*/ 817 w 1059"/>
                  <a:gd name="T17" fmla="*/ 1014 h 1545"/>
                  <a:gd name="T18" fmla="*/ 943 w 1059"/>
                  <a:gd name="T19" fmla="*/ 1104 h 1545"/>
                  <a:gd name="T20" fmla="*/ 1025 w 1059"/>
                  <a:gd name="T21" fmla="*/ 1181 h 1545"/>
                  <a:gd name="T22" fmla="*/ 1057 w 1059"/>
                  <a:gd name="T23" fmla="*/ 1262 h 1545"/>
                  <a:gd name="T24" fmla="*/ 1056 w 1059"/>
                  <a:gd name="T25" fmla="*/ 1494 h 1545"/>
                  <a:gd name="T26" fmla="*/ 1024 w 1059"/>
                  <a:gd name="T27" fmla="*/ 1536 h 1545"/>
                  <a:gd name="T28" fmla="*/ 969 w 1059"/>
                  <a:gd name="T29" fmla="*/ 1543 h 1545"/>
                  <a:gd name="T30" fmla="*/ 928 w 1059"/>
                  <a:gd name="T31" fmla="*/ 1511 h 1545"/>
                  <a:gd name="T32" fmla="*/ 918 w 1059"/>
                  <a:gd name="T33" fmla="*/ 1292 h 1545"/>
                  <a:gd name="T34" fmla="*/ 896 w 1059"/>
                  <a:gd name="T35" fmla="*/ 1246 h 1545"/>
                  <a:gd name="T36" fmla="*/ 786 w 1059"/>
                  <a:gd name="T37" fmla="*/ 1162 h 1545"/>
                  <a:gd name="T38" fmla="*/ 682 w 1059"/>
                  <a:gd name="T39" fmla="*/ 1094 h 1545"/>
                  <a:gd name="T40" fmla="*/ 597 w 1059"/>
                  <a:gd name="T41" fmla="*/ 1045 h 1545"/>
                  <a:gd name="T42" fmla="*/ 541 w 1059"/>
                  <a:gd name="T43" fmla="*/ 1015 h 1545"/>
                  <a:gd name="T44" fmla="*/ 502 w 1059"/>
                  <a:gd name="T45" fmla="*/ 987 h 1545"/>
                  <a:gd name="T46" fmla="*/ 485 w 1059"/>
                  <a:gd name="T47" fmla="*/ 937 h 1545"/>
                  <a:gd name="T48" fmla="*/ 492 w 1059"/>
                  <a:gd name="T49" fmla="*/ 645 h 1545"/>
                  <a:gd name="T50" fmla="*/ 528 w 1059"/>
                  <a:gd name="T51" fmla="*/ 609 h 1545"/>
                  <a:gd name="T52" fmla="*/ 539 w 1059"/>
                  <a:gd name="T53" fmla="*/ 311 h 1545"/>
                  <a:gd name="T54" fmla="*/ 516 w 1059"/>
                  <a:gd name="T55" fmla="*/ 225 h 1545"/>
                  <a:gd name="T56" fmla="*/ 454 w 1059"/>
                  <a:gd name="T57" fmla="*/ 164 h 1545"/>
                  <a:gd name="T58" fmla="*/ 368 w 1059"/>
                  <a:gd name="T59" fmla="*/ 141 h 1545"/>
                  <a:gd name="T60" fmla="*/ 251 w 1059"/>
                  <a:gd name="T61" fmla="*/ 151 h 1545"/>
                  <a:gd name="T62" fmla="*/ 180 w 1059"/>
                  <a:gd name="T63" fmla="*/ 201 h 1545"/>
                  <a:gd name="T64" fmla="*/ 143 w 1059"/>
                  <a:gd name="T65" fmla="*/ 280 h 1545"/>
                  <a:gd name="T66" fmla="*/ 143 w 1059"/>
                  <a:gd name="T67" fmla="*/ 595 h 1545"/>
                  <a:gd name="T68" fmla="*/ 176 w 1059"/>
                  <a:gd name="T69" fmla="*/ 632 h 1545"/>
                  <a:gd name="T70" fmla="*/ 194 w 1059"/>
                  <a:gd name="T71" fmla="*/ 679 h 1545"/>
                  <a:gd name="T72" fmla="*/ 184 w 1059"/>
                  <a:gd name="T73" fmla="*/ 838 h 1545"/>
                  <a:gd name="T74" fmla="*/ 142 w 1059"/>
                  <a:gd name="T75" fmla="*/ 870 h 1545"/>
                  <a:gd name="T76" fmla="*/ 88 w 1059"/>
                  <a:gd name="T77" fmla="*/ 864 h 1545"/>
                  <a:gd name="T78" fmla="*/ 56 w 1059"/>
                  <a:gd name="T79" fmla="*/ 822 h 1545"/>
                  <a:gd name="T80" fmla="*/ 35 w 1059"/>
                  <a:gd name="T81" fmla="*/ 688 h 1545"/>
                  <a:gd name="T82" fmla="*/ 2 w 1059"/>
                  <a:gd name="T83" fmla="*/ 608 h 1545"/>
                  <a:gd name="T84" fmla="*/ 3 w 1059"/>
                  <a:gd name="T85" fmla="*/ 269 h 1545"/>
                  <a:gd name="T86" fmla="*/ 42 w 1059"/>
                  <a:gd name="T87" fmla="*/ 155 h 1545"/>
                  <a:gd name="T88" fmla="*/ 120 w 1059"/>
                  <a:gd name="T89" fmla="*/ 65 h 1545"/>
                  <a:gd name="T90" fmla="*/ 228 w 1059"/>
                  <a:gd name="T91" fmla="*/ 11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9" h="1545">
                    <a:moveTo>
                      <a:pt x="310" y="0"/>
                    </a:moveTo>
                    <a:lnTo>
                      <a:pt x="368" y="0"/>
                    </a:lnTo>
                    <a:lnTo>
                      <a:pt x="409" y="2"/>
                    </a:lnTo>
                    <a:lnTo>
                      <a:pt x="450" y="11"/>
                    </a:lnTo>
                    <a:lnTo>
                      <a:pt x="488" y="25"/>
                    </a:lnTo>
                    <a:lnTo>
                      <a:pt x="524" y="43"/>
                    </a:lnTo>
                    <a:lnTo>
                      <a:pt x="557" y="65"/>
                    </a:lnTo>
                    <a:lnTo>
                      <a:pt x="586" y="91"/>
                    </a:lnTo>
                    <a:lnTo>
                      <a:pt x="613" y="121"/>
                    </a:lnTo>
                    <a:lnTo>
                      <a:pt x="636" y="154"/>
                    </a:lnTo>
                    <a:lnTo>
                      <a:pt x="654" y="190"/>
                    </a:lnTo>
                    <a:lnTo>
                      <a:pt x="666" y="229"/>
                    </a:lnTo>
                    <a:lnTo>
                      <a:pt x="675" y="269"/>
                    </a:lnTo>
                    <a:lnTo>
                      <a:pt x="678" y="311"/>
                    </a:lnTo>
                    <a:lnTo>
                      <a:pt x="678" y="578"/>
                    </a:lnTo>
                    <a:lnTo>
                      <a:pt x="676" y="608"/>
                    </a:lnTo>
                    <a:lnTo>
                      <a:pt x="668" y="637"/>
                    </a:lnTo>
                    <a:lnTo>
                      <a:pt x="658" y="664"/>
                    </a:lnTo>
                    <a:lnTo>
                      <a:pt x="643" y="688"/>
                    </a:lnTo>
                    <a:lnTo>
                      <a:pt x="624" y="712"/>
                    </a:lnTo>
                    <a:lnTo>
                      <a:pt x="624" y="901"/>
                    </a:lnTo>
                    <a:lnTo>
                      <a:pt x="647" y="913"/>
                    </a:lnTo>
                    <a:lnTo>
                      <a:pt x="675" y="928"/>
                    </a:lnTo>
                    <a:lnTo>
                      <a:pt x="706" y="946"/>
                    </a:lnTo>
                    <a:lnTo>
                      <a:pt x="740" y="966"/>
                    </a:lnTo>
                    <a:lnTo>
                      <a:pt x="778" y="989"/>
                    </a:lnTo>
                    <a:lnTo>
                      <a:pt x="817" y="1014"/>
                    </a:lnTo>
                    <a:lnTo>
                      <a:pt x="858" y="1041"/>
                    </a:lnTo>
                    <a:lnTo>
                      <a:pt x="900" y="1071"/>
                    </a:lnTo>
                    <a:lnTo>
                      <a:pt x="943" y="1104"/>
                    </a:lnTo>
                    <a:lnTo>
                      <a:pt x="985" y="1138"/>
                    </a:lnTo>
                    <a:lnTo>
                      <a:pt x="1007" y="1158"/>
                    </a:lnTo>
                    <a:lnTo>
                      <a:pt x="1025" y="1181"/>
                    </a:lnTo>
                    <a:lnTo>
                      <a:pt x="1040" y="1206"/>
                    </a:lnTo>
                    <a:lnTo>
                      <a:pt x="1050" y="1234"/>
                    </a:lnTo>
                    <a:lnTo>
                      <a:pt x="1057" y="1262"/>
                    </a:lnTo>
                    <a:lnTo>
                      <a:pt x="1059" y="1292"/>
                    </a:lnTo>
                    <a:lnTo>
                      <a:pt x="1059" y="1475"/>
                    </a:lnTo>
                    <a:lnTo>
                      <a:pt x="1056" y="1494"/>
                    </a:lnTo>
                    <a:lnTo>
                      <a:pt x="1049" y="1511"/>
                    </a:lnTo>
                    <a:lnTo>
                      <a:pt x="1038" y="1525"/>
                    </a:lnTo>
                    <a:lnTo>
                      <a:pt x="1024" y="1536"/>
                    </a:lnTo>
                    <a:lnTo>
                      <a:pt x="1007" y="1543"/>
                    </a:lnTo>
                    <a:lnTo>
                      <a:pt x="988" y="1545"/>
                    </a:lnTo>
                    <a:lnTo>
                      <a:pt x="969" y="1543"/>
                    </a:lnTo>
                    <a:lnTo>
                      <a:pt x="952" y="1536"/>
                    </a:lnTo>
                    <a:lnTo>
                      <a:pt x="938" y="1525"/>
                    </a:lnTo>
                    <a:lnTo>
                      <a:pt x="928" y="1511"/>
                    </a:lnTo>
                    <a:lnTo>
                      <a:pt x="921" y="1494"/>
                    </a:lnTo>
                    <a:lnTo>
                      <a:pt x="918" y="1475"/>
                    </a:lnTo>
                    <a:lnTo>
                      <a:pt x="918" y="1292"/>
                    </a:lnTo>
                    <a:lnTo>
                      <a:pt x="915" y="1274"/>
                    </a:lnTo>
                    <a:lnTo>
                      <a:pt x="908" y="1259"/>
                    </a:lnTo>
                    <a:lnTo>
                      <a:pt x="896" y="1246"/>
                    </a:lnTo>
                    <a:lnTo>
                      <a:pt x="859" y="1216"/>
                    </a:lnTo>
                    <a:lnTo>
                      <a:pt x="822" y="1188"/>
                    </a:lnTo>
                    <a:lnTo>
                      <a:pt x="786" y="1162"/>
                    </a:lnTo>
                    <a:lnTo>
                      <a:pt x="750" y="1138"/>
                    </a:lnTo>
                    <a:lnTo>
                      <a:pt x="715" y="1115"/>
                    </a:lnTo>
                    <a:lnTo>
                      <a:pt x="682" y="1094"/>
                    </a:lnTo>
                    <a:lnTo>
                      <a:pt x="651" y="1075"/>
                    </a:lnTo>
                    <a:lnTo>
                      <a:pt x="622" y="1059"/>
                    </a:lnTo>
                    <a:lnTo>
                      <a:pt x="597" y="1045"/>
                    </a:lnTo>
                    <a:lnTo>
                      <a:pt x="574" y="1033"/>
                    </a:lnTo>
                    <a:lnTo>
                      <a:pt x="556" y="1022"/>
                    </a:lnTo>
                    <a:lnTo>
                      <a:pt x="541" y="1015"/>
                    </a:lnTo>
                    <a:lnTo>
                      <a:pt x="530" y="1010"/>
                    </a:lnTo>
                    <a:lnTo>
                      <a:pt x="515" y="1000"/>
                    </a:lnTo>
                    <a:lnTo>
                      <a:pt x="502" y="987"/>
                    </a:lnTo>
                    <a:lnTo>
                      <a:pt x="492" y="972"/>
                    </a:lnTo>
                    <a:lnTo>
                      <a:pt x="486" y="955"/>
                    </a:lnTo>
                    <a:lnTo>
                      <a:pt x="485" y="937"/>
                    </a:lnTo>
                    <a:lnTo>
                      <a:pt x="485" y="679"/>
                    </a:lnTo>
                    <a:lnTo>
                      <a:pt x="486" y="662"/>
                    </a:lnTo>
                    <a:lnTo>
                      <a:pt x="492" y="645"/>
                    </a:lnTo>
                    <a:lnTo>
                      <a:pt x="503" y="631"/>
                    </a:lnTo>
                    <a:lnTo>
                      <a:pt x="516" y="621"/>
                    </a:lnTo>
                    <a:lnTo>
                      <a:pt x="528" y="609"/>
                    </a:lnTo>
                    <a:lnTo>
                      <a:pt x="536" y="595"/>
                    </a:lnTo>
                    <a:lnTo>
                      <a:pt x="539" y="578"/>
                    </a:lnTo>
                    <a:lnTo>
                      <a:pt x="539" y="311"/>
                    </a:lnTo>
                    <a:lnTo>
                      <a:pt x="536" y="280"/>
                    </a:lnTo>
                    <a:lnTo>
                      <a:pt x="527" y="252"/>
                    </a:lnTo>
                    <a:lnTo>
                      <a:pt x="516" y="225"/>
                    </a:lnTo>
                    <a:lnTo>
                      <a:pt x="499" y="201"/>
                    </a:lnTo>
                    <a:lnTo>
                      <a:pt x="478" y="181"/>
                    </a:lnTo>
                    <a:lnTo>
                      <a:pt x="454" y="164"/>
                    </a:lnTo>
                    <a:lnTo>
                      <a:pt x="428" y="151"/>
                    </a:lnTo>
                    <a:lnTo>
                      <a:pt x="399" y="143"/>
                    </a:lnTo>
                    <a:lnTo>
                      <a:pt x="368" y="141"/>
                    </a:lnTo>
                    <a:lnTo>
                      <a:pt x="311" y="141"/>
                    </a:lnTo>
                    <a:lnTo>
                      <a:pt x="280" y="143"/>
                    </a:lnTo>
                    <a:lnTo>
                      <a:pt x="251" y="151"/>
                    </a:lnTo>
                    <a:lnTo>
                      <a:pt x="225" y="164"/>
                    </a:lnTo>
                    <a:lnTo>
                      <a:pt x="201" y="181"/>
                    </a:lnTo>
                    <a:lnTo>
                      <a:pt x="180" y="201"/>
                    </a:lnTo>
                    <a:lnTo>
                      <a:pt x="163" y="225"/>
                    </a:lnTo>
                    <a:lnTo>
                      <a:pt x="151" y="252"/>
                    </a:lnTo>
                    <a:lnTo>
                      <a:pt x="143" y="280"/>
                    </a:lnTo>
                    <a:lnTo>
                      <a:pt x="140" y="311"/>
                    </a:lnTo>
                    <a:lnTo>
                      <a:pt x="140" y="580"/>
                    </a:lnTo>
                    <a:lnTo>
                      <a:pt x="143" y="595"/>
                    </a:lnTo>
                    <a:lnTo>
                      <a:pt x="151" y="610"/>
                    </a:lnTo>
                    <a:lnTo>
                      <a:pt x="163" y="621"/>
                    </a:lnTo>
                    <a:lnTo>
                      <a:pt x="176" y="632"/>
                    </a:lnTo>
                    <a:lnTo>
                      <a:pt x="186" y="646"/>
                    </a:lnTo>
                    <a:lnTo>
                      <a:pt x="192" y="662"/>
                    </a:lnTo>
                    <a:lnTo>
                      <a:pt x="194" y="679"/>
                    </a:lnTo>
                    <a:lnTo>
                      <a:pt x="194" y="803"/>
                    </a:lnTo>
                    <a:lnTo>
                      <a:pt x="192" y="822"/>
                    </a:lnTo>
                    <a:lnTo>
                      <a:pt x="184" y="838"/>
                    </a:lnTo>
                    <a:lnTo>
                      <a:pt x="174" y="852"/>
                    </a:lnTo>
                    <a:lnTo>
                      <a:pt x="159" y="864"/>
                    </a:lnTo>
                    <a:lnTo>
                      <a:pt x="142" y="870"/>
                    </a:lnTo>
                    <a:lnTo>
                      <a:pt x="124" y="873"/>
                    </a:lnTo>
                    <a:lnTo>
                      <a:pt x="105" y="870"/>
                    </a:lnTo>
                    <a:lnTo>
                      <a:pt x="88" y="864"/>
                    </a:lnTo>
                    <a:lnTo>
                      <a:pt x="74" y="852"/>
                    </a:lnTo>
                    <a:lnTo>
                      <a:pt x="63" y="838"/>
                    </a:lnTo>
                    <a:lnTo>
                      <a:pt x="56" y="822"/>
                    </a:lnTo>
                    <a:lnTo>
                      <a:pt x="54" y="803"/>
                    </a:lnTo>
                    <a:lnTo>
                      <a:pt x="54" y="712"/>
                    </a:lnTo>
                    <a:lnTo>
                      <a:pt x="35" y="688"/>
                    </a:lnTo>
                    <a:lnTo>
                      <a:pt x="20" y="664"/>
                    </a:lnTo>
                    <a:lnTo>
                      <a:pt x="9" y="637"/>
                    </a:lnTo>
                    <a:lnTo>
                      <a:pt x="2" y="608"/>
                    </a:lnTo>
                    <a:lnTo>
                      <a:pt x="0" y="578"/>
                    </a:lnTo>
                    <a:lnTo>
                      <a:pt x="0" y="311"/>
                    </a:lnTo>
                    <a:lnTo>
                      <a:pt x="3" y="269"/>
                    </a:lnTo>
                    <a:lnTo>
                      <a:pt x="12" y="229"/>
                    </a:lnTo>
                    <a:lnTo>
                      <a:pt x="24" y="191"/>
                    </a:lnTo>
                    <a:lnTo>
                      <a:pt x="42" y="155"/>
                    </a:lnTo>
                    <a:lnTo>
                      <a:pt x="64" y="121"/>
                    </a:lnTo>
                    <a:lnTo>
                      <a:pt x="91" y="91"/>
                    </a:lnTo>
                    <a:lnTo>
                      <a:pt x="120" y="65"/>
                    </a:lnTo>
                    <a:lnTo>
                      <a:pt x="154" y="43"/>
                    </a:lnTo>
                    <a:lnTo>
                      <a:pt x="190" y="25"/>
                    </a:lnTo>
                    <a:lnTo>
                      <a:pt x="228" y="11"/>
                    </a:lnTo>
                    <a:lnTo>
                      <a:pt x="268" y="2"/>
                    </a:lnTo>
                    <a:lnTo>
                      <a:pt x="3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573">
                <a:extLst>
                  <a:ext uri="{FF2B5EF4-FFF2-40B4-BE49-F238E27FC236}">
                    <a16:creationId xmlns:a16="http://schemas.microsoft.com/office/drawing/2014/main" id="{E4CCCB6A-EE90-A6B3-365A-BF1B67201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800" y="5965825"/>
                <a:ext cx="168275" cy="244475"/>
              </a:xfrm>
              <a:custGeom>
                <a:avLst/>
                <a:gdLst>
                  <a:gd name="T0" fmla="*/ 789 w 1058"/>
                  <a:gd name="T1" fmla="*/ 4 h 1547"/>
                  <a:gd name="T2" fmla="*/ 904 w 1058"/>
                  <a:gd name="T3" fmla="*/ 43 h 1547"/>
                  <a:gd name="T4" fmla="*/ 992 w 1058"/>
                  <a:gd name="T5" fmla="*/ 122 h 1547"/>
                  <a:gd name="T6" fmla="*/ 1046 w 1058"/>
                  <a:gd name="T7" fmla="*/ 229 h 1547"/>
                  <a:gd name="T8" fmla="*/ 1058 w 1058"/>
                  <a:gd name="T9" fmla="*/ 580 h 1547"/>
                  <a:gd name="T10" fmla="*/ 1038 w 1058"/>
                  <a:gd name="T11" fmla="*/ 664 h 1547"/>
                  <a:gd name="T12" fmla="*/ 1004 w 1058"/>
                  <a:gd name="T13" fmla="*/ 809 h 1547"/>
                  <a:gd name="T14" fmla="*/ 983 w 1058"/>
                  <a:gd name="T15" fmla="*/ 859 h 1547"/>
                  <a:gd name="T16" fmla="*/ 933 w 1058"/>
                  <a:gd name="T17" fmla="*/ 879 h 1547"/>
                  <a:gd name="T18" fmla="*/ 884 w 1058"/>
                  <a:gd name="T19" fmla="*/ 859 h 1547"/>
                  <a:gd name="T20" fmla="*/ 864 w 1058"/>
                  <a:gd name="T21" fmla="*/ 809 h 1547"/>
                  <a:gd name="T22" fmla="*/ 872 w 1058"/>
                  <a:gd name="T23" fmla="*/ 646 h 1547"/>
                  <a:gd name="T24" fmla="*/ 907 w 1058"/>
                  <a:gd name="T25" fmla="*/ 610 h 1547"/>
                  <a:gd name="T26" fmla="*/ 917 w 1058"/>
                  <a:gd name="T27" fmla="*/ 311 h 1547"/>
                  <a:gd name="T28" fmla="*/ 894 w 1058"/>
                  <a:gd name="T29" fmla="*/ 225 h 1547"/>
                  <a:gd name="T30" fmla="*/ 833 w 1058"/>
                  <a:gd name="T31" fmla="*/ 164 h 1547"/>
                  <a:gd name="T32" fmla="*/ 748 w 1058"/>
                  <a:gd name="T33" fmla="*/ 141 h 1547"/>
                  <a:gd name="T34" fmla="*/ 631 w 1058"/>
                  <a:gd name="T35" fmla="*/ 151 h 1547"/>
                  <a:gd name="T36" fmla="*/ 560 w 1058"/>
                  <a:gd name="T37" fmla="*/ 201 h 1547"/>
                  <a:gd name="T38" fmla="*/ 523 w 1058"/>
                  <a:gd name="T39" fmla="*/ 280 h 1547"/>
                  <a:gd name="T40" fmla="*/ 523 w 1058"/>
                  <a:gd name="T41" fmla="*/ 595 h 1547"/>
                  <a:gd name="T42" fmla="*/ 556 w 1058"/>
                  <a:gd name="T43" fmla="*/ 632 h 1547"/>
                  <a:gd name="T44" fmla="*/ 574 w 1058"/>
                  <a:gd name="T45" fmla="*/ 679 h 1547"/>
                  <a:gd name="T46" fmla="*/ 565 w 1058"/>
                  <a:gd name="T47" fmla="*/ 973 h 1547"/>
                  <a:gd name="T48" fmla="*/ 527 w 1058"/>
                  <a:gd name="T49" fmla="*/ 1011 h 1547"/>
                  <a:gd name="T50" fmla="*/ 484 w 1058"/>
                  <a:gd name="T51" fmla="*/ 1033 h 1547"/>
                  <a:gd name="T52" fmla="*/ 407 w 1058"/>
                  <a:gd name="T53" fmla="*/ 1076 h 1547"/>
                  <a:gd name="T54" fmla="*/ 309 w 1058"/>
                  <a:gd name="T55" fmla="*/ 1139 h 1547"/>
                  <a:gd name="T56" fmla="*/ 198 w 1058"/>
                  <a:gd name="T57" fmla="*/ 1217 h 1547"/>
                  <a:gd name="T58" fmla="*/ 142 w 1058"/>
                  <a:gd name="T59" fmla="*/ 1275 h 1547"/>
                  <a:gd name="T60" fmla="*/ 138 w 1058"/>
                  <a:gd name="T61" fmla="*/ 1495 h 1547"/>
                  <a:gd name="T62" fmla="*/ 105 w 1058"/>
                  <a:gd name="T63" fmla="*/ 1537 h 1547"/>
                  <a:gd name="T64" fmla="*/ 52 w 1058"/>
                  <a:gd name="T65" fmla="*/ 1543 h 1547"/>
                  <a:gd name="T66" fmla="*/ 9 w 1058"/>
                  <a:gd name="T67" fmla="*/ 1512 h 1547"/>
                  <a:gd name="T68" fmla="*/ 0 w 1058"/>
                  <a:gd name="T69" fmla="*/ 1293 h 1547"/>
                  <a:gd name="T70" fmla="*/ 19 w 1058"/>
                  <a:gd name="T71" fmla="*/ 1207 h 1547"/>
                  <a:gd name="T72" fmla="*/ 73 w 1058"/>
                  <a:gd name="T73" fmla="*/ 1138 h 1547"/>
                  <a:gd name="T74" fmla="*/ 200 w 1058"/>
                  <a:gd name="T75" fmla="*/ 1042 h 1547"/>
                  <a:gd name="T76" fmla="*/ 317 w 1058"/>
                  <a:gd name="T77" fmla="*/ 967 h 1547"/>
                  <a:gd name="T78" fmla="*/ 410 w 1058"/>
                  <a:gd name="T79" fmla="*/ 913 h 1547"/>
                  <a:gd name="T80" fmla="*/ 414 w 1058"/>
                  <a:gd name="T81" fmla="*/ 689 h 1547"/>
                  <a:gd name="T82" fmla="*/ 382 w 1058"/>
                  <a:gd name="T83" fmla="*/ 609 h 1547"/>
                  <a:gd name="T84" fmla="*/ 383 w 1058"/>
                  <a:gd name="T85" fmla="*/ 270 h 1547"/>
                  <a:gd name="T86" fmla="*/ 422 w 1058"/>
                  <a:gd name="T87" fmla="*/ 155 h 1547"/>
                  <a:gd name="T88" fmla="*/ 500 w 1058"/>
                  <a:gd name="T89" fmla="*/ 66 h 1547"/>
                  <a:gd name="T90" fmla="*/ 607 w 1058"/>
                  <a:gd name="T91" fmla="*/ 12 h 1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8" h="1547">
                    <a:moveTo>
                      <a:pt x="690" y="0"/>
                    </a:moveTo>
                    <a:lnTo>
                      <a:pt x="748" y="0"/>
                    </a:lnTo>
                    <a:lnTo>
                      <a:pt x="789" y="4"/>
                    </a:lnTo>
                    <a:lnTo>
                      <a:pt x="830" y="12"/>
                    </a:lnTo>
                    <a:lnTo>
                      <a:pt x="868" y="25"/>
                    </a:lnTo>
                    <a:lnTo>
                      <a:pt x="904" y="43"/>
                    </a:lnTo>
                    <a:lnTo>
                      <a:pt x="936" y="66"/>
                    </a:lnTo>
                    <a:lnTo>
                      <a:pt x="967" y="91"/>
                    </a:lnTo>
                    <a:lnTo>
                      <a:pt x="992" y="122"/>
                    </a:lnTo>
                    <a:lnTo>
                      <a:pt x="1016" y="155"/>
                    </a:lnTo>
                    <a:lnTo>
                      <a:pt x="1033" y="191"/>
                    </a:lnTo>
                    <a:lnTo>
                      <a:pt x="1046" y="229"/>
                    </a:lnTo>
                    <a:lnTo>
                      <a:pt x="1055" y="270"/>
                    </a:lnTo>
                    <a:lnTo>
                      <a:pt x="1058" y="311"/>
                    </a:lnTo>
                    <a:lnTo>
                      <a:pt x="1058" y="580"/>
                    </a:lnTo>
                    <a:lnTo>
                      <a:pt x="1056" y="609"/>
                    </a:lnTo>
                    <a:lnTo>
                      <a:pt x="1048" y="638"/>
                    </a:lnTo>
                    <a:lnTo>
                      <a:pt x="1038" y="664"/>
                    </a:lnTo>
                    <a:lnTo>
                      <a:pt x="1023" y="689"/>
                    </a:lnTo>
                    <a:lnTo>
                      <a:pt x="1004" y="712"/>
                    </a:lnTo>
                    <a:lnTo>
                      <a:pt x="1004" y="809"/>
                    </a:lnTo>
                    <a:lnTo>
                      <a:pt x="1002" y="827"/>
                    </a:lnTo>
                    <a:lnTo>
                      <a:pt x="994" y="844"/>
                    </a:lnTo>
                    <a:lnTo>
                      <a:pt x="983" y="859"/>
                    </a:lnTo>
                    <a:lnTo>
                      <a:pt x="969" y="869"/>
                    </a:lnTo>
                    <a:lnTo>
                      <a:pt x="952" y="876"/>
                    </a:lnTo>
                    <a:lnTo>
                      <a:pt x="933" y="879"/>
                    </a:lnTo>
                    <a:lnTo>
                      <a:pt x="915" y="876"/>
                    </a:lnTo>
                    <a:lnTo>
                      <a:pt x="898" y="869"/>
                    </a:lnTo>
                    <a:lnTo>
                      <a:pt x="884" y="859"/>
                    </a:lnTo>
                    <a:lnTo>
                      <a:pt x="873" y="844"/>
                    </a:lnTo>
                    <a:lnTo>
                      <a:pt x="866" y="827"/>
                    </a:lnTo>
                    <a:lnTo>
                      <a:pt x="864" y="809"/>
                    </a:lnTo>
                    <a:lnTo>
                      <a:pt x="864" y="679"/>
                    </a:lnTo>
                    <a:lnTo>
                      <a:pt x="866" y="662"/>
                    </a:lnTo>
                    <a:lnTo>
                      <a:pt x="872" y="646"/>
                    </a:lnTo>
                    <a:lnTo>
                      <a:pt x="882" y="632"/>
                    </a:lnTo>
                    <a:lnTo>
                      <a:pt x="894" y="621"/>
                    </a:lnTo>
                    <a:lnTo>
                      <a:pt x="907" y="610"/>
                    </a:lnTo>
                    <a:lnTo>
                      <a:pt x="914" y="595"/>
                    </a:lnTo>
                    <a:lnTo>
                      <a:pt x="917" y="580"/>
                    </a:lnTo>
                    <a:lnTo>
                      <a:pt x="917" y="311"/>
                    </a:lnTo>
                    <a:lnTo>
                      <a:pt x="914" y="281"/>
                    </a:lnTo>
                    <a:lnTo>
                      <a:pt x="907" y="252"/>
                    </a:lnTo>
                    <a:lnTo>
                      <a:pt x="894" y="225"/>
                    </a:lnTo>
                    <a:lnTo>
                      <a:pt x="877" y="202"/>
                    </a:lnTo>
                    <a:lnTo>
                      <a:pt x="857" y="181"/>
                    </a:lnTo>
                    <a:lnTo>
                      <a:pt x="833" y="164"/>
                    </a:lnTo>
                    <a:lnTo>
                      <a:pt x="807" y="151"/>
                    </a:lnTo>
                    <a:lnTo>
                      <a:pt x="778" y="144"/>
                    </a:lnTo>
                    <a:lnTo>
                      <a:pt x="748" y="141"/>
                    </a:lnTo>
                    <a:lnTo>
                      <a:pt x="690" y="141"/>
                    </a:lnTo>
                    <a:lnTo>
                      <a:pt x="659" y="144"/>
                    </a:lnTo>
                    <a:lnTo>
                      <a:pt x="631" y="151"/>
                    </a:lnTo>
                    <a:lnTo>
                      <a:pt x="604" y="164"/>
                    </a:lnTo>
                    <a:lnTo>
                      <a:pt x="581" y="181"/>
                    </a:lnTo>
                    <a:lnTo>
                      <a:pt x="560" y="201"/>
                    </a:lnTo>
                    <a:lnTo>
                      <a:pt x="543" y="225"/>
                    </a:lnTo>
                    <a:lnTo>
                      <a:pt x="530" y="252"/>
                    </a:lnTo>
                    <a:lnTo>
                      <a:pt x="523" y="280"/>
                    </a:lnTo>
                    <a:lnTo>
                      <a:pt x="520" y="311"/>
                    </a:lnTo>
                    <a:lnTo>
                      <a:pt x="520" y="580"/>
                    </a:lnTo>
                    <a:lnTo>
                      <a:pt x="523" y="595"/>
                    </a:lnTo>
                    <a:lnTo>
                      <a:pt x="530" y="610"/>
                    </a:lnTo>
                    <a:lnTo>
                      <a:pt x="543" y="621"/>
                    </a:lnTo>
                    <a:lnTo>
                      <a:pt x="556" y="632"/>
                    </a:lnTo>
                    <a:lnTo>
                      <a:pt x="565" y="646"/>
                    </a:lnTo>
                    <a:lnTo>
                      <a:pt x="572" y="662"/>
                    </a:lnTo>
                    <a:lnTo>
                      <a:pt x="574" y="679"/>
                    </a:lnTo>
                    <a:lnTo>
                      <a:pt x="574" y="937"/>
                    </a:lnTo>
                    <a:lnTo>
                      <a:pt x="572" y="956"/>
                    </a:lnTo>
                    <a:lnTo>
                      <a:pt x="565" y="973"/>
                    </a:lnTo>
                    <a:lnTo>
                      <a:pt x="556" y="987"/>
                    </a:lnTo>
                    <a:lnTo>
                      <a:pt x="543" y="1001"/>
                    </a:lnTo>
                    <a:lnTo>
                      <a:pt x="527" y="1011"/>
                    </a:lnTo>
                    <a:lnTo>
                      <a:pt x="518" y="1016"/>
                    </a:lnTo>
                    <a:lnTo>
                      <a:pt x="503" y="1023"/>
                    </a:lnTo>
                    <a:lnTo>
                      <a:pt x="484" y="1033"/>
                    </a:lnTo>
                    <a:lnTo>
                      <a:pt x="462" y="1046"/>
                    </a:lnTo>
                    <a:lnTo>
                      <a:pt x="437" y="1060"/>
                    </a:lnTo>
                    <a:lnTo>
                      <a:pt x="407" y="1076"/>
                    </a:lnTo>
                    <a:lnTo>
                      <a:pt x="376" y="1095"/>
                    </a:lnTo>
                    <a:lnTo>
                      <a:pt x="343" y="1115"/>
                    </a:lnTo>
                    <a:lnTo>
                      <a:pt x="309" y="1139"/>
                    </a:lnTo>
                    <a:lnTo>
                      <a:pt x="272" y="1163"/>
                    </a:lnTo>
                    <a:lnTo>
                      <a:pt x="236" y="1189"/>
                    </a:lnTo>
                    <a:lnTo>
                      <a:pt x="198" y="1217"/>
                    </a:lnTo>
                    <a:lnTo>
                      <a:pt x="161" y="1246"/>
                    </a:lnTo>
                    <a:lnTo>
                      <a:pt x="150" y="1260"/>
                    </a:lnTo>
                    <a:lnTo>
                      <a:pt x="142" y="1275"/>
                    </a:lnTo>
                    <a:lnTo>
                      <a:pt x="140" y="1293"/>
                    </a:lnTo>
                    <a:lnTo>
                      <a:pt x="140" y="1476"/>
                    </a:lnTo>
                    <a:lnTo>
                      <a:pt x="138" y="1495"/>
                    </a:lnTo>
                    <a:lnTo>
                      <a:pt x="131" y="1512"/>
                    </a:lnTo>
                    <a:lnTo>
                      <a:pt x="120" y="1525"/>
                    </a:lnTo>
                    <a:lnTo>
                      <a:pt x="105" y="1537"/>
                    </a:lnTo>
                    <a:lnTo>
                      <a:pt x="89" y="1543"/>
                    </a:lnTo>
                    <a:lnTo>
                      <a:pt x="71" y="1547"/>
                    </a:lnTo>
                    <a:lnTo>
                      <a:pt x="52" y="1543"/>
                    </a:lnTo>
                    <a:lnTo>
                      <a:pt x="35" y="1537"/>
                    </a:lnTo>
                    <a:lnTo>
                      <a:pt x="20" y="1525"/>
                    </a:lnTo>
                    <a:lnTo>
                      <a:pt x="9" y="1512"/>
                    </a:lnTo>
                    <a:lnTo>
                      <a:pt x="2" y="1495"/>
                    </a:lnTo>
                    <a:lnTo>
                      <a:pt x="0" y="1476"/>
                    </a:lnTo>
                    <a:lnTo>
                      <a:pt x="0" y="1293"/>
                    </a:lnTo>
                    <a:lnTo>
                      <a:pt x="2" y="1263"/>
                    </a:lnTo>
                    <a:lnTo>
                      <a:pt x="8" y="1235"/>
                    </a:lnTo>
                    <a:lnTo>
                      <a:pt x="19" y="1207"/>
                    </a:lnTo>
                    <a:lnTo>
                      <a:pt x="34" y="1182"/>
                    </a:lnTo>
                    <a:lnTo>
                      <a:pt x="52" y="1159"/>
                    </a:lnTo>
                    <a:lnTo>
                      <a:pt x="73" y="1138"/>
                    </a:lnTo>
                    <a:lnTo>
                      <a:pt x="115" y="1104"/>
                    </a:lnTo>
                    <a:lnTo>
                      <a:pt x="158" y="1072"/>
                    </a:lnTo>
                    <a:lnTo>
                      <a:pt x="200" y="1042"/>
                    </a:lnTo>
                    <a:lnTo>
                      <a:pt x="241" y="1015"/>
                    </a:lnTo>
                    <a:lnTo>
                      <a:pt x="281" y="990"/>
                    </a:lnTo>
                    <a:lnTo>
                      <a:pt x="317" y="967"/>
                    </a:lnTo>
                    <a:lnTo>
                      <a:pt x="352" y="946"/>
                    </a:lnTo>
                    <a:lnTo>
                      <a:pt x="383" y="929"/>
                    </a:lnTo>
                    <a:lnTo>
                      <a:pt x="410" y="913"/>
                    </a:lnTo>
                    <a:lnTo>
                      <a:pt x="433" y="902"/>
                    </a:lnTo>
                    <a:lnTo>
                      <a:pt x="433" y="712"/>
                    </a:lnTo>
                    <a:lnTo>
                      <a:pt x="414" y="689"/>
                    </a:lnTo>
                    <a:lnTo>
                      <a:pt x="400" y="664"/>
                    </a:lnTo>
                    <a:lnTo>
                      <a:pt x="389" y="638"/>
                    </a:lnTo>
                    <a:lnTo>
                      <a:pt x="382" y="609"/>
                    </a:lnTo>
                    <a:lnTo>
                      <a:pt x="380" y="580"/>
                    </a:lnTo>
                    <a:lnTo>
                      <a:pt x="380" y="311"/>
                    </a:lnTo>
                    <a:lnTo>
                      <a:pt x="383" y="270"/>
                    </a:lnTo>
                    <a:lnTo>
                      <a:pt x="391" y="229"/>
                    </a:lnTo>
                    <a:lnTo>
                      <a:pt x="404" y="191"/>
                    </a:lnTo>
                    <a:lnTo>
                      <a:pt x="422" y="155"/>
                    </a:lnTo>
                    <a:lnTo>
                      <a:pt x="444" y="122"/>
                    </a:lnTo>
                    <a:lnTo>
                      <a:pt x="470" y="92"/>
                    </a:lnTo>
                    <a:lnTo>
                      <a:pt x="500" y="66"/>
                    </a:lnTo>
                    <a:lnTo>
                      <a:pt x="534" y="44"/>
                    </a:lnTo>
                    <a:lnTo>
                      <a:pt x="569" y="25"/>
                    </a:lnTo>
                    <a:lnTo>
                      <a:pt x="607" y="12"/>
                    </a:lnTo>
                    <a:lnTo>
                      <a:pt x="647" y="4"/>
                    </a:lnTo>
                    <a:lnTo>
                      <a:pt x="6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574">
                <a:extLst>
                  <a:ext uri="{FF2B5EF4-FFF2-40B4-BE49-F238E27FC236}">
                    <a16:creationId xmlns:a16="http://schemas.microsoft.com/office/drawing/2014/main" id="{4DEAF99B-2556-BDC7-EB6F-EC2F35827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563" y="5899150"/>
                <a:ext cx="288925" cy="311150"/>
              </a:xfrm>
              <a:custGeom>
                <a:avLst/>
                <a:gdLst>
                  <a:gd name="T0" fmla="*/ 1041 w 1820"/>
                  <a:gd name="T1" fmla="*/ 12 h 1960"/>
                  <a:gd name="T2" fmla="*/ 1200 w 1820"/>
                  <a:gd name="T3" fmla="*/ 96 h 1960"/>
                  <a:gd name="T4" fmla="*/ 1302 w 1820"/>
                  <a:gd name="T5" fmla="*/ 243 h 1960"/>
                  <a:gd name="T6" fmla="*/ 1329 w 1820"/>
                  <a:gd name="T7" fmla="*/ 728 h 1960"/>
                  <a:gd name="T8" fmla="*/ 1283 w 1820"/>
                  <a:gd name="T9" fmla="*/ 864 h 1960"/>
                  <a:gd name="T10" fmla="*/ 1310 w 1820"/>
                  <a:gd name="T11" fmla="*/ 1185 h 1960"/>
                  <a:gd name="T12" fmla="*/ 1456 w 1820"/>
                  <a:gd name="T13" fmla="*/ 1270 h 1960"/>
                  <a:gd name="T14" fmla="*/ 1639 w 1820"/>
                  <a:gd name="T15" fmla="*/ 1394 h 1960"/>
                  <a:gd name="T16" fmla="*/ 1781 w 1820"/>
                  <a:gd name="T17" fmla="*/ 1520 h 1960"/>
                  <a:gd name="T18" fmla="*/ 1820 w 1820"/>
                  <a:gd name="T19" fmla="*/ 1652 h 1960"/>
                  <a:gd name="T20" fmla="*/ 1800 w 1820"/>
                  <a:gd name="T21" fmla="*/ 1938 h 1960"/>
                  <a:gd name="T22" fmla="*/ 1731 w 1820"/>
                  <a:gd name="T23" fmla="*/ 1956 h 1960"/>
                  <a:gd name="T24" fmla="*/ 1683 w 1820"/>
                  <a:gd name="T25" fmla="*/ 1908 h 1960"/>
                  <a:gd name="T26" fmla="*/ 1672 w 1820"/>
                  <a:gd name="T27" fmla="*/ 1611 h 1960"/>
                  <a:gd name="T28" fmla="*/ 1555 w 1820"/>
                  <a:gd name="T29" fmla="*/ 1507 h 1960"/>
                  <a:gd name="T30" fmla="*/ 1383 w 1820"/>
                  <a:gd name="T31" fmla="*/ 1391 h 1960"/>
                  <a:gd name="T32" fmla="*/ 1245 w 1820"/>
                  <a:gd name="T33" fmla="*/ 1310 h 1960"/>
                  <a:gd name="T34" fmla="*/ 1167 w 1820"/>
                  <a:gd name="T35" fmla="*/ 1269 h 1960"/>
                  <a:gd name="T36" fmla="*/ 1122 w 1820"/>
                  <a:gd name="T37" fmla="*/ 1211 h 1960"/>
                  <a:gd name="T38" fmla="*/ 1127 w 1820"/>
                  <a:gd name="T39" fmla="*/ 826 h 1960"/>
                  <a:gd name="T40" fmla="*/ 1179 w 1820"/>
                  <a:gd name="T41" fmla="*/ 770 h 1960"/>
                  <a:gd name="T42" fmla="*/ 1186 w 1820"/>
                  <a:gd name="T43" fmla="*/ 344 h 1960"/>
                  <a:gd name="T44" fmla="*/ 1119 w 1820"/>
                  <a:gd name="T45" fmla="*/ 211 h 1960"/>
                  <a:gd name="T46" fmla="*/ 987 w 1820"/>
                  <a:gd name="T47" fmla="*/ 144 h 1960"/>
                  <a:gd name="T48" fmla="*/ 798 w 1820"/>
                  <a:gd name="T49" fmla="*/ 153 h 1960"/>
                  <a:gd name="T50" fmla="*/ 679 w 1820"/>
                  <a:gd name="T51" fmla="*/ 240 h 1960"/>
                  <a:gd name="T52" fmla="*/ 633 w 1820"/>
                  <a:gd name="T53" fmla="*/ 383 h 1960"/>
                  <a:gd name="T54" fmla="*/ 655 w 1820"/>
                  <a:gd name="T55" fmla="*/ 786 h 1960"/>
                  <a:gd name="T56" fmla="*/ 700 w 1820"/>
                  <a:gd name="T57" fmla="*/ 841 h 1960"/>
                  <a:gd name="T58" fmla="*/ 694 w 1820"/>
                  <a:gd name="T59" fmla="*/ 1229 h 1960"/>
                  <a:gd name="T60" fmla="*/ 642 w 1820"/>
                  <a:gd name="T61" fmla="*/ 1275 h 1960"/>
                  <a:gd name="T62" fmla="*/ 547 w 1820"/>
                  <a:gd name="T63" fmla="*/ 1325 h 1960"/>
                  <a:gd name="T64" fmla="*/ 397 w 1820"/>
                  <a:gd name="T65" fmla="*/ 1416 h 1960"/>
                  <a:gd name="T66" fmla="*/ 221 w 1820"/>
                  <a:gd name="T67" fmla="*/ 1541 h 1960"/>
                  <a:gd name="T68" fmla="*/ 143 w 1820"/>
                  <a:gd name="T69" fmla="*/ 1631 h 1960"/>
                  <a:gd name="T70" fmla="*/ 131 w 1820"/>
                  <a:gd name="T71" fmla="*/ 1925 h 1960"/>
                  <a:gd name="T72" fmla="*/ 71 w 1820"/>
                  <a:gd name="T73" fmla="*/ 1960 h 1960"/>
                  <a:gd name="T74" fmla="*/ 9 w 1820"/>
                  <a:gd name="T75" fmla="*/ 1925 h 1960"/>
                  <a:gd name="T76" fmla="*/ 3 w 1820"/>
                  <a:gd name="T77" fmla="*/ 1616 h 1960"/>
                  <a:gd name="T78" fmla="*/ 61 w 1820"/>
                  <a:gd name="T79" fmla="*/ 1492 h 1960"/>
                  <a:gd name="T80" fmla="*/ 229 w 1820"/>
                  <a:gd name="T81" fmla="*/ 1359 h 1960"/>
                  <a:gd name="T82" fmla="*/ 405 w 1820"/>
                  <a:gd name="T83" fmla="*/ 1245 h 1960"/>
                  <a:gd name="T84" fmla="*/ 538 w 1820"/>
                  <a:gd name="T85" fmla="*/ 1170 h 1960"/>
                  <a:gd name="T86" fmla="*/ 518 w 1820"/>
                  <a:gd name="T87" fmla="*/ 834 h 1960"/>
                  <a:gd name="T88" fmla="*/ 492 w 1820"/>
                  <a:gd name="T89" fmla="*/ 382 h 1960"/>
                  <a:gd name="T90" fmla="*/ 537 w 1820"/>
                  <a:gd name="T91" fmla="*/ 202 h 1960"/>
                  <a:gd name="T92" fmla="*/ 655 w 1820"/>
                  <a:gd name="T93" fmla="*/ 69 h 1960"/>
                  <a:gd name="T94" fmla="*/ 826 w 1820"/>
                  <a:gd name="T95" fmla="*/ 2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20" h="1960">
                    <a:moveTo>
                      <a:pt x="873" y="0"/>
                    </a:moveTo>
                    <a:lnTo>
                      <a:pt x="947" y="0"/>
                    </a:lnTo>
                    <a:lnTo>
                      <a:pt x="995" y="2"/>
                    </a:lnTo>
                    <a:lnTo>
                      <a:pt x="1041" y="12"/>
                    </a:lnTo>
                    <a:lnTo>
                      <a:pt x="1085" y="25"/>
                    </a:lnTo>
                    <a:lnTo>
                      <a:pt x="1126" y="45"/>
                    </a:lnTo>
                    <a:lnTo>
                      <a:pt x="1165" y="68"/>
                    </a:lnTo>
                    <a:lnTo>
                      <a:pt x="1200" y="96"/>
                    </a:lnTo>
                    <a:lnTo>
                      <a:pt x="1232" y="128"/>
                    </a:lnTo>
                    <a:lnTo>
                      <a:pt x="1260" y="164"/>
                    </a:lnTo>
                    <a:lnTo>
                      <a:pt x="1283" y="202"/>
                    </a:lnTo>
                    <a:lnTo>
                      <a:pt x="1302" y="243"/>
                    </a:lnTo>
                    <a:lnTo>
                      <a:pt x="1317" y="288"/>
                    </a:lnTo>
                    <a:lnTo>
                      <a:pt x="1325" y="334"/>
                    </a:lnTo>
                    <a:lnTo>
                      <a:pt x="1329" y="382"/>
                    </a:lnTo>
                    <a:lnTo>
                      <a:pt x="1329" y="728"/>
                    </a:lnTo>
                    <a:lnTo>
                      <a:pt x="1325" y="765"/>
                    </a:lnTo>
                    <a:lnTo>
                      <a:pt x="1317" y="800"/>
                    </a:lnTo>
                    <a:lnTo>
                      <a:pt x="1302" y="834"/>
                    </a:lnTo>
                    <a:lnTo>
                      <a:pt x="1283" y="864"/>
                    </a:lnTo>
                    <a:lnTo>
                      <a:pt x="1259" y="891"/>
                    </a:lnTo>
                    <a:lnTo>
                      <a:pt x="1259" y="1158"/>
                    </a:lnTo>
                    <a:lnTo>
                      <a:pt x="1282" y="1170"/>
                    </a:lnTo>
                    <a:lnTo>
                      <a:pt x="1310" y="1185"/>
                    </a:lnTo>
                    <a:lnTo>
                      <a:pt x="1341" y="1203"/>
                    </a:lnTo>
                    <a:lnTo>
                      <a:pt x="1377" y="1223"/>
                    </a:lnTo>
                    <a:lnTo>
                      <a:pt x="1415" y="1245"/>
                    </a:lnTo>
                    <a:lnTo>
                      <a:pt x="1456" y="1270"/>
                    </a:lnTo>
                    <a:lnTo>
                      <a:pt x="1499" y="1298"/>
                    </a:lnTo>
                    <a:lnTo>
                      <a:pt x="1545" y="1328"/>
                    </a:lnTo>
                    <a:lnTo>
                      <a:pt x="1591" y="1359"/>
                    </a:lnTo>
                    <a:lnTo>
                      <a:pt x="1639" y="1394"/>
                    </a:lnTo>
                    <a:lnTo>
                      <a:pt x="1686" y="1430"/>
                    </a:lnTo>
                    <a:lnTo>
                      <a:pt x="1734" y="1468"/>
                    </a:lnTo>
                    <a:lnTo>
                      <a:pt x="1759" y="1492"/>
                    </a:lnTo>
                    <a:lnTo>
                      <a:pt x="1781" y="1520"/>
                    </a:lnTo>
                    <a:lnTo>
                      <a:pt x="1798" y="1549"/>
                    </a:lnTo>
                    <a:lnTo>
                      <a:pt x="1810" y="1582"/>
                    </a:lnTo>
                    <a:lnTo>
                      <a:pt x="1818" y="1616"/>
                    </a:lnTo>
                    <a:lnTo>
                      <a:pt x="1820" y="1652"/>
                    </a:lnTo>
                    <a:lnTo>
                      <a:pt x="1820" y="1889"/>
                    </a:lnTo>
                    <a:lnTo>
                      <a:pt x="1818" y="1908"/>
                    </a:lnTo>
                    <a:lnTo>
                      <a:pt x="1811" y="1925"/>
                    </a:lnTo>
                    <a:lnTo>
                      <a:pt x="1800" y="1938"/>
                    </a:lnTo>
                    <a:lnTo>
                      <a:pt x="1785" y="1950"/>
                    </a:lnTo>
                    <a:lnTo>
                      <a:pt x="1768" y="1956"/>
                    </a:lnTo>
                    <a:lnTo>
                      <a:pt x="1750" y="1960"/>
                    </a:lnTo>
                    <a:lnTo>
                      <a:pt x="1731" y="1956"/>
                    </a:lnTo>
                    <a:lnTo>
                      <a:pt x="1715" y="1950"/>
                    </a:lnTo>
                    <a:lnTo>
                      <a:pt x="1701" y="1938"/>
                    </a:lnTo>
                    <a:lnTo>
                      <a:pt x="1689" y="1925"/>
                    </a:lnTo>
                    <a:lnTo>
                      <a:pt x="1683" y="1908"/>
                    </a:lnTo>
                    <a:lnTo>
                      <a:pt x="1681" y="1890"/>
                    </a:lnTo>
                    <a:lnTo>
                      <a:pt x="1681" y="1652"/>
                    </a:lnTo>
                    <a:lnTo>
                      <a:pt x="1679" y="1631"/>
                    </a:lnTo>
                    <a:lnTo>
                      <a:pt x="1672" y="1611"/>
                    </a:lnTo>
                    <a:lnTo>
                      <a:pt x="1661" y="1593"/>
                    </a:lnTo>
                    <a:lnTo>
                      <a:pt x="1646" y="1577"/>
                    </a:lnTo>
                    <a:lnTo>
                      <a:pt x="1601" y="1541"/>
                    </a:lnTo>
                    <a:lnTo>
                      <a:pt x="1555" y="1507"/>
                    </a:lnTo>
                    <a:lnTo>
                      <a:pt x="1511" y="1476"/>
                    </a:lnTo>
                    <a:lnTo>
                      <a:pt x="1467" y="1445"/>
                    </a:lnTo>
                    <a:lnTo>
                      <a:pt x="1425" y="1416"/>
                    </a:lnTo>
                    <a:lnTo>
                      <a:pt x="1383" y="1391"/>
                    </a:lnTo>
                    <a:lnTo>
                      <a:pt x="1344" y="1367"/>
                    </a:lnTo>
                    <a:lnTo>
                      <a:pt x="1309" y="1346"/>
                    </a:lnTo>
                    <a:lnTo>
                      <a:pt x="1275" y="1326"/>
                    </a:lnTo>
                    <a:lnTo>
                      <a:pt x="1245" y="1310"/>
                    </a:lnTo>
                    <a:lnTo>
                      <a:pt x="1219" y="1296"/>
                    </a:lnTo>
                    <a:lnTo>
                      <a:pt x="1197" y="1284"/>
                    </a:lnTo>
                    <a:lnTo>
                      <a:pt x="1180" y="1276"/>
                    </a:lnTo>
                    <a:lnTo>
                      <a:pt x="1167" y="1269"/>
                    </a:lnTo>
                    <a:lnTo>
                      <a:pt x="1151" y="1259"/>
                    </a:lnTo>
                    <a:lnTo>
                      <a:pt x="1138" y="1245"/>
                    </a:lnTo>
                    <a:lnTo>
                      <a:pt x="1128" y="1229"/>
                    </a:lnTo>
                    <a:lnTo>
                      <a:pt x="1122" y="1211"/>
                    </a:lnTo>
                    <a:lnTo>
                      <a:pt x="1120" y="1192"/>
                    </a:lnTo>
                    <a:lnTo>
                      <a:pt x="1120" y="858"/>
                    </a:lnTo>
                    <a:lnTo>
                      <a:pt x="1122" y="841"/>
                    </a:lnTo>
                    <a:lnTo>
                      <a:pt x="1127" y="826"/>
                    </a:lnTo>
                    <a:lnTo>
                      <a:pt x="1138" y="812"/>
                    </a:lnTo>
                    <a:lnTo>
                      <a:pt x="1150" y="800"/>
                    </a:lnTo>
                    <a:lnTo>
                      <a:pt x="1167" y="786"/>
                    </a:lnTo>
                    <a:lnTo>
                      <a:pt x="1179" y="770"/>
                    </a:lnTo>
                    <a:lnTo>
                      <a:pt x="1186" y="749"/>
                    </a:lnTo>
                    <a:lnTo>
                      <a:pt x="1189" y="729"/>
                    </a:lnTo>
                    <a:lnTo>
                      <a:pt x="1189" y="383"/>
                    </a:lnTo>
                    <a:lnTo>
                      <a:pt x="1186" y="344"/>
                    </a:lnTo>
                    <a:lnTo>
                      <a:pt x="1177" y="307"/>
                    </a:lnTo>
                    <a:lnTo>
                      <a:pt x="1162" y="272"/>
                    </a:lnTo>
                    <a:lnTo>
                      <a:pt x="1142" y="240"/>
                    </a:lnTo>
                    <a:lnTo>
                      <a:pt x="1119" y="211"/>
                    </a:lnTo>
                    <a:lnTo>
                      <a:pt x="1090" y="188"/>
                    </a:lnTo>
                    <a:lnTo>
                      <a:pt x="1059" y="168"/>
                    </a:lnTo>
                    <a:lnTo>
                      <a:pt x="1024" y="153"/>
                    </a:lnTo>
                    <a:lnTo>
                      <a:pt x="987" y="144"/>
                    </a:lnTo>
                    <a:lnTo>
                      <a:pt x="948" y="141"/>
                    </a:lnTo>
                    <a:lnTo>
                      <a:pt x="874" y="141"/>
                    </a:lnTo>
                    <a:lnTo>
                      <a:pt x="835" y="144"/>
                    </a:lnTo>
                    <a:lnTo>
                      <a:pt x="798" y="153"/>
                    </a:lnTo>
                    <a:lnTo>
                      <a:pt x="763" y="168"/>
                    </a:lnTo>
                    <a:lnTo>
                      <a:pt x="732" y="187"/>
                    </a:lnTo>
                    <a:lnTo>
                      <a:pt x="703" y="211"/>
                    </a:lnTo>
                    <a:lnTo>
                      <a:pt x="679" y="240"/>
                    </a:lnTo>
                    <a:lnTo>
                      <a:pt x="660" y="272"/>
                    </a:lnTo>
                    <a:lnTo>
                      <a:pt x="645" y="306"/>
                    </a:lnTo>
                    <a:lnTo>
                      <a:pt x="636" y="344"/>
                    </a:lnTo>
                    <a:lnTo>
                      <a:pt x="633" y="383"/>
                    </a:lnTo>
                    <a:lnTo>
                      <a:pt x="633" y="729"/>
                    </a:lnTo>
                    <a:lnTo>
                      <a:pt x="636" y="750"/>
                    </a:lnTo>
                    <a:lnTo>
                      <a:pt x="643" y="770"/>
                    </a:lnTo>
                    <a:lnTo>
                      <a:pt x="655" y="786"/>
                    </a:lnTo>
                    <a:lnTo>
                      <a:pt x="671" y="800"/>
                    </a:lnTo>
                    <a:lnTo>
                      <a:pt x="684" y="812"/>
                    </a:lnTo>
                    <a:lnTo>
                      <a:pt x="694" y="826"/>
                    </a:lnTo>
                    <a:lnTo>
                      <a:pt x="700" y="841"/>
                    </a:lnTo>
                    <a:lnTo>
                      <a:pt x="702" y="858"/>
                    </a:lnTo>
                    <a:lnTo>
                      <a:pt x="702" y="1192"/>
                    </a:lnTo>
                    <a:lnTo>
                      <a:pt x="700" y="1211"/>
                    </a:lnTo>
                    <a:lnTo>
                      <a:pt x="694" y="1229"/>
                    </a:lnTo>
                    <a:lnTo>
                      <a:pt x="684" y="1245"/>
                    </a:lnTo>
                    <a:lnTo>
                      <a:pt x="671" y="1259"/>
                    </a:lnTo>
                    <a:lnTo>
                      <a:pt x="654" y="1269"/>
                    </a:lnTo>
                    <a:lnTo>
                      <a:pt x="642" y="1275"/>
                    </a:lnTo>
                    <a:lnTo>
                      <a:pt x="625" y="1284"/>
                    </a:lnTo>
                    <a:lnTo>
                      <a:pt x="603" y="1295"/>
                    </a:lnTo>
                    <a:lnTo>
                      <a:pt x="577" y="1310"/>
                    </a:lnTo>
                    <a:lnTo>
                      <a:pt x="547" y="1325"/>
                    </a:lnTo>
                    <a:lnTo>
                      <a:pt x="513" y="1344"/>
                    </a:lnTo>
                    <a:lnTo>
                      <a:pt x="478" y="1367"/>
                    </a:lnTo>
                    <a:lnTo>
                      <a:pt x="439" y="1390"/>
                    </a:lnTo>
                    <a:lnTo>
                      <a:pt x="397" y="1416"/>
                    </a:lnTo>
                    <a:lnTo>
                      <a:pt x="354" y="1444"/>
                    </a:lnTo>
                    <a:lnTo>
                      <a:pt x="311" y="1474"/>
                    </a:lnTo>
                    <a:lnTo>
                      <a:pt x="266" y="1506"/>
                    </a:lnTo>
                    <a:lnTo>
                      <a:pt x="221" y="1541"/>
                    </a:lnTo>
                    <a:lnTo>
                      <a:pt x="176" y="1577"/>
                    </a:lnTo>
                    <a:lnTo>
                      <a:pt x="161" y="1592"/>
                    </a:lnTo>
                    <a:lnTo>
                      <a:pt x="150" y="1610"/>
                    </a:lnTo>
                    <a:lnTo>
                      <a:pt x="143" y="1631"/>
                    </a:lnTo>
                    <a:lnTo>
                      <a:pt x="140" y="1652"/>
                    </a:lnTo>
                    <a:lnTo>
                      <a:pt x="140" y="1889"/>
                    </a:lnTo>
                    <a:lnTo>
                      <a:pt x="138" y="1908"/>
                    </a:lnTo>
                    <a:lnTo>
                      <a:pt x="131" y="1925"/>
                    </a:lnTo>
                    <a:lnTo>
                      <a:pt x="120" y="1938"/>
                    </a:lnTo>
                    <a:lnTo>
                      <a:pt x="105" y="1950"/>
                    </a:lnTo>
                    <a:lnTo>
                      <a:pt x="90" y="1956"/>
                    </a:lnTo>
                    <a:lnTo>
                      <a:pt x="71" y="1960"/>
                    </a:lnTo>
                    <a:lnTo>
                      <a:pt x="52" y="1956"/>
                    </a:lnTo>
                    <a:lnTo>
                      <a:pt x="35" y="1950"/>
                    </a:lnTo>
                    <a:lnTo>
                      <a:pt x="21" y="1938"/>
                    </a:lnTo>
                    <a:lnTo>
                      <a:pt x="9" y="1925"/>
                    </a:lnTo>
                    <a:lnTo>
                      <a:pt x="3" y="1908"/>
                    </a:lnTo>
                    <a:lnTo>
                      <a:pt x="0" y="1889"/>
                    </a:lnTo>
                    <a:lnTo>
                      <a:pt x="0" y="1652"/>
                    </a:lnTo>
                    <a:lnTo>
                      <a:pt x="3" y="1616"/>
                    </a:lnTo>
                    <a:lnTo>
                      <a:pt x="10" y="1582"/>
                    </a:lnTo>
                    <a:lnTo>
                      <a:pt x="23" y="1549"/>
                    </a:lnTo>
                    <a:lnTo>
                      <a:pt x="40" y="1520"/>
                    </a:lnTo>
                    <a:lnTo>
                      <a:pt x="61" y="1492"/>
                    </a:lnTo>
                    <a:lnTo>
                      <a:pt x="86" y="1468"/>
                    </a:lnTo>
                    <a:lnTo>
                      <a:pt x="134" y="1430"/>
                    </a:lnTo>
                    <a:lnTo>
                      <a:pt x="181" y="1394"/>
                    </a:lnTo>
                    <a:lnTo>
                      <a:pt x="229" y="1359"/>
                    </a:lnTo>
                    <a:lnTo>
                      <a:pt x="275" y="1328"/>
                    </a:lnTo>
                    <a:lnTo>
                      <a:pt x="321" y="1298"/>
                    </a:lnTo>
                    <a:lnTo>
                      <a:pt x="364" y="1270"/>
                    </a:lnTo>
                    <a:lnTo>
                      <a:pt x="405" y="1245"/>
                    </a:lnTo>
                    <a:lnTo>
                      <a:pt x="444" y="1223"/>
                    </a:lnTo>
                    <a:lnTo>
                      <a:pt x="479" y="1203"/>
                    </a:lnTo>
                    <a:lnTo>
                      <a:pt x="510" y="1185"/>
                    </a:lnTo>
                    <a:lnTo>
                      <a:pt x="538" y="1170"/>
                    </a:lnTo>
                    <a:lnTo>
                      <a:pt x="561" y="1158"/>
                    </a:lnTo>
                    <a:lnTo>
                      <a:pt x="561" y="891"/>
                    </a:lnTo>
                    <a:lnTo>
                      <a:pt x="537" y="864"/>
                    </a:lnTo>
                    <a:lnTo>
                      <a:pt x="518" y="834"/>
                    </a:lnTo>
                    <a:lnTo>
                      <a:pt x="504" y="800"/>
                    </a:lnTo>
                    <a:lnTo>
                      <a:pt x="495" y="765"/>
                    </a:lnTo>
                    <a:lnTo>
                      <a:pt x="492" y="728"/>
                    </a:lnTo>
                    <a:lnTo>
                      <a:pt x="492" y="382"/>
                    </a:lnTo>
                    <a:lnTo>
                      <a:pt x="495" y="334"/>
                    </a:lnTo>
                    <a:lnTo>
                      <a:pt x="504" y="288"/>
                    </a:lnTo>
                    <a:lnTo>
                      <a:pt x="518" y="244"/>
                    </a:lnTo>
                    <a:lnTo>
                      <a:pt x="537" y="202"/>
                    </a:lnTo>
                    <a:lnTo>
                      <a:pt x="560" y="164"/>
                    </a:lnTo>
                    <a:lnTo>
                      <a:pt x="588" y="128"/>
                    </a:lnTo>
                    <a:lnTo>
                      <a:pt x="620" y="96"/>
                    </a:lnTo>
                    <a:lnTo>
                      <a:pt x="655" y="69"/>
                    </a:lnTo>
                    <a:lnTo>
                      <a:pt x="694" y="45"/>
                    </a:lnTo>
                    <a:lnTo>
                      <a:pt x="735" y="25"/>
                    </a:lnTo>
                    <a:lnTo>
                      <a:pt x="779" y="12"/>
                    </a:lnTo>
                    <a:lnTo>
                      <a:pt x="826" y="2"/>
                    </a:lnTo>
                    <a:lnTo>
                      <a:pt x="8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8402CFC-5B89-52AB-A126-46F7E175650D}"/>
                </a:ext>
              </a:extLst>
            </p:cNvPr>
            <p:cNvGrpSpPr/>
            <p:nvPr/>
          </p:nvGrpSpPr>
          <p:grpSpPr>
            <a:xfrm>
              <a:off x="7771875" y="3267642"/>
              <a:ext cx="385821" cy="386923"/>
              <a:chOff x="7216775" y="2687638"/>
              <a:chExt cx="555625" cy="557212"/>
            </a:xfrm>
            <a:solidFill>
              <a:srgbClr val="11354D"/>
            </a:solidFill>
          </p:grpSpPr>
          <p:sp>
            <p:nvSpPr>
              <p:cNvPr id="38" name="Freeform 123">
                <a:extLst>
                  <a:ext uri="{FF2B5EF4-FFF2-40B4-BE49-F238E27FC236}">
                    <a16:creationId xmlns:a16="http://schemas.microsoft.com/office/drawing/2014/main" id="{E9CC1094-B7E5-4A08-6B10-6385104F3D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16775" y="2687638"/>
                <a:ext cx="555625" cy="557212"/>
              </a:xfrm>
              <a:custGeom>
                <a:avLst/>
                <a:gdLst>
                  <a:gd name="T0" fmla="*/ 1528 w 3500"/>
                  <a:gd name="T1" fmla="*/ 438 h 3510"/>
                  <a:gd name="T2" fmla="*/ 1195 w 3500"/>
                  <a:gd name="T3" fmla="*/ 616 h 3510"/>
                  <a:gd name="T4" fmla="*/ 924 w 3500"/>
                  <a:gd name="T5" fmla="*/ 637 h 3510"/>
                  <a:gd name="T6" fmla="*/ 512 w 3500"/>
                  <a:gd name="T7" fmla="*/ 758 h 3510"/>
                  <a:gd name="T8" fmla="*/ 671 w 3500"/>
                  <a:gd name="T9" fmla="*/ 1072 h 3510"/>
                  <a:gd name="T10" fmla="*/ 505 w 3500"/>
                  <a:gd name="T11" fmla="*/ 1473 h 3510"/>
                  <a:gd name="T12" fmla="*/ 172 w 3500"/>
                  <a:gd name="T13" fmla="*/ 1582 h 3510"/>
                  <a:gd name="T14" fmla="*/ 378 w 3500"/>
                  <a:gd name="T15" fmla="*/ 1959 h 3510"/>
                  <a:gd name="T16" fmla="*/ 555 w 3500"/>
                  <a:gd name="T17" fmla="*/ 2168 h 3510"/>
                  <a:gd name="T18" fmla="*/ 665 w 3500"/>
                  <a:gd name="T19" fmla="*/ 2528 h 3510"/>
                  <a:gd name="T20" fmla="*/ 739 w 3500"/>
                  <a:gd name="T21" fmla="*/ 2991 h 3510"/>
                  <a:gd name="T22" fmla="*/ 1007 w 3500"/>
                  <a:gd name="T23" fmla="*/ 2837 h 3510"/>
                  <a:gd name="T24" fmla="*/ 1413 w 3500"/>
                  <a:gd name="T25" fmla="*/ 2977 h 3510"/>
                  <a:gd name="T26" fmla="*/ 1559 w 3500"/>
                  <a:gd name="T27" fmla="*/ 3231 h 3510"/>
                  <a:gd name="T28" fmla="*/ 1926 w 3500"/>
                  <a:gd name="T29" fmla="*/ 3329 h 3510"/>
                  <a:gd name="T30" fmla="*/ 2058 w 3500"/>
                  <a:gd name="T31" fmla="*/ 2988 h 3510"/>
                  <a:gd name="T32" fmla="*/ 2462 w 3500"/>
                  <a:gd name="T33" fmla="*/ 2835 h 3510"/>
                  <a:gd name="T34" fmla="*/ 2753 w 3500"/>
                  <a:gd name="T35" fmla="*/ 2996 h 3510"/>
                  <a:gd name="T36" fmla="*/ 2848 w 3500"/>
                  <a:gd name="T37" fmla="*/ 2557 h 3510"/>
                  <a:gd name="T38" fmla="*/ 2918 w 3500"/>
                  <a:gd name="T39" fmla="*/ 2240 h 3510"/>
                  <a:gd name="T40" fmla="*/ 3092 w 3500"/>
                  <a:gd name="T41" fmla="*/ 1967 h 3510"/>
                  <a:gd name="T42" fmla="*/ 3335 w 3500"/>
                  <a:gd name="T43" fmla="*/ 1589 h 3510"/>
                  <a:gd name="T44" fmla="*/ 3014 w 3500"/>
                  <a:gd name="T45" fmla="*/ 1497 h 3510"/>
                  <a:gd name="T46" fmla="*/ 2837 w 3500"/>
                  <a:gd name="T47" fmla="*/ 1101 h 3510"/>
                  <a:gd name="T48" fmla="*/ 2985 w 3500"/>
                  <a:gd name="T49" fmla="*/ 767 h 3510"/>
                  <a:gd name="T50" fmla="*/ 2656 w 3500"/>
                  <a:gd name="T51" fmla="*/ 576 h 3510"/>
                  <a:gd name="T52" fmla="*/ 2374 w 3500"/>
                  <a:gd name="T53" fmla="*/ 652 h 3510"/>
                  <a:gd name="T54" fmla="*/ 1988 w 3500"/>
                  <a:gd name="T55" fmla="*/ 465 h 3510"/>
                  <a:gd name="T56" fmla="*/ 1907 w 3500"/>
                  <a:gd name="T57" fmla="*/ 164 h 3510"/>
                  <a:gd name="T58" fmla="*/ 2048 w 3500"/>
                  <a:gd name="T59" fmla="*/ 68 h 3510"/>
                  <a:gd name="T60" fmla="*/ 2122 w 3500"/>
                  <a:gd name="T61" fmla="*/ 370 h 3510"/>
                  <a:gd name="T62" fmla="*/ 2469 w 3500"/>
                  <a:gd name="T63" fmla="*/ 512 h 3510"/>
                  <a:gd name="T64" fmla="*/ 2775 w 3500"/>
                  <a:gd name="T65" fmla="*/ 352 h 3510"/>
                  <a:gd name="T66" fmla="*/ 3143 w 3500"/>
                  <a:gd name="T67" fmla="*/ 699 h 3510"/>
                  <a:gd name="T68" fmla="*/ 2994 w 3500"/>
                  <a:gd name="T69" fmla="*/ 1026 h 3510"/>
                  <a:gd name="T70" fmla="*/ 3128 w 3500"/>
                  <a:gd name="T71" fmla="*/ 1378 h 3510"/>
                  <a:gd name="T72" fmla="*/ 3406 w 3500"/>
                  <a:gd name="T73" fmla="*/ 1437 h 3510"/>
                  <a:gd name="T74" fmla="*/ 3497 w 3500"/>
                  <a:gd name="T75" fmla="*/ 1945 h 3510"/>
                  <a:gd name="T76" fmla="*/ 3244 w 3500"/>
                  <a:gd name="T77" fmla="*/ 2108 h 3510"/>
                  <a:gd name="T78" fmla="*/ 3069 w 3500"/>
                  <a:gd name="T79" fmla="*/ 2303 h 3510"/>
                  <a:gd name="T80" fmla="*/ 3132 w 3500"/>
                  <a:gd name="T81" fmla="*/ 2671 h 3510"/>
                  <a:gd name="T82" fmla="*/ 3098 w 3500"/>
                  <a:gd name="T83" fmla="*/ 2885 h 3510"/>
                  <a:gd name="T84" fmla="*/ 2690 w 3500"/>
                  <a:gd name="T85" fmla="*/ 3152 h 3510"/>
                  <a:gd name="T86" fmla="*/ 2377 w 3500"/>
                  <a:gd name="T87" fmla="*/ 3042 h 3510"/>
                  <a:gd name="T88" fmla="*/ 2116 w 3500"/>
                  <a:gd name="T89" fmla="*/ 3153 h 3510"/>
                  <a:gd name="T90" fmla="*/ 1971 w 3500"/>
                  <a:gd name="T91" fmla="*/ 3498 h 3510"/>
                  <a:gd name="T92" fmla="*/ 1452 w 3500"/>
                  <a:gd name="T93" fmla="*/ 3442 h 3510"/>
                  <a:gd name="T94" fmla="*/ 1378 w 3500"/>
                  <a:gd name="T95" fmla="*/ 3140 h 3510"/>
                  <a:gd name="T96" fmla="*/ 1031 w 3500"/>
                  <a:gd name="T97" fmla="*/ 2998 h 3510"/>
                  <a:gd name="T98" fmla="*/ 725 w 3500"/>
                  <a:gd name="T99" fmla="*/ 3158 h 3510"/>
                  <a:gd name="T100" fmla="*/ 357 w 3500"/>
                  <a:gd name="T101" fmla="*/ 2811 h 3510"/>
                  <a:gd name="T102" fmla="*/ 506 w 3500"/>
                  <a:gd name="T103" fmla="*/ 2484 h 3510"/>
                  <a:gd name="T104" fmla="*/ 372 w 3500"/>
                  <a:gd name="T105" fmla="*/ 2132 h 3510"/>
                  <a:gd name="T106" fmla="*/ 94 w 3500"/>
                  <a:gd name="T107" fmla="*/ 2073 h 3510"/>
                  <a:gd name="T108" fmla="*/ 3 w 3500"/>
                  <a:gd name="T109" fmla="*/ 1565 h 3510"/>
                  <a:gd name="T110" fmla="*/ 256 w 3500"/>
                  <a:gd name="T111" fmla="*/ 1402 h 3510"/>
                  <a:gd name="T112" fmla="*/ 431 w 3500"/>
                  <a:gd name="T113" fmla="*/ 1207 h 3510"/>
                  <a:gd name="T114" fmla="*/ 368 w 3500"/>
                  <a:gd name="T115" fmla="*/ 839 h 3510"/>
                  <a:gd name="T116" fmla="*/ 402 w 3500"/>
                  <a:gd name="T117" fmla="*/ 625 h 3510"/>
                  <a:gd name="T118" fmla="*/ 810 w 3500"/>
                  <a:gd name="T119" fmla="*/ 358 h 3510"/>
                  <a:gd name="T120" fmla="*/ 1123 w 3500"/>
                  <a:gd name="T121" fmla="*/ 468 h 3510"/>
                  <a:gd name="T122" fmla="*/ 1384 w 3500"/>
                  <a:gd name="T123" fmla="*/ 357 h 3510"/>
                  <a:gd name="T124" fmla="*/ 1529 w 3500"/>
                  <a:gd name="T125" fmla="*/ 12 h 3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00" h="3510">
                    <a:moveTo>
                      <a:pt x="1593" y="164"/>
                    </a:moveTo>
                    <a:lnTo>
                      <a:pt x="1585" y="166"/>
                    </a:lnTo>
                    <a:lnTo>
                      <a:pt x="1577" y="172"/>
                    </a:lnTo>
                    <a:lnTo>
                      <a:pt x="1574" y="181"/>
                    </a:lnTo>
                    <a:lnTo>
                      <a:pt x="1559" y="280"/>
                    </a:lnTo>
                    <a:lnTo>
                      <a:pt x="1546" y="379"/>
                    </a:lnTo>
                    <a:lnTo>
                      <a:pt x="1539" y="410"/>
                    </a:lnTo>
                    <a:lnTo>
                      <a:pt x="1528" y="438"/>
                    </a:lnTo>
                    <a:lnTo>
                      <a:pt x="1512" y="465"/>
                    </a:lnTo>
                    <a:lnTo>
                      <a:pt x="1492" y="487"/>
                    </a:lnTo>
                    <a:lnTo>
                      <a:pt x="1469" y="506"/>
                    </a:lnTo>
                    <a:lnTo>
                      <a:pt x="1442" y="522"/>
                    </a:lnTo>
                    <a:lnTo>
                      <a:pt x="1413" y="533"/>
                    </a:lnTo>
                    <a:lnTo>
                      <a:pt x="1338" y="556"/>
                    </a:lnTo>
                    <a:lnTo>
                      <a:pt x="1266" y="584"/>
                    </a:lnTo>
                    <a:lnTo>
                      <a:pt x="1195" y="616"/>
                    </a:lnTo>
                    <a:lnTo>
                      <a:pt x="1126" y="652"/>
                    </a:lnTo>
                    <a:lnTo>
                      <a:pt x="1098" y="665"/>
                    </a:lnTo>
                    <a:lnTo>
                      <a:pt x="1069" y="673"/>
                    </a:lnTo>
                    <a:lnTo>
                      <a:pt x="1038" y="675"/>
                    </a:lnTo>
                    <a:lnTo>
                      <a:pt x="1009" y="673"/>
                    </a:lnTo>
                    <a:lnTo>
                      <a:pt x="979" y="667"/>
                    </a:lnTo>
                    <a:lnTo>
                      <a:pt x="950" y="654"/>
                    </a:lnTo>
                    <a:lnTo>
                      <a:pt x="924" y="637"/>
                    </a:lnTo>
                    <a:lnTo>
                      <a:pt x="844" y="576"/>
                    </a:lnTo>
                    <a:lnTo>
                      <a:pt x="765" y="517"/>
                    </a:lnTo>
                    <a:lnTo>
                      <a:pt x="756" y="514"/>
                    </a:lnTo>
                    <a:lnTo>
                      <a:pt x="747" y="514"/>
                    </a:lnTo>
                    <a:lnTo>
                      <a:pt x="739" y="519"/>
                    </a:lnTo>
                    <a:lnTo>
                      <a:pt x="518" y="741"/>
                    </a:lnTo>
                    <a:lnTo>
                      <a:pt x="512" y="749"/>
                    </a:lnTo>
                    <a:lnTo>
                      <a:pt x="512" y="758"/>
                    </a:lnTo>
                    <a:lnTo>
                      <a:pt x="515" y="767"/>
                    </a:lnTo>
                    <a:lnTo>
                      <a:pt x="575" y="847"/>
                    </a:lnTo>
                    <a:lnTo>
                      <a:pt x="635" y="926"/>
                    </a:lnTo>
                    <a:lnTo>
                      <a:pt x="652" y="953"/>
                    </a:lnTo>
                    <a:lnTo>
                      <a:pt x="665" y="982"/>
                    </a:lnTo>
                    <a:lnTo>
                      <a:pt x="671" y="1012"/>
                    </a:lnTo>
                    <a:lnTo>
                      <a:pt x="673" y="1041"/>
                    </a:lnTo>
                    <a:lnTo>
                      <a:pt x="671" y="1072"/>
                    </a:lnTo>
                    <a:lnTo>
                      <a:pt x="663" y="1101"/>
                    </a:lnTo>
                    <a:lnTo>
                      <a:pt x="650" y="1130"/>
                    </a:lnTo>
                    <a:lnTo>
                      <a:pt x="614" y="1199"/>
                    </a:lnTo>
                    <a:lnTo>
                      <a:pt x="582" y="1270"/>
                    </a:lnTo>
                    <a:lnTo>
                      <a:pt x="555" y="1342"/>
                    </a:lnTo>
                    <a:lnTo>
                      <a:pt x="531" y="1417"/>
                    </a:lnTo>
                    <a:lnTo>
                      <a:pt x="521" y="1447"/>
                    </a:lnTo>
                    <a:lnTo>
                      <a:pt x="505" y="1473"/>
                    </a:lnTo>
                    <a:lnTo>
                      <a:pt x="486" y="1497"/>
                    </a:lnTo>
                    <a:lnTo>
                      <a:pt x="463" y="1517"/>
                    </a:lnTo>
                    <a:lnTo>
                      <a:pt x="437" y="1533"/>
                    </a:lnTo>
                    <a:lnTo>
                      <a:pt x="408" y="1543"/>
                    </a:lnTo>
                    <a:lnTo>
                      <a:pt x="378" y="1551"/>
                    </a:lnTo>
                    <a:lnTo>
                      <a:pt x="279" y="1564"/>
                    </a:lnTo>
                    <a:lnTo>
                      <a:pt x="180" y="1578"/>
                    </a:lnTo>
                    <a:lnTo>
                      <a:pt x="172" y="1582"/>
                    </a:lnTo>
                    <a:lnTo>
                      <a:pt x="165" y="1589"/>
                    </a:lnTo>
                    <a:lnTo>
                      <a:pt x="163" y="1599"/>
                    </a:lnTo>
                    <a:lnTo>
                      <a:pt x="163" y="1912"/>
                    </a:lnTo>
                    <a:lnTo>
                      <a:pt x="165" y="1921"/>
                    </a:lnTo>
                    <a:lnTo>
                      <a:pt x="172" y="1928"/>
                    </a:lnTo>
                    <a:lnTo>
                      <a:pt x="180" y="1932"/>
                    </a:lnTo>
                    <a:lnTo>
                      <a:pt x="279" y="1946"/>
                    </a:lnTo>
                    <a:lnTo>
                      <a:pt x="378" y="1959"/>
                    </a:lnTo>
                    <a:lnTo>
                      <a:pt x="408" y="1967"/>
                    </a:lnTo>
                    <a:lnTo>
                      <a:pt x="437" y="1977"/>
                    </a:lnTo>
                    <a:lnTo>
                      <a:pt x="463" y="1993"/>
                    </a:lnTo>
                    <a:lnTo>
                      <a:pt x="486" y="2013"/>
                    </a:lnTo>
                    <a:lnTo>
                      <a:pt x="505" y="2037"/>
                    </a:lnTo>
                    <a:lnTo>
                      <a:pt x="521" y="2063"/>
                    </a:lnTo>
                    <a:lnTo>
                      <a:pt x="531" y="2093"/>
                    </a:lnTo>
                    <a:lnTo>
                      <a:pt x="555" y="2168"/>
                    </a:lnTo>
                    <a:lnTo>
                      <a:pt x="582" y="2240"/>
                    </a:lnTo>
                    <a:lnTo>
                      <a:pt x="614" y="2311"/>
                    </a:lnTo>
                    <a:lnTo>
                      <a:pt x="650" y="2380"/>
                    </a:lnTo>
                    <a:lnTo>
                      <a:pt x="663" y="2409"/>
                    </a:lnTo>
                    <a:lnTo>
                      <a:pt x="671" y="2438"/>
                    </a:lnTo>
                    <a:lnTo>
                      <a:pt x="673" y="2469"/>
                    </a:lnTo>
                    <a:lnTo>
                      <a:pt x="671" y="2498"/>
                    </a:lnTo>
                    <a:lnTo>
                      <a:pt x="665" y="2528"/>
                    </a:lnTo>
                    <a:lnTo>
                      <a:pt x="652" y="2557"/>
                    </a:lnTo>
                    <a:lnTo>
                      <a:pt x="635" y="2584"/>
                    </a:lnTo>
                    <a:lnTo>
                      <a:pt x="575" y="2663"/>
                    </a:lnTo>
                    <a:lnTo>
                      <a:pt x="515" y="2743"/>
                    </a:lnTo>
                    <a:lnTo>
                      <a:pt x="512" y="2752"/>
                    </a:lnTo>
                    <a:lnTo>
                      <a:pt x="512" y="2761"/>
                    </a:lnTo>
                    <a:lnTo>
                      <a:pt x="518" y="2769"/>
                    </a:lnTo>
                    <a:lnTo>
                      <a:pt x="739" y="2991"/>
                    </a:lnTo>
                    <a:lnTo>
                      <a:pt x="747" y="2996"/>
                    </a:lnTo>
                    <a:lnTo>
                      <a:pt x="756" y="2997"/>
                    </a:lnTo>
                    <a:lnTo>
                      <a:pt x="765" y="2993"/>
                    </a:lnTo>
                    <a:lnTo>
                      <a:pt x="844" y="2934"/>
                    </a:lnTo>
                    <a:lnTo>
                      <a:pt x="924" y="2873"/>
                    </a:lnTo>
                    <a:lnTo>
                      <a:pt x="950" y="2856"/>
                    </a:lnTo>
                    <a:lnTo>
                      <a:pt x="978" y="2844"/>
                    </a:lnTo>
                    <a:lnTo>
                      <a:pt x="1007" y="2837"/>
                    </a:lnTo>
                    <a:lnTo>
                      <a:pt x="1036" y="2835"/>
                    </a:lnTo>
                    <a:lnTo>
                      <a:pt x="1067" y="2837"/>
                    </a:lnTo>
                    <a:lnTo>
                      <a:pt x="1098" y="2845"/>
                    </a:lnTo>
                    <a:lnTo>
                      <a:pt x="1126" y="2858"/>
                    </a:lnTo>
                    <a:lnTo>
                      <a:pt x="1195" y="2894"/>
                    </a:lnTo>
                    <a:lnTo>
                      <a:pt x="1266" y="2926"/>
                    </a:lnTo>
                    <a:lnTo>
                      <a:pt x="1338" y="2954"/>
                    </a:lnTo>
                    <a:lnTo>
                      <a:pt x="1413" y="2977"/>
                    </a:lnTo>
                    <a:lnTo>
                      <a:pt x="1442" y="2988"/>
                    </a:lnTo>
                    <a:lnTo>
                      <a:pt x="1469" y="3004"/>
                    </a:lnTo>
                    <a:lnTo>
                      <a:pt x="1492" y="3023"/>
                    </a:lnTo>
                    <a:lnTo>
                      <a:pt x="1512" y="3045"/>
                    </a:lnTo>
                    <a:lnTo>
                      <a:pt x="1528" y="3072"/>
                    </a:lnTo>
                    <a:lnTo>
                      <a:pt x="1539" y="3101"/>
                    </a:lnTo>
                    <a:lnTo>
                      <a:pt x="1546" y="3131"/>
                    </a:lnTo>
                    <a:lnTo>
                      <a:pt x="1559" y="3231"/>
                    </a:lnTo>
                    <a:lnTo>
                      <a:pt x="1574" y="3329"/>
                    </a:lnTo>
                    <a:lnTo>
                      <a:pt x="1577" y="3338"/>
                    </a:lnTo>
                    <a:lnTo>
                      <a:pt x="1585" y="3344"/>
                    </a:lnTo>
                    <a:lnTo>
                      <a:pt x="1593" y="3346"/>
                    </a:lnTo>
                    <a:lnTo>
                      <a:pt x="1907" y="3346"/>
                    </a:lnTo>
                    <a:lnTo>
                      <a:pt x="1915" y="3344"/>
                    </a:lnTo>
                    <a:lnTo>
                      <a:pt x="1923" y="3338"/>
                    </a:lnTo>
                    <a:lnTo>
                      <a:pt x="1926" y="3329"/>
                    </a:lnTo>
                    <a:lnTo>
                      <a:pt x="1941" y="3230"/>
                    </a:lnTo>
                    <a:lnTo>
                      <a:pt x="1954" y="3131"/>
                    </a:lnTo>
                    <a:lnTo>
                      <a:pt x="1961" y="3101"/>
                    </a:lnTo>
                    <a:lnTo>
                      <a:pt x="1972" y="3072"/>
                    </a:lnTo>
                    <a:lnTo>
                      <a:pt x="1988" y="3045"/>
                    </a:lnTo>
                    <a:lnTo>
                      <a:pt x="2008" y="3023"/>
                    </a:lnTo>
                    <a:lnTo>
                      <a:pt x="2031" y="3004"/>
                    </a:lnTo>
                    <a:lnTo>
                      <a:pt x="2058" y="2988"/>
                    </a:lnTo>
                    <a:lnTo>
                      <a:pt x="2087" y="2977"/>
                    </a:lnTo>
                    <a:lnTo>
                      <a:pt x="2162" y="2954"/>
                    </a:lnTo>
                    <a:lnTo>
                      <a:pt x="2234" y="2926"/>
                    </a:lnTo>
                    <a:lnTo>
                      <a:pt x="2305" y="2894"/>
                    </a:lnTo>
                    <a:lnTo>
                      <a:pt x="2374" y="2858"/>
                    </a:lnTo>
                    <a:lnTo>
                      <a:pt x="2402" y="2845"/>
                    </a:lnTo>
                    <a:lnTo>
                      <a:pt x="2431" y="2837"/>
                    </a:lnTo>
                    <a:lnTo>
                      <a:pt x="2462" y="2835"/>
                    </a:lnTo>
                    <a:lnTo>
                      <a:pt x="2491" y="2837"/>
                    </a:lnTo>
                    <a:lnTo>
                      <a:pt x="2521" y="2843"/>
                    </a:lnTo>
                    <a:lnTo>
                      <a:pt x="2550" y="2856"/>
                    </a:lnTo>
                    <a:lnTo>
                      <a:pt x="2576" y="2873"/>
                    </a:lnTo>
                    <a:lnTo>
                      <a:pt x="2656" y="2934"/>
                    </a:lnTo>
                    <a:lnTo>
                      <a:pt x="2735" y="2993"/>
                    </a:lnTo>
                    <a:lnTo>
                      <a:pt x="2744" y="2997"/>
                    </a:lnTo>
                    <a:lnTo>
                      <a:pt x="2753" y="2996"/>
                    </a:lnTo>
                    <a:lnTo>
                      <a:pt x="2761" y="2991"/>
                    </a:lnTo>
                    <a:lnTo>
                      <a:pt x="2982" y="2769"/>
                    </a:lnTo>
                    <a:lnTo>
                      <a:pt x="2988" y="2761"/>
                    </a:lnTo>
                    <a:lnTo>
                      <a:pt x="2988" y="2752"/>
                    </a:lnTo>
                    <a:lnTo>
                      <a:pt x="2985" y="2743"/>
                    </a:lnTo>
                    <a:lnTo>
                      <a:pt x="2925" y="2663"/>
                    </a:lnTo>
                    <a:lnTo>
                      <a:pt x="2865" y="2584"/>
                    </a:lnTo>
                    <a:lnTo>
                      <a:pt x="2848" y="2557"/>
                    </a:lnTo>
                    <a:lnTo>
                      <a:pt x="2835" y="2528"/>
                    </a:lnTo>
                    <a:lnTo>
                      <a:pt x="2829" y="2498"/>
                    </a:lnTo>
                    <a:lnTo>
                      <a:pt x="2827" y="2469"/>
                    </a:lnTo>
                    <a:lnTo>
                      <a:pt x="2829" y="2438"/>
                    </a:lnTo>
                    <a:lnTo>
                      <a:pt x="2837" y="2409"/>
                    </a:lnTo>
                    <a:lnTo>
                      <a:pt x="2850" y="2380"/>
                    </a:lnTo>
                    <a:lnTo>
                      <a:pt x="2886" y="2311"/>
                    </a:lnTo>
                    <a:lnTo>
                      <a:pt x="2918" y="2240"/>
                    </a:lnTo>
                    <a:lnTo>
                      <a:pt x="2945" y="2168"/>
                    </a:lnTo>
                    <a:lnTo>
                      <a:pt x="2969" y="2093"/>
                    </a:lnTo>
                    <a:lnTo>
                      <a:pt x="2979" y="2063"/>
                    </a:lnTo>
                    <a:lnTo>
                      <a:pt x="2995" y="2037"/>
                    </a:lnTo>
                    <a:lnTo>
                      <a:pt x="3014" y="2013"/>
                    </a:lnTo>
                    <a:lnTo>
                      <a:pt x="3037" y="1993"/>
                    </a:lnTo>
                    <a:lnTo>
                      <a:pt x="3063" y="1977"/>
                    </a:lnTo>
                    <a:lnTo>
                      <a:pt x="3092" y="1967"/>
                    </a:lnTo>
                    <a:lnTo>
                      <a:pt x="3122" y="1959"/>
                    </a:lnTo>
                    <a:lnTo>
                      <a:pt x="3221" y="1946"/>
                    </a:lnTo>
                    <a:lnTo>
                      <a:pt x="3320" y="1932"/>
                    </a:lnTo>
                    <a:lnTo>
                      <a:pt x="3328" y="1928"/>
                    </a:lnTo>
                    <a:lnTo>
                      <a:pt x="3335" y="1921"/>
                    </a:lnTo>
                    <a:lnTo>
                      <a:pt x="3337" y="1912"/>
                    </a:lnTo>
                    <a:lnTo>
                      <a:pt x="3337" y="1598"/>
                    </a:lnTo>
                    <a:lnTo>
                      <a:pt x="3335" y="1589"/>
                    </a:lnTo>
                    <a:lnTo>
                      <a:pt x="3328" y="1582"/>
                    </a:lnTo>
                    <a:lnTo>
                      <a:pt x="3320" y="1578"/>
                    </a:lnTo>
                    <a:lnTo>
                      <a:pt x="3221" y="1564"/>
                    </a:lnTo>
                    <a:lnTo>
                      <a:pt x="3122" y="1551"/>
                    </a:lnTo>
                    <a:lnTo>
                      <a:pt x="3092" y="1543"/>
                    </a:lnTo>
                    <a:lnTo>
                      <a:pt x="3063" y="1533"/>
                    </a:lnTo>
                    <a:lnTo>
                      <a:pt x="3037" y="1517"/>
                    </a:lnTo>
                    <a:lnTo>
                      <a:pt x="3014" y="1497"/>
                    </a:lnTo>
                    <a:lnTo>
                      <a:pt x="2995" y="1473"/>
                    </a:lnTo>
                    <a:lnTo>
                      <a:pt x="2979" y="1447"/>
                    </a:lnTo>
                    <a:lnTo>
                      <a:pt x="2969" y="1417"/>
                    </a:lnTo>
                    <a:lnTo>
                      <a:pt x="2945" y="1342"/>
                    </a:lnTo>
                    <a:lnTo>
                      <a:pt x="2918" y="1270"/>
                    </a:lnTo>
                    <a:lnTo>
                      <a:pt x="2886" y="1199"/>
                    </a:lnTo>
                    <a:lnTo>
                      <a:pt x="2850" y="1130"/>
                    </a:lnTo>
                    <a:lnTo>
                      <a:pt x="2837" y="1101"/>
                    </a:lnTo>
                    <a:lnTo>
                      <a:pt x="2829" y="1072"/>
                    </a:lnTo>
                    <a:lnTo>
                      <a:pt x="2827" y="1041"/>
                    </a:lnTo>
                    <a:lnTo>
                      <a:pt x="2829" y="1012"/>
                    </a:lnTo>
                    <a:lnTo>
                      <a:pt x="2835" y="982"/>
                    </a:lnTo>
                    <a:lnTo>
                      <a:pt x="2848" y="953"/>
                    </a:lnTo>
                    <a:lnTo>
                      <a:pt x="2865" y="926"/>
                    </a:lnTo>
                    <a:lnTo>
                      <a:pt x="2925" y="847"/>
                    </a:lnTo>
                    <a:lnTo>
                      <a:pt x="2985" y="767"/>
                    </a:lnTo>
                    <a:lnTo>
                      <a:pt x="2988" y="758"/>
                    </a:lnTo>
                    <a:lnTo>
                      <a:pt x="2988" y="749"/>
                    </a:lnTo>
                    <a:lnTo>
                      <a:pt x="2982" y="741"/>
                    </a:lnTo>
                    <a:lnTo>
                      <a:pt x="2761" y="519"/>
                    </a:lnTo>
                    <a:lnTo>
                      <a:pt x="2753" y="514"/>
                    </a:lnTo>
                    <a:lnTo>
                      <a:pt x="2744" y="514"/>
                    </a:lnTo>
                    <a:lnTo>
                      <a:pt x="2735" y="517"/>
                    </a:lnTo>
                    <a:lnTo>
                      <a:pt x="2656" y="576"/>
                    </a:lnTo>
                    <a:lnTo>
                      <a:pt x="2576" y="637"/>
                    </a:lnTo>
                    <a:lnTo>
                      <a:pt x="2550" y="654"/>
                    </a:lnTo>
                    <a:lnTo>
                      <a:pt x="2521" y="667"/>
                    </a:lnTo>
                    <a:lnTo>
                      <a:pt x="2491" y="673"/>
                    </a:lnTo>
                    <a:lnTo>
                      <a:pt x="2462" y="675"/>
                    </a:lnTo>
                    <a:lnTo>
                      <a:pt x="2431" y="673"/>
                    </a:lnTo>
                    <a:lnTo>
                      <a:pt x="2402" y="665"/>
                    </a:lnTo>
                    <a:lnTo>
                      <a:pt x="2374" y="652"/>
                    </a:lnTo>
                    <a:lnTo>
                      <a:pt x="2305" y="616"/>
                    </a:lnTo>
                    <a:lnTo>
                      <a:pt x="2234" y="584"/>
                    </a:lnTo>
                    <a:lnTo>
                      <a:pt x="2162" y="556"/>
                    </a:lnTo>
                    <a:lnTo>
                      <a:pt x="2087" y="533"/>
                    </a:lnTo>
                    <a:lnTo>
                      <a:pt x="2058" y="522"/>
                    </a:lnTo>
                    <a:lnTo>
                      <a:pt x="2031" y="506"/>
                    </a:lnTo>
                    <a:lnTo>
                      <a:pt x="2008" y="487"/>
                    </a:lnTo>
                    <a:lnTo>
                      <a:pt x="1988" y="465"/>
                    </a:lnTo>
                    <a:lnTo>
                      <a:pt x="1972" y="438"/>
                    </a:lnTo>
                    <a:lnTo>
                      <a:pt x="1961" y="410"/>
                    </a:lnTo>
                    <a:lnTo>
                      <a:pt x="1954" y="379"/>
                    </a:lnTo>
                    <a:lnTo>
                      <a:pt x="1941" y="280"/>
                    </a:lnTo>
                    <a:lnTo>
                      <a:pt x="1926" y="181"/>
                    </a:lnTo>
                    <a:lnTo>
                      <a:pt x="1923" y="172"/>
                    </a:lnTo>
                    <a:lnTo>
                      <a:pt x="1915" y="166"/>
                    </a:lnTo>
                    <a:lnTo>
                      <a:pt x="1907" y="164"/>
                    </a:lnTo>
                    <a:lnTo>
                      <a:pt x="1593" y="164"/>
                    </a:lnTo>
                    <a:close/>
                    <a:moveTo>
                      <a:pt x="1593" y="0"/>
                    </a:moveTo>
                    <a:lnTo>
                      <a:pt x="1907" y="0"/>
                    </a:lnTo>
                    <a:lnTo>
                      <a:pt x="1940" y="3"/>
                    </a:lnTo>
                    <a:lnTo>
                      <a:pt x="1971" y="12"/>
                    </a:lnTo>
                    <a:lnTo>
                      <a:pt x="2000" y="26"/>
                    </a:lnTo>
                    <a:lnTo>
                      <a:pt x="2026" y="45"/>
                    </a:lnTo>
                    <a:lnTo>
                      <a:pt x="2048" y="68"/>
                    </a:lnTo>
                    <a:lnTo>
                      <a:pt x="2067" y="95"/>
                    </a:lnTo>
                    <a:lnTo>
                      <a:pt x="2080" y="124"/>
                    </a:lnTo>
                    <a:lnTo>
                      <a:pt x="2088" y="156"/>
                    </a:lnTo>
                    <a:lnTo>
                      <a:pt x="2102" y="256"/>
                    </a:lnTo>
                    <a:lnTo>
                      <a:pt x="2116" y="357"/>
                    </a:lnTo>
                    <a:lnTo>
                      <a:pt x="2117" y="363"/>
                    </a:lnTo>
                    <a:lnTo>
                      <a:pt x="2119" y="367"/>
                    </a:lnTo>
                    <a:lnTo>
                      <a:pt x="2122" y="370"/>
                    </a:lnTo>
                    <a:lnTo>
                      <a:pt x="2125" y="373"/>
                    </a:lnTo>
                    <a:lnTo>
                      <a:pt x="2130" y="374"/>
                    </a:lnTo>
                    <a:lnTo>
                      <a:pt x="2215" y="401"/>
                    </a:lnTo>
                    <a:lnTo>
                      <a:pt x="2296" y="432"/>
                    </a:lnTo>
                    <a:lnTo>
                      <a:pt x="2377" y="468"/>
                    </a:lnTo>
                    <a:lnTo>
                      <a:pt x="2454" y="509"/>
                    </a:lnTo>
                    <a:lnTo>
                      <a:pt x="2462" y="512"/>
                    </a:lnTo>
                    <a:lnTo>
                      <a:pt x="2469" y="512"/>
                    </a:lnTo>
                    <a:lnTo>
                      <a:pt x="2477" y="507"/>
                    </a:lnTo>
                    <a:lnTo>
                      <a:pt x="2557" y="446"/>
                    </a:lnTo>
                    <a:lnTo>
                      <a:pt x="2638" y="385"/>
                    </a:lnTo>
                    <a:lnTo>
                      <a:pt x="2663" y="369"/>
                    </a:lnTo>
                    <a:lnTo>
                      <a:pt x="2690" y="358"/>
                    </a:lnTo>
                    <a:lnTo>
                      <a:pt x="2718" y="352"/>
                    </a:lnTo>
                    <a:lnTo>
                      <a:pt x="2746" y="350"/>
                    </a:lnTo>
                    <a:lnTo>
                      <a:pt x="2775" y="352"/>
                    </a:lnTo>
                    <a:lnTo>
                      <a:pt x="2803" y="358"/>
                    </a:lnTo>
                    <a:lnTo>
                      <a:pt x="2830" y="369"/>
                    </a:lnTo>
                    <a:lnTo>
                      <a:pt x="2854" y="384"/>
                    </a:lnTo>
                    <a:lnTo>
                      <a:pt x="2876" y="403"/>
                    </a:lnTo>
                    <a:lnTo>
                      <a:pt x="3098" y="625"/>
                    </a:lnTo>
                    <a:lnTo>
                      <a:pt x="3117" y="648"/>
                    </a:lnTo>
                    <a:lnTo>
                      <a:pt x="3132" y="672"/>
                    </a:lnTo>
                    <a:lnTo>
                      <a:pt x="3143" y="699"/>
                    </a:lnTo>
                    <a:lnTo>
                      <a:pt x="3149" y="728"/>
                    </a:lnTo>
                    <a:lnTo>
                      <a:pt x="3151" y="756"/>
                    </a:lnTo>
                    <a:lnTo>
                      <a:pt x="3149" y="784"/>
                    </a:lnTo>
                    <a:lnTo>
                      <a:pt x="3143" y="813"/>
                    </a:lnTo>
                    <a:lnTo>
                      <a:pt x="3132" y="839"/>
                    </a:lnTo>
                    <a:lnTo>
                      <a:pt x="3116" y="865"/>
                    </a:lnTo>
                    <a:lnTo>
                      <a:pt x="3056" y="946"/>
                    </a:lnTo>
                    <a:lnTo>
                      <a:pt x="2994" y="1026"/>
                    </a:lnTo>
                    <a:lnTo>
                      <a:pt x="2990" y="1034"/>
                    </a:lnTo>
                    <a:lnTo>
                      <a:pt x="2990" y="1041"/>
                    </a:lnTo>
                    <a:lnTo>
                      <a:pt x="2992" y="1049"/>
                    </a:lnTo>
                    <a:lnTo>
                      <a:pt x="3033" y="1126"/>
                    </a:lnTo>
                    <a:lnTo>
                      <a:pt x="3069" y="1207"/>
                    </a:lnTo>
                    <a:lnTo>
                      <a:pt x="3100" y="1289"/>
                    </a:lnTo>
                    <a:lnTo>
                      <a:pt x="3127" y="1374"/>
                    </a:lnTo>
                    <a:lnTo>
                      <a:pt x="3128" y="1378"/>
                    </a:lnTo>
                    <a:lnTo>
                      <a:pt x="3131" y="1382"/>
                    </a:lnTo>
                    <a:lnTo>
                      <a:pt x="3134" y="1385"/>
                    </a:lnTo>
                    <a:lnTo>
                      <a:pt x="3138" y="1387"/>
                    </a:lnTo>
                    <a:lnTo>
                      <a:pt x="3144" y="1388"/>
                    </a:lnTo>
                    <a:lnTo>
                      <a:pt x="3244" y="1402"/>
                    </a:lnTo>
                    <a:lnTo>
                      <a:pt x="3344" y="1416"/>
                    </a:lnTo>
                    <a:lnTo>
                      <a:pt x="3376" y="1424"/>
                    </a:lnTo>
                    <a:lnTo>
                      <a:pt x="3406" y="1437"/>
                    </a:lnTo>
                    <a:lnTo>
                      <a:pt x="3432" y="1456"/>
                    </a:lnTo>
                    <a:lnTo>
                      <a:pt x="3455" y="1478"/>
                    </a:lnTo>
                    <a:lnTo>
                      <a:pt x="3475" y="1504"/>
                    </a:lnTo>
                    <a:lnTo>
                      <a:pt x="3488" y="1534"/>
                    </a:lnTo>
                    <a:lnTo>
                      <a:pt x="3497" y="1565"/>
                    </a:lnTo>
                    <a:lnTo>
                      <a:pt x="3500" y="1598"/>
                    </a:lnTo>
                    <a:lnTo>
                      <a:pt x="3500" y="1912"/>
                    </a:lnTo>
                    <a:lnTo>
                      <a:pt x="3497" y="1945"/>
                    </a:lnTo>
                    <a:lnTo>
                      <a:pt x="3488" y="1976"/>
                    </a:lnTo>
                    <a:lnTo>
                      <a:pt x="3475" y="2006"/>
                    </a:lnTo>
                    <a:lnTo>
                      <a:pt x="3455" y="2032"/>
                    </a:lnTo>
                    <a:lnTo>
                      <a:pt x="3432" y="2054"/>
                    </a:lnTo>
                    <a:lnTo>
                      <a:pt x="3406" y="2073"/>
                    </a:lnTo>
                    <a:lnTo>
                      <a:pt x="3376" y="2086"/>
                    </a:lnTo>
                    <a:lnTo>
                      <a:pt x="3344" y="2094"/>
                    </a:lnTo>
                    <a:lnTo>
                      <a:pt x="3244" y="2108"/>
                    </a:lnTo>
                    <a:lnTo>
                      <a:pt x="3144" y="2122"/>
                    </a:lnTo>
                    <a:lnTo>
                      <a:pt x="3138" y="2123"/>
                    </a:lnTo>
                    <a:lnTo>
                      <a:pt x="3134" y="2125"/>
                    </a:lnTo>
                    <a:lnTo>
                      <a:pt x="3131" y="2128"/>
                    </a:lnTo>
                    <a:lnTo>
                      <a:pt x="3128" y="2132"/>
                    </a:lnTo>
                    <a:lnTo>
                      <a:pt x="3127" y="2136"/>
                    </a:lnTo>
                    <a:lnTo>
                      <a:pt x="3100" y="2221"/>
                    </a:lnTo>
                    <a:lnTo>
                      <a:pt x="3069" y="2303"/>
                    </a:lnTo>
                    <a:lnTo>
                      <a:pt x="3033" y="2384"/>
                    </a:lnTo>
                    <a:lnTo>
                      <a:pt x="2992" y="2461"/>
                    </a:lnTo>
                    <a:lnTo>
                      <a:pt x="2990" y="2469"/>
                    </a:lnTo>
                    <a:lnTo>
                      <a:pt x="2990" y="2476"/>
                    </a:lnTo>
                    <a:lnTo>
                      <a:pt x="2994" y="2484"/>
                    </a:lnTo>
                    <a:lnTo>
                      <a:pt x="3056" y="2564"/>
                    </a:lnTo>
                    <a:lnTo>
                      <a:pt x="3116" y="2645"/>
                    </a:lnTo>
                    <a:lnTo>
                      <a:pt x="3132" y="2671"/>
                    </a:lnTo>
                    <a:lnTo>
                      <a:pt x="3143" y="2697"/>
                    </a:lnTo>
                    <a:lnTo>
                      <a:pt x="3149" y="2726"/>
                    </a:lnTo>
                    <a:lnTo>
                      <a:pt x="3151" y="2754"/>
                    </a:lnTo>
                    <a:lnTo>
                      <a:pt x="3149" y="2782"/>
                    </a:lnTo>
                    <a:lnTo>
                      <a:pt x="3143" y="2810"/>
                    </a:lnTo>
                    <a:lnTo>
                      <a:pt x="3132" y="2838"/>
                    </a:lnTo>
                    <a:lnTo>
                      <a:pt x="3117" y="2862"/>
                    </a:lnTo>
                    <a:lnTo>
                      <a:pt x="3098" y="2885"/>
                    </a:lnTo>
                    <a:lnTo>
                      <a:pt x="2876" y="3107"/>
                    </a:lnTo>
                    <a:lnTo>
                      <a:pt x="2854" y="3126"/>
                    </a:lnTo>
                    <a:lnTo>
                      <a:pt x="2830" y="3141"/>
                    </a:lnTo>
                    <a:lnTo>
                      <a:pt x="2802" y="3152"/>
                    </a:lnTo>
                    <a:lnTo>
                      <a:pt x="2775" y="3158"/>
                    </a:lnTo>
                    <a:lnTo>
                      <a:pt x="2746" y="3160"/>
                    </a:lnTo>
                    <a:lnTo>
                      <a:pt x="2718" y="3158"/>
                    </a:lnTo>
                    <a:lnTo>
                      <a:pt x="2690" y="3152"/>
                    </a:lnTo>
                    <a:lnTo>
                      <a:pt x="2663" y="3141"/>
                    </a:lnTo>
                    <a:lnTo>
                      <a:pt x="2638" y="3125"/>
                    </a:lnTo>
                    <a:lnTo>
                      <a:pt x="2557" y="3064"/>
                    </a:lnTo>
                    <a:lnTo>
                      <a:pt x="2477" y="3003"/>
                    </a:lnTo>
                    <a:lnTo>
                      <a:pt x="2469" y="2998"/>
                    </a:lnTo>
                    <a:lnTo>
                      <a:pt x="2462" y="2998"/>
                    </a:lnTo>
                    <a:lnTo>
                      <a:pt x="2454" y="3001"/>
                    </a:lnTo>
                    <a:lnTo>
                      <a:pt x="2377" y="3042"/>
                    </a:lnTo>
                    <a:lnTo>
                      <a:pt x="2296" y="3078"/>
                    </a:lnTo>
                    <a:lnTo>
                      <a:pt x="2215" y="3109"/>
                    </a:lnTo>
                    <a:lnTo>
                      <a:pt x="2130" y="3136"/>
                    </a:lnTo>
                    <a:lnTo>
                      <a:pt x="2125" y="3137"/>
                    </a:lnTo>
                    <a:lnTo>
                      <a:pt x="2122" y="3140"/>
                    </a:lnTo>
                    <a:lnTo>
                      <a:pt x="2119" y="3143"/>
                    </a:lnTo>
                    <a:lnTo>
                      <a:pt x="2117" y="3147"/>
                    </a:lnTo>
                    <a:lnTo>
                      <a:pt x="2116" y="3153"/>
                    </a:lnTo>
                    <a:lnTo>
                      <a:pt x="2102" y="3254"/>
                    </a:lnTo>
                    <a:lnTo>
                      <a:pt x="2088" y="3354"/>
                    </a:lnTo>
                    <a:lnTo>
                      <a:pt x="2080" y="3386"/>
                    </a:lnTo>
                    <a:lnTo>
                      <a:pt x="2067" y="3415"/>
                    </a:lnTo>
                    <a:lnTo>
                      <a:pt x="2048" y="3442"/>
                    </a:lnTo>
                    <a:lnTo>
                      <a:pt x="2026" y="3465"/>
                    </a:lnTo>
                    <a:lnTo>
                      <a:pt x="2000" y="3484"/>
                    </a:lnTo>
                    <a:lnTo>
                      <a:pt x="1971" y="3498"/>
                    </a:lnTo>
                    <a:lnTo>
                      <a:pt x="1940" y="3507"/>
                    </a:lnTo>
                    <a:lnTo>
                      <a:pt x="1907" y="3510"/>
                    </a:lnTo>
                    <a:lnTo>
                      <a:pt x="1593" y="3510"/>
                    </a:lnTo>
                    <a:lnTo>
                      <a:pt x="1560" y="3507"/>
                    </a:lnTo>
                    <a:lnTo>
                      <a:pt x="1529" y="3498"/>
                    </a:lnTo>
                    <a:lnTo>
                      <a:pt x="1500" y="3484"/>
                    </a:lnTo>
                    <a:lnTo>
                      <a:pt x="1474" y="3465"/>
                    </a:lnTo>
                    <a:lnTo>
                      <a:pt x="1452" y="3442"/>
                    </a:lnTo>
                    <a:lnTo>
                      <a:pt x="1433" y="3415"/>
                    </a:lnTo>
                    <a:lnTo>
                      <a:pt x="1420" y="3386"/>
                    </a:lnTo>
                    <a:lnTo>
                      <a:pt x="1412" y="3354"/>
                    </a:lnTo>
                    <a:lnTo>
                      <a:pt x="1398" y="3254"/>
                    </a:lnTo>
                    <a:lnTo>
                      <a:pt x="1384" y="3153"/>
                    </a:lnTo>
                    <a:lnTo>
                      <a:pt x="1383" y="3147"/>
                    </a:lnTo>
                    <a:lnTo>
                      <a:pt x="1381" y="3143"/>
                    </a:lnTo>
                    <a:lnTo>
                      <a:pt x="1378" y="3140"/>
                    </a:lnTo>
                    <a:lnTo>
                      <a:pt x="1375" y="3137"/>
                    </a:lnTo>
                    <a:lnTo>
                      <a:pt x="1370" y="3136"/>
                    </a:lnTo>
                    <a:lnTo>
                      <a:pt x="1285" y="3109"/>
                    </a:lnTo>
                    <a:lnTo>
                      <a:pt x="1204" y="3078"/>
                    </a:lnTo>
                    <a:lnTo>
                      <a:pt x="1123" y="3042"/>
                    </a:lnTo>
                    <a:lnTo>
                      <a:pt x="1046" y="3001"/>
                    </a:lnTo>
                    <a:lnTo>
                      <a:pt x="1038" y="2998"/>
                    </a:lnTo>
                    <a:lnTo>
                      <a:pt x="1031" y="2998"/>
                    </a:lnTo>
                    <a:lnTo>
                      <a:pt x="1023" y="3003"/>
                    </a:lnTo>
                    <a:lnTo>
                      <a:pt x="943" y="3064"/>
                    </a:lnTo>
                    <a:lnTo>
                      <a:pt x="862" y="3125"/>
                    </a:lnTo>
                    <a:lnTo>
                      <a:pt x="837" y="3141"/>
                    </a:lnTo>
                    <a:lnTo>
                      <a:pt x="810" y="3152"/>
                    </a:lnTo>
                    <a:lnTo>
                      <a:pt x="782" y="3158"/>
                    </a:lnTo>
                    <a:lnTo>
                      <a:pt x="754" y="3161"/>
                    </a:lnTo>
                    <a:lnTo>
                      <a:pt x="725" y="3158"/>
                    </a:lnTo>
                    <a:lnTo>
                      <a:pt x="697" y="3152"/>
                    </a:lnTo>
                    <a:lnTo>
                      <a:pt x="670" y="3141"/>
                    </a:lnTo>
                    <a:lnTo>
                      <a:pt x="646" y="3126"/>
                    </a:lnTo>
                    <a:lnTo>
                      <a:pt x="624" y="3107"/>
                    </a:lnTo>
                    <a:lnTo>
                      <a:pt x="402" y="2885"/>
                    </a:lnTo>
                    <a:lnTo>
                      <a:pt x="383" y="2862"/>
                    </a:lnTo>
                    <a:lnTo>
                      <a:pt x="368" y="2838"/>
                    </a:lnTo>
                    <a:lnTo>
                      <a:pt x="357" y="2811"/>
                    </a:lnTo>
                    <a:lnTo>
                      <a:pt x="351" y="2782"/>
                    </a:lnTo>
                    <a:lnTo>
                      <a:pt x="348" y="2754"/>
                    </a:lnTo>
                    <a:lnTo>
                      <a:pt x="351" y="2726"/>
                    </a:lnTo>
                    <a:lnTo>
                      <a:pt x="357" y="2697"/>
                    </a:lnTo>
                    <a:lnTo>
                      <a:pt x="368" y="2671"/>
                    </a:lnTo>
                    <a:lnTo>
                      <a:pt x="384" y="2645"/>
                    </a:lnTo>
                    <a:lnTo>
                      <a:pt x="444" y="2564"/>
                    </a:lnTo>
                    <a:lnTo>
                      <a:pt x="506" y="2484"/>
                    </a:lnTo>
                    <a:lnTo>
                      <a:pt x="510" y="2476"/>
                    </a:lnTo>
                    <a:lnTo>
                      <a:pt x="510" y="2469"/>
                    </a:lnTo>
                    <a:lnTo>
                      <a:pt x="508" y="2461"/>
                    </a:lnTo>
                    <a:lnTo>
                      <a:pt x="467" y="2384"/>
                    </a:lnTo>
                    <a:lnTo>
                      <a:pt x="431" y="2303"/>
                    </a:lnTo>
                    <a:lnTo>
                      <a:pt x="400" y="2221"/>
                    </a:lnTo>
                    <a:lnTo>
                      <a:pt x="373" y="2136"/>
                    </a:lnTo>
                    <a:lnTo>
                      <a:pt x="372" y="2132"/>
                    </a:lnTo>
                    <a:lnTo>
                      <a:pt x="369" y="2128"/>
                    </a:lnTo>
                    <a:lnTo>
                      <a:pt x="366" y="2125"/>
                    </a:lnTo>
                    <a:lnTo>
                      <a:pt x="362" y="2123"/>
                    </a:lnTo>
                    <a:lnTo>
                      <a:pt x="356" y="2122"/>
                    </a:lnTo>
                    <a:lnTo>
                      <a:pt x="256" y="2108"/>
                    </a:lnTo>
                    <a:lnTo>
                      <a:pt x="156" y="2094"/>
                    </a:lnTo>
                    <a:lnTo>
                      <a:pt x="124" y="2086"/>
                    </a:lnTo>
                    <a:lnTo>
                      <a:pt x="94" y="2073"/>
                    </a:lnTo>
                    <a:lnTo>
                      <a:pt x="68" y="2054"/>
                    </a:lnTo>
                    <a:lnTo>
                      <a:pt x="45" y="2032"/>
                    </a:lnTo>
                    <a:lnTo>
                      <a:pt x="25" y="2006"/>
                    </a:lnTo>
                    <a:lnTo>
                      <a:pt x="12" y="1976"/>
                    </a:lnTo>
                    <a:lnTo>
                      <a:pt x="3" y="1945"/>
                    </a:lnTo>
                    <a:lnTo>
                      <a:pt x="0" y="1912"/>
                    </a:lnTo>
                    <a:lnTo>
                      <a:pt x="0" y="1598"/>
                    </a:lnTo>
                    <a:lnTo>
                      <a:pt x="3" y="1565"/>
                    </a:lnTo>
                    <a:lnTo>
                      <a:pt x="12" y="1534"/>
                    </a:lnTo>
                    <a:lnTo>
                      <a:pt x="25" y="1504"/>
                    </a:lnTo>
                    <a:lnTo>
                      <a:pt x="45" y="1478"/>
                    </a:lnTo>
                    <a:lnTo>
                      <a:pt x="68" y="1456"/>
                    </a:lnTo>
                    <a:lnTo>
                      <a:pt x="94" y="1437"/>
                    </a:lnTo>
                    <a:lnTo>
                      <a:pt x="124" y="1424"/>
                    </a:lnTo>
                    <a:lnTo>
                      <a:pt x="156" y="1416"/>
                    </a:lnTo>
                    <a:lnTo>
                      <a:pt x="256" y="1402"/>
                    </a:lnTo>
                    <a:lnTo>
                      <a:pt x="356" y="1388"/>
                    </a:lnTo>
                    <a:lnTo>
                      <a:pt x="362" y="1387"/>
                    </a:lnTo>
                    <a:lnTo>
                      <a:pt x="366" y="1385"/>
                    </a:lnTo>
                    <a:lnTo>
                      <a:pt x="369" y="1382"/>
                    </a:lnTo>
                    <a:lnTo>
                      <a:pt x="372" y="1378"/>
                    </a:lnTo>
                    <a:lnTo>
                      <a:pt x="373" y="1374"/>
                    </a:lnTo>
                    <a:lnTo>
                      <a:pt x="400" y="1289"/>
                    </a:lnTo>
                    <a:lnTo>
                      <a:pt x="431" y="1207"/>
                    </a:lnTo>
                    <a:lnTo>
                      <a:pt x="467" y="1126"/>
                    </a:lnTo>
                    <a:lnTo>
                      <a:pt x="508" y="1049"/>
                    </a:lnTo>
                    <a:lnTo>
                      <a:pt x="510" y="1041"/>
                    </a:lnTo>
                    <a:lnTo>
                      <a:pt x="510" y="1034"/>
                    </a:lnTo>
                    <a:lnTo>
                      <a:pt x="506" y="1026"/>
                    </a:lnTo>
                    <a:lnTo>
                      <a:pt x="444" y="946"/>
                    </a:lnTo>
                    <a:lnTo>
                      <a:pt x="384" y="865"/>
                    </a:lnTo>
                    <a:lnTo>
                      <a:pt x="368" y="839"/>
                    </a:lnTo>
                    <a:lnTo>
                      <a:pt x="357" y="813"/>
                    </a:lnTo>
                    <a:lnTo>
                      <a:pt x="351" y="784"/>
                    </a:lnTo>
                    <a:lnTo>
                      <a:pt x="348" y="756"/>
                    </a:lnTo>
                    <a:lnTo>
                      <a:pt x="351" y="728"/>
                    </a:lnTo>
                    <a:lnTo>
                      <a:pt x="357" y="700"/>
                    </a:lnTo>
                    <a:lnTo>
                      <a:pt x="368" y="672"/>
                    </a:lnTo>
                    <a:lnTo>
                      <a:pt x="383" y="648"/>
                    </a:lnTo>
                    <a:lnTo>
                      <a:pt x="402" y="625"/>
                    </a:lnTo>
                    <a:lnTo>
                      <a:pt x="624" y="403"/>
                    </a:lnTo>
                    <a:lnTo>
                      <a:pt x="646" y="384"/>
                    </a:lnTo>
                    <a:lnTo>
                      <a:pt x="670" y="369"/>
                    </a:lnTo>
                    <a:lnTo>
                      <a:pt x="697" y="358"/>
                    </a:lnTo>
                    <a:lnTo>
                      <a:pt x="725" y="352"/>
                    </a:lnTo>
                    <a:lnTo>
                      <a:pt x="754" y="350"/>
                    </a:lnTo>
                    <a:lnTo>
                      <a:pt x="782" y="352"/>
                    </a:lnTo>
                    <a:lnTo>
                      <a:pt x="810" y="358"/>
                    </a:lnTo>
                    <a:lnTo>
                      <a:pt x="837" y="369"/>
                    </a:lnTo>
                    <a:lnTo>
                      <a:pt x="862" y="385"/>
                    </a:lnTo>
                    <a:lnTo>
                      <a:pt x="943" y="446"/>
                    </a:lnTo>
                    <a:lnTo>
                      <a:pt x="1023" y="507"/>
                    </a:lnTo>
                    <a:lnTo>
                      <a:pt x="1031" y="512"/>
                    </a:lnTo>
                    <a:lnTo>
                      <a:pt x="1038" y="512"/>
                    </a:lnTo>
                    <a:lnTo>
                      <a:pt x="1046" y="509"/>
                    </a:lnTo>
                    <a:lnTo>
                      <a:pt x="1123" y="468"/>
                    </a:lnTo>
                    <a:lnTo>
                      <a:pt x="1204" y="432"/>
                    </a:lnTo>
                    <a:lnTo>
                      <a:pt x="1285" y="401"/>
                    </a:lnTo>
                    <a:lnTo>
                      <a:pt x="1370" y="374"/>
                    </a:lnTo>
                    <a:lnTo>
                      <a:pt x="1375" y="373"/>
                    </a:lnTo>
                    <a:lnTo>
                      <a:pt x="1378" y="370"/>
                    </a:lnTo>
                    <a:lnTo>
                      <a:pt x="1381" y="367"/>
                    </a:lnTo>
                    <a:lnTo>
                      <a:pt x="1383" y="363"/>
                    </a:lnTo>
                    <a:lnTo>
                      <a:pt x="1384" y="357"/>
                    </a:lnTo>
                    <a:lnTo>
                      <a:pt x="1398" y="256"/>
                    </a:lnTo>
                    <a:lnTo>
                      <a:pt x="1412" y="156"/>
                    </a:lnTo>
                    <a:lnTo>
                      <a:pt x="1420" y="124"/>
                    </a:lnTo>
                    <a:lnTo>
                      <a:pt x="1433" y="95"/>
                    </a:lnTo>
                    <a:lnTo>
                      <a:pt x="1452" y="68"/>
                    </a:lnTo>
                    <a:lnTo>
                      <a:pt x="1474" y="45"/>
                    </a:lnTo>
                    <a:lnTo>
                      <a:pt x="1500" y="26"/>
                    </a:lnTo>
                    <a:lnTo>
                      <a:pt x="1529" y="12"/>
                    </a:lnTo>
                    <a:lnTo>
                      <a:pt x="1560" y="3"/>
                    </a:lnTo>
                    <a:lnTo>
                      <a:pt x="1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24">
                <a:extLst>
                  <a:ext uri="{FF2B5EF4-FFF2-40B4-BE49-F238E27FC236}">
                    <a16:creationId xmlns:a16="http://schemas.microsoft.com/office/drawing/2014/main" id="{6EE5170F-46C6-6B1C-6117-3B26A2040D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73938" y="2844800"/>
                <a:ext cx="241300" cy="242887"/>
              </a:xfrm>
              <a:custGeom>
                <a:avLst/>
                <a:gdLst>
                  <a:gd name="T0" fmla="*/ 639 w 1518"/>
                  <a:gd name="T1" fmla="*/ 176 h 1524"/>
                  <a:gd name="T2" fmla="*/ 475 w 1518"/>
                  <a:gd name="T3" fmla="*/ 237 h 1524"/>
                  <a:gd name="T4" fmla="*/ 338 w 1518"/>
                  <a:gd name="T5" fmla="*/ 340 h 1524"/>
                  <a:gd name="T6" fmla="*/ 235 w 1518"/>
                  <a:gd name="T7" fmla="*/ 477 h 1524"/>
                  <a:gd name="T8" fmla="*/ 175 w 1518"/>
                  <a:gd name="T9" fmla="*/ 642 h 1524"/>
                  <a:gd name="T10" fmla="*/ 166 w 1518"/>
                  <a:gd name="T11" fmla="*/ 823 h 1524"/>
                  <a:gd name="T12" fmla="*/ 210 w 1518"/>
                  <a:gd name="T13" fmla="*/ 995 h 1524"/>
                  <a:gd name="T14" fmla="*/ 299 w 1518"/>
                  <a:gd name="T15" fmla="*/ 1142 h 1524"/>
                  <a:gd name="T16" fmla="*/ 426 w 1518"/>
                  <a:gd name="T17" fmla="*/ 1258 h 1524"/>
                  <a:gd name="T18" fmla="*/ 582 w 1518"/>
                  <a:gd name="T19" fmla="*/ 1333 h 1524"/>
                  <a:gd name="T20" fmla="*/ 759 w 1518"/>
                  <a:gd name="T21" fmla="*/ 1360 h 1524"/>
                  <a:gd name="T22" fmla="*/ 936 w 1518"/>
                  <a:gd name="T23" fmla="*/ 1333 h 1524"/>
                  <a:gd name="T24" fmla="*/ 1092 w 1518"/>
                  <a:gd name="T25" fmla="*/ 1258 h 1524"/>
                  <a:gd name="T26" fmla="*/ 1219 w 1518"/>
                  <a:gd name="T27" fmla="*/ 1142 h 1524"/>
                  <a:gd name="T28" fmla="*/ 1308 w 1518"/>
                  <a:gd name="T29" fmla="*/ 995 h 1524"/>
                  <a:gd name="T30" fmla="*/ 1352 w 1518"/>
                  <a:gd name="T31" fmla="*/ 823 h 1524"/>
                  <a:gd name="T32" fmla="*/ 1343 w 1518"/>
                  <a:gd name="T33" fmla="*/ 642 h 1524"/>
                  <a:gd name="T34" fmla="*/ 1283 w 1518"/>
                  <a:gd name="T35" fmla="*/ 477 h 1524"/>
                  <a:gd name="T36" fmla="*/ 1180 w 1518"/>
                  <a:gd name="T37" fmla="*/ 340 h 1524"/>
                  <a:gd name="T38" fmla="*/ 1043 w 1518"/>
                  <a:gd name="T39" fmla="*/ 237 h 1524"/>
                  <a:gd name="T40" fmla="*/ 879 w 1518"/>
                  <a:gd name="T41" fmla="*/ 176 h 1524"/>
                  <a:gd name="T42" fmla="*/ 759 w 1518"/>
                  <a:gd name="T43" fmla="*/ 0 h 1524"/>
                  <a:gd name="T44" fmla="*/ 961 w 1518"/>
                  <a:gd name="T45" fmla="*/ 27 h 1524"/>
                  <a:gd name="T46" fmla="*/ 1142 w 1518"/>
                  <a:gd name="T47" fmla="*/ 105 h 1524"/>
                  <a:gd name="T48" fmla="*/ 1296 w 1518"/>
                  <a:gd name="T49" fmla="*/ 224 h 1524"/>
                  <a:gd name="T50" fmla="*/ 1414 w 1518"/>
                  <a:gd name="T51" fmla="*/ 378 h 1524"/>
                  <a:gd name="T52" fmla="*/ 1492 w 1518"/>
                  <a:gd name="T53" fmla="*/ 560 h 1524"/>
                  <a:gd name="T54" fmla="*/ 1518 w 1518"/>
                  <a:gd name="T55" fmla="*/ 762 h 1524"/>
                  <a:gd name="T56" fmla="*/ 1492 w 1518"/>
                  <a:gd name="T57" fmla="*/ 964 h 1524"/>
                  <a:gd name="T58" fmla="*/ 1414 w 1518"/>
                  <a:gd name="T59" fmla="*/ 1146 h 1524"/>
                  <a:gd name="T60" fmla="*/ 1296 w 1518"/>
                  <a:gd name="T61" fmla="*/ 1300 h 1524"/>
                  <a:gd name="T62" fmla="*/ 1142 w 1518"/>
                  <a:gd name="T63" fmla="*/ 1419 h 1524"/>
                  <a:gd name="T64" fmla="*/ 961 w 1518"/>
                  <a:gd name="T65" fmla="*/ 1497 h 1524"/>
                  <a:gd name="T66" fmla="*/ 759 w 1518"/>
                  <a:gd name="T67" fmla="*/ 1524 h 1524"/>
                  <a:gd name="T68" fmla="*/ 557 w 1518"/>
                  <a:gd name="T69" fmla="*/ 1497 h 1524"/>
                  <a:gd name="T70" fmla="*/ 376 w 1518"/>
                  <a:gd name="T71" fmla="*/ 1419 h 1524"/>
                  <a:gd name="T72" fmla="*/ 222 w 1518"/>
                  <a:gd name="T73" fmla="*/ 1300 h 1524"/>
                  <a:gd name="T74" fmla="*/ 104 w 1518"/>
                  <a:gd name="T75" fmla="*/ 1146 h 1524"/>
                  <a:gd name="T76" fmla="*/ 26 w 1518"/>
                  <a:gd name="T77" fmla="*/ 964 h 1524"/>
                  <a:gd name="T78" fmla="*/ 0 w 1518"/>
                  <a:gd name="T79" fmla="*/ 762 h 1524"/>
                  <a:gd name="T80" fmla="*/ 26 w 1518"/>
                  <a:gd name="T81" fmla="*/ 560 h 1524"/>
                  <a:gd name="T82" fmla="*/ 104 w 1518"/>
                  <a:gd name="T83" fmla="*/ 378 h 1524"/>
                  <a:gd name="T84" fmla="*/ 222 w 1518"/>
                  <a:gd name="T85" fmla="*/ 224 h 1524"/>
                  <a:gd name="T86" fmla="*/ 376 w 1518"/>
                  <a:gd name="T87" fmla="*/ 105 h 1524"/>
                  <a:gd name="T88" fmla="*/ 557 w 1518"/>
                  <a:gd name="T89" fmla="*/ 27 h 1524"/>
                  <a:gd name="T90" fmla="*/ 759 w 1518"/>
                  <a:gd name="T91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18" h="1524">
                    <a:moveTo>
                      <a:pt x="759" y="164"/>
                    </a:moveTo>
                    <a:lnTo>
                      <a:pt x="699" y="167"/>
                    </a:lnTo>
                    <a:lnTo>
                      <a:pt x="639" y="176"/>
                    </a:lnTo>
                    <a:lnTo>
                      <a:pt x="582" y="191"/>
                    </a:lnTo>
                    <a:lnTo>
                      <a:pt x="527" y="211"/>
                    </a:lnTo>
                    <a:lnTo>
                      <a:pt x="475" y="237"/>
                    </a:lnTo>
                    <a:lnTo>
                      <a:pt x="426" y="266"/>
                    </a:lnTo>
                    <a:lnTo>
                      <a:pt x="380" y="300"/>
                    </a:lnTo>
                    <a:lnTo>
                      <a:pt x="338" y="340"/>
                    </a:lnTo>
                    <a:lnTo>
                      <a:pt x="299" y="382"/>
                    </a:lnTo>
                    <a:lnTo>
                      <a:pt x="265" y="428"/>
                    </a:lnTo>
                    <a:lnTo>
                      <a:pt x="235" y="477"/>
                    </a:lnTo>
                    <a:lnTo>
                      <a:pt x="210" y="529"/>
                    </a:lnTo>
                    <a:lnTo>
                      <a:pt x="189" y="584"/>
                    </a:lnTo>
                    <a:lnTo>
                      <a:pt x="175" y="642"/>
                    </a:lnTo>
                    <a:lnTo>
                      <a:pt x="166" y="701"/>
                    </a:lnTo>
                    <a:lnTo>
                      <a:pt x="163" y="762"/>
                    </a:lnTo>
                    <a:lnTo>
                      <a:pt x="166" y="823"/>
                    </a:lnTo>
                    <a:lnTo>
                      <a:pt x="175" y="882"/>
                    </a:lnTo>
                    <a:lnTo>
                      <a:pt x="189" y="940"/>
                    </a:lnTo>
                    <a:lnTo>
                      <a:pt x="210" y="995"/>
                    </a:lnTo>
                    <a:lnTo>
                      <a:pt x="235" y="1047"/>
                    </a:lnTo>
                    <a:lnTo>
                      <a:pt x="265" y="1096"/>
                    </a:lnTo>
                    <a:lnTo>
                      <a:pt x="299" y="1142"/>
                    </a:lnTo>
                    <a:lnTo>
                      <a:pt x="338" y="1184"/>
                    </a:lnTo>
                    <a:lnTo>
                      <a:pt x="380" y="1224"/>
                    </a:lnTo>
                    <a:lnTo>
                      <a:pt x="426" y="1258"/>
                    </a:lnTo>
                    <a:lnTo>
                      <a:pt x="475" y="1287"/>
                    </a:lnTo>
                    <a:lnTo>
                      <a:pt x="527" y="1313"/>
                    </a:lnTo>
                    <a:lnTo>
                      <a:pt x="582" y="1333"/>
                    </a:lnTo>
                    <a:lnTo>
                      <a:pt x="639" y="1348"/>
                    </a:lnTo>
                    <a:lnTo>
                      <a:pt x="699" y="1357"/>
                    </a:lnTo>
                    <a:lnTo>
                      <a:pt x="759" y="1360"/>
                    </a:lnTo>
                    <a:lnTo>
                      <a:pt x="819" y="1357"/>
                    </a:lnTo>
                    <a:lnTo>
                      <a:pt x="879" y="1348"/>
                    </a:lnTo>
                    <a:lnTo>
                      <a:pt x="936" y="1333"/>
                    </a:lnTo>
                    <a:lnTo>
                      <a:pt x="991" y="1313"/>
                    </a:lnTo>
                    <a:lnTo>
                      <a:pt x="1043" y="1287"/>
                    </a:lnTo>
                    <a:lnTo>
                      <a:pt x="1092" y="1258"/>
                    </a:lnTo>
                    <a:lnTo>
                      <a:pt x="1138" y="1224"/>
                    </a:lnTo>
                    <a:lnTo>
                      <a:pt x="1180" y="1184"/>
                    </a:lnTo>
                    <a:lnTo>
                      <a:pt x="1219" y="1142"/>
                    </a:lnTo>
                    <a:lnTo>
                      <a:pt x="1253" y="1096"/>
                    </a:lnTo>
                    <a:lnTo>
                      <a:pt x="1283" y="1047"/>
                    </a:lnTo>
                    <a:lnTo>
                      <a:pt x="1308" y="995"/>
                    </a:lnTo>
                    <a:lnTo>
                      <a:pt x="1329" y="940"/>
                    </a:lnTo>
                    <a:lnTo>
                      <a:pt x="1343" y="882"/>
                    </a:lnTo>
                    <a:lnTo>
                      <a:pt x="1352" y="823"/>
                    </a:lnTo>
                    <a:lnTo>
                      <a:pt x="1355" y="762"/>
                    </a:lnTo>
                    <a:lnTo>
                      <a:pt x="1352" y="701"/>
                    </a:lnTo>
                    <a:lnTo>
                      <a:pt x="1343" y="642"/>
                    </a:lnTo>
                    <a:lnTo>
                      <a:pt x="1329" y="584"/>
                    </a:lnTo>
                    <a:lnTo>
                      <a:pt x="1308" y="529"/>
                    </a:lnTo>
                    <a:lnTo>
                      <a:pt x="1283" y="477"/>
                    </a:lnTo>
                    <a:lnTo>
                      <a:pt x="1253" y="428"/>
                    </a:lnTo>
                    <a:lnTo>
                      <a:pt x="1219" y="382"/>
                    </a:lnTo>
                    <a:lnTo>
                      <a:pt x="1180" y="340"/>
                    </a:lnTo>
                    <a:lnTo>
                      <a:pt x="1138" y="300"/>
                    </a:lnTo>
                    <a:lnTo>
                      <a:pt x="1092" y="266"/>
                    </a:lnTo>
                    <a:lnTo>
                      <a:pt x="1043" y="237"/>
                    </a:lnTo>
                    <a:lnTo>
                      <a:pt x="991" y="211"/>
                    </a:lnTo>
                    <a:lnTo>
                      <a:pt x="936" y="191"/>
                    </a:lnTo>
                    <a:lnTo>
                      <a:pt x="879" y="176"/>
                    </a:lnTo>
                    <a:lnTo>
                      <a:pt x="819" y="167"/>
                    </a:lnTo>
                    <a:lnTo>
                      <a:pt x="759" y="164"/>
                    </a:lnTo>
                    <a:close/>
                    <a:moveTo>
                      <a:pt x="759" y="0"/>
                    </a:moveTo>
                    <a:lnTo>
                      <a:pt x="828" y="4"/>
                    </a:lnTo>
                    <a:lnTo>
                      <a:pt x="896" y="12"/>
                    </a:lnTo>
                    <a:lnTo>
                      <a:pt x="961" y="27"/>
                    </a:lnTo>
                    <a:lnTo>
                      <a:pt x="1024" y="48"/>
                    </a:lnTo>
                    <a:lnTo>
                      <a:pt x="1085" y="74"/>
                    </a:lnTo>
                    <a:lnTo>
                      <a:pt x="1142" y="105"/>
                    </a:lnTo>
                    <a:lnTo>
                      <a:pt x="1197" y="140"/>
                    </a:lnTo>
                    <a:lnTo>
                      <a:pt x="1248" y="179"/>
                    </a:lnTo>
                    <a:lnTo>
                      <a:pt x="1296" y="224"/>
                    </a:lnTo>
                    <a:lnTo>
                      <a:pt x="1340" y="272"/>
                    </a:lnTo>
                    <a:lnTo>
                      <a:pt x="1379" y="323"/>
                    </a:lnTo>
                    <a:lnTo>
                      <a:pt x="1414" y="378"/>
                    </a:lnTo>
                    <a:lnTo>
                      <a:pt x="1445" y="435"/>
                    </a:lnTo>
                    <a:lnTo>
                      <a:pt x="1471" y="496"/>
                    </a:lnTo>
                    <a:lnTo>
                      <a:pt x="1492" y="560"/>
                    </a:lnTo>
                    <a:lnTo>
                      <a:pt x="1507" y="625"/>
                    </a:lnTo>
                    <a:lnTo>
                      <a:pt x="1515" y="693"/>
                    </a:lnTo>
                    <a:lnTo>
                      <a:pt x="1518" y="762"/>
                    </a:lnTo>
                    <a:lnTo>
                      <a:pt x="1515" y="831"/>
                    </a:lnTo>
                    <a:lnTo>
                      <a:pt x="1507" y="899"/>
                    </a:lnTo>
                    <a:lnTo>
                      <a:pt x="1492" y="964"/>
                    </a:lnTo>
                    <a:lnTo>
                      <a:pt x="1471" y="1028"/>
                    </a:lnTo>
                    <a:lnTo>
                      <a:pt x="1445" y="1089"/>
                    </a:lnTo>
                    <a:lnTo>
                      <a:pt x="1414" y="1146"/>
                    </a:lnTo>
                    <a:lnTo>
                      <a:pt x="1379" y="1201"/>
                    </a:lnTo>
                    <a:lnTo>
                      <a:pt x="1340" y="1252"/>
                    </a:lnTo>
                    <a:lnTo>
                      <a:pt x="1296" y="1300"/>
                    </a:lnTo>
                    <a:lnTo>
                      <a:pt x="1248" y="1345"/>
                    </a:lnTo>
                    <a:lnTo>
                      <a:pt x="1197" y="1384"/>
                    </a:lnTo>
                    <a:lnTo>
                      <a:pt x="1142" y="1419"/>
                    </a:lnTo>
                    <a:lnTo>
                      <a:pt x="1085" y="1450"/>
                    </a:lnTo>
                    <a:lnTo>
                      <a:pt x="1024" y="1476"/>
                    </a:lnTo>
                    <a:lnTo>
                      <a:pt x="961" y="1497"/>
                    </a:lnTo>
                    <a:lnTo>
                      <a:pt x="896" y="1512"/>
                    </a:lnTo>
                    <a:lnTo>
                      <a:pt x="828" y="1520"/>
                    </a:lnTo>
                    <a:lnTo>
                      <a:pt x="759" y="1524"/>
                    </a:lnTo>
                    <a:lnTo>
                      <a:pt x="690" y="1520"/>
                    </a:lnTo>
                    <a:lnTo>
                      <a:pt x="622" y="1512"/>
                    </a:lnTo>
                    <a:lnTo>
                      <a:pt x="557" y="1497"/>
                    </a:lnTo>
                    <a:lnTo>
                      <a:pt x="494" y="1476"/>
                    </a:lnTo>
                    <a:lnTo>
                      <a:pt x="433" y="1450"/>
                    </a:lnTo>
                    <a:lnTo>
                      <a:pt x="376" y="1419"/>
                    </a:lnTo>
                    <a:lnTo>
                      <a:pt x="321" y="1384"/>
                    </a:lnTo>
                    <a:lnTo>
                      <a:pt x="270" y="1345"/>
                    </a:lnTo>
                    <a:lnTo>
                      <a:pt x="222" y="1300"/>
                    </a:lnTo>
                    <a:lnTo>
                      <a:pt x="178" y="1252"/>
                    </a:lnTo>
                    <a:lnTo>
                      <a:pt x="139" y="1201"/>
                    </a:lnTo>
                    <a:lnTo>
                      <a:pt x="104" y="1146"/>
                    </a:lnTo>
                    <a:lnTo>
                      <a:pt x="73" y="1089"/>
                    </a:lnTo>
                    <a:lnTo>
                      <a:pt x="47" y="1028"/>
                    </a:lnTo>
                    <a:lnTo>
                      <a:pt x="26" y="964"/>
                    </a:lnTo>
                    <a:lnTo>
                      <a:pt x="11" y="899"/>
                    </a:lnTo>
                    <a:lnTo>
                      <a:pt x="3" y="831"/>
                    </a:lnTo>
                    <a:lnTo>
                      <a:pt x="0" y="762"/>
                    </a:lnTo>
                    <a:lnTo>
                      <a:pt x="3" y="693"/>
                    </a:lnTo>
                    <a:lnTo>
                      <a:pt x="11" y="625"/>
                    </a:lnTo>
                    <a:lnTo>
                      <a:pt x="26" y="560"/>
                    </a:lnTo>
                    <a:lnTo>
                      <a:pt x="47" y="496"/>
                    </a:lnTo>
                    <a:lnTo>
                      <a:pt x="73" y="435"/>
                    </a:lnTo>
                    <a:lnTo>
                      <a:pt x="104" y="378"/>
                    </a:lnTo>
                    <a:lnTo>
                      <a:pt x="139" y="323"/>
                    </a:lnTo>
                    <a:lnTo>
                      <a:pt x="178" y="272"/>
                    </a:lnTo>
                    <a:lnTo>
                      <a:pt x="222" y="224"/>
                    </a:lnTo>
                    <a:lnTo>
                      <a:pt x="270" y="179"/>
                    </a:lnTo>
                    <a:lnTo>
                      <a:pt x="321" y="140"/>
                    </a:lnTo>
                    <a:lnTo>
                      <a:pt x="376" y="105"/>
                    </a:lnTo>
                    <a:lnTo>
                      <a:pt x="433" y="74"/>
                    </a:lnTo>
                    <a:lnTo>
                      <a:pt x="494" y="48"/>
                    </a:lnTo>
                    <a:lnTo>
                      <a:pt x="557" y="27"/>
                    </a:lnTo>
                    <a:lnTo>
                      <a:pt x="622" y="12"/>
                    </a:lnTo>
                    <a:lnTo>
                      <a:pt x="690" y="4"/>
                    </a:lnTo>
                    <a:lnTo>
                      <a:pt x="7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2661B88B-61EC-39A6-0B35-32673F910CC7}"/>
              </a:ext>
            </a:extLst>
          </p:cNvPr>
          <p:cNvSpPr txBox="1"/>
          <p:nvPr/>
        </p:nvSpPr>
        <p:spPr>
          <a:xfrm>
            <a:off x="8154052" y="1707956"/>
            <a:ext cx="3198167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5D987F5-1D14-E15D-FB01-1361570251D5}"/>
              </a:ext>
            </a:extLst>
          </p:cNvPr>
          <p:cNvSpPr txBox="1"/>
          <p:nvPr/>
        </p:nvSpPr>
        <p:spPr>
          <a:xfrm>
            <a:off x="802968" y="1242127"/>
            <a:ext cx="3198167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E0A0D1C-E020-084A-783B-55228A4E442C}"/>
              </a:ext>
            </a:extLst>
          </p:cNvPr>
          <p:cNvSpPr txBox="1"/>
          <p:nvPr/>
        </p:nvSpPr>
        <p:spPr>
          <a:xfrm>
            <a:off x="7681386" y="3709936"/>
            <a:ext cx="3198167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963362D-BA4D-8BC9-0E1C-808AB02A0FBF}"/>
              </a:ext>
            </a:extLst>
          </p:cNvPr>
          <p:cNvSpPr txBox="1"/>
          <p:nvPr/>
        </p:nvSpPr>
        <p:spPr>
          <a:xfrm>
            <a:off x="721124" y="2733439"/>
            <a:ext cx="3198167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243978A-7837-F12D-4794-88A7D1297700}"/>
              </a:ext>
            </a:extLst>
          </p:cNvPr>
          <p:cNvSpPr txBox="1"/>
          <p:nvPr/>
        </p:nvSpPr>
        <p:spPr>
          <a:xfrm>
            <a:off x="802968" y="4211013"/>
            <a:ext cx="3198167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330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75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75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76" grpId="0"/>
      <p:bldP spid="77" grpId="0"/>
      <p:bldP spid="78" grpId="0"/>
      <p:bldP spid="79" grpId="0"/>
      <p:bldP spid="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61FE4B-7989-F4AB-5EE1-FFEC2CAE7ABF}"/>
              </a:ext>
            </a:extLst>
          </p:cNvPr>
          <p:cNvSpPr txBox="1"/>
          <p:nvPr/>
        </p:nvSpPr>
        <p:spPr>
          <a:xfrm>
            <a:off x="0" y="2875002"/>
            <a:ext cx="7963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6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100E8C-9DEE-65D0-4ED8-3AF685F3E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670" y="2692276"/>
            <a:ext cx="1473448" cy="14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23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BB97F8-48FE-722C-3352-FE67602E0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8E6EF78-CC45-D105-1744-F27B46676E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FD4582-0227-4A55-3DAF-3A9A6A6C82FE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EED37-4E57-99BF-BD08-62F4C6A18C1C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821D4F-F66E-1148-5B25-D0FED939E68C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37DBF-2CCF-530F-64C0-5E1390CA50B7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89FCAE-B590-7F2C-7B6F-E8648C98413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71353C-BB87-D119-3881-459C4C50D12F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1E541-972F-098A-973C-D40E9C6A5701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50A8DA-131B-038D-E870-9A7CED5FABE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A5F88AB2-5547-4259-156B-20646E6B1D1F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B7B640-A60B-8127-F900-E4A1E61D0C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3BF853-D1FB-218F-427A-71CA5B6ABA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6513C6-0CA4-9DD9-516A-8BAA3BBA3BA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E1938B-5DD8-12A4-02D6-47DF074F37B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E59441D-4159-D34C-4EBB-68AE8077152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8697A30-B133-8CD2-BD4A-FAE0205EE63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6F902C1-DEEB-B6A5-4713-B2F62D97C1E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91D087-2A6A-7492-B626-5E0EE86FF7D4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B1185B0-025D-6F57-3309-627531C9FCCE}"/>
              </a:ext>
            </a:extLst>
          </p:cNvPr>
          <p:cNvSpPr txBox="1"/>
          <p:nvPr/>
        </p:nvSpPr>
        <p:spPr>
          <a:xfrm>
            <a:off x="658984" y="1285537"/>
            <a:ext cx="1103768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E6DDEA-A8E7-64D7-F87D-594A892B430C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482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BB97F8-48FE-722C-3352-FE67602E0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8E6EF78-CC45-D105-1744-F27B46676E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FD4582-0227-4A55-3DAF-3A9A6A6C82FE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EED37-4E57-99BF-BD08-62F4C6A18C1C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821D4F-F66E-1148-5B25-D0FED939E68C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37DBF-2CCF-530F-64C0-5E1390CA50B7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89FCAE-B590-7F2C-7B6F-E8648C98413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71353C-BB87-D119-3881-459C4C50D12F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1E541-972F-098A-973C-D40E9C6A5701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50A8DA-131B-038D-E870-9A7CED5FABE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A5F88AB2-5547-4259-156B-20646E6B1D1F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B7B640-A60B-8127-F900-E4A1E61D0C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3BF853-D1FB-218F-427A-71CA5B6ABA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6513C6-0CA4-9DD9-516A-8BAA3BBA3BA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E1938B-5DD8-12A4-02D6-47DF074F37B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E59441D-4159-D34C-4EBB-68AE8077152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8697A30-B133-8CD2-BD4A-FAE0205EE63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6F902C1-DEEB-B6A5-4713-B2F62D97C1E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91D087-2A6A-7492-B626-5E0EE86FF7D4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573336E-5E65-F14E-DE2F-25050A0402BA}"/>
              </a:ext>
            </a:extLst>
          </p:cNvPr>
          <p:cNvGrpSpPr/>
          <p:nvPr/>
        </p:nvGrpSpPr>
        <p:grpSpPr>
          <a:xfrm>
            <a:off x="830504" y="1430084"/>
            <a:ext cx="4272837" cy="4036913"/>
            <a:chOff x="704837" y="1358635"/>
            <a:chExt cx="5224564" cy="4936090"/>
          </a:xfrm>
        </p:grpSpPr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BF532A54-2B35-0BF9-029F-809DC020D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6147" y="2292529"/>
              <a:ext cx="3094526" cy="4002196"/>
            </a:xfrm>
            <a:custGeom>
              <a:avLst/>
              <a:gdLst>
                <a:gd name="T0" fmla="*/ 473 w 818"/>
                <a:gd name="T1" fmla="*/ 1058 h 1058"/>
                <a:gd name="T2" fmla="*/ 21 w 818"/>
                <a:gd name="T3" fmla="*/ 1058 h 1058"/>
                <a:gd name="T4" fmla="*/ 99 w 818"/>
                <a:gd name="T5" fmla="*/ 670 h 1058"/>
                <a:gd name="T6" fmla="*/ 99 w 818"/>
                <a:gd name="T7" fmla="*/ 638 h 1058"/>
                <a:gd name="T8" fmla="*/ 93 w 818"/>
                <a:gd name="T9" fmla="*/ 606 h 1058"/>
                <a:gd name="T10" fmla="*/ 16 w 818"/>
                <a:gd name="T11" fmla="*/ 278 h 1058"/>
                <a:gd name="T12" fmla="*/ 378 w 818"/>
                <a:gd name="T13" fmla="*/ 0 h 1058"/>
                <a:gd name="T14" fmla="*/ 680 w 818"/>
                <a:gd name="T15" fmla="*/ 142 h 1058"/>
                <a:gd name="T16" fmla="*/ 739 w 818"/>
                <a:gd name="T17" fmla="*/ 340 h 1058"/>
                <a:gd name="T18" fmla="*/ 764 w 818"/>
                <a:gd name="T19" fmla="*/ 485 h 1058"/>
                <a:gd name="T20" fmla="*/ 812 w 818"/>
                <a:gd name="T21" fmla="*/ 580 h 1058"/>
                <a:gd name="T22" fmla="*/ 760 w 818"/>
                <a:gd name="T23" fmla="*/ 608 h 1058"/>
                <a:gd name="T24" fmla="*/ 759 w 818"/>
                <a:gd name="T25" fmla="*/ 613 h 1058"/>
                <a:gd name="T26" fmla="*/ 758 w 818"/>
                <a:gd name="T27" fmla="*/ 628 h 1058"/>
                <a:gd name="T28" fmla="*/ 762 w 818"/>
                <a:gd name="T29" fmla="*/ 656 h 1058"/>
                <a:gd name="T30" fmla="*/ 763 w 818"/>
                <a:gd name="T31" fmla="*/ 672 h 1058"/>
                <a:gd name="T32" fmla="*/ 727 w 818"/>
                <a:gd name="T33" fmla="*/ 690 h 1058"/>
                <a:gd name="T34" fmla="*/ 753 w 818"/>
                <a:gd name="T35" fmla="*/ 713 h 1058"/>
                <a:gd name="T36" fmla="*/ 744 w 818"/>
                <a:gd name="T37" fmla="*/ 723 h 1058"/>
                <a:gd name="T38" fmla="*/ 710 w 818"/>
                <a:gd name="T39" fmla="*/ 755 h 1058"/>
                <a:gd name="T40" fmla="*/ 717 w 818"/>
                <a:gd name="T41" fmla="*/ 794 h 1058"/>
                <a:gd name="T42" fmla="*/ 713 w 818"/>
                <a:gd name="T43" fmla="*/ 842 h 1058"/>
                <a:gd name="T44" fmla="*/ 591 w 818"/>
                <a:gd name="T45" fmla="*/ 867 h 1058"/>
                <a:gd name="T46" fmla="*/ 513 w 818"/>
                <a:gd name="T47" fmla="*/ 843 h 1058"/>
                <a:gd name="T48" fmla="*/ 510 w 818"/>
                <a:gd name="T49" fmla="*/ 842 h 1058"/>
                <a:gd name="T50" fmla="*/ 491 w 818"/>
                <a:gd name="T51" fmla="*/ 910 h 1058"/>
                <a:gd name="T52" fmla="*/ 473 w 818"/>
                <a:gd name="T53" fmla="*/ 1058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8" h="1058">
                  <a:moveTo>
                    <a:pt x="473" y="1058"/>
                  </a:moveTo>
                  <a:cubicBezTo>
                    <a:pt x="21" y="1058"/>
                    <a:pt x="21" y="1058"/>
                    <a:pt x="21" y="1058"/>
                  </a:cubicBezTo>
                  <a:cubicBezTo>
                    <a:pt x="21" y="1058"/>
                    <a:pt x="96" y="727"/>
                    <a:pt x="99" y="670"/>
                  </a:cubicBezTo>
                  <a:cubicBezTo>
                    <a:pt x="99" y="659"/>
                    <a:pt x="99" y="648"/>
                    <a:pt x="99" y="638"/>
                  </a:cubicBezTo>
                  <a:cubicBezTo>
                    <a:pt x="98" y="626"/>
                    <a:pt x="96" y="615"/>
                    <a:pt x="93" y="606"/>
                  </a:cubicBezTo>
                  <a:cubicBezTo>
                    <a:pt x="77" y="555"/>
                    <a:pt x="0" y="385"/>
                    <a:pt x="16" y="278"/>
                  </a:cubicBezTo>
                  <a:cubicBezTo>
                    <a:pt x="33" y="170"/>
                    <a:pt x="138" y="0"/>
                    <a:pt x="378" y="0"/>
                  </a:cubicBezTo>
                  <a:cubicBezTo>
                    <a:pt x="570" y="0"/>
                    <a:pt x="662" y="114"/>
                    <a:pt x="680" y="142"/>
                  </a:cubicBezTo>
                  <a:cubicBezTo>
                    <a:pt x="713" y="192"/>
                    <a:pt x="739" y="297"/>
                    <a:pt x="739" y="340"/>
                  </a:cubicBezTo>
                  <a:cubicBezTo>
                    <a:pt x="739" y="382"/>
                    <a:pt x="734" y="441"/>
                    <a:pt x="764" y="485"/>
                  </a:cubicBezTo>
                  <a:cubicBezTo>
                    <a:pt x="795" y="529"/>
                    <a:pt x="818" y="564"/>
                    <a:pt x="812" y="580"/>
                  </a:cubicBezTo>
                  <a:cubicBezTo>
                    <a:pt x="806" y="595"/>
                    <a:pt x="782" y="606"/>
                    <a:pt x="760" y="608"/>
                  </a:cubicBezTo>
                  <a:cubicBezTo>
                    <a:pt x="759" y="610"/>
                    <a:pt x="759" y="611"/>
                    <a:pt x="759" y="613"/>
                  </a:cubicBezTo>
                  <a:cubicBezTo>
                    <a:pt x="758" y="617"/>
                    <a:pt x="758" y="623"/>
                    <a:pt x="758" y="628"/>
                  </a:cubicBezTo>
                  <a:cubicBezTo>
                    <a:pt x="759" y="638"/>
                    <a:pt x="761" y="648"/>
                    <a:pt x="762" y="656"/>
                  </a:cubicBezTo>
                  <a:cubicBezTo>
                    <a:pt x="763" y="664"/>
                    <a:pt x="764" y="669"/>
                    <a:pt x="763" y="672"/>
                  </a:cubicBezTo>
                  <a:cubicBezTo>
                    <a:pt x="759" y="680"/>
                    <a:pt x="739" y="687"/>
                    <a:pt x="727" y="690"/>
                  </a:cubicBezTo>
                  <a:cubicBezTo>
                    <a:pt x="749" y="692"/>
                    <a:pt x="759" y="700"/>
                    <a:pt x="753" y="713"/>
                  </a:cubicBezTo>
                  <a:cubicBezTo>
                    <a:pt x="751" y="717"/>
                    <a:pt x="748" y="720"/>
                    <a:pt x="744" y="723"/>
                  </a:cubicBezTo>
                  <a:cubicBezTo>
                    <a:pt x="731" y="733"/>
                    <a:pt x="711" y="740"/>
                    <a:pt x="710" y="755"/>
                  </a:cubicBezTo>
                  <a:cubicBezTo>
                    <a:pt x="709" y="764"/>
                    <a:pt x="714" y="778"/>
                    <a:pt x="717" y="794"/>
                  </a:cubicBezTo>
                  <a:cubicBezTo>
                    <a:pt x="721" y="812"/>
                    <a:pt x="723" y="830"/>
                    <a:pt x="713" y="842"/>
                  </a:cubicBezTo>
                  <a:cubicBezTo>
                    <a:pt x="694" y="864"/>
                    <a:pt x="644" y="879"/>
                    <a:pt x="591" y="867"/>
                  </a:cubicBezTo>
                  <a:cubicBezTo>
                    <a:pt x="542" y="856"/>
                    <a:pt x="524" y="849"/>
                    <a:pt x="513" y="843"/>
                  </a:cubicBezTo>
                  <a:cubicBezTo>
                    <a:pt x="512" y="843"/>
                    <a:pt x="511" y="842"/>
                    <a:pt x="510" y="842"/>
                  </a:cubicBezTo>
                  <a:cubicBezTo>
                    <a:pt x="500" y="864"/>
                    <a:pt x="493" y="895"/>
                    <a:pt x="491" y="910"/>
                  </a:cubicBezTo>
                  <a:cubicBezTo>
                    <a:pt x="473" y="1020"/>
                    <a:pt x="473" y="1058"/>
                    <a:pt x="473" y="1058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0DA7EC7-CCF1-6010-4D4E-9B467F7C9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7665" y="2560605"/>
              <a:ext cx="2170831" cy="21708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45ED7A03-4FB5-DC33-22BE-6C4E7C2C1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837" y="1456249"/>
              <a:ext cx="1933351" cy="2893470"/>
            </a:xfrm>
            <a:custGeom>
              <a:avLst/>
              <a:gdLst>
                <a:gd name="T0" fmla="*/ 95 w 511"/>
                <a:gd name="T1" fmla="*/ 765 h 765"/>
                <a:gd name="T2" fmla="*/ 86 w 511"/>
                <a:gd name="T3" fmla="*/ 758 h 765"/>
                <a:gd name="T4" fmla="*/ 498 w 511"/>
                <a:gd name="T5" fmla="*/ 1 h 765"/>
                <a:gd name="T6" fmla="*/ 509 w 511"/>
                <a:gd name="T7" fmla="*/ 7 h 765"/>
                <a:gd name="T8" fmla="*/ 503 w 511"/>
                <a:gd name="T9" fmla="*/ 18 h 765"/>
                <a:gd name="T10" fmla="*/ 103 w 511"/>
                <a:gd name="T11" fmla="*/ 754 h 765"/>
                <a:gd name="T12" fmla="*/ 97 w 511"/>
                <a:gd name="T13" fmla="*/ 764 h 765"/>
                <a:gd name="T14" fmla="*/ 95 w 511"/>
                <a:gd name="T15" fmla="*/ 76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1" h="765">
                  <a:moveTo>
                    <a:pt x="95" y="765"/>
                  </a:moveTo>
                  <a:cubicBezTo>
                    <a:pt x="91" y="765"/>
                    <a:pt x="87" y="762"/>
                    <a:pt x="86" y="758"/>
                  </a:cubicBezTo>
                  <a:cubicBezTo>
                    <a:pt x="0" y="436"/>
                    <a:pt x="181" y="103"/>
                    <a:pt x="498" y="1"/>
                  </a:cubicBezTo>
                  <a:cubicBezTo>
                    <a:pt x="503" y="0"/>
                    <a:pt x="508" y="2"/>
                    <a:pt x="509" y="7"/>
                  </a:cubicBezTo>
                  <a:cubicBezTo>
                    <a:pt x="511" y="11"/>
                    <a:pt x="508" y="16"/>
                    <a:pt x="503" y="18"/>
                  </a:cubicBezTo>
                  <a:cubicBezTo>
                    <a:pt x="195" y="117"/>
                    <a:pt x="20" y="441"/>
                    <a:pt x="103" y="754"/>
                  </a:cubicBezTo>
                  <a:cubicBezTo>
                    <a:pt x="105" y="758"/>
                    <a:pt x="102" y="763"/>
                    <a:pt x="97" y="764"/>
                  </a:cubicBezTo>
                  <a:cubicBezTo>
                    <a:pt x="96" y="765"/>
                    <a:pt x="96" y="765"/>
                    <a:pt x="95" y="76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96F616AF-024E-2FB2-AB9C-946681019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3158" y="1358635"/>
              <a:ext cx="284102" cy="279732"/>
            </a:xfrm>
            <a:custGeom>
              <a:avLst/>
              <a:gdLst>
                <a:gd name="T0" fmla="*/ 48 w 75"/>
                <a:gd name="T1" fmla="*/ 68 h 74"/>
                <a:gd name="T2" fmla="*/ 69 w 75"/>
                <a:gd name="T3" fmla="*/ 27 h 74"/>
                <a:gd name="T4" fmla="*/ 27 w 75"/>
                <a:gd name="T5" fmla="*/ 5 h 74"/>
                <a:gd name="T6" fmla="*/ 6 w 75"/>
                <a:gd name="T7" fmla="*/ 47 h 74"/>
                <a:gd name="T8" fmla="*/ 48 w 75"/>
                <a:gd name="T9" fmla="*/ 6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48" y="68"/>
                  </a:moveTo>
                  <a:cubicBezTo>
                    <a:pt x="65" y="63"/>
                    <a:pt x="75" y="44"/>
                    <a:pt x="69" y="27"/>
                  </a:cubicBezTo>
                  <a:cubicBezTo>
                    <a:pt x="63" y="9"/>
                    <a:pt x="45" y="0"/>
                    <a:pt x="27" y="5"/>
                  </a:cubicBezTo>
                  <a:cubicBezTo>
                    <a:pt x="10" y="11"/>
                    <a:pt x="0" y="30"/>
                    <a:pt x="6" y="47"/>
                  </a:cubicBezTo>
                  <a:cubicBezTo>
                    <a:pt x="12" y="64"/>
                    <a:pt x="30" y="74"/>
                    <a:pt x="48" y="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5BCAE4E5-C6ED-0E0F-3F31-B459E0F26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421" y="3071989"/>
              <a:ext cx="1928980" cy="2893470"/>
            </a:xfrm>
            <a:custGeom>
              <a:avLst/>
              <a:gdLst>
                <a:gd name="T0" fmla="*/ 9 w 510"/>
                <a:gd name="T1" fmla="*/ 765 h 765"/>
                <a:gd name="T2" fmla="*/ 1 w 510"/>
                <a:gd name="T3" fmla="*/ 759 h 765"/>
                <a:gd name="T4" fmla="*/ 7 w 510"/>
                <a:gd name="T5" fmla="*/ 748 h 765"/>
                <a:gd name="T6" fmla="*/ 407 w 510"/>
                <a:gd name="T7" fmla="*/ 12 h 765"/>
                <a:gd name="T8" fmla="*/ 413 w 510"/>
                <a:gd name="T9" fmla="*/ 1 h 765"/>
                <a:gd name="T10" fmla="*/ 424 w 510"/>
                <a:gd name="T11" fmla="*/ 7 h 765"/>
                <a:gd name="T12" fmla="*/ 12 w 510"/>
                <a:gd name="T13" fmla="*/ 764 h 765"/>
                <a:gd name="T14" fmla="*/ 9 w 510"/>
                <a:gd name="T15" fmla="*/ 76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765">
                  <a:moveTo>
                    <a:pt x="9" y="765"/>
                  </a:moveTo>
                  <a:cubicBezTo>
                    <a:pt x="6" y="765"/>
                    <a:pt x="2" y="763"/>
                    <a:pt x="1" y="759"/>
                  </a:cubicBezTo>
                  <a:cubicBezTo>
                    <a:pt x="0" y="754"/>
                    <a:pt x="2" y="749"/>
                    <a:pt x="7" y="748"/>
                  </a:cubicBezTo>
                  <a:cubicBezTo>
                    <a:pt x="315" y="648"/>
                    <a:pt x="491" y="325"/>
                    <a:pt x="407" y="12"/>
                  </a:cubicBezTo>
                  <a:cubicBezTo>
                    <a:pt x="406" y="7"/>
                    <a:pt x="408" y="2"/>
                    <a:pt x="413" y="1"/>
                  </a:cubicBezTo>
                  <a:cubicBezTo>
                    <a:pt x="418" y="0"/>
                    <a:pt x="423" y="3"/>
                    <a:pt x="424" y="7"/>
                  </a:cubicBezTo>
                  <a:cubicBezTo>
                    <a:pt x="510" y="330"/>
                    <a:pt x="329" y="662"/>
                    <a:pt x="12" y="764"/>
                  </a:cubicBezTo>
                  <a:cubicBezTo>
                    <a:pt x="11" y="765"/>
                    <a:pt x="10" y="765"/>
                    <a:pt x="9" y="76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7821E4CD-9210-3492-5FB6-607223FDF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1349" y="5787713"/>
              <a:ext cx="279732" cy="279732"/>
            </a:xfrm>
            <a:custGeom>
              <a:avLst/>
              <a:gdLst>
                <a:gd name="T0" fmla="*/ 27 w 74"/>
                <a:gd name="T1" fmla="*/ 5 h 74"/>
                <a:gd name="T2" fmla="*/ 5 w 74"/>
                <a:gd name="T3" fmla="*/ 47 h 74"/>
                <a:gd name="T4" fmla="*/ 47 w 74"/>
                <a:gd name="T5" fmla="*/ 68 h 74"/>
                <a:gd name="T6" fmla="*/ 68 w 74"/>
                <a:gd name="T7" fmla="*/ 27 h 74"/>
                <a:gd name="T8" fmla="*/ 27 w 74"/>
                <a:gd name="T9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27" y="5"/>
                  </a:moveTo>
                  <a:cubicBezTo>
                    <a:pt x="9" y="11"/>
                    <a:pt x="0" y="30"/>
                    <a:pt x="5" y="47"/>
                  </a:cubicBezTo>
                  <a:cubicBezTo>
                    <a:pt x="11" y="64"/>
                    <a:pt x="29" y="74"/>
                    <a:pt x="47" y="68"/>
                  </a:cubicBezTo>
                  <a:cubicBezTo>
                    <a:pt x="64" y="63"/>
                    <a:pt x="74" y="44"/>
                    <a:pt x="68" y="27"/>
                  </a:cubicBezTo>
                  <a:cubicBezTo>
                    <a:pt x="63" y="9"/>
                    <a:pt x="44" y="0"/>
                    <a:pt x="27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8A360A7C-B3C0-2460-44BF-F3304816D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8320" y="1977832"/>
              <a:ext cx="929523" cy="1229652"/>
            </a:xfrm>
            <a:custGeom>
              <a:avLst/>
              <a:gdLst>
                <a:gd name="T0" fmla="*/ 493 w 638"/>
                <a:gd name="T1" fmla="*/ 844 h 844"/>
                <a:gd name="T2" fmla="*/ 493 w 638"/>
                <a:gd name="T3" fmla="*/ 374 h 844"/>
                <a:gd name="T4" fmla="*/ 638 w 638"/>
                <a:gd name="T5" fmla="*/ 374 h 844"/>
                <a:gd name="T6" fmla="*/ 319 w 638"/>
                <a:gd name="T7" fmla="*/ 0 h 844"/>
                <a:gd name="T8" fmla="*/ 0 w 638"/>
                <a:gd name="T9" fmla="*/ 374 h 844"/>
                <a:gd name="T10" fmla="*/ 140 w 638"/>
                <a:gd name="T11" fmla="*/ 374 h 844"/>
                <a:gd name="T12" fmla="*/ 140 w 638"/>
                <a:gd name="T13" fmla="*/ 844 h 844"/>
                <a:gd name="T14" fmla="*/ 493 w 638"/>
                <a:gd name="T15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8" h="844">
                  <a:moveTo>
                    <a:pt x="493" y="844"/>
                  </a:moveTo>
                  <a:lnTo>
                    <a:pt x="493" y="374"/>
                  </a:lnTo>
                  <a:lnTo>
                    <a:pt x="638" y="374"/>
                  </a:lnTo>
                  <a:lnTo>
                    <a:pt x="319" y="0"/>
                  </a:lnTo>
                  <a:lnTo>
                    <a:pt x="0" y="374"/>
                  </a:lnTo>
                  <a:lnTo>
                    <a:pt x="140" y="374"/>
                  </a:lnTo>
                  <a:lnTo>
                    <a:pt x="140" y="844"/>
                  </a:lnTo>
                  <a:lnTo>
                    <a:pt x="493" y="8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1B986D4F-7AB4-ACB2-31A8-EC25CEB9A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63" y="3181258"/>
              <a:ext cx="1225281" cy="930980"/>
            </a:xfrm>
            <a:custGeom>
              <a:avLst/>
              <a:gdLst>
                <a:gd name="T0" fmla="*/ 841 w 841"/>
                <a:gd name="T1" fmla="*/ 145 h 639"/>
                <a:gd name="T2" fmla="*/ 373 w 841"/>
                <a:gd name="T3" fmla="*/ 145 h 639"/>
                <a:gd name="T4" fmla="*/ 373 w 841"/>
                <a:gd name="T5" fmla="*/ 0 h 639"/>
                <a:gd name="T6" fmla="*/ 0 w 841"/>
                <a:gd name="T7" fmla="*/ 319 h 639"/>
                <a:gd name="T8" fmla="*/ 373 w 841"/>
                <a:gd name="T9" fmla="*/ 639 h 639"/>
                <a:gd name="T10" fmla="*/ 373 w 841"/>
                <a:gd name="T11" fmla="*/ 498 h 639"/>
                <a:gd name="T12" fmla="*/ 841 w 841"/>
                <a:gd name="T13" fmla="*/ 498 h 639"/>
                <a:gd name="T14" fmla="*/ 841 w 841"/>
                <a:gd name="T15" fmla="*/ 14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1" h="639">
                  <a:moveTo>
                    <a:pt x="841" y="145"/>
                  </a:moveTo>
                  <a:lnTo>
                    <a:pt x="373" y="145"/>
                  </a:lnTo>
                  <a:lnTo>
                    <a:pt x="373" y="0"/>
                  </a:lnTo>
                  <a:lnTo>
                    <a:pt x="0" y="319"/>
                  </a:lnTo>
                  <a:lnTo>
                    <a:pt x="373" y="639"/>
                  </a:lnTo>
                  <a:lnTo>
                    <a:pt x="373" y="498"/>
                  </a:lnTo>
                  <a:lnTo>
                    <a:pt x="841" y="498"/>
                  </a:lnTo>
                  <a:lnTo>
                    <a:pt x="841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757CEEE9-8655-11BC-045D-D9BE8FC53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8320" y="4084558"/>
              <a:ext cx="929523" cy="1226738"/>
            </a:xfrm>
            <a:custGeom>
              <a:avLst/>
              <a:gdLst>
                <a:gd name="T0" fmla="*/ 148 w 638"/>
                <a:gd name="T1" fmla="*/ 0 h 842"/>
                <a:gd name="T2" fmla="*/ 148 w 638"/>
                <a:gd name="T3" fmla="*/ 468 h 842"/>
                <a:gd name="T4" fmla="*/ 0 w 638"/>
                <a:gd name="T5" fmla="*/ 468 h 842"/>
                <a:gd name="T6" fmla="*/ 319 w 638"/>
                <a:gd name="T7" fmla="*/ 842 h 842"/>
                <a:gd name="T8" fmla="*/ 638 w 638"/>
                <a:gd name="T9" fmla="*/ 468 h 842"/>
                <a:gd name="T10" fmla="*/ 501 w 638"/>
                <a:gd name="T11" fmla="*/ 468 h 842"/>
                <a:gd name="T12" fmla="*/ 501 w 638"/>
                <a:gd name="T13" fmla="*/ 0 h 842"/>
                <a:gd name="T14" fmla="*/ 148 w 638"/>
                <a:gd name="T15" fmla="*/ 0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8" h="842">
                  <a:moveTo>
                    <a:pt x="148" y="0"/>
                  </a:moveTo>
                  <a:lnTo>
                    <a:pt x="148" y="468"/>
                  </a:lnTo>
                  <a:lnTo>
                    <a:pt x="0" y="468"/>
                  </a:lnTo>
                  <a:lnTo>
                    <a:pt x="319" y="842"/>
                  </a:lnTo>
                  <a:lnTo>
                    <a:pt x="638" y="468"/>
                  </a:lnTo>
                  <a:lnTo>
                    <a:pt x="501" y="468"/>
                  </a:lnTo>
                  <a:lnTo>
                    <a:pt x="501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D30B6389-4BB5-8870-38AE-2E91CA684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619" y="3181258"/>
              <a:ext cx="1229651" cy="930980"/>
            </a:xfrm>
            <a:custGeom>
              <a:avLst/>
              <a:gdLst>
                <a:gd name="T0" fmla="*/ 0 w 844"/>
                <a:gd name="T1" fmla="*/ 493 h 639"/>
                <a:gd name="T2" fmla="*/ 470 w 844"/>
                <a:gd name="T3" fmla="*/ 493 h 639"/>
                <a:gd name="T4" fmla="*/ 470 w 844"/>
                <a:gd name="T5" fmla="*/ 639 h 639"/>
                <a:gd name="T6" fmla="*/ 844 w 844"/>
                <a:gd name="T7" fmla="*/ 319 h 639"/>
                <a:gd name="T8" fmla="*/ 470 w 844"/>
                <a:gd name="T9" fmla="*/ 0 h 639"/>
                <a:gd name="T10" fmla="*/ 470 w 844"/>
                <a:gd name="T11" fmla="*/ 138 h 639"/>
                <a:gd name="T12" fmla="*/ 0 w 844"/>
                <a:gd name="T13" fmla="*/ 138 h 639"/>
                <a:gd name="T14" fmla="*/ 0 w 844"/>
                <a:gd name="T15" fmla="*/ 493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4" h="639">
                  <a:moveTo>
                    <a:pt x="0" y="493"/>
                  </a:moveTo>
                  <a:lnTo>
                    <a:pt x="470" y="493"/>
                  </a:lnTo>
                  <a:lnTo>
                    <a:pt x="470" y="639"/>
                  </a:lnTo>
                  <a:lnTo>
                    <a:pt x="844" y="319"/>
                  </a:lnTo>
                  <a:lnTo>
                    <a:pt x="470" y="0"/>
                  </a:lnTo>
                  <a:lnTo>
                    <a:pt x="470" y="138"/>
                  </a:lnTo>
                  <a:lnTo>
                    <a:pt x="0" y="138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39CAB68B-B0F3-FAB5-5DC4-C37925174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353" y="1944322"/>
              <a:ext cx="1002370" cy="1298128"/>
            </a:xfrm>
            <a:custGeom>
              <a:avLst/>
              <a:gdLst>
                <a:gd name="T0" fmla="*/ 199 w 265"/>
                <a:gd name="T1" fmla="*/ 343 h 343"/>
                <a:gd name="T2" fmla="*/ 190 w 265"/>
                <a:gd name="T3" fmla="*/ 334 h 343"/>
                <a:gd name="T4" fmla="*/ 190 w 265"/>
                <a:gd name="T5" fmla="*/ 153 h 343"/>
                <a:gd name="T6" fmla="*/ 199 w 265"/>
                <a:gd name="T7" fmla="*/ 145 h 343"/>
                <a:gd name="T8" fmla="*/ 236 w 265"/>
                <a:gd name="T9" fmla="*/ 145 h 343"/>
                <a:gd name="T10" fmla="*/ 132 w 265"/>
                <a:gd name="T11" fmla="*/ 23 h 343"/>
                <a:gd name="T12" fmla="*/ 28 w 265"/>
                <a:gd name="T13" fmla="*/ 145 h 343"/>
                <a:gd name="T14" fmla="*/ 63 w 265"/>
                <a:gd name="T15" fmla="*/ 145 h 343"/>
                <a:gd name="T16" fmla="*/ 72 w 265"/>
                <a:gd name="T17" fmla="*/ 153 h 343"/>
                <a:gd name="T18" fmla="*/ 72 w 265"/>
                <a:gd name="T19" fmla="*/ 334 h 343"/>
                <a:gd name="T20" fmla="*/ 63 w 265"/>
                <a:gd name="T21" fmla="*/ 343 h 343"/>
                <a:gd name="T22" fmla="*/ 54 w 265"/>
                <a:gd name="T23" fmla="*/ 334 h 343"/>
                <a:gd name="T24" fmla="*/ 54 w 265"/>
                <a:gd name="T25" fmla="*/ 162 h 343"/>
                <a:gd name="T26" fmla="*/ 9 w 265"/>
                <a:gd name="T27" fmla="*/ 162 h 343"/>
                <a:gd name="T28" fmla="*/ 1 w 265"/>
                <a:gd name="T29" fmla="*/ 157 h 343"/>
                <a:gd name="T30" fmla="*/ 3 w 265"/>
                <a:gd name="T31" fmla="*/ 148 h 343"/>
                <a:gd name="T32" fmla="*/ 126 w 265"/>
                <a:gd name="T33" fmla="*/ 3 h 343"/>
                <a:gd name="T34" fmla="*/ 139 w 265"/>
                <a:gd name="T35" fmla="*/ 3 h 343"/>
                <a:gd name="T36" fmla="*/ 262 w 265"/>
                <a:gd name="T37" fmla="*/ 148 h 343"/>
                <a:gd name="T38" fmla="*/ 263 w 265"/>
                <a:gd name="T39" fmla="*/ 157 h 343"/>
                <a:gd name="T40" fmla="*/ 255 w 265"/>
                <a:gd name="T41" fmla="*/ 162 h 343"/>
                <a:gd name="T42" fmla="*/ 208 w 265"/>
                <a:gd name="T43" fmla="*/ 162 h 343"/>
                <a:gd name="T44" fmla="*/ 208 w 265"/>
                <a:gd name="T45" fmla="*/ 334 h 343"/>
                <a:gd name="T46" fmla="*/ 199 w 265"/>
                <a:gd name="T47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5" h="343">
                  <a:moveTo>
                    <a:pt x="199" y="343"/>
                  </a:moveTo>
                  <a:cubicBezTo>
                    <a:pt x="194" y="343"/>
                    <a:pt x="190" y="339"/>
                    <a:pt x="190" y="334"/>
                  </a:cubicBezTo>
                  <a:cubicBezTo>
                    <a:pt x="190" y="153"/>
                    <a:pt x="190" y="153"/>
                    <a:pt x="190" y="153"/>
                  </a:cubicBezTo>
                  <a:cubicBezTo>
                    <a:pt x="190" y="149"/>
                    <a:pt x="194" y="145"/>
                    <a:pt x="199" y="145"/>
                  </a:cubicBezTo>
                  <a:cubicBezTo>
                    <a:pt x="236" y="145"/>
                    <a:pt x="236" y="145"/>
                    <a:pt x="236" y="145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8" y="145"/>
                    <a:pt x="72" y="149"/>
                    <a:pt x="72" y="153"/>
                  </a:cubicBezTo>
                  <a:cubicBezTo>
                    <a:pt x="72" y="334"/>
                    <a:pt x="72" y="334"/>
                    <a:pt x="72" y="334"/>
                  </a:cubicBezTo>
                  <a:cubicBezTo>
                    <a:pt x="72" y="339"/>
                    <a:pt x="68" y="343"/>
                    <a:pt x="63" y="343"/>
                  </a:cubicBezTo>
                  <a:cubicBezTo>
                    <a:pt x="58" y="343"/>
                    <a:pt x="54" y="339"/>
                    <a:pt x="54" y="334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6" y="162"/>
                    <a:pt x="3" y="160"/>
                    <a:pt x="1" y="157"/>
                  </a:cubicBezTo>
                  <a:cubicBezTo>
                    <a:pt x="0" y="154"/>
                    <a:pt x="0" y="150"/>
                    <a:pt x="3" y="148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9" y="0"/>
                    <a:pt x="136" y="0"/>
                    <a:pt x="139" y="3"/>
                  </a:cubicBezTo>
                  <a:cubicBezTo>
                    <a:pt x="262" y="148"/>
                    <a:pt x="262" y="148"/>
                    <a:pt x="262" y="148"/>
                  </a:cubicBezTo>
                  <a:cubicBezTo>
                    <a:pt x="264" y="150"/>
                    <a:pt x="265" y="154"/>
                    <a:pt x="263" y="157"/>
                  </a:cubicBezTo>
                  <a:cubicBezTo>
                    <a:pt x="262" y="160"/>
                    <a:pt x="259" y="162"/>
                    <a:pt x="255" y="162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334"/>
                    <a:pt x="208" y="334"/>
                    <a:pt x="208" y="334"/>
                  </a:cubicBezTo>
                  <a:cubicBezTo>
                    <a:pt x="208" y="339"/>
                    <a:pt x="204" y="343"/>
                    <a:pt x="199" y="343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0BB74F8A-E643-699D-7724-CDD5DC467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297" y="3143379"/>
              <a:ext cx="1293756" cy="1002370"/>
            </a:xfrm>
            <a:custGeom>
              <a:avLst/>
              <a:gdLst>
                <a:gd name="T0" fmla="*/ 153 w 342"/>
                <a:gd name="T1" fmla="*/ 265 h 265"/>
                <a:gd name="T2" fmla="*/ 147 w 342"/>
                <a:gd name="T3" fmla="*/ 263 h 265"/>
                <a:gd name="T4" fmla="*/ 3 w 342"/>
                <a:gd name="T5" fmla="*/ 139 h 265"/>
                <a:gd name="T6" fmla="*/ 0 w 342"/>
                <a:gd name="T7" fmla="*/ 133 h 265"/>
                <a:gd name="T8" fmla="*/ 3 w 342"/>
                <a:gd name="T9" fmla="*/ 126 h 265"/>
                <a:gd name="T10" fmla="*/ 147 w 342"/>
                <a:gd name="T11" fmla="*/ 3 h 265"/>
                <a:gd name="T12" fmla="*/ 157 w 342"/>
                <a:gd name="T13" fmla="*/ 2 h 265"/>
                <a:gd name="T14" fmla="*/ 162 w 342"/>
                <a:gd name="T15" fmla="*/ 10 h 265"/>
                <a:gd name="T16" fmla="*/ 162 w 342"/>
                <a:gd name="T17" fmla="*/ 57 h 265"/>
                <a:gd name="T18" fmla="*/ 333 w 342"/>
                <a:gd name="T19" fmla="*/ 57 h 265"/>
                <a:gd name="T20" fmla="*/ 342 w 342"/>
                <a:gd name="T21" fmla="*/ 66 h 265"/>
                <a:gd name="T22" fmla="*/ 333 w 342"/>
                <a:gd name="T23" fmla="*/ 75 h 265"/>
                <a:gd name="T24" fmla="*/ 153 w 342"/>
                <a:gd name="T25" fmla="*/ 75 h 265"/>
                <a:gd name="T26" fmla="*/ 144 w 342"/>
                <a:gd name="T27" fmla="*/ 66 h 265"/>
                <a:gd name="T28" fmla="*/ 144 w 342"/>
                <a:gd name="T29" fmla="*/ 29 h 265"/>
                <a:gd name="T30" fmla="*/ 22 w 342"/>
                <a:gd name="T31" fmla="*/ 133 h 265"/>
                <a:gd name="T32" fmla="*/ 144 w 342"/>
                <a:gd name="T33" fmla="*/ 237 h 265"/>
                <a:gd name="T34" fmla="*/ 144 w 342"/>
                <a:gd name="T35" fmla="*/ 202 h 265"/>
                <a:gd name="T36" fmla="*/ 153 w 342"/>
                <a:gd name="T37" fmla="*/ 193 h 265"/>
                <a:gd name="T38" fmla="*/ 333 w 342"/>
                <a:gd name="T39" fmla="*/ 193 h 265"/>
                <a:gd name="T40" fmla="*/ 342 w 342"/>
                <a:gd name="T41" fmla="*/ 202 h 265"/>
                <a:gd name="T42" fmla="*/ 333 w 342"/>
                <a:gd name="T43" fmla="*/ 211 h 265"/>
                <a:gd name="T44" fmla="*/ 162 w 342"/>
                <a:gd name="T45" fmla="*/ 211 h 265"/>
                <a:gd name="T46" fmla="*/ 162 w 342"/>
                <a:gd name="T47" fmla="*/ 256 h 265"/>
                <a:gd name="T48" fmla="*/ 157 w 342"/>
                <a:gd name="T49" fmla="*/ 264 h 265"/>
                <a:gd name="T50" fmla="*/ 153 w 342"/>
                <a:gd name="T5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2" h="265">
                  <a:moveTo>
                    <a:pt x="153" y="265"/>
                  </a:moveTo>
                  <a:cubicBezTo>
                    <a:pt x="151" y="265"/>
                    <a:pt x="149" y="264"/>
                    <a:pt x="147" y="263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1" y="138"/>
                    <a:pt x="0" y="135"/>
                    <a:pt x="0" y="133"/>
                  </a:cubicBezTo>
                  <a:cubicBezTo>
                    <a:pt x="0" y="130"/>
                    <a:pt x="1" y="128"/>
                    <a:pt x="3" y="126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50" y="1"/>
                    <a:pt x="154" y="0"/>
                    <a:pt x="157" y="2"/>
                  </a:cubicBezTo>
                  <a:cubicBezTo>
                    <a:pt x="160" y="3"/>
                    <a:pt x="162" y="6"/>
                    <a:pt x="162" y="10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333" y="57"/>
                    <a:pt x="333" y="57"/>
                    <a:pt x="333" y="57"/>
                  </a:cubicBezTo>
                  <a:cubicBezTo>
                    <a:pt x="338" y="57"/>
                    <a:pt x="342" y="61"/>
                    <a:pt x="342" y="66"/>
                  </a:cubicBezTo>
                  <a:cubicBezTo>
                    <a:pt x="342" y="71"/>
                    <a:pt x="338" y="75"/>
                    <a:pt x="333" y="75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48" y="75"/>
                    <a:pt x="144" y="71"/>
                    <a:pt x="144" y="66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44" y="237"/>
                    <a:pt x="144" y="237"/>
                    <a:pt x="144" y="237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4" y="197"/>
                    <a:pt x="148" y="193"/>
                    <a:pt x="153" y="193"/>
                  </a:cubicBezTo>
                  <a:cubicBezTo>
                    <a:pt x="333" y="193"/>
                    <a:pt x="333" y="193"/>
                    <a:pt x="333" y="193"/>
                  </a:cubicBezTo>
                  <a:cubicBezTo>
                    <a:pt x="338" y="193"/>
                    <a:pt x="342" y="197"/>
                    <a:pt x="342" y="202"/>
                  </a:cubicBezTo>
                  <a:cubicBezTo>
                    <a:pt x="342" y="207"/>
                    <a:pt x="338" y="211"/>
                    <a:pt x="333" y="211"/>
                  </a:cubicBezTo>
                  <a:cubicBezTo>
                    <a:pt x="162" y="211"/>
                    <a:pt x="162" y="211"/>
                    <a:pt x="162" y="211"/>
                  </a:cubicBezTo>
                  <a:cubicBezTo>
                    <a:pt x="162" y="256"/>
                    <a:pt x="162" y="256"/>
                    <a:pt x="162" y="256"/>
                  </a:cubicBezTo>
                  <a:cubicBezTo>
                    <a:pt x="162" y="259"/>
                    <a:pt x="160" y="262"/>
                    <a:pt x="157" y="264"/>
                  </a:cubicBezTo>
                  <a:cubicBezTo>
                    <a:pt x="156" y="264"/>
                    <a:pt x="154" y="265"/>
                    <a:pt x="153" y="26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6859F6C2-1E1E-1C9D-1C2B-71CB6209B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353" y="4051048"/>
              <a:ext cx="1002370" cy="1293758"/>
            </a:xfrm>
            <a:custGeom>
              <a:avLst/>
              <a:gdLst>
                <a:gd name="T0" fmla="*/ 132 w 265"/>
                <a:gd name="T1" fmla="*/ 342 h 342"/>
                <a:gd name="T2" fmla="*/ 126 w 265"/>
                <a:gd name="T3" fmla="*/ 339 h 342"/>
                <a:gd name="T4" fmla="*/ 3 w 265"/>
                <a:gd name="T5" fmla="*/ 195 h 342"/>
                <a:gd name="T6" fmla="*/ 1 w 265"/>
                <a:gd name="T7" fmla="*/ 185 h 342"/>
                <a:gd name="T8" fmla="*/ 9 w 265"/>
                <a:gd name="T9" fmla="*/ 180 h 342"/>
                <a:gd name="T10" fmla="*/ 57 w 265"/>
                <a:gd name="T11" fmla="*/ 180 h 342"/>
                <a:gd name="T12" fmla="*/ 57 w 265"/>
                <a:gd name="T13" fmla="*/ 9 h 342"/>
                <a:gd name="T14" fmla="*/ 66 w 265"/>
                <a:gd name="T15" fmla="*/ 0 h 342"/>
                <a:gd name="T16" fmla="*/ 74 w 265"/>
                <a:gd name="T17" fmla="*/ 9 h 342"/>
                <a:gd name="T18" fmla="*/ 74 w 265"/>
                <a:gd name="T19" fmla="*/ 189 h 342"/>
                <a:gd name="T20" fmla="*/ 66 w 265"/>
                <a:gd name="T21" fmla="*/ 198 h 342"/>
                <a:gd name="T22" fmla="*/ 28 w 265"/>
                <a:gd name="T23" fmla="*/ 198 h 342"/>
                <a:gd name="T24" fmla="*/ 132 w 265"/>
                <a:gd name="T25" fmla="*/ 320 h 342"/>
                <a:gd name="T26" fmla="*/ 236 w 265"/>
                <a:gd name="T27" fmla="*/ 198 h 342"/>
                <a:gd name="T28" fmla="*/ 202 w 265"/>
                <a:gd name="T29" fmla="*/ 198 h 342"/>
                <a:gd name="T30" fmla="*/ 193 w 265"/>
                <a:gd name="T31" fmla="*/ 189 h 342"/>
                <a:gd name="T32" fmla="*/ 193 w 265"/>
                <a:gd name="T33" fmla="*/ 9 h 342"/>
                <a:gd name="T34" fmla="*/ 202 w 265"/>
                <a:gd name="T35" fmla="*/ 0 h 342"/>
                <a:gd name="T36" fmla="*/ 210 w 265"/>
                <a:gd name="T37" fmla="*/ 9 h 342"/>
                <a:gd name="T38" fmla="*/ 210 w 265"/>
                <a:gd name="T39" fmla="*/ 180 h 342"/>
                <a:gd name="T40" fmla="*/ 255 w 265"/>
                <a:gd name="T41" fmla="*/ 180 h 342"/>
                <a:gd name="T42" fmla="*/ 263 w 265"/>
                <a:gd name="T43" fmla="*/ 185 h 342"/>
                <a:gd name="T44" fmla="*/ 262 w 265"/>
                <a:gd name="T45" fmla="*/ 195 h 342"/>
                <a:gd name="T46" fmla="*/ 139 w 265"/>
                <a:gd name="T47" fmla="*/ 339 h 342"/>
                <a:gd name="T48" fmla="*/ 132 w 265"/>
                <a:gd name="T4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5" h="342">
                  <a:moveTo>
                    <a:pt x="132" y="342"/>
                  </a:moveTo>
                  <a:cubicBezTo>
                    <a:pt x="130" y="342"/>
                    <a:pt x="127" y="341"/>
                    <a:pt x="126" y="339"/>
                  </a:cubicBezTo>
                  <a:cubicBezTo>
                    <a:pt x="3" y="195"/>
                    <a:pt x="3" y="195"/>
                    <a:pt x="3" y="195"/>
                  </a:cubicBezTo>
                  <a:cubicBezTo>
                    <a:pt x="0" y="192"/>
                    <a:pt x="0" y="188"/>
                    <a:pt x="1" y="185"/>
                  </a:cubicBezTo>
                  <a:cubicBezTo>
                    <a:pt x="3" y="182"/>
                    <a:pt x="6" y="180"/>
                    <a:pt x="9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4"/>
                    <a:pt x="61" y="0"/>
                    <a:pt x="66" y="0"/>
                  </a:cubicBezTo>
                  <a:cubicBezTo>
                    <a:pt x="70" y="0"/>
                    <a:pt x="74" y="4"/>
                    <a:pt x="74" y="9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74" y="194"/>
                    <a:pt x="70" y="198"/>
                    <a:pt x="66" y="198"/>
                  </a:cubicBezTo>
                  <a:cubicBezTo>
                    <a:pt x="28" y="198"/>
                    <a:pt x="28" y="198"/>
                    <a:pt x="28" y="198"/>
                  </a:cubicBezTo>
                  <a:cubicBezTo>
                    <a:pt x="132" y="320"/>
                    <a:pt x="132" y="320"/>
                    <a:pt x="132" y="320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02" y="198"/>
                    <a:pt x="202" y="198"/>
                    <a:pt x="202" y="198"/>
                  </a:cubicBezTo>
                  <a:cubicBezTo>
                    <a:pt x="197" y="198"/>
                    <a:pt x="193" y="194"/>
                    <a:pt x="193" y="189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3" y="4"/>
                    <a:pt x="197" y="0"/>
                    <a:pt x="202" y="0"/>
                  </a:cubicBezTo>
                  <a:cubicBezTo>
                    <a:pt x="206" y="0"/>
                    <a:pt x="210" y="4"/>
                    <a:pt x="210" y="9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55" y="180"/>
                    <a:pt x="255" y="180"/>
                    <a:pt x="255" y="180"/>
                  </a:cubicBezTo>
                  <a:cubicBezTo>
                    <a:pt x="259" y="180"/>
                    <a:pt x="262" y="182"/>
                    <a:pt x="263" y="185"/>
                  </a:cubicBezTo>
                  <a:cubicBezTo>
                    <a:pt x="265" y="188"/>
                    <a:pt x="264" y="192"/>
                    <a:pt x="262" y="195"/>
                  </a:cubicBezTo>
                  <a:cubicBezTo>
                    <a:pt x="139" y="339"/>
                    <a:pt x="139" y="339"/>
                    <a:pt x="139" y="339"/>
                  </a:cubicBezTo>
                  <a:cubicBezTo>
                    <a:pt x="137" y="341"/>
                    <a:pt x="135" y="342"/>
                    <a:pt x="132" y="342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E6FEBBF4-E3D8-6D87-E5B9-51319154C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8109" y="3143379"/>
              <a:ext cx="1296671" cy="1002370"/>
            </a:xfrm>
            <a:custGeom>
              <a:avLst/>
              <a:gdLst>
                <a:gd name="T0" fmla="*/ 190 w 343"/>
                <a:gd name="T1" fmla="*/ 265 h 265"/>
                <a:gd name="T2" fmla="*/ 186 w 343"/>
                <a:gd name="T3" fmla="*/ 264 h 265"/>
                <a:gd name="T4" fmla="*/ 181 w 343"/>
                <a:gd name="T5" fmla="*/ 256 h 265"/>
                <a:gd name="T6" fmla="*/ 181 w 343"/>
                <a:gd name="T7" fmla="*/ 208 h 265"/>
                <a:gd name="T8" fmla="*/ 9 w 343"/>
                <a:gd name="T9" fmla="*/ 208 h 265"/>
                <a:gd name="T10" fmla="*/ 0 w 343"/>
                <a:gd name="T11" fmla="*/ 200 h 265"/>
                <a:gd name="T12" fmla="*/ 9 w 343"/>
                <a:gd name="T13" fmla="*/ 191 h 265"/>
                <a:gd name="T14" fmla="*/ 190 w 343"/>
                <a:gd name="T15" fmla="*/ 191 h 265"/>
                <a:gd name="T16" fmla="*/ 198 w 343"/>
                <a:gd name="T17" fmla="*/ 200 h 265"/>
                <a:gd name="T18" fmla="*/ 198 w 343"/>
                <a:gd name="T19" fmla="*/ 237 h 265"/>
                <a:gd name="T20" fmla="*/ 320 w 343"/>
                <a:gd name="T21" fmla="*/ 133 h 265"/>
                <a:gd name="T22" fmla="*/ 198 w 343"/>
                <a:gd name="T23" fmla="*/ 29 h 265"/>
                <a:gd name="T24" fmla="*/ 198 w 343"/>
                <a:gd name="T25" fmla="*/ 63 h 265"/>
                <a:gd name="T26" fmla="*/ 190 w 343"/>
                <a:gd name="T27" fmla="*/ 72 h 265"/>
                <a:gd name="T28" fmla="*/ 9 w 343"/>
                <a:gd name="T29" fmla="*/ 72 h 265"/>
                <a:gd name="T30" fmla="*/ 0 w 343"/>
                <a:gd name="T31" fmla="*/ 63 h 265"/>
                <a:gd name="T32" fmla="*/ 9 w 343"/>
                <a:gd name="T33" fmla="*/ 55 h 265"/>
                <a:gd name="T34" fmla="*/ 181 w 343"/>
                <a:gd name="T35" fmla="*/ 55 h 265"/>
                <a:gd name="T36" fmla="*/ 181 w 343"/>
                <a:gd name="T37" fmla="*/ 10 h 265"/>
                <a:gd name="T38" fmla="*/ 186 w 343"/>
                <a:gd name="T39" fmla="*/ 2 h 265"/>
                <a:gd name="T40" fmla="*/ 195 w 343"/>
                <a:gd name="T41" fmla="*/ 3 h 265"/>
                <a:gd name="T42" fmla="*/ 340 w 343"/>
                <a:gd name="T43" fmla="*/ 126 h 265"/>
                <a:gd name="T44" fmla="*/ 343 w 343"/>
                <a:gd name="T45" fmla="*/ 133 h 265"/>
                <a:gd name="T46" fmla="*/ 340 w 343"/>
                <a:gd name="T47" fmla="*/ 139 h 265"/>
                <a:gd name="T48" fmla="*/ 195 w 343"/>
                <a:gd name="T49" fmla="*/ 263 h 265"/>
                <a:gd name="T50" fmla="*/ 190 w 343"/>
                <a:gd name="T5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3" h="265">
                  <a:moveTo>
                    <a:pt x="190" y="265"/>
                  </a:moveTo>
                  <a:cubicBezTo>
                    <a:pt x="188" y="265"/>
                    <a:pt x="187" y="264"/>
                    <a:pt x="186" y="264"/>
                  </a:cubicBezTo>
                  <a:cubicBezTo>
                    <a:pt x="183" y="262"/>
                    <a:pt x="181" y="259"/>
                    <a:pt x="181" y="256"/>
                  </a:cubicBezTo>
                  <a:cubicBezTo>
                    <a:pt x="181" y="208"/>
                    <a:pt x="181" y="208"/>
                    <a:pt x="181" y="208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4" y="208"/>
                    <a:pt x="0" y="204"/>
                    <a:pt x="0" y="200"/>
                  </a:cubicBezTo>
                  <a:cubicBezTo>
                    <a:pt x="0" y="195"/>
                    <a:pt x="4" y="191"/>
                    <a:pt x="9" y="191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4" y="191"/>
                    <a:pt x="198" y="195"/>
                    <a:pt x="198" y="200"/>
                  </a:cubicBezTo>
                  <a:cubicBezTo>
                    <a:pt x="198" y="237"/>
                    <a:pt x="198" y="237"/>
                    <a:pt x="198" y="237"/>
                  </a:cubicBezTo>
                  <a:cubicBezTo>
                    <a:pt x="320" y="133"/>
                    <a:pt x="320" y="133"/>
                    <a:pt x="320" y="133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8"/>
                    <a:pt x="194" y="72"/>
                    <a:pt x="19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2"/>
                    <a:pt x="0" y="68"/>
                    <a:pt x="0" y="63"/>
                  </a:cubicBezTo>
                  <a:cubicBezTo>
                    <a:pt x="0" y="59"/>
                    <a:pt x="4" y="55"/>
                    <a:pt x="9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10"/>
                    <a:pt x="181" y="10"/>
                    <a:pt x="181" y="10"/>
                  </a:cubicBezTo>
                  <a:cubicBezTo>
                    <a:pt x="181" y="6"/>
                    <a:pt x="183" y="3"/>
                    <a:pt x="186" y="2"/>
                  </a:cubicBezTo>
                  <a:cubicBezTo>
                    <a:pt x="189" y="0"/>
                    <a:pt x="193" y="1"/>
                    <a:pt x="195" y="3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42" y="128"/>
                    <a:pt x="343" y="130"/>
                    <a:pt x="343" y="133"/>
                  </a:cubicBezTo>
                  <a:cubicBezTo>
                    <a:pt x="343" y="135"/>
                    <a:pt x="342" y="138"/>
                    <a:pt x="340" y="139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4" y="264"/>
                    <a:pt x="192" y="265"/>
                    <a:pt x="190" y="26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C93EFA0B-F5F9-975A-4848-85A6611DE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857" y="2726695"/>
              <a:ext cx="855219" cy="1843021"/>
            </a:xfrm>
            <a:custGeom>
              <a:avLst/>
              <a:gdLst>
                <a:gd name="T0" fmla="*/ 31 w 226"/>
                <a:gd name="T1" fmla="*/ 13 h 487"/>
                <a:gd name="T2" fmla="*/ 93 w 226"/>
                <a:gd name="T3" fmla="*/ 19 h 487"/>
                <a:gd name="T4" fmla="*/ 158 w 226"/>
                <a:gd name="T5" fmla="*/ 78 h 487"/>
                <a:gd name="T6" fmla="*/ 185 w 226"/>
                <a:gd name="T7" fmla="*/ 138 h 487"/>
                <a:gd name="T8" fmla="*/ 210 w 226"/>
                <a:gd name="T9" fmla="*/ 219 h 487"/>
                <a:gd name="T10" fmla="*/ 201 w 226"/>
                <a:gd name="T11" fmla="*/ 307 h 487"/>
                <a:gd name="T12" fmla="*/ 178 w 226"/>
                <a:gd name="T13" fmla="*/ 384 h 487"/>
                <a:gd name="T14" fmla="*/ 130 w 226"/>
                <a:gd name="T15" fmla="*/ 444 h 487"/>
                <a:gd name="T16" fmla="*/ 59 w 226"/>
                <a:gd name="T17" fmla="*/ 476 h 487"/>
                <a:gd name="T18" fmla="*/ 22 w 226"/>
                <a:gd name="T19" fmla="*/ 436 h 487"/>
                <a:gd name="T20" fmla="*/ 22 w 226"/>
                <a:gd name="T21" fmla="*/ 366 h 487"/>
                <a:gd name="T22" fmla="*/ 22 w 226"/>
                <a:gd name="T23" fmla="*/ 295 h 487"/>
                <a:gd name="T24" fmla="*/ 22 w 226"/>
                <a:gd name="T25" fmla="*/ 223 h 487"/>
                <a:gd name="T26" fmla="*/ 22 w 226"/>
                <a:gd name="T27" fmla="*/ 151 h 487"/>
                <a:gd name="T28" fmla="*/ 18 w 226"/>
                <a:gd name="T29" fmla="*/ 81 h 487"/>
                <a:gd name="T30" fmla="*/ 31 w 226"/>
                <a:gd name="T31" fmla="*/ 1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6" h="487">
                  <a:moveTo>
                    <a:pt x="31" y="13"/>
                  </a:moveTo>
                  <a:cubicBezTo>
                    <a:pt x="45" y="2"/>
                    <a:pt x="83" y="0"/>
                    <a:pt x="93" y="19"/>
                  </a:cubicBezTo>
                  <a:cubicBezTo>
                    <a:pt x="130" y="16"/>
                    <a:pt x="162" y="45"/>
                    <a:pt x="158" y="78"/>
                  </a:cubicBezTo>
                  <a:cubicBezTo>
                    <a:pt x="180" y="81"/>
                    <a:pt x="196" y="124"/>
                    <a:pt x="185" y="138"/>
                  </a:cubicBezTo>
                  <a:cubicBezTo>
                    <a:pt x="201" y="142"/>
                    <a:pt x="226" y="190"/>
                    <a:pt x="210" y="219"/>
                  </a:cubicBezTo>
                  <a:cubicBezTo>
                    <a:pt x="226" y="228"/>
                    <a:pt x="222" y="295"/>
                    <a:pt x="201" y="307"/>
                  </a:cubicBezTo>
                  <a:cubicBezTo>
                    <a:pt x="215" y="345"/>
                    <a:pt x="201" y="382"/>
                    <a:pt x="178" y="384"/>
                  </a:cubicBezTo>
                  <a:cubicBezTo>
                    <a:pt x="185" y="402"/>
                    <a:pt x="162" y="443"/>
                    <a:pt x="130" y="444"/>
                  </a:cubicBezTo>
                  <a:cubicBezTo>
                    <a:pt x="127" y="478"/>
                    <a:pt x="74" y="487"/>
                    <a:pt x="59" y="476"/>
                  </a:cubicBezTo>
                  <a:cubicBezTo>
                    <a:pt x="50" y="483"/>
                    <a:pt x="18" y="467"/>
                    <a:pt x="22" y="436"/>
                  </a:cubicBezTo>
                  <a:cubicBezTo>
                    <a:pt x="7" y="437"/>
                    <a:pt x="3" y="373"/>
                    <a:pt x="22" y="366"/>
                  </a:cubicBezTo>
                  <a:cubicBezTo>
                    <a:pt x="7" y="358"/>
                    <a:pt x="0" y="311"/>
                    <a:pt x="22" y="295"/>
                  </a:cubicBezTo>
                  <a:cubicBezTo>
                    <a:pt x="6" y="286"/>
                    <a:pt x="0" y="234"/>
                    <a:pt x="22" y="223"/>
                  </a:cubicBezTo>
                  <a:cubicBezTo>
                    <a:pt x="3" y="213"/>
                    <a:pt x="2" y="169"/>
                    <a:pt x="22" y="151"/>
                  </a:cubicBezTo>
                  <a:cubicBezTo>
                    <a:pt x="8" y="142"/>
                    <a:pt x="0" y="107"/>
                    <a:pt x="18" y="81"/>
                  </a:cubicBezTo>
                  <a:cubicBezTo>
                    <a:pt x="8" y="72"/>
                    <a:pt x="3" y="35"/>
                    <a:pt x="31" y="1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6E3DA8A3-87FB-B72D-BB4B-DEE7E037C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8377" y="3695556"/>
              <a:ext cx="241851" cy="348207"/>
            </a:xfrm>
            <a:custGeom>
              <a:avLst/>
              <a:gdLst>
                <a:gd name="T0" fmla="*/ 3 w 64"/>
                <a:gd name="T1" fmla="*/ 92 h 92"/>
                <a:gd name="T2" fmla="*/ 0 w 64"/>
                <a:gd name="T3" fmla="*/ 90 h 92"/>
                <a:gd name="T4" fmla="*/ 2 w 64"/>
                <a:gd name="T5" fmla="*/ 87 h 92"/>
                <a:gd name="T6" fmla="*/ 41 w 64"/>
                <a:gd name="T7" fmla="*/ 5 h 92"/>
                <a:gd name="T8" fmla="*/ 42 w 64"/>
                <a:gd name="T9" fmla="*/ 1 h 92"/>
                <a:gd name="T10" fmla="*/ 46 w 64"/>
                <a:gd name="T11" fmla="*/ 2 h 92"/>
                <a:gd name="T12" fmla="*/ 4 w 64"/>
                <a:gd name="T13" fmla="*/ 92 h 92"/>
                <a:gd name="T14" fmla="*/ 3 w 64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2">
                  <a:moveTo>
                    <a:pt x="3" y="92"/>
                  </a:moveTo>
                  <a:cubicBezTo>
                    <a:pt x="2" y="92"/>
                    <a:pt x="1" y="91"/>
                    <a:pt x="0" y="90"/>
                  </a:cubicBezTo>
                  <a:cubicBezTo>
                    <a:pt x="0" y="89"/>
                    <a:pt x="0" y="87"/>
                    <a:pt x="2" y="87"/>
                  </a:cubicBezTo>
                  <a:cubicBezTo>
                    <a:pt x="46" y="66"/>
                    <a:pt x="57" y="43"/>
                    <a:pt x="41" y="5"/>
                  </a:cubicBezTo>
                  <a:cubicBezTo>
                    <a:pt x="40" y="3"/>
                    <a:pt x="41" y="2"/>
                    <a:pt x="42" y="1"/>
                  </a:cubicBezTo>
                  <a:cubicBezTo>
                    <a:pt x="43" y="0"/>
                    <a:pt x="45" y="1"/>
                    <a:pt x="46" y="2"/>
                  </a:cubicBezTo>
                  <a:cubicBezTo>
                    <a:pt x="64" y="43"/>
                    <a:pt x="51" y="70"/>
                    <a:pt x="4" y="92"/>
                  </a:cubicBezTo>
                  <a:cubicBezTo>
                    <a:pt x="3" y="92"/>
                    <a:pt x="3" y="92"/>
                    <a:pt x="3" y="9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58889231-41DB-BA68-ABF1-FD68564AB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898" y="3873302"/>
              <a:ext cx="187945" cy="61192"/>
            </a:xfrm>
            <a:custGeom>
              <a:avLst/>
              <a:gdLst>
                <a:gd name="T0" fmla="*/ 3 w 50"/>
                <a:gd name="T1" fmla="*/ 16 h 16"/>
                <a:gd name="T2" fmla="*/ 1 w 50"/>
                <a:gd name="T3" fmla="*/ 14 h 16"/>
                <a:gd name="T4" fmla="*/ 1 w 50"/>
                <a:gd name="T5" fmla="*/ 11 h 16"/>
                <a:gd name="T6" fmla="*/ 47 w 50"/>
                <a:gd name="T7" fmla="*/ 2 h 16"/>
                <a:gd name="T8" fmla="*/ 50 w 50"/>
                <a:gd name="T9" fmla="*/ 5 h 16"/>
                <a:gd name="T10" fmla="*/ 47 w 50"/>
                <a:gd name="T11" fmla="*/ 8 h 16"/>
                <a:gd name="T12" fmla="*/ 4 w 50"/>
                <a:gd name="T13" fmla="*/ 15 h 16"/>
                <a:gd name="T14" fmla="*/ 3 w 5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6">
                  <a:moveTo>
                    <a:pt x="3" y="16"/>
                  </a:moveTo>
                  <a:cubicBezTo>
                    <a:pt x="2" y="16"/>
                    <a:pt x="1" y="15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2" y="3"/>
                    <a:pt x="29" y="0"/>
                    <a:pt x="47" y="2"/>
                  </a:cubicBezTo>
                  <a:cubicBezTo>
                    <a:pt x="49" y="2"/>
                    <a:pt x="50" y="4"/>
                    <a:pt x="50" y="5"/>
                  </a:cubicBezTo>
                  <a:cubicBezTo>
                    <a:pt x="50" y="7"/>
                    <a:pt x="48" y="8"/>
                    <a:pt x="47" y="8"/>
                  </a:cubicBezTo>
                  <a:cubicBezTo>
                    <a:pt x="30" y="5"/>
                    <a:pt x="14" y="8"/>
                    <a:pt x="4" y="15"/>
                  </a:cubicBezTo>
                  <a:cubicBezTo>
                    <a:pt x="4" y="15"/>
                    <a:pt x="3" y="16"/>
                    <a:pt x="3" y="1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B088909A-2E69-D6A4-A599-075CC81D8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782" y="2942322"/>
              <a:ext cx="355492" cy="435623"/>
            </a:xfrm>
            <a:custGeom>
              <a:avLst/>
              <a:gdLst>
                <a:gd name="T0" fmla="*/ 91 w 94"/>
                <a:gd name="T1" fmla="*/ 115 h 115"/>
                <a:gd name="T2" fmla="*/ 89 w 94"/>
                <a:gd name="T3" fmla="*/ 114 h 115"/>
                <a:gd name="T4" fmla="*/ 67 w 94"/>
                <a:gd name="T5" fmla="*/ 110 h 115"/>
                <a:gd name="T6" fmla="*/ 42 w 94"/>
                <a:gd name="T7" fmla="*/ 109 h 115"/>
                <a:gd name="T8" fmla="*/ 3 w 94"/>
                <a:gd name="T9" fmla="*/ 62 h 115"/>
                <a:gd name="T10" fmla="*/ 27 w 94"/>
                <a:gd name="T11" fmla="*/ 11 h 115"/>
                <a:gd name="T12" fmla="*/ 69 w 94"/>
                <a:gd name="T13" fmla="*/ 10 h 115"/>
                <a:gd name="T14" fmla="*/ 71 w 94"/>
                <a:gd name="T15" fmla="*/ 14 h 115"/>
                <a:gd name="T16" fmla="*/ 67 w 94"/>
                <a:gd name="T17" fmla="*/ 15 h 115"/>
                <a:gd name="T18" fmla="*/ 30 w 94"/>
                <a:gd name="T19" fmla="*/ 15 h 115"/>
                <a:gd name="T20" fmla="*/ 9 w 94"/>
                <a:gd name="T21" fmla="*/ 61 h 115"/>
                <a:gd name="T22" fmla="*/ 44 w 94"/>
                <a:gd name="T23" fmla="*/ 104 h 115"/>
                <a:gd name="T24" fmla="*/ 66 w 94"/>
                <a:gd name="T25" fmla="*/ 105 h 115"/>
                <a:gd name="T26" fmla="*/ 93 w 94"/>
                <a:gd name="T27" fmla="*/ 110 h 115"/>
                <a:gd name="T28" fmla="*/ 93 w 94"/>
                <a:gd name="T29" fmla="*/ 114 h 115"/>
                <a:gd name="T30" fmla="*/ 91 w 94"/>
                <a:gd name="T3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15">
                  <a:moveTo>
                    <a:pt x="91" y="115"/>
                  </a:moveTo>
                  <a:cubicBezTo>
                    <a:pt x="90" y="115"/>
                    <a:pt x="89" y="115"/>
                    <a:pt x="89" y="114"/>
                  </a:cubicBezTo>
                  <a:cubicBezTo>
                    <a:pt x="83" y="109"/>
                    <a:pt x="76" y="109"/>
                    <a:pt x="67" y="110"/>
                  </a:cubicBezTo>
                  <a:cubicBezTo>
                    <a:pt x="59" y="111"/>
                    <a:pt x="51" y="112"/>
                    <a:pt x="42" y="109"/>
                  </a:cubicBezTo>
                  <a:cubicBezTo>
                    <a:pt x="22" y="103"/>
                    <a:pt x="6" y="84"/>
                    <a:pt x="3" y="62"/>
                  </a:cubicBezTo>
                  <a:cubicBezTo>
                    <a:pt x="0" y="41"/>
                    <a:pt x="9" y="22"/>
                    <a:pt x="27" y="11"/>
                  </a:cubicBezTo>
                  <a:cubicBezTo>
                    <a:pt x="43" y="0"/>
                    <a:pt x="63" y="8"/>
                    <a:pt x="69" y="10"/>
                  </a:cubicBezTo>
                  <a:cubicBezTo>
                    <a:pt x="71" y="11"/>
                    <a:pt x="71" y="12"/>
                    <a:pt x="71" y="14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57" y="11"/>
                    <a:pt x="42" y="7"/>
                    <a:pt x="30" y="15"/>
                  </a:cubicBezTo>
                  <a:cubicBezTo>
                    <a:pt x="14" y="26"/>
                    <a:pt x="6" y="42"/>
                    <a:pt x="9" y="61"/>
                  </a:cubicBezTo>
                  <a:cubicBezTo>
                    <a:pt x="11" y="81"/>
                    <a:pt x="26" y="98"/>
                    <a:pt x="44" y="104"/>
                  </a:cubicBezTo>
                  <a:cubicBezTo>
                    <a:pt x="51" y="106"/>
                    <a:pt x="59" y="105"/>
                    <a:pt x="66" y="105"/>
                  </a:cubicBezTo>
                  <a:cubicBezTo>
                    <a:pt x="76" y="104"/>
                    <a:pt x="85" y="103"/>
                    <a:pt x="93" y="110"/>
                  </a:cubicBezTo>
                  <a:cubicBezTo>
                    <a:pt x="94" y="111"/>
                    <a:pt x="94" y="113"/>
                    <a:pt x="93" y="114"/>
                  </a:cubicBezTo>
                  <a:cubicBezTo>
                    <a:pt x="92" y="114"/>
                    <a:pt x="92" y="115"/>
                    <a:pt x="91" y="11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79B8DBC8-DC0C-7EF2-FD91-559D2537F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438" y="3544035"/>
              <a:ext cx="284102" cy="250592"/>
            </a:xfrm>
            <a:custGeom>
              <a:avLst/>
              <a:gdLst>
                <a:gd name="T0" fmla="*/ 3 w 75"/>
                <a:gd name="T1" fmla="*/ 66 h 66"/>
                <a:gd name="T2" fmla="*/ 0 w 75"/>
                <a:gd name="T3" fmla="*/ 63 h 66"/>
                <a:gd name="T4" fmla="*/ 3 w 75"/>
                <a:gd name="T5" fmla="*/ 60 h 66"/>
                <a:gd name="T6" fmla="*/ 70 w 75"/>
                <a:gd name="T7" fmla="*/ 2 h 66"/>
                <a:gd name="T8" fmla="*/ 73 w 75"/>
                <a:gd name="T9" fmla="*/ 0 h 66"/>
                <a:gd name="T10" fmla="*/ 75 w 75"/>
                <a:gd name="T11" fmla="*/ 3 h 66"/>
                <a:gd name="T12" fmla="*/ 3 w 75"/>
                <a:gd name="T13" fmla="*/ 66 h 66"/>
                <a:gd name="T14" fmla="*/ 3 w 7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6">
                  <a:moveTo>
                    <a:pt x="3" y="66"/>
                  </a:moveTo>
                  <a:cubicBezTo>
                    <a:pt x="2" y="66"/>
                    <a:pt x="1" y="65"/>
                    <a:pt x="0" y="63"/>
                  </a:cubicBezTo>
                  <a:cubicBezTo>
                    <a:pt x="0" y="62"/>
                    <a:pt x="1" y="61"/>
                    <a:pt x="3" y="60"/>
                  </a:cubicBezTo>
                  <a:cubicBezTo>
                    <a:pt x="58" y="55"/>
                    <a:pt x="69" y="7"/>
                    <a:pt x="70" y="2"/>
                  </a:cubicBezTo>
                  <a:cubicBezTo>
                    <a:pt x="70" y="1"/>
                    <a:pt x="71" y="0"/>
                    <a:pt x="73" y="0"/>
                  </a:cubicBezTo>
                  <a:cubicBezTo>
                    <a:pt x="74" y="0"/>
                    <a:pt x="75" y="2"/>
                    <a:pt x="75" y="3"/>
                  </a:cubicBezTo>
                  <a:cubicBezTo>
                    <a:pt x="74" y="9"/>
                    <a:pt x="63" y="61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id="{5A41ECE2-771A-DEEA-AC7A-6C87A4EE5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4932" y="3953433"/>
              <a:ext cx="442907" cy="275360"/>
            </a:xfrm>
            <a:custGeom>
              <a:avLst/>
              <a:gdLst>
                <a:gd name="T0" fmla="*/ 23 w 117"/>
                <a:gd name="T1" fmla="*/ 73 h 73"/>
                <a:gd name="T2" fmla="*/ 16 w 117"/>
                <a:gd name="T3" fmla="*/ 72 h 73"/>
                <a:gd name="T4" fmla="*/ 1 w 117"/>
                <a:gd name="T5" fmla="*/ 61 h 73"/>
                <a:gd name="T6" fmla="*/ 2 w 117"/>
                <a:gd name="T7" fmla="*/ 57 h 73"/>
                <a:gd name="T8" fmla="*/ 6 w 117"/>
                <a:gd name="T9" fmla="*/ 59 h 73"/>
                <a:gd name="T10" fmla="*/ 17 w 117"/>
                <a:gd name="T11" fmla="*/ 67 h 73"/>
                <a:gd name="T12" fmla="*/ 54 w 117"/>
                <a:gd name="T13" fmla="*/ 55 h 73"/>
                <a:gd name="T14" fmla="*/ 80 w 117"/>
                <a:gd name="T15" fmla="*/ 27 h 73"/>
                <a:gd name="T16" fmla="*/ 113 w 117"/>
                <a:gd name="T17" fmla="*/ 0 h 73"/>
                <a:gd name="T18" fmla="*/ 116 w 117"/>
                <a:gd name="T19" fmla="*/ 2 h 73"/>
                <a:gd name="T20" fmla="*/ 114 w 117"/>
                <a:gd name="T21" fmla="*/ 6 h 73"/>
                <a:gd name="T22" fmla="*/ 85 w 117"/>
                <a:gd name="T23" fmla="*/ 31 h 73"/>
                <a:gd name="T24" fmla="*/ 58 w 117"/>
                <a:gd name="T25" fmla="*/ 59 h 73"/>
                <a:gd name="T26" fmla="*/ 23 w 117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73">
                  <a:moveTo>
                    <a:pt x="23" y="73"/>
                  </a:moveTo>
                  <a:cubicBezTo>
                    <a:pt x="20" y="73"/>
                    <a:pt x="18" y="73"/>
                    <a:pt x="16" y="72"/>
                  </a:cubicBezTo>
                  <a:cubicBezTo>
                    <a:pt x="8" y="71"/>
                    <a:pt x="3" y="67"/>
                    <a:pt x="1" y="61"/>
                  </a:cubicBezTo>
                  <a:cubicBezTo>
                    <a:pt x="0" y="59"/>
                    <a:pt x="1" y="58"/>
                    <a:pt x="2" y="57"/>
                  </a:cubicBezTo>
                  <a:cubicBezTo>
                    <a:pt x="4" y="57"/>
                    <a:pt x="5" y="57"/>
                    <a:pt x="6" y="59"/>
                  </a:cubicBezTo>
                  <a:cubicBezTo>
                    <a:pt x="8" y="63"/>
                    <a:pt x="11" y="65"/>
                    <a:pt x="17" y="67"/>
                  </a:cubicBezTo>
                  <a:cubicBezTo>
                    <a:pt x="28" y="69"/>
                    <a:pt x="45" y="64"/>
                    <a:pt x="54" y="55"/>
                  </a:cubicBezTo>
                  <a:cubicBezTo>
                    <a:pt x="65" y="45"/>
                    <a:pt x="73" y="36"/>
                    <a:pt x="80" y="27"/>
                  </a:cubicBezTo>
                  <a:cubicBezTo>
                    <a:pt x="93" y="13"/>
                    <a:pt x="102" y="3"/>
                    <a:pt x="113" y="0"/>
                  </a:cubicBezTo>
                  <a:cubicBezTo>
                    <a:pt x="114" y="0"/>
                    <a:pt x="116" y="1"/>
                    <a:pt x="116" y="2"/>
                  </a:cubicBezTo>
                  <a:cubicBezTo>
                    <a:pt x="117" y="4"/>
                    <a:pt x="116" y="5"/>
                    <a:pt x="114" y="6"/>
                  </a:cubicBezTo>
                  <a:cubicBezTo>
                    <a:pt x="105" y="8"/>
                    <a:pt x="96" y="18"/>
                    <a:pt x="85" y="31"/>
                  </a:cubicBezTo>
                  <a:cubicBezTo>
                    <a:pt x="77" y="39"/>
                    <a:pt x="69" y="49"/>
                    <a:pt x="58" y="59"/>
                  </a:cubicBezTo>
                  <a:cubicBezTo>
                    <a:pt x="49" y="68"/>
                    <a:pt x="35" y="73"/>
                    <a:pt x="23" y="73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id="{F65D6727-9671-DDF0-3A3A-186DD9596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112" y="4342435"/>
              <a:ext cx="163177" cy="196686"/>
            </a:xfrm>
            <a:custGeom>
              <a:avLst/>
              <a:gdLst>
                <a:gd name="T0" fmla="*/ 3 w 43"/>
                <a:gd name="T1" fmla="*/ 52 h 52"/>
                <a:gd name="T2" fmla="*/ 0 w 43"/>
                <a:gd name="T3" fmla="*/ 49 h 52"/>
                <a:gd name="T4" fmla="*/ 9 w 43"/>
                <a:gd name="T5" fmla="*/ 17 h 52"/>
                <a:gd name="T6" fmla="*/ 40 w 43"/>
                <a:gd name="T7" fmla="*/ 0 h 52"/>
                <a:gd name="T8" fmla="*/ 43 w 43"/>
                <a:gd name="T9" fmla="*/ 3 h 52"/>
                <a:gd name="T10" fmla="*/ 40 w 43"/>
                <a:gd name="T11" fmla="*/ 5 h 52"/>
                <a:gd name="T12" fmla="*/ 13 w 43"/>
                <a:gd name="T13" fmla="*/ 21 h 52"/>
                <a:gd name="T14" fmla="*/ 6 w 43"/>
                <a:gd name="T15" fmla="*/ 49 h 52"/>
                <a:gd name="T16" fmla="*/ 3 w 43"/>
                <a:gd name="T17" fmla="*/ 52 h 52"/>
                <a:gd name="T18" fmla="*/ 3 w 43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2">
                  <a:moveTo>
                    <a:pt x="3" y="52"/>
                  </a:moveTo>
                  <a:cubicBezTo>
                    <a:pt x="2" y="52"/>
                    <a:pt x="1" y="51"/>
                    <a:pt x="0" y="49"/>
                  </a:cubicBezTo>
                  <a:cubicBezTo>
                    <a:pt x="0" y="42"/>
                    <a:pt x="1" y="26"/>
                    <a:pt x="9" y="17"/>
                  </a:cubicBezTo>
                  <a:cubicBezTo>
                    <a:pt x="16" y="9"/>
                    <a:pt x="33" y="0"/>
                    <a:pt x="40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3" y="4"/>
                    <a:pt x="41" y="5"/>
                    <a:pt x="40" y="5"/>
                  </a:cubicBezTo>
                  <a:cubicBezTo>
                    <a:pt x="35" y="5"/>
                    <a:pt x="20" y="13"/>
                    <a:pt x="13" y="21"/>
                  </a:cubicBezTo>
                  <a:cubicBezTo>
                    <a:pt x="6" y="28"/>
                    <a:pt x="5" y="41"/>
                    <a:pt x="6" y="49"/>
                  </a:cubicBezTo>
                  <a:cubicBezTo>
                    <a:pt x="6" y="50"/>
                    <a:pt x="5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>
              <a:extLst>
                <a:ext uri="{FF2B5EF4-FFF2-40B4-BE49-F238E27FC236}">
                  <a16:creationId xmlns:a16="http://schemas.microsoft.com/office/drawing/2014/main" id="{CCF0C24C-3838-2F8C-7442-5CF57B47F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6721" y="3385229"/>
              <a:ext cx="552178" cy="238938"/>
            </a:xfrm>
            <a:custGeom>
              <a:avLst/>
              <a:gdLst>
                <a:gd name="T0" fmla="*/ 3 w 146"/>
                <a:gd name="T1" fmla="*/ 63 h 63"/>
                <a:gd name="T2" fmla="*/ 2 w 146"/>
                <a:gd name="T3" fmla="*/ 63 h 63"/>
                <a:gd name="T4" fmla="*/ 1 w 146"/>
                <a:gd name="T5" fmla="*/ 59 h 63"/>
                <a:gd name="T6" fmla="*/ 57 w 146"/>
                <a:gd name="T7" fmla="*/ 31 h 63"/>
                <a:gd name="T8" fmla="*/ 92 w 146"/>
                <a:gd name="T9" fmla="*/ 46 h 63"/>
                <a:gd name="T10" fmla="*/ 109 w 146"/>
                <a:gd name="T11" fmla="*/ 55 h 63"/>
                <a:gd name="T12" fmla="*/ 122 w 146"/>
                <a:gd name="T13" fmla="*/ 51 h 63"/>
                <a:gd name="T14" fmla="*/ 141 w 146"/>
                <a:gd name="T15" fmla="*/ 3 h 63"/>
                <a:gd name="T16" fmla="*/ 143 w 146"/>
                <a:gd name="T17" fmla="*/ 0 h 63"/>
                <a:gd name="T18" fmla="*/ 146 w 146"/>
                <a:gd name="T19" fmla="*/ 3 h 63"/>
                <a:gd name="T20" fmla="*/ 126 w 146"/>
                <a:gd name="T21" fmla="*/ 55 h 63"/>
                <a:gd name="T22" fmla="*/ 108 w 146"/>
                <a:gd name="T23" fmla="*/ 60 h 63"/>
                <a:gd name="T24" fmla="*/ 89 w 146"/>
                <a:gd name="T25" fmla="*/ 50 h 63"/>
                <a:gd name="T26" fmla="*/ 56 w 146"/>
                <a:gd name="T27" fmla="*/ 37 h 63"/>
                <a:gd name="T28" fmla="*/ 6 w 146"/>
                <a:gd name="T29" fmla="*/ 62 h 63"/>
                <a:gd name="T30" fmla="*/ 3 w 146"/>
                <a:gd name="T3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6" h="63">
                  <a:moveTo>
                    <a:pt x="3" y="63"/>
                  </a:moveTo>
                  <a:cubicBezTo>
                    <a:pt x="3" y="63"/>
                    <a:pt x="2" y="63"/>
                    <a:pt x="2" y="63"/>
                  </a:cubicBezTo>
                  <a:cubicBezTo>
                    <a:pt x="1" y="62"/>
                    <a:pt x="0" y="60"/>
                    <a:pt x="1" y="59"/>
                  </a:cubicBezTo>
                  <a:cubicBezTo>
                    <a:pt x="7" y="47"/>
                    <a:pt x="27" y="28"/>
                    <a:pt x="57" y="31"/>
                  </a:cubicBezTo>
                  <a:cubicBezTo>
                    <a:pt x="75" y="33"/>
                    <a:pt x="84" y="40"/>
                    <a:pt x="92" y="46"/>
                  </a:cubicBezTo>
                  <a:cubicBezTo>
                    <a:pt x="98" y="50"/>
                    <a:pt x="102" y="53"/>
                    <a:pt x="109" y="55"/>
                  </a:cubicBezTo>
                  <a:cubicBezTo>
                    <a:pt x="113" y="56"/>
                    <a:pt x="118" y="54"/>
                    <a:pt x="122" y="51"/>
                  </a:cubicBezTo>
                  <a:cubicBezTo>
                    <a:pt x="131" y="44"/>
                    <a:pt x="141" y="27"/>
                    <a:pt x="141" y="3"/>
                  </a:cubicBezTo>
                  <a:cubicBezTo>
                    <a:pt x="141" y="1"/>
                    <a:pt x="142" y="0"/>
                    <a:pt x="143" y="0"/>
                  </a:cubicBezTo>
                  <a:cubicBezTo>
                    <a:pt x="145" y="0"/>
                    <a:pt x="146" y="1"/>
                    <a:pt x="146" y="3"/>
                  </a:cubicBezTo>
                  <a:cubicBezTo>
                    <a:pt x="146" y="29"/>
                    <a:pt x="136" y="47"/>
                    <a:pt x="126" y="55"/>
                  </a:cubicBezTo>
                  <a:cubicBezTo>
                    <a:pt x="120" y="60"/>
                    <a:pt x="114" y="61"/>
                    <a:pt x="108" y="60"/>
                  </a:cubicBezTo>
                  <a:cubicBezTo>
                    <a:pt x="100" y="58"/>
                    <a:pt x="95" y="54"/>
                    <a:pt x="89" y="50"/>
                  </a:cubicBezTo>
                  <a:cubicBezTo>
                    <a:pt x="81" y="44"/>
                    <a:pt x="73" y="39"/>
                    <a:pt x="56" y="37"/>
                  </a:cubicBezTo>
                  <a:cubicBezTo>
                    <a:pt x="29" y="34"/>
                    <a:pt x="12" y="51"/>
                    <a:pt x="6" y="62"/>
                  </a:cubicBezTo>
                  <a:cubicBezTo>
                    <a:pt x="5" y="63"/>
                    <a:pt x="4" y="63"/>
                    <a:pt x="3" y="63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9">
              <a:extLst>
                <a:ext uri="{FF2B5EF4-FFF2-40B4-BE49-F238E27FC236}">
                  <a16:creationId xmlns:a16="http://schemas.microsoft.com/office/drawing/2014/main" id="{94FC0DF4-020F-1C09-5F10-8AB7582F7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438" y="3117153"/>
              <a:ext cx="83045" cy="215626"/>
            </a:xfrm>
            <a:custGeom>
              <a:avLst/>
              <a:gdLst>
                <a:gd name="T0" fmla="*/ 3 w 22"/>
                <a:gd name="T1" fmla="*/ 57 h 57"/>
                <a:gd name="T2" fmla="*/ 1 w 22"/>
                <a:gd name="T3" fmla="*/ 56 h 57"/>
                <a:gd name="T4" fmla="*/ 1 w 22"/>
                <a:gd name="T5" fmla="*/ 53 h 57"/>
                <a:gd name="T6" fmla="*/ 3 w 22"/>
                <a:gd name="T7" fmla="*/ 5 h 57"/>
                <a:gd name="T8" fmla="*/ 4 w 22"/>
                <a:gd name="T9" fmla="*/ 1 h 57"/>
                <a:gd name="T10" fmla="*/ 8 w 22"/>
                <a:gd name="T11" fmla="*/ 2 h 57"/>
                <a:gd name="T12" fmla="*/ 5 w 22"/>
                <a:gd name="T13" fmla="*/ 56 h 57"/>
                <a:gd name="T14" fmla="*/ 3 w 22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7">
                  <a:moveTo>
                    <a:pt x="3" y="57"/>
                  </a:moveTo>
                  <a:cubicBezTo>
                    <a:pt x="3" y="57"/>
                    <a:pt x="2" y="57"/>
                    <a:pt x="1" y="56"/>
                  </a:cubicBezTo>
                  <a:cubicBezTo>
                    <a:pt x="0" y="56"/>
                    <a:pt x="0" y="54"/>
                    <a:pt x="1" y="53"/>
                  </a:cubicBezTo>
                  <a:cubicBezTo>
                    <a:pt x="7" y="46"/>
                    <a:pt x="16" y="22"/>
                    <a:pt x="3" y="5"/>
                  </a:cubicBezTo>
                  <a:cubicBezTo>
                    <a:pt x="2" y="4"/>
                    <a:pt x="3" y="2"/>
                    <a:pt x="4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22" y="21"/>
                    <a:pt x="13" y="47"/>
                    <a:pt x="5" y="56"/>
                  </a:cubicBezTo>
                  <a:cubicBezTo>
                    <a:pt x="5" y="57"/>
                    <a:pt x="4" y="57"/>
                    <a:pt x="3" y="5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0">
              <a:extLst>
                <a:ext uri="{FF2B5EF4-FFF2-40B4-BE49-F238E27FC236}">
                  <a16:creationId xmlns:a16="http://schemas.microsoft.com/office/drawing/2014/main" id="{4C1D257B-7202-33D9-8F00-876BF4377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948" y="3214768"/>
              <a:ext cx="155892" cy="46622"/>
            </a:xfrm>
            <a:custGeom>
              <a:avLst/>
              <a:gdLst>
                <a:gd name="T0" fmla="*/ 38 w 41"/>
                <a:gd name="T1" fmla="*/ 12 h 12"/>
                <a:gd name="T2" fmla="*/ 37 w 41"/>
                <a:gd name="T3" fmla="*/ 11 h 12"/>
                <a:gd name="T4" fmla="*/ 4 w 41"/>
                <a:gd name="T5" fmla="*/ 8 h 12"/>
                <a:gd name="T6" fmla="*/ 1 w 41"/>
                <a:gd name="T7" fmla="*/ 6 h 12"/>
                <a:gd name="T8" fmla="*/ 2 w 41"/>
                <a:gd name="T9" fmla="*/ 3 h 12"/>
                <a:gd name="T10" fmla="*/ 39 w 41"/>
                <a:gd name="T11" fmla="*/ 6 h 12"/>
                <a:gd name="T12" fmla="*/ 41 w 41"/>
                <a:gd name="T13" fmla="*/ 10 h 12"/>
                <a:gd name="T14" fmla="*/ 38 w 41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2">
                  <a:moveTo>
                    <a:pt x="38" y="12"/>
                  </a:moveTo>
                  <a:cubicBezTo>
                    <a:pt x="38" y="12"/>
                    <a:pt x="38" y="11"/>
                    <a:pt x="37" y="11"/>
                  </a:cubicBezTo>
                  <a:cubicBezTo>
                    <a:pt x="24" y="7"/>
                    <a:pt x="10" y="6"/>
                    <a:pt x="4" y="8"/>
                  </a:cubicBezTo>
                  <a:cubicBezTo>
                    <a:pt x="3" y="8"/>
                    <a:pt x="1" y="8"/>
                    <a:pt x="1" y="6"/>
                  </a:cubicBezTo>
                  <a:cubicBezTo>
                    <a:pt x="0" y="5"/>
                    <a:pt x="1" y="3"/>
                    <a:pt x="2" y="3"/>
                  </a:cubicBezTo>
                  <a:cubicBezTo>
                    <a:pt x="9" y="0"/>
                    <a:pt x="26" y="1"/>
                    <a:pt x="39" y="6"/>
                  </a:cubicBezTo>
                  <a:cubicBezTo>
                    <a:pt x="41" y="7"/>
                    <a:pt x="41" y="8"/>
                    <a:pt x="41" y="10"/>
                  </a:cubicBezTo>
                  <a:cubicBezTo>
                    <a:pt x="40" y="11"/>
                    <a:pt x="39" y="12"/>
                    <a:pt x="38" y="1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1">
              <a:extLst>
                <a:ext uri="{FF2B5EF4-FFF2-40B4-BE49-F238E27FC236}">
                  <a16:creationId xmlns:a16="http://schemas.microsoft.com/office/drawing/2014/main" id="{03D86330-5D0F-02BC-29DE-EB9B98CFC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737" y="2799542"/>
              <a:ext cx="192315" cy="151521"/>
            </a:xfrm>
            <a:custGeom>
              <a:avLst/>
              <a:gdLst>
                <a:gd name="T0" fmla="*/ 3 w 51"/>
                <a:gd name="T1" fmla="*/ 40 h 40"/>
                <a:gd name="T2" fmla="*/ 1 w 51"/>
                <a:gd name="T3" fmla="*/ 39 h 40"/>
                <a:gd name="T4" fmla="*/ 1 w 51"/>
                <a:gd name="T5" fmla="*/ 35 h 40"/>
                <a:gd name="T6" fmla="*/ 22 w 51"/>
                <a:gd name="T7" fmla="*/ 27 h 40"/>
                <a:gd name="T8" fmla="*/ 43 w 51"/>
                <a:gd name="T9" fmla="*/ 19 h 40"/>
                <a:gd name="T10" fmla="*/ 44 w 51"/>
                <a:gd name="T11" fmla="*/ 10 h 40"/>
                <a:gd name="T12" fmla="*/ 37 w 51"/>
                <a:gd name="T13" fmla="*/ 5 h 40"/>
                <a:gd name="T14" fmla="*/ 35 w 51"/>
                <a:gd name="T15" fmla="*/ 2 h 40"/>
                <a:gd name="T16" fmla="*/ 38 w 51"/>
                <a:gd name="T17" fmla="*/ 0 h 40"/>
                <a:gd name="T18" fmla="*/ 49 w 51"/>
                <a:gd name="T19" fmla="*/ 7 h 40"/>
                <a:gd name="T20" fmla="*/ 48 w 51"/>
                <a:gd name="T21" fmla="*/ 22 h 40"/>
                <a:gd name="T22" fmla="*/ 24 w 51"/>
                <a:gd name="T23" fmla="*/ 32 h 40"/>
                <a:gd name="T24" fmla="*/ 5 w 51"/>
                <a:gd name="T25" fmla="*/ 39 h 40"/>
                <a:gd name="T26" fmla="*/ 3 w 51"/>
                <a:gd name="T2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" y="40"/>
                  </a:moveTo>
                  <a:cubicBezTo>
                    <a:pt x="2" y="40"/>
                    <a:pt x="1" y="39"/>
                    <a:pt x="1" y="39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4" y="31"/>
                    <a:pt x="13" y="29"/>
                    <a:pt x="22" y="27"/>
                  </a:cubicBezTo>
                  <a:cubicBezTo>
                    <a:pt x="31" y="25"/>
                    <a:pt x="41" y="22"/>
                    <a:pt x="43" y="19"/>
                  </a:cubicBezTo>
                  <a:cubicBezTo>
                    <a:pt x="45" y="16"/>
                    <a:pt x="45" y="12"/>
                    <a:pt x="44" y="10"/>
                  </a:cubicBezTo>
                  <a:cubicBezTo>
                    <a:pt x="43" y="7"/>
                    <a:pt x="41" y="6"/>
                    <a:pt x="37" y="5"/>
                  </a:cubicBezTo>
                  <a:cubicBezTo>
                    <a:pt x="36" y="5"/>
                    <a:pt x="35" y="4"/>
                    <a:pt x="35" y="2"/>
                  </a:cubicBezTo>
                  <a:cubicBezTo>
                    <a:pt x="35" y="1"/>
                    <a:pt x="36" y="0"/>
                    <a:pt x="38" y="0"/>
                  </a:cubicBezTo>
                  <a:cubicBezTo>
                    <a:pt x="43" y="0"/>
                    <a:pt x="47" y="3"/>
                    <a:pt x="49" y="7"/>
                  </a:cubicBezTo>
                  <a:cubicBezTo>
                    <a:pt x="51" y="12"/>
                    <a:pt x="51" y="17"/>
                    <a:pt x="48" y="22"/>
                  </a:cubicBezTo>
                  <a:cubicBezTo>
                    <a:pt x="45" y="27"/>
                    <a:pt x="34" y="29"/>
                    <a:pt x="24" y="32"/>
                  </a:cubicBezTo>
                  <a:cubicBezTo>
                    <a:pt x="16" y="34"/>
                    <a:pt x="7" y="36"/>
                    <a:pt x="5" y="39"/>
                  </a:cubicBezTo>
                  <a:cubicBezTo>
                    <a:pt x="4" y="39"/>
                    <a:pt x="3" y="40"/>
                    <a:pt x="3" y="4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42">
              <a:extLst>
                <a:ext uri="{FF2B5EF4-FFF2-40B4-BE49-F238E27FC236}">
                  <a16:creationId xmlns:a16="http://schemas.microsoft.com/office/drawing/2014/main" id="{191FEAE8-D156-CB4A-2397-47A67CAAE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9171" y="3157948"/>
              <a:ext cx="101985" cy="151521"/>
            </a:xfrm>
            <a:custGeom>
              <a:avLst/>
              <a:gdLst>
                <a:gd name="T0" fmla="*/ 3 w 27"/>
                <a:gd name="T1" fmla="*/ 40 h 40"/>
                <a:gd name="T2" fmla="*/ 3 w 27"/>
                <a:gd name="T3" fmla="*/ 39 h 40"/>
                <a:gd name="T4" fmla="*/ 1 w 27"/>
                <a:gd name="T5" fmla="*/ 36 h 40"/>
                <a:gd name="T6" fmla="*/ 22 w 27"/>
                <a:gd name="T7" fmla="*/ 0 h 40"/>
                <a:gd name="T8" fmla="*/ 26 w 27"/>
                <a:gd name="T9" fmla="*/ 2 h 40"/>
                <a:gd name="T10" fmla="*/ 25 w 27"/>
                <a:gd name="T11" fmla="*/ 5 h 40"/>
                <a:gd name="T12" fmla="*/ 6 w 27"/>
                <a:gd name="T13" fmla="*/ 37 h 40"/>
                <a:gd name="T14" fmla="*/ 3 w 27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0">
                  <a:moveTo>
                    <a:pt x="3" y="40"/>
                  </a:moveTo>
                  <a:cubicBezTo>
                    <a:pt x="3" y="40"/>
                    <a:pt x="3" y="40"/>
                    <a:pt x="3" y="39"/>
                  </a:cubicBezTo>
                  <a:cubicBezTo>
                    <a:pt x="1" y="39"/>
                    <a:pt x="0" y="38"/>
                    <a:pt x="1" y="36"/>
                  </a:cubicBezTo>
                  <a:cubicBezTo>
                    <a:pt x="6" y="13"/>
                    <a:pt x="18" y="2"/>
                    <a:pt x="22" y="0"/>
                  </a:cubicBezTo>
                  <a:cubicBezTo>
                    <a:pt x="24" y="0"/>
                    <a:pt x="25" y="0"/>
                    <a:pt x="26" y="2"/>
                  </a:cubicBezTo>
                  <a:cubicBezTo>
                    <a:pt x="27" y="3"/>
                    <a:pt x="26" y="5"/>
                    <a:pt x="25" y="5"/>
                  </a:cubicBezTo>
                  <a:cubicBezTo>
                    <a:pt x="22" y="7"/>
                    <a:pt x="11" y="16"/>
                    <a:pt x="6" y="37"/>
                  </a:cubicBezTo>
                  <a:cubicBezTo>
                    <a:pt x="6" y="39"/>
                    <a:pt x="4" y="40"/>
                    <a:pt x="3" y="4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3">
              <a:extLst>
                <a:ext uri="{FF2B5EF4-FFF2-40B4-BE49-F238E27FC236}">
                  <a16:creationId xmlns:a16="http://schemas.microsoft.com/office/drawing/2014/main" id="{BA012025-90EC-8ACD-5163-A2948A7D1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086" y="2726695"/>
              <a:ext cx="859591" cy="1843021"/>
            </a:xfrm>
            <a:custGeom>
              <a:avLst/>
              <a:gdLst>
                <a:gd name="T0" fmla="*/ 196 w 227"/>
                <a:gd name="T1" fmla="*/ 13 h 487"/>
                <a:gd name="T2" fmla="*/ 134 w 227"/>
                <a:gd name="T3" fmla="*/ 19 h 487"/>
                <a:gd name="T4" fmla="*/ 69 w 227"/>
                <a:gd name="T5" fmla="*/ 78 h 487"/>
                <a:gd name="T6" fmla="*/ 41 w 227"/>
                <a:gd name="T7" fmla="*/ 138 h 487"/>
                <a:gd name="T8" fmla="*/ 16 w 227"/>
                <a:gd name="T9" fmla="*/ 219 h 487"/>
                <a:gd name="T10" fmla="*/ 26 w 227"/>
                <a:gd name="T11" fmla="*/ 307 h 487"/>
                <a:gd name="T12" fmla="*/ 49 w 227"/>
                <a:gd name="T13" fmla="*/ 384 h 487"/>
                <a:gd name="T14" fmla="*/ 97 w 227"/>
                <a:gd name="T15" fmla="*/ 444 h 487"/>
                <a:gd name="T16" fmla="*/ 168 w 227"/>
                <a:gd name="T17" fmla="*/ 476 h 487"/>
                <a:gd name="T18" fmla="*/ 205 w 227"/>
                <a:gd name="T19" fmla="*/ 436 h 487"/>
                <a:gd name="T20" fmla="*/ 205 w 227"/>
                <a:gd name="T21" fmla="*/ 366 h 487"/>
                <a:gd name="T22" fmla="*/ 205 w 227"/>
                <a:gd name="T23" fmla="*/ 295 h 487"/>
                <a:gd name="T24" fmla="*/ 205 w 227"/>
                <a:gd name="T25" fmla="*/ 223 h 487"/>
                <a:gd name="T26" fmla="*/ 205 w 227"/>
                <a:gd name="T27" fmla="*/ 151 h 487"/>
                <a:gd name="T28" fmla="*/ 209 w 227"/>
                <a:gd name="T29" fmla="*/ 81 h 487"/>
                <a:gd name="T30" fmla="*/ 196 w 227"/>
                <a:gd name="T31" fmla="*/ 1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7" h="487">
                  <a:moveTo>
                    <a:pt x="196" y="13"/>
                  </a:moveTo>
                  <a:cubicBezTo>
                    <a:pt x="182" y="2"/>
                    <a:pt x="144" y="0"/>
                    <a:pt x="134" y="19"/>
                  </a:cubicBezTo>
                  <a:cubicBezTo>
                    <a:pt x="97" y="16"/>
                    <a:pt x="64" y="45"/>
                    <a:pt x="69" y="78"/>
                  </a:cubicBezTo>
                  <a:cubicBezTo>
                    <a:pt x="46" y="81"/>
                    <a:pt x="30" y="124"/>
                    <a:pt x="41" y="138"/>
                  </a:cubicBezTo>
                  <a:cubicBezTo>
                    <a:pt x="26" y="142"/>
                    <a:pt x="0" y="190"/>
                    <a:pt x="16" y="219"/>
                  </a:cubicBezTo>
                  <a:cubicBezTo>
                    <a:pt x="0" y="228"/>
                    <a:pt x="4" y="295"/>
                    <a:pt x="26" y="307"/>
                  </a:cubicBezTo>
                  <a:cubicBezTo>
                    <a:pt x="12" y="345"/>
                    <a:pt x="26" y="382"/>
                    <a:pt x="49" y="384"/>
                  </a:cubicBezTo>
                  <a:cubicBezTo>
                    <a:pt x="42" y="402"/>
                    <a:pt x="65" y="443"/>
                    <a:pt x="97" y="444"/>
                  </a:cubicBezTo>
                  <a:cubicBezTo>
                    <a:pt x="100" y="478"/>
                    <a:pt x="152" y="487"/>
                    <a:pt x="168" y="476"/>
                  </a:cubicBezTo>
                  <a:cubicBezTo>
                    <a:pt x="177" y="483"/>
                    <a:pt x="209" y="467"/>
                    <a:pt x="205" y="436"/>
                  </a:cubicBezTo>
                  <a:cubicBezTo>
                    <a:pt x="219" y="437"/>
                    <a:pt x="223" y="373"/>
                    <a:pt x="205" y="366"/>
                  </a:cubicBezTo>
                  <a:cubicBezTo>
                    <a:pt x="219" y="358"/>
                    <a:pt x="227" y="311"/>
                    <a:pt x="205" y="295"/>
                  </a:cubicBezTo>
                  <a:cubicBezTo>
                    <a:pt x="221" y="286"/>
                    <a:pt x="226" y="234"/>
                    <a:pt x="205" y="223"/>
                  </a:cubicBezTo>
                  <a:cubicBezTo>
                    <a:pt x="224" y="213"/>
                    <a:pt x="224" y="169"/>
                    <a:pt x="205" y="151"/>
                  </a:cubicBezTo>
                  <a:cubicBezTo>
                    <a:pt x="218" y="142"/>
                    <a:pt x="227" y="107"/>
                    <a:pt x="209" y="81"/>
                  </a:cubicBezTo>
                  <a:cubicBezTo>
                    <a:pt x="218" y="72"/>
                    <a:pt x="223" y="35"/>
                    <a:pt x="196" y="1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4">
              <a:extLst>
                <a:ext uri="{FF2B5EF4-FFF2-40B4-BE49-F238E27FC236}">
                  <a16:creationId xmlns:a16="http://schemas.microsoft.com/office/drawing/2014/main" id="{81D6975A-AA0F-504D-E501-799D5AAAB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304" y="3695556"/>
              <a:ext cx="241851" cy="348207"/>
            </a:xfrm>
            <a:custGeom>
              <a:avLst/>
              <a:gdLst>
                <a:gd name="T0" fmla="*/ 61 w 64"/>
                <a:gd name="T1" fmla="*/ 92 h 92"/>
                <a:gd name="T2" fmla="*/ 64 w 64"/>
                <a:gd name="T3" fmla="*/ 90 h 92"/>
                <a:gd name="T4" fmla="*/ 62 w 64"/>
                <a:gd name="T5" fmla="*/ 87 h 92"/>
                <a:gd name="T6" fmla="*/ 23 w 64"/>
                <a:gd name="T7" fmla="*/ 5 h 92"/>
                <a:gd name="T8" fmla="*/ 22 w 64"/>
                <a:gd name="T9" fmla="*/ 1 h 92"/>
                <a:gd name="T10" fmla="*/ 18 w 64"/>
                <a:gd name="T11" fmla="*/ 2 h 92"/>
                <a:gd name="T12" fmla="*/ 60 w 64"/>
                <a:gd name="T13" fmla="*/ 92 h 92"/>
                <a:gd name="T14" fmla="*/ 61 w 64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2">
                  <a:moveTo>
                    <a:pt x="61" y="92"/>
                  </a:moveTo>
                  <a:cubicBezTo>
                    <a:pt x="62" y="92"/>
                    <a:pt x="63" y="91"/>
                    <a:pt x="64" y="90"/>
                  </a:cubicBezTo>
                  <a:cubicBezTo>
                    <a:pt x="64" y="89"/>
                    <a:pt x="64" y="87"/>
                    <a:pt x="62" y="87"/>
                  </a:cubicBezTo>
                  <a:cubicBezTo>
                    <a:pt x="18" y="66"/>
                    <a:pt x="6" y="43"/>
                    <a:pt x="23" y="5"/>
                  </a:cubicBezTo>
                  <a:cubicBezTo>
                    <a:pt x="24" y="3"/>
                    <a:pt x="23" y="2"/>
                    <a:pt x="22" y="1"/>
                  </a:cubicBezTo>
                  <a:cubicBezTo>
                    <a:pt x="20" y="0"/>
                    <a:pt x="19" y="1"/>
                    <a:pt x="18" y="2"/>
                  </a:cubicBezTo>
                  <a:cubicBezTo>
                    <a:pt x="0" y="43"/>
                    <a:pt x="12" y="70"/>
                    <a:pt x="60" y="92"/>
                  </a:cubicBezTo>
                  <a:cubicBezTo>
                    <a:pt x="60" y="92"/>
                    <a:pt x="61" y="92"/>
                    <a:pt x="61" y="9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">
              <a:extLst>
                <a:ext uri="{FF2B5EF4-FFF2-40B4-BE49-F238E27FC236}">
                  <a16:creationId xmlns:a16="http://schemas.microsoft.com/office/drawing/2014/main" id="{72DE054C-9AC1-24E5-6264-4CF354341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234" y="3873302"/>
              <a:ext cx="189402" cy="61192"/>
            </a:xfrm>
            <a:custGeom>
              <a:avLst/>
              <a:gdLst>
                <a:gd name="T0" fmla="*/ 47 w 50"/>
                <a:gd name="T1" fmla="*/ 16 h 16"/>
                <a:gd name="T2" fmla="*/ 49 w 50"/>
                <a:gd name="T3" fmla="*/ 14 h 16"/>
                <a:gd name="T4" fmla="*/ 49 w 50"/>
                <a:gd name="T5" fmla="*/ 11 h 16"/>
                <a:gd name="T6" fmla="*/ 2 w 50"/>
                <a:gd name="T7" fmla="*/ 2 h 16"/>
                <a:gd name="T8" fmla="*/ 0 w 50"/>
                <a:gd name="T9" fmla="*/ 5 h 16"/>
                <a:gd name="T10" fmla="*/ 3 w 50"/>
                <a:gd name="T11" fmla="*/ 8 h 16"/>
                <a:gd name="T12" fmla="*/ 45 w 50"/>
                <a:gd name="T13" fmla="*/ 15 h 16"/>
                <a:gd name="T14" fmla="*/ 47 w 5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6">
                  <a:moveTo>
                    <a:pt x="47" y="16"/>
                  </a:moveTo>
                  <a:cubicBezTo>
                    <a:pt x="48" y="16"/>
                    <a:pt x="49" y="15"/>
                    <a:pt x="49" y="14"/>
                  </a:cubicBezTo>
                  <a:cubicBezTo>
                    <a:pt x="50" y="13"/>
                    <a:pt x="50" y="12"/>
                    <a:pt x="49" y="11"/>
                  </a:cubicBezTo>
                  <a:cubicBezTo>
                    <a:pt x="38" y="3"/>
                    <a:pt x="21" y="0"/>
                    <a:pt x="2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3" y="8"/>
                  </a:cubicBezTo>
                  <a:cubicBezTo>
                    <a:pt x="20" y="5"/>
                    <a:pt x="36" y="8"/>
                    <a:pt x="45" y="15"/>
                  </a:cubicBezTo>
                  <a:cubicBezTo>
                    <a:pt x="46" y="15"/>
                    <a:pt x="46" y="16"/>
                    <a:pt x="47" y="1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6">
              <a:extLst>
                <a:ext uri="{FF2B5EF4-FFF2-40B4-BE49-F238E27FC236}">
                  <a16:creationId xmlns:a16="http://schemas.microsoft.com/office/drawing/2014/main" id="{4DA22FAC-C115-F00B-FA33-450AE09E9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7259" y="2942322"/>
              <a:ext cx="355492" cy="435623"/>
            </a:xfrm>
            <a:custGeom>
              <a:avLst/>
              <a:gdLst>
                <a:gd name="T0" fmla="*/ 3 w 94"/>
                <a:gd name="T1" fmla="*/ 115 h 115"/>
                <a:gd name="T2" fmla="*/ 5 w 94"/>
                <a:gd name="T3" fmla="*/ 114 h 115"/>
                <a:gd name="T4" fmla="*/ 27 w 94"/>
                <a:gd name="T5" fmla="*/ 110 h 115"/>
                <a:gd name="T6" fmla="*/ 51 w 94"/>
                <a:gd name="T7" fmla="*/ 109 h 115"/>
                <a:gd name="T8" fmla="*/ 91 w 94"/>
                <a:gd name="T9" fmla="*/ 62 h 115"/>
                <a:gd name="T10" fmla="*/ 67 w 94"/>
                <a:gd name="T11" fmla="*/ 11 h 115"/>
                <a:gd name="T12" fmla="*/ 24 w 94"/>
                <a:gd name="T13" fmla="*/ 10 h 115"/>
                <a:gd name="T14" fmla="*/ 23 w 94"/>
                <a:gd name="T15" fmla="*/ 14 h 115"/>
                <a:gd name="T16" fmla="*/ 27 w 94"/>
                <a:gd name="T17" fmla="*/ 15 h 115"/>
                <a:gd name="T18" fmla="*/ 64 w 94"/>
                <a:gd name="T19" fmla="*/ 15 h 115"/>
                <a:gd name="T20" fmla="*/ 85 w 94"/>
                <a:gd name="T21" fmla="*/ 61 h 115"/>
                <a:gd name="T22" fmla="*/ 50 w 94"/>
                <a:gd name="T23" fmla="*/ 104 h 115"/>
                <a:gd name="T24" fmla="*/ 28 w 94"/>
                <a:gd name="T25" fmla="*/ 105 h 115"/>
                <a:gd name="T26" fmla="*/ 1 w 94"/>
                <a:gd name="T27" fmla="*/ 110 h 115"/>
                <a:gd name="T28" fmla="*/ 1 w 94"/>
                <a:gd name="T29" fmla="*/ 114 h 115"/>
                <a:gd name="T30" fmla="*/ 3 w 94"/>
                <a:gd name="T3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15">
                  <a:moveTo>
                    <a:pt x="3" y="115"/>
                  </a:moveTo>
                  <a:cubicBezTo>
                    <a:pt x="4" y="115"/>
                    <a:pt x="4" y="115"/>
                    <a:pt x="5" y="114"/>
                  </a:cubicBezTo>
                  <a:cubicBezTo>
                    <a:pt x="10" y="109"/>
                    <a:pt x="18" y="109"/>
                    <a:pt x="27" y="110"/>
                  </a:cubicBezTo>
                  <a:cubicBezTo>
                    <a:pt x="35" y="111"/>
                    <a:pt x="43" y="112"/>
                    <a:pt x="51" y="109"/>
                  </a:cubicBezTo>
                  <a:cubicBezTo>
                    <a:pt x="71" y="103"/>
                    <a:pt x="87" y="84"/>
                    <a:pt x="91" y="62"/>
                  </a:cubicBezTo>
                  <a:cubicBezTo>
                    <a:pt x="94" y="41"/>
                    <a:pt x="85" y="22"/>
                    <a:pt x="67" y="11"/>
                  </a:cubicBezTo>
                  <a:cubicBezTo>
                    <a:pt x="50" y="0"/>
                    <a:pt x="31" y="8"/>
                    <a:pt x="24" y="10"/>
                  </a:cubicBezTo>
                  <a:cubicBezTo>
                    <a:pt x="23" y="11"/>
                    <a:pt x="22" y="12"/>
                    <a:pt x="23" y="14"/>
                  </a:cubicBezTo>
                  <a:cubicBezTo>
                    <a:pt x="24" y="15"/>
                    <a:pt x="25" y="16"/>
                    <a:pt x="27" y="15"/>
                  </a:cubicBezTo>
                  <a:cubicBezTo>
                    <a:pt x="37" y="11"/>
                    <a:pt x="51" y="7"/>
                    <a:pt x="64" y="15"/>
                  </a:cubicBezTo>
                  <a:cubicBezTo>
                    <a:pt x="80" y="26"/>
                    <a:pt x="88" y="42"/>
                    <a:pt x="85" y="61"/>
                  </a:cubicBezTo>
                  <a:cubicBezTo>
                    <a:pt x="82" y="81"/>
                    <a:pt x="68" y="98"/>
                    <a:pt x="50" y="104"/>
                  </a:cubicBezTo>
                  <a:cubicBezTo>
                    <a:pt x="42" y="106"/>
                    <a:pt x="35" y="105"/>
                    <a:pt x="28" y="105"/>
                  </a:cubicBezTo>
                  <a:cubicBezTo>
                    <a:pt x="18" y="104"/>
                    <a:pt x="8" y="103"/>
                    <a:pt x="1" y="110"/>
                  </a:cubicBezTo>
                  <a:cubicBezTo>
                    <a:pt x="0" y="111"/>
                    <a:pt x="0" y="113"/>
                    <a:pt x="1" y="114"/>
                  </a:cubicBezTo>
                  <a:cubicBezTo>
                    <a:pt x="1" y="114"/>
                    <a:pt x="2" y="115"/>
                    <a:pt x="3" y="11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7">
              <a:extLst>
                <a:ext uri="{FF2B5EF4-FFF2-40B4-BE49-F238E27FC236}">
                  <a16:creationId xmlns:a16="http://schemas.microsoft.com/office/drawing/2014/main" id="{10EB369E-D568-686E-EBE7-83D0191A2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622" y="3544035"/>
              <a:ext cx="284102" cy="250592"/>
            </a:xfrm>
            <a:custGeom>
              <a:avLst/>
              <a:gdLst>
                <a:gd name="T0" fmla="*/ 73 w 75"/>
                <a:gd name="T1" fmla="*/ 66 h 66"/>
                <a:gd name="T2" fmla="*/ 75 w 75"/>
                <a:gd name="T3" fmla="*/ 63 h 66"/>
                <a:gd name="T4" fmla="*/ 73 w 75"/>
                <a:gd name="T5" fmla="*/ 60 h 66"/>
                <a:gd name="T6" fmla="*/ 6 w 75"/>
                <a:gd name="T7" fmla="*/ 2 h 66"/>
                <a:gd name="T8" fmla="*/ 3 w 75"/>
                <a:gd name="T9" fmla="*/ 0 h 66"/>
                <a:gd name="T10" fmla="*/ 1 w 75"/>
                <a:gd name="T11" fmla="*/ 3 h 66"/>
                <a:gd name="T12" fmla="*/ 72 w 75"/>
                <a:gd name="T13" fmla="*/ 66 h 66"/>
                <a:gd name="T14" fmla="*/ 73 w 75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6">
                  <a:moveTo>
                    <a:pt x="73" y="66"/>
                  </a:moveTo>
                  <a:cubicBezTo>
                    <a:pt x="74" y="66"/>
                    <a:pt x="75" y="65"/>
                    <a:pt x="75" y="63"/>
                  </a:cubicBezTo>
                  <a:cubicBezTo>
                    <a:pt x="75" y="62"/>
                    <a:pt x="74" y="61"/>
                    <a:pt x="73" y="60"/>
                  </a:cubicBezTo>
                  <a:cubicBezTo>
                    <a:pt x="18" y="55"/>
                    <a:pt x="7" y="7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2" y="9"/>
                    <a:pt x="13" y="61"/>
                    <a:pt x="72" y="66"/>
                  </a:cubicBezTo>
                  <a:cubicBezTo>
                    <a:pt x="72" y="66"/>
                    <a:pt x="72" y="66"/>
                    <a:pt x="73" y="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8">
              <a:extLst>
                <a:ext uri="{FF2B5EF4-FFF2-40B4-BE49-F238E27FC236}">
                  <a16:creationId xmlns:a16="http://schemas.microsoft.com/office/drawing/2014/main" id="{1F475315-E264-60F0-E101-3A3A7BA0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693" y="3953433"/>
              <a:ext cx="438537" cy="275360"/>
            </a:xfrm>
            <a:custGeom>
              <a:avLst/>
              <a:gdLst>
                <a:gd name="T0" fmla="*/ 94 w 116"/>
                <a:gd name="T1" fmla="*/ 73 h 73"/>
                <a:gd name="T2" fmla="*/ 101 w 116"/>
                <a:gd name="T3" fmla="*/ 72 h 73"/>
                <a:gd name="T4" fmla="*/ 116 w 116"/>
                <a:gd name="T5" fmla="*/ 61 h 73"/>
                <a:gd name="T6" fmla="*/ 114 w 116"/>
                <a:gd name="T7" fmla="*/ 57 h 73"/>
                <a:gd name="T8" fmla="*/ 111 w 116"/>
                <a:gd name="T9" fmla="*/ 59 h 73"/>
                <a:gd name="T10" fmla="*/ 100 w 116"/>
                <a:gd name="T11" fmla="*/ 67 h 73"/>
                <a:gd name="T12" fmla="*/ 62 w 116"/>
                <a:gd name="T13" fmla="*/ 55 h 73"/>
                <a:gd name="T14" fmla="*/ 36 w 116"/>
                <a:gd name="T15" fmla="*/ 27 h 73"/>
                <a:gd name="T16" fmla="*/ 4 w 116"/>
                <a:gd name="T17" fmla="*/ 0 h 73"/>
                <a:gd name="T18" fmla="*/ 0 w 116"/>
                <a:gd name="T19" fmla="*/ 2 h 73"/>
                <a:gd name="T20" fmla="*/ 2 w 116"/>
                <a:gd name="T21" fmla="*/ 6 h 73"/>
                <a:gd name="T22" fmla="*/ 32 w 116"/>
                <a:gd name="T23" fmla="*/ 31 h 73"/>
                <a:gd name="T24" fmla="*/ 59 w 116"/>
                <a:gd name="T25" fmla="*/ 59 h 73"/>
                <a:gd name="T26" fmla="*/ 94 w 116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73">
                  <a:moveTo>
                    <a:pt x="94" y="73"/>
                  </a:moveTo>
                  <a:cubicBezTo>
                    <a:pt x="96" y="73"/>
                    <a:pt x="99" y="73"/>
                    <a:pt x="101" y="72"/>
                  </a:cubicBezTo>
                  <a:cubicBezTo>
                    <a:pt x="108" y="71"/>
                    <a:pt x="113" y="67"/>
                    <a:pt x="116" y="61"/>
                  </a:cubicBezTo>
                  <a:cubicBezTo>
                    <a:pt x="116" y="59"/>
                    <a:pt x="116" y="58"/>
                    <a:pt x="114" y="57"/>
                  </a:cubicBezTo>
                  <a:cubicBezTo>
                    <a:pt x="113" y="57"/>
                    <a:pt x="111" y="57"/>
                    <a:pt x="111" y="59"/>
                  </a:cubicBezTo>
                  <a:cubicBezTo>
                    <a:pt x="109" y="63"/>
                    <a:pt x="105" y="65"/>
                    <a:pt x="100" y="67"/>
                  </a:cubicBezTo>
                  <a:cubicBezTo>
                    <a:pt x="88" y="69"/>
                    <a:pt x="72" y="64"/>
                    <a:pt x="62" y="55"/>
                  </a:cubicBezTo>
                  <a:cubicBezTo>
                    <a:pt x="52" y="45"/>
                    <a:pt x="44" y="36"/>
                    <a:pt x="36" y="27"/>
                  </a:cubicBezTo>
                  <a:cubicBezTo>
                    <a:pt x="24" y="13"/>
                    <a:pt x="15" y="3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12" y="8"/>
                    <a:pt x="20" y="18"/>
                    <a:pt x="32" y="31"/>
                  </a:cubicBezTo>
                  <a:cubicBezTo>
                    <a:pt x="40" y="39"/>
                    <a:pt x="48" y="49"/>
                    <a:pt x="59" y="59"/>
                  </a:cubicBezTo>
                  <a:cubicBezTo>
                    <a:pt x="67" y="68"/>
                    <a:pt x="81" y="73"/>
                    <a:pt x="94" y="73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9">
              <a:extLst>
                <a:ext uri="{FF2B5EF4-FFF2-40B4-BE49-F238E27FC236}">
                  <a16:creationId xmlns:a16="http://schemas.microsoft.com/office/drawing/2014/main" id="{EF5DE65F-862C-85FC-9085-75F5F4DC0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245" y="4342435"/>
              <a:ext cx="161720" cy="196686"/>
            </a:xfrm>
            <a:custGeom>
              <a:avLst/>
              <a:gdLst>
                <a:gd name="T0" fmla="*/ 40 w 43"/>
                <a:gd name="T1" fmla="*/ 52 h 52"/>
                <a:gd name="T2" fmla="*/ 42 w 43"/>
                <a:gd name="T3" fmla="*/ 49 h 52"/>
                <a:gd name="T4" fmla="*/ 34 w 43"/>
                <a:gd name="T5" fmla="*/ 17 h 52"/>
                <a:gd name="T6" fmla="*/ 3 w 43"/>
                <a:gd name="T7" fmla="*/ 0 h 52"/>
                <a:gd name="T8" fmla="*/ 0 w 43"/>
                <a:gd name="T9" fmla="*/ 3 h 52"/>
                <a:gd name="T10" fmla="*/ 3 w 43"/>
                <a:gd name="T11" fmla="*/ 5 h 52"/>
                <a:gd name="T12" fmla="*/ 30 w 43"/>
                <a:gd name="T13" fmla="*/ 21 h 52"/>
                <a:gd name="T14" fmla="*/ 37 w 43"/>
                <a:gd name="T15" fmla="*/ 49 h 52"/>
                <a:gd name="T16" fmla="*/ 39 w 43"/>
                <a:gd name="T17" fmla="*/ 52 h 52"/>
                <a:gd name="T18" fmla="*/ 40 w 43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2">
                  <a:moveTo>
                    <a:pt x="40" y="52"/>
                  </a:moveTo>
                  <a:cubicBezTo>
                    <a:pt x="41" y="52"/>
                    <a:pt x="42" y="51"/>
                    <a:pt x="42" y="49"/>
                  </a:cubicBezTo>
                  <a:cubicBezTo>
                    <a:pt x="43" y="42"/>
                    <a:pt x="42" y="26"/>
                    <a:pt x="34" y="17"/>
                  </a:cubicBezTo>
                  <a:cubicBezTo>
                    <a:pt x="27" y="9"/>
                    <a:pt x="10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7" y="5"/>
                    <a:pt x="23" y="13"/>
                    <a:pt x="30" y="21"/>
                  </a:cubicBezTo>
                  <a:cubicBezTo>
                    <a:pt x="36" y="28"/>
                    <a:pt x="37" y="41"/>
                    <a:pt x="37" y="49"/>
                  </a:cubicBezTo>
                  <a:cubicBezTo>
                    <a:pt x="37" y="50"/>
                    <a:pt x="38" y="52"/>
                    <a:pt x="39" y="52"/>
                  </a:cubicBezTo>
                  <a:cubicBezTo>
                    <a:pt x="39" y="52"/>
                    <a:pt x="39" y="52"/>
                    <a:pt x="40" y="5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0">
              <a:extLst>
                <a:ext uri="{FF2B5EF4-FFF2-40B4-BE49-F238E27FC236}">
                  <a16:creationId xmlns:a16="http://schemas.microsoft.com/office/drawing/2014/main" id="{1C96E7EE-9328-8022-B13D-C9DD90E81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1633" y="3385229"/>
              <a:ext cx="552178" cy="238938"/>
            </a:xfrm>
            <a:custGeom>
              <a:avLst/>
              <a:gdLst>
                <a:gd name="T0" fmla="*/ 142 w 146"/>
                <a:gd name="T1" fmla="*/ 63 h 63"/>
                <a:gd name="T2" fmla="*/ 144 w 146"/>
                <a:gd name="T3" fmla="*/ 63 h 63"/>
                <a:gd name="T4" fmla="*/ 145 w 146"/>
                <a:gd name="T5" fmla="*/ 59 h 63"/>
                <a:gd name="T6" fmla="*/ 89 w 146"/>
                <a:gd name="T7" fmla="*/ 31 h 63"/>
                <a:gd name="T8" fmla="*/ 54 w 146"/>
                <a:gd name="T9" fmla="*/ 46 h 63"/>
                <a:gd name="T10" fmla="*/ 36 w 146"/>
                <a:gd name="T11" fmla="*/ 55 h 63"/>
                <a:gd name="T12" fmla="*/ 23 w 146"/>
                <a:gd name="T13" fmla="*/ 51 h 63"/>
                <a:gd name="T14" fmla="*/ 5 w 146"/>
                <a:gd name="T15" fmla="*/ 3 h 63"/>
                <a:gd name="T16" fmla="*/ 2 w 146"/>
                <a:gd name="T17" fmla="*/ 0 h 63"/>
                <a:gd name="T18" fmla="*/ 0 w 146"/>
                <a:gd name="T19" fmla="*/ 3 h 63"/>
                <a:gd name="T20" fmla="*/ 20 w 146"/>
                <a:gd name="T21" fmla="*/ 55 h 63"/>
                <a:gd name="T22" fmla="*/ 38 w 146"/>
                <a:gd name="T23" fmla="*/ 60 h 63"/>
                <a:gd name="T24" fmla="*/ 57 w 146"/>
                <a:gd name="T25" fmla="*/ 50 h 63"/>
                <a:gd name="T26" fmla="*/ 90 w 146"/>
                <a:gd name="T27" fmla="*/ 37 h 63"/>
                <a:gd name="T28" fmla="*/ 140 w 146"/>
                <a:gd name="T29" fmla="*/ 62 h 63"/>
                <a:gd name="T30" fmla="*/ 142 w 146"/>
                <a:gd name="T3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6" h="63">
                  <a:moveTo>
                    <a:pt x="142" y="63"/>
                  </a:moveTo>
                  <a:cubicBezTo>
                    <a:pt x="143" y="63"/>
                    <a:pt x="143" y="63"/>
                    <a:pt x="144" y="63"/>
                  </a:cubicBezTo>
                  <a:cubicBezTo>
                    <a:pt x="145" y="62"/>
                    <a:pt x="146" y="60"/>
                    <a:pt x="145" y="59"/>
                  </a:cubicBezTo>
                  <a:cubicBezTo>
                    <a:pt x="138" y="47"/>
                    <a:pt x="119" y="28"/>
                    <a:pt x="89" y="31"/>
                  </a:cubicBezTo>
                  <a:cubicBezTo>
                    <a:pt x="71" y="33"/>
                    <a:pt x="62" y="40"/>
                    <a:pt x="54" y="46"/>
                  </a:cubicBezTo>
                  <a:cubicBezTo>
                    <a:pt x="48" y="50"/>
                    <a:pt x="43" y="53"/>
                    <a:pt x="36" y="55"/>
                  </a:cubicBezTo>
                  <a:cubicBezTo>
                    <a:pt x="32" y="56"/>
                    <a:pt x="28" y="54"/>
                    <a:pt x="23" y="51"/>
                  </a:cubicBezTo>
                  <a:cubicBezTo>
                    <a:pt x="15" y="44"/>
                    <a:pt x="5" y="27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10" y="47"/>
                    <a:pt x="20" y="55"/>
                  </a:cubicBezTo>
                  <a:cubicBezTo>
                    <a:pt x="26" y="60"/>
                    <a:pt x="32" y="61"/>
                    <a:pt x="38" y="60"/>
                  </a:cubicBezTo>
                  <a:cubicBezTo>
                    <a:pt x="46" y="58"/>
                    <a:pt x="51" y="54"/>
                    <a:pt x="57" y="50"/>
                  </a:cubicBezTo>
                  <a:cubicBezTo>
                    <a:pt x="65" y="44"/>
                    <a:pt x="73" y="39"/>
                    <a:pt x="90" y="37"/>
                  </a:cubicBezTo>
                  <a:cubicBezTo>
                    <a:pt x="117" y="34"/>
                    <a:pt x="134" y="51"/>
                    <a:pt x="140" y="62"/>
                  </a:cubicBezTo>
                  <a:cubicBezTo>
                    <a:pt x="141" y="63"/>
                    <a:pt x="142" y="63"/>
                    <a:pt x="142" y="63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1">
              <a:extLst>
                <a:ext uri="{FF2B5EF4-FFF2-40B4-BE49-F238E27FC236}">
                  <a16:creationId xmlns:a16="http://schemas.microsoft.com/office/drawing/2014/main" id="{A35A3C7C-74E8-9F8D-23AC-9AE32D87C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592" y="3117153"/>
              <a:ext cx="83045" cy="215626"/>
            </a:xfrm>
            <a:custGeom>
              <a:avLst/>
              <a:gdLst>
                <a:gd name="T0" fmla="*/ 19 w 22"/>
                <a:gd name="T1" fmla="*/ 57 h 57"/>
                <a:gd name="T2" fmla="*/ 20 w 22"/>
                <a:gd name="T3" fmla="*/ 56 h 57"/>
                <a:gd name="T4" fmla="*/ 21 w 22"/>
                <a:gd name="T5" fmla="*/ 53 h 57"/>
                <a:gd name="T6" fmla="*/ 18 w 22"/>
                <a:gd name="T7" fmla="*/ 5 h 57"/>
                <a:gd name="T8" fmla="*/ 18 w 22"/>
                <a:gd name="T9" fmla="*/ 1 h 57"/>
                <a:gd name="T10" fmla="*/ 14 w 22"/>
                <a:gd name="T11" fmla="*/ 2 h 57"/>
                <a:gd name="T12" fmla="*/ 16 w 22"/>
                <a:gd name="T13" fmla="*/ 56 h 57"/>
                <a:gd name="T14" fmla="*/ 19 w 22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7">
                  <a:moveTo>
                    <a:pt x="19" y="57"/>
                  </a:move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2" y="54"/>
                    <a:pt x="21" y="53"/>
                  </a:cubicBezTo>
                  <a:cubicBezTo>
                    <a:pt x="15" y="46"/>
                    <a:pt x="6" y="22"/>
                    <a:pt x="18" y="5"/>
                  </a:cubicBezTo>
                  <a:cubicBezTo>
                    <a:pt x="19" y="4"/>
                    <a:pt x="19" y="2"/>
                    <a:pt x="18" y="1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0" y="21"/>
                    <a:pt x="9" y="47"/>
                    <a:pt x="16" y="56"/>
                  </a:cubicBezTo>
                  <a:cubicBezTo>
                    <a:pt x="17" y="57"/>
                    <a:pt x="18" y="57"/>
                    <a:pt x="19" y="5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2">
              <a:extLst>
                <a:ext uri="{FF2B5EF4-FFF2-40B4-BE49-F238E27FC236}">
                  <a16:creationId xmlns:a16="http://schemas.microsoft.com/office/drawing/2014/main" id="{C163E98D-575B-9ACA-577A-A23D11E5D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322" y="3214768"/>
              <a:ext cx="154435" cy="46622"/>
            </a:xfrm>
            <a:custGeom>
              <a:avLst/>
              <a:gdLst>
                <a:gd name="T0" fmla="*/ 3 w 41"/>
                <a:gd name="T1" fmla="*/ 12 h 12"/>
                <a:gd name="T2" fmla="*/ 4 w 41"/>
                <a:gd name="T3" fmla="*/ 11 h 12"/>
                <a:gd name="T4" fmla="*/ 37 w 41"/>
                <a:gd name="T5" fmla="*/ 8 h 12"/>
                <a:gd name="T6" fmla="*/ 41 w 41"/>
                <a:gd name="T7" fmla="*/ 6 h 12"/>
                <a:gd name="T8" fmla="*/ 39 w 41"/>
                <a:gd name="T9" fmla="*/ 3 h 12"/>
                <a:gd name="T10" fmla="*/ 3 w 41"/>
                <a:gd name="T11" fmla="*/ 6 h 12"/>
                <a:gd name="T12" fmla="*/ 1 w 41"/>
                <a:gd name="T13" fmla="*/ 10 h 12"/>
                <a:gd name="T14" fmla="*/ 3 w 41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2">
                  <a:moveTo>
                    <a:pt x="3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18" y="7"/>
                    <a:pt x="32" y="6"/>
                    <a:pt x="37" y="8"/>
                  </a:cubicBezTo>
                  <a:cubicBezTo>
                    <a:pt x="39" y="8"/>
                    <a:pt x="40" y="8"/>
                    <a:pt x="41" y="6"/>
                  </a:cubicBezTo>
                  <a:cubicBezTo>
                    <a:pt x="41" y="5"/>
                    <a:pt x="41" y="3"/>
                    <a:pt x="39" y="3"/>
                  </a:cubicBezTo>
                  <a:cubicBezTo>
                    <a:pt x="32" y="0"/>
                    <a:pt x="16" y="1"/>
                    <a:pt x="3" y="6"/>
                  </a:cubicBezTo>
                  <a:cubicBezTo>
                    <a:pt x="1" y="7"/>
                    <a:pt x="0" y="8"/>
                    <a:pt x="1" y="10"/>
                  </a:cubicBezTo>
                  <a:cubicBezTo>
                    <a:pt x="1" y="11"/>
                    <a:pt x="2" y="12"/>
                    <a:pt x="3" y="1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3">
              <a:extLst>
                <a:ext uri="{FF2B5EF4-FFF2-40B4-BE49-F238E27FC236}">
                  <a16:creationId xmlns:a16="http://schemas.microsoft.com/office/drawing/2014/main" id="{E7514328-1F62-44AF-6722-8D63B5101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111" y="2799542"/>
              <a:ext cx="196686" cy="151521"/>
            </a:xfrm>
            <a:custGeom>
              <a:avLst/>
              <a:gdLst>
                <a:gd name="T0" fmla="*/ 49 w 52"/>
                <a:gd name="T1" fmla="*/ 40 h 40"/>
                <a:gd name="T2" fmla="*/ 51 w 52"/>
                <a:gd name="T3" fmla="*/ 39 h 40"/>
                <a:gd name="T4" fmla="*/ 51 w 52"/>
                <a:gd name="T5" fmla="*/ 35 h 40"/>
                <a:gd name="T6" fmla="*/ 29 w 52"/>
                <a:gd name="T7" fmla="*/ 27 h 40"/>
                <a:gd name="T8" fmla="*/ 9 w 52"/>
                <a:gd name="T9" fmla="*/ 19 h 40"/>
                <a:gd name="T10" fmla="*/ 7 w 52"/>
                <a:gd name="T11" fmla="*/ 10 h 40"/>
                <a:gd name="T12" fmla="*/ 15 w 52"/>
                <a:gd name="T13" fmla="*/ 5 h 40"/>
                <a:gd name="T14" fmla="*/ 17 w 52"/>
                <a:gd name="T15" fmla="*/ 2 h 40"/>
                <a:gd name="T16" fmla="*/ 14 w 52"/>
                <a:gd name="T17" fmla="*/ 0 h 40"/>
                <a:gd name="T18" fmla="*/ 3 w 52"/>
                <a:gd name="T19" fmla="*/ 7 h 40"/>
                <a:gd name="T20" fmla="*/ 4 w 52"/>
                <a:gd name="T21" fmla="*/ 22 h 40"/>
                <a:gd name="T22" fmla="*/ 28 w 52"/>
                <a:gd name="T23" fmla="*/ 32 h 40"/>
                <a:gd name="T24" fmla="*/ 47 w 52"/>
                <a:gd name="T25" fmla="*/ 39 h 40"/>
                <a:gd name="T26" fmla="*/ 49 w 52"/>
                <a:gd name="T2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40">
                  <a:moveTo>
                    <a:pt x="49" y="40"/>
                  </a:moveTo>
                  <a:cubicBezTo>
                    <a:pt x="50" y="40"/>
                    <a:pt x="50" y="39"/>
                    <a:pt x="51" y="39"/>
                  </a:cubicBezTo>
                  <a:cubicBezTo>
                    <a:pt x="52" y="38"/>
                    <a:pt x="52" y="36"/>
                    <a:pt x="51" y="35"/>
                  </a:cubicBezTo>
                  <a:cubicBezTo>
                    <a:pt x="47" y="31"/>
                    <a:pt x="39" y="29"/>
                    <a:pt x="29" y="27"/>
                  </a:cubicBezTo>
                  <a:cubicBezTo>
                    <a:pt x="21" y="25"/>
                    <a:pt x="11" y="22"/>
                    <a:pt x="9" y="19"/>
                  </a:cubicBezTo>
                  <a:cubicBezTo>
                    <a:pt x="7" y="16"/>
                    <a:pt x="6" y="12"/>
                    <a:pt x="7" y="10"/>
                  </a:cubicBezTo>
                  <a:cubicBezTo>
                    <a:pt x="9" y="7"/>
                    <a:pt x="11" y="6"/>
                    <a:pt x="15" y="5"/>
                  </a:cubicBezTo>
                  <a:cubicBezTo>
                    <a:pt x="16" y="5"/>
                    <a:pt x="17" y="4"/>
                    <a:pt x="17" y="2"/>
                  </a:cubicBezTo>
                  <a:cubicBezTo>
                    <a:pt x="17" y="1"/>
                    <a:pt x="15" y="0"/>
                    <a:pt x="14" y="0"/>
                  </a:cubicBezTo>
                  <a:cubicBezTo>
                    <a:pt x="9" y="0"/>
                    <a:pt x="4" y="3"/>
                    <a:pt x="3" y="7"/>
                  </a:cubicBezTo>
                  <a:cubicBezTo>
                    <a:pt x="0" y="12"/>
                    <a:pt x="1" y="17"/>
                    <a:pt x="4" y="22"/>
                  </a:cubicBezTo>
                  <a:cubicBezTo>
                    <a:pt x="7" y="27"/>
                    <a:pt x="17" y="29"/>
                    <a:pt x="28" y="32"/>
                  </a:cubicBezTo>
                  <a:cubicBezTo>
                    <a:pt x="36" y="34"/>
                    <a:pt x="44" y="36"/>
                    <a:pt x="47" y="39"/>
                  </a:cubicBezTo>
                  <a:cubicBezTo>
                    <a:pt x="48" y="39"/>
                    <a:pt x="48" y="40"/>
                    <a:pt x="49" y="4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4">
              <a:extLst>
                <a:ext uri="{FF2B5EF4-FFF2-40B4-BE49-F238E27FC236}">
                  <a16:creationId xmlns:a16="http://schemas.microsoft.com/office/drawing/2014/main" id="{3782585A-2580-6664-D817-2E0F05DFC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919" y="3157948"/>
              <a:ext cx="101985" cy="151521"/>
            </a:xfrm>
            <a:custGeom>
              <a:avLst/>
              <a:gdLst>
                <a:gd name="T0" fmla="*/ 23 w 27"/>
                <a:gd name="T1" fmla="*/ 40 h 40"/>
                <a:gd name="T2" fmla="*/ 24 w 27"/>
                <a:gd name="T3" fmla="*/ 39 h 40"/>
                <a:gd name="T4" fmla="*/ 26 w 27"/>
                <a:gd name="T5" fmla="*/ 36 h 40"/>
                <a:gd name="T6" fmla="*/ 4 w 27"/>
                <a:gd name="T7" fmla="*/ 0 h 40"/>
                <a:gd name="T8" fmla="*/ 1 w 27"/>
                <a:gd name="T9" fmla="*/ 2 h 40"/>
                <a:gd name="T10" fmla="*/ 2 w 27"/>
                <a:gd name="T11" fmla="*/ 5 h 40"/>
                <a:gd name="T12" fmla="*/ 21 w 27"/>
                <a:gd name="T13" fmla="*/ 37 h 40"/>
                <a:gd name="T14" fmla="*/ 23 w 27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0">
                  <a:moveTo>
                    <a:pt x="23" y="40"/>
                  </a:moveTo>
                  <a:cubicBezTo>
                    <a:pt x="24" y="40"/>
                    <a:pt x="24" y="40"/>
                    <a:pt x="24" y="39"/>
                  </a:cubicBezTo>
                  <a:cubicBezTo>
                    <a:pt x="26" y="39"/>
                    <a:pt x="27" y="38"/>
                    <a:pt x="26" y="36"/>
                  </a:cubicBezTo>
                  <a:cubicBezTo>
                    <a:pt x="21" y="13"/>
                    <a:pt x="8" y="2"/>
                    <a:pt x="4" y="0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7"/>
                    <a:pt x="16" y="16"/>
                    <a:pt x="21" y="37"/>
                  </a:cubicBezTo>
                  <a:cubicBezTo>
                    <a:pt x="21" y="39"/>
                    <a:pt x="22" y="40"/>
                    <a:pt x="23" y="4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5">
              <a:extLst>
                <a:ext uri="{FF2B5EF4-FFF2-40B4-BE49-F238E27FC236}">
                  <a16:creationId xmlns:a16="http://schemas.microsoft.com/office/drawing/2014/main" id="{7031359D-D06C-3579-4C3A-5F436A2E2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514" y="1633995"/>
              <a:ext cx="1490443" cy="556548"/>
            </a:xfrm>
            <a:custGeom>
              <a:avLst/>
              <a:gdLst>
                <a:gd name="T0" fmla="*/ 385 w 394"/>
                <a:gd name="T1" fmla="*/ 147 h 147"/>
                <a:gd name="T2" fmla="*/ 292 w 394"/>
                <a:gd name="T3" fmla="*/ 147 h 147"/>
                <a:gd name="T4" fmla="*/ 286 w 394"/>
                <a:gd name="T5" fmla="*/ 145 h 147"/>
                <a:gd name="T6" fmla="*/ 138 w 394"/>
                <a:gd name="T7" fmla="*/ 17 h 147"/>
                <a:gd name="T8" fmla="*/ 9 w 394"/>
                <a:gd name="T9" fmla="*/ 17 h 147"/>
                <a:gd name="T10" fmla="*/ 0 w 394"/>
                <a:gd name="T11" fmla="*/ 8 h 147"/>
                <a:gd name="T12" fmla="*/ 9 w 394"/>
                <a:gd name="T13" fmla="*/ 0 h 147"/>
                <a:gd name="T14" fmla="*/ 142 w 394"/>
                <a:gd name="T15" fmla="*/ 0 h 147"/>
                <a:gd name="T16" fmla="*/ 147 w 394"/>
                <a:gd name="T17" fmla="*/ 2 h 147"/>
                <a:gd name="T18" fmla="*/ 295 w 394"/>
                <a:gd name="T19" fmla="*/ 130 h 147"/>
                <a:gd name="T20" fmla="*/ 385 w 394"/>
                <a:gd name="T21" fmla="*/ 130 h 147"/>
                <a:gd name="T22" fmla="*/ 394 w 394"/>
                <a:gd name="T23" fmla="*/ 138 h 147"/>
                <a:gd name="T24" fmla="*/ 385 w 394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4" h="147">
                  <a:moveTo>
                    <a:pt x="385" y="147"/>
                  </a:moveTo>
                  <a:cubicBezTo>
                    <a:pt x="292" y="147"/>
                    <a:pt x="292" y="147"/>
                    <a:pt x="292" y="147"/>
                  </a:cubicBezTo>
                  <a:cubicBezTo>
                    <a:pt x="289" y="147"/>
                    <a:pt x="287" y="147"/>
                    <a:pt x="286" y="145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6" y="0"/>
                    <a:pt x="147" y="2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385" y="130"/>
                    <a:pt x="385" y="130"/>
                    <a:pt x="385" y="130"/>
                  </a:cubicBezTo>
                  <a:cubicBezTo>
                    <a:pt x="390" y="130"/>
                    <a:pt x="394" y="134"/>
                    <a:pt x="394" y="138"/>
                  </a:cubicBezTo>
                  <a:cubicBezTo>
                    <a:pt x="394" y="143"/>
                    <a:pt x="390" y="147"/>
                    <a:pt x="385" y="14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6">
              <a:extLst>
                <a:ext uri="{FF2B5EF4-FFF2-40B4-BE49-F238E27FC236}">
                  <a16:creationId xmlns:a16="http://schemas.microsoft.com/office/drawing/2014/main" id="{1815C9A6-9AF3-0C70-30AA-35C14CCCA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343" y="2057963"/>
              <a:ext cx="359863" cy="192315"/>
            </a:xfrm>
            <a:custGeom>
              <a:avLst/>
              <a:gdLst>
                <a:gd name="T0" fmla="*/ 0 w 247"/>
                <a:gd name="T1" fmla="*/ 132 h 132"/>
                <a:gd name="T2" fmla="*/ 247 w 247"/>
                <a:gd name="T3" fmla="*/ 65 h 132"/>
                <a:gd name="T4" fmla="*/ 0 w 247"/>
                <a:gd name="T5" fmla="*/ 0 h 132"/>
                <a:gd name="T6" fmla="*/ 0 w 247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132">
                  <a:moveTo>
                    <a:pt x="0" y="132"/>
                  </a:moveTo>
                  <a:lnTo>
                    <a:pt x="247" y="65"/>
                  </a:lnTo>
                  <a:lnTo>
                    <a:pt x="0" y="0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7">
              <a:extLst>
                <a:ext uri="{FF2B5EF4-FFF2-40B4-BE49-F238E27FC236}">
                  <a16:creationId xmlns:a16="http://schemas.microsoft.com/office/drawing/2014/main" id="{7068E0A3-65CA-23DC-B455-EC559AE8F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614" y="1633995"/>
              <a:ext cx="597342" cy="201057"/>
            </a:xfrm>
            <a:custGeom>
              <a:avLst/>
              <a:gdLst>
                <a:gd name="T0" fmla="*/ 10 w 158"/>
                <a:gd name="T1" fmla="*/ 53 h 53"/>
                <a:gd name="T2" fmla="*/ 3 w 158"/>
                <a:gd name="T3" fmla="*/ 49 h 53"/>
                <a:gd name="T4" fmla="*/ 5 w 158"/>
                <a:gd name="T5" fmla="*/ 37 h 53"/>
                <a:gd name="T6" fmla="*/ 50 w 158"/>
                <a:gd name="T7" fmla="*/ 1 h 53"/>
                <a:gd name="T8" fmla="*/ 56 w 158"/>
                <a:gd name="T9" fmla="*/ 0 h 53"/>
                <a:gd name="T10" fmla="*/ 149 w 158"/>
                <a:gd name="T11" fmla="*/ 0 h 53"/>
                <a:gd name="T12" fmla="*/ 158 w 158"/>
                <a:gd name="T13" fmla="*/ 8 h 53"/>
                <a:gd name="T14" fmla="*/ 149 w 158"/>
                <a:gd name="T15" fmla="*/ 17 h 53"/>
                <a:gd name="T16" fmla="*/ 59 w 158"/>
                <a:gd name="T17" fmla="*/ 17 h 53"/>
                <a:gd name="T18" fmla="*/ 15 w 158"/>
                <a:gd name="T19" fmla="*/ 51 h 53"/>
                <a:gd name="T20" fmla="*/ 10 w 158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8" h="53">
                  <a:moveTo>
                    <a:pt x="10" y="53"/>
                  </a:moveTo>
                  <a:cubicBezTo>
                    <a:pt x="7" y="53"/>
                    <a:pt x="5" y="52"/>
                    <a:pt x="3" y="49"/>
                  </a:cubicBezTo>
                  <a:cubicBezTo>
                    <a:pt x="0" y="46"/>
                    <a:pt x="1" y="40"/>
                    <a:pt x="5" y="3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0"/>
                    <a:pt x="5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4" y="0"/>
                    <a:pt x="158" y="4"/>
                    <a:pt x="158" y="8"/>
                  </a:cubicBezTo>
                  <a:cubicBezTo>
                    <a:pt x="158" y="13"/>
                    <a:pt x="154" y="17"/>
                    <a:pt x="14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52"/>
                    <a:pt x="12" y="53"/>
                    <a:pt x="10" y="5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8">
              <a:extLst>
                <a:ext uri="{FF2B5EF4-FFF2-40B4-BE49-F238E27FC236}">
                  <a16:creationId xmlns:a16="http://schemas.microsoft.com/office/drawing/2014/main" id="{E28B29DA-48ED-D40E-38BE-8A2B7A07B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343" y="1565519"/>
              <a:ext cx="359863" cy="193772"/>
            </a:xfrm>
            <a:custGeom>
              <a:avLst/>
              <a:gdLst>
                <a:gd name="T0" fmla="*/ 0 w 247"/>
                <a:gd name="T1" fmla="*/ 133 h 133"/>
                <a:gd name="T2" fmla="*/ 247 w 247"/>
                <a:gd name="T3" fmla="*/ 65 h 133"/>
                <a:gd name="T4" fmla="*/ 0 w 247"/>
                <a:gd name="T5" fmla="*/ 0 h 133"/>
                <a:gd name="T6" fmla="*/ 0 w 247"/>
                <a:gd name="T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133">
                  <a:moveTo>
                    <a:pt x="0" y="133"/>
                  </a:moveTo>
                  <a:lnTo>
                    <a:pt x="247" y="65"/>
                  </a:lnTo>
                  <a:lnTo>
                    <a:pt x="0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9">
              <a:extLst>
                <a:ext uri="{FF2B5EF4-FFF2-40B4-BE49-F238E27FC236}">
                  <a16:creationId xmlns:a16="http://schemas.microsoft.com/office/drawing/2014/main" id="{0413E5DA-7AFE-156A-0B7F-4719C6B0E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514" y="2001143"/>
              <a:ext cx="731381" cy="189402"/>
            </a:xfrm>
            <a:custGeom>
              <a:avLst/>
              <a:gdLst>
                <a:gd name="T0" fmla="*/ 142 w 193"/>
                <a:gd name="T1" fmla="*/ 50 h 50"/>
                <a:gd name="T2" fmla="*/ 9 w 193"/>
                <a:gd name="T3" fmla="*/ 50 h 50"/>
                <a:gd name="T4" fmla="*/ 0 w 193"/>
                <a:gd name="T5" fmla="*/ 41 h 50"/>
                <a:gd name="T6" fmla="*/ 9 w 193"/>
                <a:gd name="T7" fmla="*/ 33 h 50"/>
                <a:gd name="T8" fmla="*/ 139 w 193"/>
                <a:gd name="T9" fmla="*/ 33 h 50"/>
                <a:gd name="T10" fmla="*/ 178 w 193"/>
                <a:gd name="T11" fmla="*/ 3 h 50"/>
                <a:gd name="T12" fmla="*/ 190 w 193"/>
                <a:gd name="T13" fmla="*/ 5 h 50"/>
                <a:gd name="T14" fmla="*/ 188 w 193"/>
                <a:gd name="T15" fmla="*/ 17 h 50"/>
                <a:gd name="T16" fmla="*/ 147 w 193"/>
                <a:gd name="T17" fmla="*/ 48 h 50"/>
                <a:gd name="T18" fmla="*/ 142 w 193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50">
                  <a:moveTo>
                    <a:pt x="142" y="50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46"/>
                    <a:pt x="0" y="41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2" y="0"/>
                    <a:pt x="187" y="1"/>
                    <a:pt x="190" y="5"/>
                  </a:cubicBezTo>
                  <a:cubicBezTo>
                    <a:pt x="193" y="9"/>
                    <a:pt x="192" y="14"/>
                    <a:pt x="188" y="17"/>
                  </a:cubicBezTo>
                  <a:cubicBezTo>
                    <a:pt x="147" y="48"/>
                    <a:pt x="147" y="48"/>
                    <a:pt x="147" y="48"/>
                  </a:cubicBezTo>
                  <a:cubicBezTo>
                    <a:pt x="145" y="50"/>
                    <a:pt x="144" y="50"/>
                    <a:pt x="142" y="5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7B8FB87F-EE8E-0B03-986A-E5FE2B9C3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478" y="4697926"/>
              <a:ext cx="995085" cy="99071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1">
              <a:extLst>
                <a:ext uri="{FF2B5EF4-FFF2-40B4-BE49-F238E27FC236}">
                  <a16:creationId xmlns:a16="http://schemas.microsoft.com/office/drawing/2014/main" id="{3A248897-3CB7-0D2C-BECC-F3CFDF47F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697" y="4754747"/>
              <a:ext cx="374432" cy="473504"/>
            </a:xfrm>
            <a:custGeom>
              <a:avLst/>
              <a:gdLst>
                <a:gd name="T0" fmla="*/ 90 w 99"/>
                <a:gd name="T1" fmla="*/ 125 h 125"/>
                <a:gd name="T2" fmla="*/ 8 w 99"/>
                <a:gd name="T3" fmla="*/ 125 h 125"/>
                <a:gd name="T4" fmla="*/ 0 w 99"/>
                <a:gd name="T5" fmla="*/ 116 h 125"/>
                <a:gd name="T6" fmla="*/ 0 w 99"/>
                <a:gd name="T7" fmla="*/ 8 h 125"/>
                <a:gd name="T8" fmla="*/ 8 w 99"/>
                <a:gd name="T9" fmla="*/ 0 h 125"/>
                <a:gd name="T10" fmla="*/ 17 w 99"/>
                <a:gd name="T11" fmla="*/ 8 h 125"/>
                <a:gd name="T12" fmla="*/ 17 w 99"/>
                <a:gd name="T13" fmla="*/ 107 h 125"/>
                <a:gd name="T14" fmla="*/ 90 w 99"/>
                <a:gd name="T15" fmla="*/ 107 h 125"/>
                <a:gd name="T16" fmla="*/ 99 w 99"/>
                <a:gd name="T17" fmla="*/ 116 h 125"/>
                <a:gd name="T18" fmla="*/ 90 w 99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25">
                  <a:moveTo>
                    <a:pt x="90" y="125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3" y="125"/>
                    <a:pt x="0" y="121"/>
                    <a:pt x="0" y="1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99" y="111"/>
                    <a:pt x="99" y="116"/>
                  </a:cubicBezTo>
                  <a:cubicBezTo>
                    <a:pt x="99" y="121"/>
                    <a:pt x="95" y="125"/>
                    <a:pt x="90" y="12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A2AA877-4BD6-9090-5144-8ECCE1182DD4}"/>
              </a:ext>
            </a:extLst>
          </p:cNvPr>
          <p:cNvGrpSpPr/>
          <p:nvPr/>
        </p:nvGrpSpPr>
        <p:grpSpPr>
          <a:xfrm>
            <a:off x="6977173" y="1907638"/>
            <a:ext cx="506187" cy="506187"/>
            <a:chOff x="626777" y="1867350"/>
            <a:chExt cx="599228" cy="599228"/>
          </a:xfrm>
        </p:grpSpPr>
        <p:sp>
          <p:nvSpPr>
            <p:cNvPr id="68" name="Freeform 73">
              <a:extLst>
                <a:ext uri="{FF2B5EF4-FFF2-40B4-BE49-F238E27FC236}">
                  <a16:creationId xmlns:a16="http://schemas.microsoft.com/office/drawing/2014/main" id="{86CF053A-1449-DAAE-7A50-0ABED10B6BDA}"/>
                </a:ext>
              </a:extLst>
            </p:cNvPr>
            <p:cNvSpPr/>
            <p:nvPr/>
          </p:nvSpPr>
          <p:spPr>
            <a:xfrm>
              <a:off x="626777" y="1867350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Shape 2540">
              <a:extLst>
                <a:ext uri="{FF2B5EF4-FFF2-40B4-BE49-F238E27FC236}">
                  <a16:creationId xmlns:a16="http://schemas.microsoft.com/office/drawing/2014/main" id="{A06D1047-2527-EC0C-339B-733D972B7DD3}"/>
                </a:ext>
              </a:extLst>
            </p:cNvPr>
            <p:cNvSpPr/>
            <p:nvPr/>
          </p:nvSpPr>
          <p:spPr>
            <a:xfrm>
              <a:off x="789460" y="2027539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0BD030F-F417-2C23-712F-FB52A8B45954}"/>
              </a:ext>
            </a:extLst>
          </p:cNvPr>
          <p:cNvGrpSpPr/>
          <p:nvPr/>
        </p:nvGrpSpPr>
        <p:grpSpPr>
          <a:xfrm>
            <a:off x="9584098" y="1875871"/>
            <a:ext cx="506187" cy="506187"/>
            <a:chOff x="3847831" y="1829745"/>
            <a:chExt cx="599228" cy="599228"/>
          </a:xfrm>
        </p:grpSpPr>
        <p:sp>
          <p:nvSpPr>
            <p:cNvPr id="71" name="Freeform 78">
              <a:extLst>
                <a:ext uri="{FF2B5EF4-FFF2-40B4-BE49-F238E27FC236}">
                  <a16:creationId xmlns:a16="http://schemas.microsoft.com/office/drawing/2014/main" id="{4990F463-C497-DAFF-97F8-2ED6B3D160C0}"/>
                </a:ext>
              </a:extLst>
            </p:cNvPr>
            <p:cNvSpPr/>
            <p:nvPr/>
          </p:nvSpPr>
          <p:spPr>
            <a:xfrm>
              <a:off x="3847831" y="1829745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Shape 2540">
              <a:extLst>
                <a:ext uri="{FF2B5EF4-FFF2-40B4-BE49-F238E27FC236}">
                  <a16:creationId xmlns:a16="http://schemas.microsoft.com/office/drawing/2014/main" id="{CAF96774-52D2-1175-E2B9-64B271870568}"/>
                </a:ext>
              </a:extLst>
            </p:cNvPr>
            <p:cNvSpPr/>
            <p:nvPr/>
          </p:nvSpPr>
          <p:spPr>
            <a:xfrm>
              <a:off x="4010512" y="1989695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E44C462-4198-5937-D93B-793EC040792D}"/>
              </a:ext>
            </a:extLst>
          </p:cNvPr>
          <p:cNvGrpSpPr/>
          <p:nvPr/>
        </p:nvGrpSpPr>
        <p:grpSpPr>
          <a:xfrm>
            <a:off x="6929004" y="3667712"/>
            <a:ext cx="506187" cy="506187"/>
            <a:chOff x="626777" y="3950939"/>
            <a:chExt cx="599228" cy="599228"/>
          </a:xfrm>
        </p:grpSpPr>
        <p:sp>
          <p:nvSpPr>
            <p:cNvPr id="74" name="Freeform 83">
              <a:extLst>
                <a:ext uri="{FF2B5EF4-FFF2-40B4-BE49-F238E27FC236}">
                  <a16:creationId xmlns:a16="http://schemas.microsoft.com/office/drawing/2014/main" id="{FC5852DA-F2BE-3D06-9C44-710D9D7B2863}"/>
                </a:ext>
              </a:extLst>
            </p:cNvPr>
            <p:cNvSpPr/>
            <p:nvPr/>
          </p:nvSpPr>
          <p:spPr>
            <a:xfrm>
              <a:off x="626777" y="3950939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Shape 2540">
              <a:extLst>
                <a:ext uri="{FF2B5EF4-FFF2-40B4-BE49-F238E27FC236}">
                  <a16:creationId xmlns:a16="http://schemas.microsoft.com/office/drawing/2014/main" id="{F29D7208-B69D-9DCF-4988-6667350A4337}"/>
                </a:ext>
              </a:extLst>
            </p:cNvPr>
            <p:cNvSpPr/>
            <p:nvPr/>
          </p:nvSpPr>
          <p:spPr>
            <a:xfrm>
              <a:off x="784485" y="41165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056CDDD-3F35-04C8-BAF2-9F674C6F8E59}"/>
              </a:ext>
            </a:extLst>
          </p:cNvPr>
          <p:cNvGrpSpPr/>
          <p:nvPr/>
        </p:nvGrpSpPr>
        <p:grpSpPr>
          <a:xfrm>
            <a:off x="9637528" y="3663379"/>
            <a:ext cx="506187" cy="506187"/>
            <a:chOff x="3847831" y="3945810"/>
            <a:chExt cx="599228" cy="599228"/>
          </a:xfrm>
        </p:grpSpPr>
        <p:sp>
          <p:nvSpPr>
            <p:cNvPr id="77" name="Freeform 88">
              <a:extLst>
                <a:ext uri="{FF2B5EF4-FFF2-40B4-BE49-F238E27FC236}">
                  <a16:creationId xmlns:a16="http://schemas.microsoft.com/office/drawing/2014/main" id="{F0D0C39A-AF60-FD80-8274-872074AECD00}"/>
                </a:ext>
              </a:extLst>
            </p:cNvPr>
            <p:cNvSpPr/>
            <p:nvPr/>
          </p:nvSpPr>
          <p:spPr>
            <a:xfrm>
              <a:off x="3847831" y="3945810"/>
              <a:ext cx="599228" cy="599228"/>
            </a:xfrm>
            <a:custGeom>
              <a:avLst/>
              <a:gdLst>
                <a:gd name="connsiteX0" fmla="*/ 274320 w 548640"/>
                <a:gd name="connsiteY0" fmla="*/ 0 h 548640"/>
                <a:gd name="connsiteX1" fmla="*/ 548640 w 548640"/>
                <a:gd name="connsiteY1" fmla="*/ 274320 h 548640"/>
                <a:gd name="connsiteX2" fmla="*/ 274320 w 548640"/>
                <a:gd name="connsiteY2" fmla="*/ 548640 h 548640"/>
                <a:gd name="connsiteX3" fmla="*/ 0 w 548640"/>
                <a:gd name="connsiteY3" fmla="*/ 274320 h 548640"/>
                <a:gd name="connsiteX4" fmla="*/ 274320 w 548640"/>
                <a:gd name="connsiteY4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" h="548640">
                  <a:moveTo>
                    <a:pt x="274320" y="0"/>
                  </a:moveTo>
                  <a:cubicBezTo>
                    <a:pt x="425823" y="0"/>
                    <a:pt x="548640" y="122817"/>
                    <a:pt x="548640" y="274320"/>
                  </a:cubicBezTo>
                  <a:cubicBezTo>
                    <a:pt x="548640" y="425823"/>
                    <a:pt x="425823" y="548640"/>
                    <a:pt x="274320" y="548640"/>
                  </a:cubicBezTo>
                  <a:cubicBezTo>
                    <a:pt x="122817" y="548640"/>
                    <a:pt x="0" y="425823"/>
                    <a:pt x="0" y="274320"/>
                  </a:cubicBezTo>
                  <a:cubicBezTo>
                    <a:pt x="0" y="122817"/>
                    <a:pt x="122817" y="0"/>
                    <a:pt x="27432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Shape 2540">
              <a:extLst>
                <a:ext uri="{FF2B5EF4-FFF2-40B4-BE49-F238E27FC236}">
                  <a16:creationId xmlns:a16="http://schemas.microsoft.com/office/drawing/2014/main" id="{DB8AE541-C899-EA76-150A-757E6558CCA3}"/>
                </a:ext>
              </a:extLst>
            </p:cNvPr>
            <p:cNvSpPr/>
            <p:nvPr/>
          </p:nvSpPr>
          <p:spPr>
            <a:xfrm>
              <a:off x="4007637" y="41057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7F750F13-BE72-9D6A-BADD-99D4C8111E4F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4014BCC-9E33-3D91-FF52-F39941EA1C09}"/>
              </a:ext>
            </a:extLst>
          </p:cNvPr>
          <p:cNvSpPr txBox="1"/>
          <p:nvPr/>
        </p:nvSpPr>
        <p:spPr>
          <a:xfrm>
            <a:off x="6213708" y="2328661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F803D5F-E2D4-60F6-47B9-F525458755F1}"/>
              </a:ext>
            </a:extLst>
          </p:cNvPr>
          <p:cNvSpPr txBox="1"/>
          <p:nvPr/>
        </p:nvSpPr>
        <p:spPr>
          <a:xfrm>
            <a:off x="6165539" y="4096056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DE4ACDD-493B-D55F-55C2-A9E33211A220}"/>
              </a:ext>
            </a:extLst>
          </p:cNvPr>
          <p:cNvSpPr txBox="1"/>
          <p:nvPr/>
        </p:nvSpPr>
        <p:spPr>
          <a:xfrm>
            <a:off x="8820633" y="2328661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0AA92F4-8956-9C1C-77D7-5D23F08995B7}"/>
              </a:ext>
            </a:extLst>
          </p:cNvPr>
          <p:cNvSpPr txBox="1"/>
          <p:nvPr/>
        </p:nvSpPr>
        <p:spPr>
          <a:xfrm>
            <a:off x="8874063" y="4096056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643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75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75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75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75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75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75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4D3493-B652-55F9-1087-3A0162D2E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EB054466-B831-6CDA-B92D-33CF341D82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"/>
          <a:stretch/>
        </p:blipFill>
        <p:spPr>
          <a:xfrm>
            <a:off x="7106441" y="973844"/>
            <a:ext cx="4610823" cy="4610823"/>
          </a:xfrm>
          <a:ln w="76200">
            <a:solidFill>
              <a:srgbClr val="11354D"/>
            </a:soli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23AEBCA-14DA-B4A4-07B1-37EDFE555A4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F3B583-415B-A843-0F56-B51858DB0F23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D70512-3E7D-CE61-BE81-7C7F94F130B7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792727-3D04-40B5-8157-0BD5DB096482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21A3CD-6680-AF45-C18F-B6FFD4781D7E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99449E-7D5B-6A47-4539-B66B487D9818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8D9639-A63C-282C-8AA2-9432C59014D6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CB5E17-5F89-F31E-B8D6-A3B3FF73FD73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EE7C54-D1DD-133A-7CCE-99A970B2AF82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6A33C94-8869-2FE1-BB14-15FEC3A1CC1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B3D36F7-0B29-CC57-B942-421B528BB4C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FDFED7-15B7-B457-02DB-4883E49ED27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706D8A-AFAC-4B63-AC1A-20BAB69B2D9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C2CBE2-CDFA-1D4F-BF57-CB4D7BAAF78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9B150E8-929E-445D-4184-E61967DA5BF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8B6CB12-4C6A-B85A-B946-F98292B4AD45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01134E-96E6-9F0A-7F5E-5AF0CA4854AB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0400C7E-3F58-4798-3FDC-A929483A6839}"/>
              </a:ext>
            </a:extLst>
          </p:cNvPr>
          <p:cNvSpPr txBox="1"/>
          <p:nvPr/>
        </p:nvSpPr>
        <p:spPr>
          <a:xfrm>
            <a:off x="236938" y="876939"/>
            <a:ext cx="6595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Rounded Rectangle 10">
            <a:extLst>
              <a:ext uri="{FF2B5EF4-FFF2-40B4-BE49-F238E27FC236}">
                <a16:creationId xmlns:a16="http://schemas.microsoft.com/office/drawing/2014/main" id="{02C8D198-A73C-DEB3-CD1D-5814F5BB2D1B}"/>
              </a:ext>
            </a:extLst>
          </p:cNvPr>
          <p:cNvSpPr/>
          <p:nvPr/>
        </p:nvSpPr>
        <p:spPr>
          <a:xfrm>
            <a:off x="1396746" y="3443137"/>
            <a:ext cx="3021808" cy="2074684"/>
          </a:xfrm>
          <a:prstGeom prst="roundRect">
            <a:avLst/>
          </a:prstGeom>
          <a:solidFill>
            <a:schemeClr val="bg1"/>
          </a:solidFill>
          <a:ln>
            <a:solidFill>
              <a:srgbClr val="00C2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 descr="Inbox outline">
            <a:extLst>
              <a:ext uri="{FF2B5EF4-FFF2-40B4-BE49-F238E27FC236}">
                <a16:creationId xmlns:a16="http://schemas.microsoft.com/office/drawing/2014/main" id="{7A1DCE7D-F5A3-F105-7161-4A05563FFA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606783" y="3443137"/>
            <a:ext cx="685264" cy="68526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15942CE-0F11-C276-2A91-5390E05EA2AC}"/>
              </a:ext>
            </a:extLst>
          </p:cNvPr>
          <p:cNvSpPr txBox="1"/>
          <p:nvPr/>
        </p:nvSpPr>
        <p:spPr>
          <a:xfrm>
            <a:off x="1671525" y="4008238"/>
            <a:ext cx="2555777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Rounded Rectangle 10">
            <a:extLst>
              <a:ext uri="{FF2B5EF4-FFF2-40B4-BE49-F238E27FC236}">
                <a16:creationId xmlns:a16="http://schemas.microsoft.com/office/drawing/2014/main" id="{C3B716BB-E27F-38EF-C81A-39B5D8B9A552}"/>
              </a:ext>
            </a:extLst>
          </p:cNvPr>
          <p:cNvSpPr/>
          <p:nvPr/>
        </p:nvSpPr>
        <p:spPr>
          <a:xfrm>
            <a:off x="4642297" y="3443137"/>
            <a:ext cx="3021808" cy="2074684"/>
          </a:xfrm>
          <a:prstGeom prst="roundRect">
            <a:avLst/>
          </a:prstGeom>
          <a:solidFill>
            <a:srgbClr val="11354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Graphic 25" descr="Inbox Check outline">
            <a:extLst>
              <a:ext uri="{FF2B5EF4-FFF2-40B4-BE49-F238E27FC236}">
                <a16:creationId xmlns:a16="http://schemas.microsoft.com/office/drawing/2014/main" id="{4311D428-F018-7FDB-B77E-0DF6A80F15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810568" y="3563405"/>
            <a:ext cx="685264" cy="68526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6DA3B0A-D472-724F-272E-0FA88BD31F94}"/>
              </a:ext>
            </a:extLst>
          </p:cNvPr>
          <p:cNvSpPr txBox="1"/>
          <p:nvPr/>
        </p:nvSpPr>
        <p:spPr>
          <a:xfrm>
            <a:off x="4875311" y="4126203"/>
            <a:ext cx="2555777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BDD4A1-AB22-CD9C-7765-6D12B330E454}"/>
              </a:ext>
            </a:extLst>
          </p:cNvPr>
          <p:cNvSpPr txBox="1"/>
          <p:nvPr/>
        </p:nvSpPr>
        <p:spPr>
          <a:xfrm>
            <a:off x="806016" y="1516082"/>
            <a:ext cx="599283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1135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147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7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BB97F8-48FE-722C-3352-FE67602E0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8E6EF78-CC45-D105-1744-F27B46676E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FD4582-0227-4A55-3DAF-3A9A6A6C82FE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EED37-4E57-99BF-BD08-62F4C6A18C1C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821D4F-F66E-1148-5B25-D0FED939E68C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37DBF-2CCF-530F-64C0-5E1390CA50B7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89FCAE-B590-7F2C-7B6F-E8648C98413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71353C-BB87-D119-3881-459C4C50D12F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1E541-972F-098A-973C-D40E9C6A5701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50A8DA-131B-038D-E870-9A7CED5FABE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A5F88AB2-5547-4259-156B-20646E6B1D1F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B7B640-A60B-8127-F900-E4A1E61D0C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3BF853-D1FB-218F-427A-71CA5B6ABA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AF968BB-305E-4564-41E5-E68CAF65F7A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5CF76AD-CE37-99C9-BCA2-0AFC26D342B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C7BE58D-794E-6586-37EC-FEF7081AE32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0E12AA5-7780-AC47-9F56-AA0B2891120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8F92A5E-3279-0441-1CA0-76CBDAA0E42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B607570-A107-7E3D-12BE-C90F894D427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A5785E37-D5FF-DB6D-C649-B51241661262}"/>
              </a:ext>
            </a:extLst>
          </p:cNvPr>
          <p:cNvGrpSpPr/>
          <p:nvPr/>
        </p:nvGrpSpPr>
        <p:grpSpPr>
          <a:xfrm>
            <a:off x="3147246" y="1995417"/>
            <a:ext cx="5897507" cy="3013177"/>
            <a:chOff x="3654384" y="2329267"/>
            <a:chExt cx="5138988" cy="262563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5376AAC-ECEB-4AE5-93AF-BAC766187697}"/>
                </a:ext>
              </a:extLst>
            </p:cNvPr>
            <p:cNvGrpSpPr/>
            <p:nvPr/>
          </p:nvGrpSpPr>
          <p:grpSpPr>
            <a:xfrm>
              <a:off x="3654384" y="3681834"/>
              <a:ext cx="1176670" cy="1075296"/>
              <a:chOff x="2134482" y="3081448"/>
              <a:chExt cx="1176670" cy="1075296"/>
            </a:xfrm>
          </p:grpSpPr>
          <p:sp>
            <p:nvSpPr>
              <p:cNvPr id="23" name="Freeform 578">
                <a:extLst>
                  <a:ext uri="{FF2B5EF4-FFF2-40B4-BE49-F238E27FC236}">
                    <a16:creationId xmlns:a16="http://schemas.microsoft.com/office/drawing/2014/main" id="{2C2AA1D0-CA56-413B-C098-9959B85C4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591" y="3158966"/>
                <a:ext cx="391561" cy="479013"/>
              </a:xfrm>
              <a:custGeom>
                <a:avLst/>
                <a:gdLst>
                  <a:gd name="T0" fmla="*/ 230 w 394"/>
                  <a:gd name="T1" fmla="*/ 0 h 482"/>
                  <a:gd name="T2" fmla="*/ 0 w 394"/>
                  <a:gd name="T3" fmla="*/ 0 h 482"/>
                  <a:gd name="T4" fmla="*/ 0 w 394"/>
                  <a:gd name="T5" fmla="*/ 0 h 482"/>
                  <a:gd name="T6" fmla="*/ 7 w 394"/>
                  <a:gd name="T7" fmla="*/ 37 h 482"/>
                  <a:gd name="T8" fmla="*/ 15 w 394"/>
                  <a:gd name="T9" fmla="*/ 72 h 482"/>
                  <a:gd name="T10" fmla="*/ 24 w 394"/>
                  <a:gd name="T11" fmla="*/ 107 h 482"/>
                  <a:gd name="T12" fmla="*/ 36 w 394"/>
                  <a:gd name="T13" fmla="*/ 141 h 482"/>
                  <a:gd name="T14" fmla="*/ 49 w 394"/>
                  <a:gd name="T15" fmla="*/ 173 h 482"/>
                  <a:gd name="T16" fmla="*/ 63 w 394"/>
                  <a:gd name="T17" fmla="*/ 207 h 482"/>
                  <a:gd name="T18" fmla="*/ 78 w 394"/>
                  <a:gd name="T19" fmla="*/ 238 h 482"/>
                  <a:gd name="T20" fmla="*/ 96 w 394"/>
                  <a:gd name="T21" fmla="*/ 270 h 482"/>
                  <a:gd name="T22" fmla="*/ 115 w 394"/>
                  <a:gd name="T23" fmla="*/ 299 h 482"/>
                  <a:gd name="T24" fmla="*/ 134 w 394"/>
                  <a:gd name="T25" fmla="*/ 329 h 482"/>
                  <a:gd name="T26" fmla="*/ 156 w 394"/>
                  <a:gd name="T27" fmla="*/ 358 h 482"/>
                  <a:gd name="T28" fmla="*/ 179 w 394"/>
                  <a:gd name="T29" fmla="*/ 385 h 482"/>
                  <a:gd name="T30" fmla="*/ 202 w 394"/>
                  <a:gd name="T31" fmla="*/ 410 h 482"/>
                  <a:gd name="T32" fmla="*/ 226 w 394"/>
                  <a:gd name="T33" fmla="*/ 436 h 482"/>
                  <a:gd name="T34" fmla="*/ 252 w 394"/>
                  <a:gd name="T35" fmla="*/ 459 h 482"/>
                  <a:gd name="T36" fmla="*/ 279 w 394"/>
                  <a:gd name="T37" fmla="*/ 482 h 482"/>
                  <a:gd name="T38" fmla="*/ 394 w 394"/>
                  <a:gd name="T39" fmla="*/ 283 h 482"/>
                  <a:gd name="T40" fmla="*/ 394 w 394"/>
                  <a:gd name="T41" fmla="*/ 283 h 482"/>
                  <a:gd name="T42" fmla="*/ 365 w 394"/>
                  <a:gd name="T43" fmla="*/ 255 h 482"/>
                  <a:gd name="T44" fmla="*/ 337 w 394"/>
                  <a:gd name="T45" fmla="*/ 224 h 482"/>
                  <a:gd name="T46" fmla="*/ 313 w 394"/>
                  <a:gd name="T47" fmla="*/ 190 h 482"/>
                  <a:gd name="T48" fmla="*/ 291 w 394"/>
                  <a:gd name="T49" fmla="*/ 156 h 482"/>
                  <a:gd name="T50" fmla="*/ 271 w 394"/>
                  <a:gd name="T51" fmla="*/ 119 h 482"/>
                  <a:gd name="T52" fmla="*/ 255 w 394"/>
                  <a:gd name="T53" fmla="*/ 80 h 482"/>
                  <a:gd name="T54" fmla="*/ 248 w 394"/>
                  <a:gd name="T55" fmla="*/ 61 h 482"/>
                  <a:gd name="T56" fmla="*/ 241 w 394"/>
                  <a:gd name="T57" fmla="*/ 41 h 482"/>
                  <a:gd name="T58" fmla="*/ 234 w 394"/>
                  <a:gd name="T59" fmla="*/ 20 h 482"/>
                  <a:gd name="T60" fmla="*/ 230 w 394"/>
                  <a:gd name="T61" fmla="*/ 0 h 482"/>
                  <a:gd name="T62" fmla="*/ 230 w 394"/>
                  <a:gd name="T63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4" h="482">
                    <a:moveTo>
                      <a:pt x="23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37"/>
                    </a:lnTo>
                    <a:lnTo>
                      <a:pt x="15" y="72"/>
                    </a:lnTo>
                    <a:lnTo>
                      <a:pt x="24" y="107"/>
                    </a:lnTo>
                    <a:lnTo>
                      <a:pt x="36" y="141"/>
                    </a:lnTo>
                    <a:lnTo>
                      <a:pt x="49" y="173"/>
                    </a:lnTo>
                    <a:lnTo>
                      <a:pt x="63" y="207"/>
                    </a:lnTo>
                    <a:lnTo>
                      <a:pt x="78" y="238"/>
                    </a:lnTo>
                    <a:lnTo>
                      <a:pt x="96" y="270"/>
                    </a:lnTo>
                    <a:lnTo>
                      <a:pt x="115" y="299"/>
                    </a:lnTo>
                    <a:lnTo>
                      <a:pt x="134" y="329"/>
                    </a:lnTo>
                    <a:lnTo>
                      <a:pt x="156" y="358"/>
                    </a:lnTo>
                    <a:lnTo>
                      <a:pt x="179" y="385"/>
                    </a:lnTo>
                    <a:lnTo>
                      <a:pt x="202" y="410"/>
                    </a:lnTo>
                    <a:lnTo>
                      <a:pt x="226" y="436"/>
                    </a:lnTo>
                    <a:lnTo>
                      <a:pt x="252" y="459"/>
                    </a:lnTo>
                    <a:lnTo>
                      <a:pt x="279" y="482"/>
                    </a:lnTo>
                    <a:lnTo>
                      <a:pt x="394" y="283"/>
                    </a:lnTo>
                    <a:lnTo>
                      <a:pt x="394" y="283"/>
                    </a:lnTo>
                    <a:lnTo>
                      <a:pt x="365" y="255"/>
                    </a:lnTo>
                    <a:lnTo>
                      <a:pt x="337" y="224"/>
                    </a:lnTo>
                    <a:lnTo>
                      <a:pt x="313" y="190"/>
                    </a:lnTo>
                    <a:lnTo>
                      <a:pt x="291" y="156"/>
                    </a:lnTo>
                    <a:lnTo>
                      <a:pt x="271" y="119"/>
                    </a:lnTo>
                    <a:lnTo>
                      <a:pt x="255" y="80"/>
                    </a:lnTo>
                    <a:lnTo>
                      <a:pt x="248" y="61"/>
                    </a:lnTo>
                    <a:lnTo>
                      <a:pt x="241" y="41"/>
                    </a:lnTo>
                    <a:lnTo>
                      <a:pt x="234" y="20"/>
                    </a:lnTo>
                    <a:lnTo>
                      <a:pt x="230" y="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4" name="Freeform 578">
                <a:extLst>
                  <a:ext uri="{FF2B5EF4-FFF2-40B4-BE49-F238E27FC236}">
                    <a16:creationId xmlns:a16="http://schemas.microsoft.com/office/drawing/2014/main" id="{4D33BB54-27BF-B129-FAE5-6EB30BB34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591" y="3159564"/>
                <a:ext cx="391561" cy="479013"/>
              </a:xfrm>
              <a:custGeom>
                <a:avLst/>
                <a:gdLst>
                  <a:gd name="T0" fmla="*/ 230 w 394"/>
                  <a:gd name="T1" fmla="*/ 0 h 482"/>
                  <a:gd name="T2" fmla="*/ 0 w 394"/>
                  <a:gd name="T3" fmla="*/ 0 h 482"/>
                  <a:gd name="T4" fmla="*/ 0 w 394"/>
                  <a:gd name="T5" fmla="*/ 0 h 482"/>
                  <a:gd name="T6" fmla="*/ 7 w 394"/>
                  <a:gd name="T7" fmla="*/ 37 h 482"/>
                  <a:gd name="T8" fmla="*/ 15 w 394"/>
                  <a:gd name="T9" fmla="*/ 72 h 482"/>
                  <a:gd name="T10" fmla="*/ 24 w 394"/>
                  <a:gd name="T11" fmla="*/ 107 h 482"/>
                  <a:gd name="T12" fmla="*/ 36 w 394"/>
                  <a:gd name="T13" fmla="*/ 141 h 482"/>
                  <a:gd name="T14" fmla="*/ 49 w 394"/>
                  <a:gd name="T15" fmla="*/ 173 h 482"/>
                  <a:gd name="T16" fmla="*/ 63 w 394"/>
                  <a:gd name="T17" fmla="*/ 207 h 482"/>
                  <a:gd name="T18" fmla="*/ 78 w 394"/>
                  <a:gd name="T19" fmla="*/ 238 h 482"/>
                  <a:gd name="T20" fmla="*/ 96 w 394"/>
                  <a:gd name="T21" fmla="*/ 270 h 482"/>
                  <a:gd name="T22" fmla="*/ 115 w 394"/>
                  <a:gd name="T23" fmla="*/ 299 h 482"/>
                  <a:gd name="T24" fmla="*/ 134 w 394"/>
                  <a:gd name="T25" fmla="*/ 329 h 482"/>
                  <a:gd name="T26" fmla="*/ 156 w 394"/>
                  <a:gd name="T27" fmla="*/ 358 h 482"/>
                  <a:gd name="T28" fmla="*/ 179 w 394"/>
                  <a:gd name="T29" fmla="*/ 385 h 482"/>
                  <a:gd name="T30" fmla="*/ 202 w 394"/>
                  <a:gd name="T31" fmla="*/ 410 h 482"/>
                  <a:gd name="T32" fmla="*/ 226 w 394"/>
                  <a:gd name="T33" fmla="*/ 436 h 482"/>
                  <a:gd name="T34" fmla="*/ 252 w 394"/>
                  <a:gd name="T35" fmla="*/ 459 h 482"/>
                  <a:gd name="T36" fmla="*/ 279 w 394"/>
                  <a:gd name="T37" fmla="*/ 482 h 482"/>
                  <a:gd name="T38" fmla="*/ 394 w 394"/>
                  <a:gd name="T39" fmla="*/ 283 h 482"/>
                  <a:gd name="T40" fmla="*/ 394 w 394"/>
                  <a:gd name="T41" fmla="*/ 283 h 482"/>
                  <a:gd name="T42" fmla="*/ 365 w 394"/>
                  <a:gd name="T43" fmla="*/ 255 h 482"/>
                  <a:gd name="T44" fmla="*/ 337 w 394"/>
                  <a:gd name="T45" fmla="*/ 224 h 482"/>
                  <a:gd name="T46" fmla="*/ 313 w 394"/>
                  <a:gd name="T47" fmla="*/ 190 h 482"/>
                  <a:gd name="T48" fmla="*/ 291 w 394"/>
                  <a:gd name="T49" fmla="*/ 156 h 482"/>
                  <a:gd name="T50" fmla="*/ 271 w 394"/>
                  <a:gd name="T51" fmla="*/ 119 h 482"/>
                  <a:gd name="T52" fmla="*/ 255 w 394"/>
                  <a:gd name="T53" fmla="*/ 80 h 482"/>
                  <a:gd name="T54" fmla="*/ 248 w 394"/>
                  <a:gd name="T55" fmla="*/ 61 h 482"/>
                  <a:gd name="T56" fmla="*/ 241 w 394"/>
                  <a:gd name="T57" fmla="*/ 41 h 482"/>
                  <a:gd name="T58" fmla="*/ 234 w 394"/>
                  <a:gd name="T59" fmla="*/ 20 h 482"/>
                  <a:gd name="T60" fmla="*/ 230 w 394"/>
                  <a:gd name="T61" fmla="*/ 0 h 482"/>
                  <a:gd name="T62" fmla="*/ 230 w 394"/>
                  <a:gd name="T63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4" h="482">
                    <a:moveTo>
                      <a:pt x="23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37"/>
                    </a:lnTo>
                    <a:lnTo>
                      <a:pt x="15" y="72"/>
                    </a:lnTo>
                    <a:lnTo>
                      <a:pt x="24" y="107"/>
                    </a:lnTo>
                    <a:lnTo>
                      <a:pt x="36" y="141"/>
                    </a:lnTo>
                    <a:lnTo>
                      <a:pt x="49" y="173"/>
                    </a:lnTo>
                    <a:lnTo>
                      <a:pt x="63" y="207"/>
                    </a:lnTo>
                    <a:lnTo>
                      <a:pt x="78" y="238"/>
                    </a:lnTo>
                    <a:lnTo>
                      <a:pt x="96" y="270"/>
                    </a:lnTo>
                    <a:lnTo>
                      <a:pt x="115" y="299"/>
                    </a:lnTo>
                    <a:lnTo>
                      <a:pt x="134" y="329"/>
                    </a:lnTo>
                    <a:lnTo>
                      <a:pt x="156" y="358"/>
                    </a:lnTo>
                    <a:lnTo>
                      <a:pt x="179" y="385"/>
                    </a:lnTo>
                    <a:lnTo>
                      <a:pt x="202" y="410"/>
                    </a:lnTo>
                    <a:lnTo>
                      <a:pt x="226" y="436"/>
                    </a:lnTo>
                    <a:lnTo>
                      <a:pt x="252" y="459"/>
                    </a:lnTo>
                    <a:lnTo>
                      <a:pt x="279" y="482"/>
                    </a:lnTo>
                    <a:lnTo>
                      <a:pt x="394" y="283"/>
                    </a:lnTo>
                    <a:lnTo>
                      <a:pt x="394" y="283"/>
                    </a:lnTo>
                    <a:lnTo>
                      <a:pt x="365" y="255"/>
                    </a:lnTo>
                    <a:lnTo>
                      <a:pt x="337" y="224"/>
                    </a:lnTo>
                    <a:lnTo>
                      <a:pt x="313" y="190"/>
                    </a:lnTo>
                    <a:lnTo>
                      <a:pt x="291" y="156"/>
                    </a:lnTo>
                    <a:lnTo>
                      <a:pt x="271" y="119"/>
                    </a:lnTo>
                    <a:lnTo>
                      <a:pt x="255" y="80"/>
                    </a:lnTo>
                    <a:lnTo>
                      <a:pt x="248" y="61"/>
                    </a:lnTo>
                    <a:lnTo>
                      <a:pt x="241" y="41"/>
                    </a:lnTo>
                    <a:lnTo>
                      <a:pt x="234" y="20"/>
                    </a:lnTo>
                    <a:lnTo>
                      <a:pt x="230" y="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5" name="Freeform 586">
                <a:extLst>
                  <a:ext uri="{FF2B5EF4-FFF2-40B4-BE49-F238E27FC236}">
                    <a16:creationId xmlns:a16="http://schemas.microsoft.com/office/drawing/2014/main" id="{1D9D42DA-954F-190F-6081-3845DACD8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3058" y="3081448"/>
                <a:ext cx="927224" cy="1075296"/>
              </a:xfrm>
              <a:custGeom>
                <a:avLst/>
                <a:gdLst>
                  <a:gd name="T0" fmla="*/ 618 w 933"/>
                  <a:gd name="T1" fmla="*/ 0 h 1082"/>
                  <a:gd name="T2" fmla="*/ 0 w 933"/>
                  <a:gd name="T3" fmla="*/ 0 h 1082"/>
                  <a:gd name="T4" fmla="*/ 0 w 933"/>
                  <a:gd name="T5" fmla="*/ 0 h 1082"/>
                  <a:gd name="T6" fmla="*/ 2 w 933"/>
                  <a:gd name="T7" fmla="*/ 43 h 1082"/>
                  <a:gd name="T8" fmla="*/ 5 w 933"/>
                  <a:gd name="T9" fmla="*/ 85 h 1082"/>
                  <a:gd name="T10" fmla="*/ 10 w 933"/>
                  <a:gd name="T11" fmla="*/ 127 h 1082"/>
                  <a:gd name="T12" fmla="*/ 16 w 933"/>
                  <a:gd name="T13" fmla="*/ 168 h 1082"/>
                  <a:gd name="T14" fmla="*/ 23 w 933"/>
                  <a:gd name="T15" fmla="*/ 210 h 1082"/>
                  <a:gd name="T16" fmla="*/ 32 w 933"/>
                  <a:gd name="T17" fmla="*/ 250 h 1082"/>
                  <a:gd name="T18" fmla="*/ 42 w 933"/>
                  <a:gd name="T19" fmla="*/ 289 h 1082"/>
                  <a:gd name="T20" fmla="*/ 52 w 933"/>
                  <a:gd name="T21" fmla="*/ 330 h 1082"/>
                  <a:gd name="T22" fmla="*/ 65 w 933"/>
                  <a:gd name="T23" fmla="*/ 368 h 1082"/>
                  <a:gd name="T24" fmla="*/ 77 w 933"/>
                  <a:gd name="T25" fmla="*/ 407 h 1082"/>
                  <a:gd name="T26" fmla="*/ 92 w 933"/>
                  <a:gd name="T27" fmla="*/ 445 h 1082"/>
                  <a:gd name="T28" fmla="*/ 107 w 933"/>
                  <a:gd name="T29" fmla="*/ 483 h 1082"/>
                  <a:gd name="T30" fmla="*/ 124 w 933"/>
                  <a:gd name="T31" fmla="*/ 520 h 1082"/>
                  <a:gd name="T32" fmla="*/ 142 w 933"/>
                  <a:gd name="T33" fmla="*/ 556 h 1082"/>
                  <a:gd name="T34" fmla="*/ 161 w 933"/>
                  <a:gd name="T35" fmla="*/ 591 h 1082"/>
                  <a:gd name="T36" fmla="*/ 180 w 933"/>
                  <a:gd name="T37" fmla="*/ 627 h 1082"/>
                  <a:gd name="T38" fmla="*/ 202 w 933"/>
                  <a:gd name="T39" fmla="*/ 660 h 1082"/>
                  <a:gd name="T40" fmla="*/ 223 w 933"/>
                  <a:gd name="T41" fmla="*/ 694 h 1082"/>
                  <a:gd name="T42" fmla="*/ 246 w 933"/>
                  <a:gd name="T43" fmla="*/ 727 h 1082"/>
                  <a:gd name="T44" fmla="*/ 269 w 933"/>
                  <a:gd name="T45" fmla="*/ 759 h 1082"/>
                  <a:gd name="T46" fmla="*/ 294 w 933"/>
                  <a:gd name="T47" fmla="*/ 790 h 1082"/>
                  <a:gd name="T48" fmla="*/ 320 w 933"/>
                  <a:gd name="T49" fmla="*/ 822 h 1082"/>
                  <a:gd name="T50" fmla="*/ 347 w 933"/>
                  <a:gd name="T51" fmla="*/ 851 h 1082"/>
                  <a:gd name="T52" fmla="*/ 374 w 933"/>
                  <a:gd name="T53" fmla="*/ 881 h 1082"/>
                  <a:gd name="T54" fmla="*/ 402 w 933"/>
                  <a:gd name="T55" fmla="*/ 908 h 1082"/>
                  <a:gd name="T56" fmla="*/ 432 w 933"/>
                  <a:gd name="T57" fmla="*/ 937 h 1082"/>
                  <a:gd name="T58" fmla="*/ 462 w 933"/>
                  <a:gd name="T59" fmla="*/ 962 h 1082"/>
                  <a:gd name="T60" fmla="*/ 492 w 933"/>
                  <a:gd name="T61" fmla="*/ 988 h 1082"/>
                  <a:gd name="T62" fmla="*/ 524 w 933"/>
                  <a:gd name="T63" fmla="*/ 1013 h 1082"/>
                  <a:gd name="T64" fmla="*/ 556 w 933"/>
                  <a:gd name="T65" fmla="*/ 1037 h 1082"/>
                  <a:gd name="T66" fmla="*/ 590 w 933"/>
                  <a:gd name="T67" fmla="*/ 1060 h 1082"/>
                  <a:gd name="T68" fmla="*/ 623 w 933"/>
                  <a:gd name="T69" fmla="*/ 1082 h 1082"/>
                  <a:gd name="T70" fmla="*/ 933 w 933"/>
                  <a:gd name="T71" fmla="*/ 547 h 1082"/>
                  <a:gd name="T72" fmla="*/ 933 w 933"/>
                  <a:gd name="T73" fmla="*/ 547 h 1082"/>
                  <a:gd name="T74" fmla="*/ 899 w 933"/>
                  <a:gd name="T75" fmla="*/ 524 h 1082"/>
                  <a:gd name="T76" fmla="*/ 868 w 933"/>
                  <a:gd name="T77" fmla="*/ 498 h 1082"/>
                  <a:gd name="T78" fmla="*/ 838 w 933"/>
                  <a:gd name="T79" fmla="*/ 471 h 1082"/>
                  <a:gd name="T80" fmla="*/ 809 w 933"/>
                  <a:gd name="T81" fmla="*/ 442 h 1082"/>
                  <a:gd name="T82" fmla="*/ 782 w 933"/>
                  <a:gd name="T83" fmla="*/ 413 h 1082"/>
                  <a:gd name="T84" fmla="*/ 758 w 933"/>
                  <a:gd name="T85" fmla="*/ 381 h 1082"/>
                  <a:gd name="T86" fmla="*/ 735 w 933"/>
                  <a:gd name="T87" fmla="*/ 348 h 1082"/>
                  <a:gd name="T88" fmla="*/ 713 w 933"/>
                  <a:gd name="T89" fmla="*/ 314 h 1082"/>
                  <a:gd name="T90" fmla="*/ 694 w 933"/>
                  <a:gd name="T91" fmla="*/ 279 h 1082"/>
                  <a:gd name="T92" fmla="*/ 676 w 933"/>
                  <a:gd name="T93" fmla="*/ 242 h 1082"/>
                  <a:gd name="T94" fmla="*/ 660 w 933"/>
                  <a:gd name="T95" fmla="*/ 204 h 1082"/>
                  <a:gd name="T96" fmla="*/ 648 w 933"/>
                  <a:gd name="T97" fmla="*/ 165 h 1082"/>
                  <a:gd name="T98" fmla="*/ 637 w 933"/>
                  <a:gd name="T99" fmla="*/ 124 h 1082"/>
                  <a:gd name="T100" fmla="*/ 628 w 933"/>
                  <a:gd name="T101" fmla="*/ 84 h 1082"/>
                  <a:gd name="T102" fmla="*/ 622 w 933"/>
                  <a:gd name="T103" fmla="*/ 43 h 1082"/>
                  <a:gd name="T104" fmla="*/ 618 w 933"/>
                  <a:gd name="T105" fmla="*/ 0 h 1082"/>
                  <a:gd name="T106" fmla="*/ 618 w 933"/>
                  <a:gd name="T107" fmla="*/ 0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33" h="1082">
                    <a:moveTo>
                      <a:pt x="61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43"/>
                    </a:lnTo>
                    <a:lnTo>
                      <a:pt x="5" y="85"/>
                    </a:lnTo>
                    <a:lnTo>
                      <a:pt x="10" y="127"/>
                    </a:lnTo>
                    <a:lnTo>
                      <a:pt x="16" y="168"/>
                    </a:lnTo>
                    <a:lnTo>
                      <a:pt x="23" y="210"/>
                    </a:lnTo>
                    <a:lnTo>
                      <a:pt x="32" y="250"/>
                    </a:lnTo>
                    <a:lnTo>
                      <a:pt x="42" y="289"/>
                    </a:lnTo>
                    <a:lnTo>
                      <a:pt x="52" y="330"/>
                    </a:lnTo>
                    <a:lnTo>
                      <a:pt x="65" y="368"/>
                    </a:lnTo>
                    <a:lnTo>
                      <a:pt x="77" y="407"/>
                    </a:lnTo>
                    <a:lnTo>
                      <a:pt x="92" y="445"/>
                    </a:lnTo>
                    <a:lnTo>
                      <a:pt x="107" y="483"/>
                    </a:lnTo>
                    <a:lnTo>
                      <a:pt x="124" y="520"/>
                    </a:lnTo>
                    <a:lnTo>
                      <a:pt x="142" y="556"/>
                    </a:lnTo>
                    <a:lnTo>
                      <a:pt x="161" y="591"/>
                    </a:lnTo>
                    <a:lnTo>
                      <a:pt x="180" y="627"/>
                    </a:lnTo>
                    <a:lnTo>
                      <a:pt x="202" y="660"/>
                    </a:lnTo>
                    <a:lnTo>
                      <a:pt x="223" y="694"/>
                    </a:lnTo>
                    <a:lnTo>
                      <a:pt x="246" y="727"/>
                    </a:lnTo>
                    <a:lnTo>
                      <a:pt x="269" y="759"/>
                    </a:lnTo>
                    <a:lnTo>
                      <a:pt x="294" y="790"/>
                    </a:lnTo>
                    <a:lnTo>
                      <a:pt x="320" y="822"/>
                    </a:lnTo>
                    <a:lnTo>
                      <a:pt x="347" y="851"/>
                    </a:lnTo>
                    <a:lnTo>
                      <a:pt x="374" y="881"/>
                    </a:lnTo>
                    <a:lnTo>
                      <a:pt x="402" y="908"/>
                    </a:lnTo>
                    <a:lnTo>
                      <a:pt x="432" y="937"/>
                    </a:lnTo>
                    <a:lnTo>
                      <a:pt x="462" y="962"/>
                    </a:lnTo>
                    <a:lnTo>
                      <a:pt x="492" y="988"/>
                    </a:lnTo>
                    <a:lnTo>
                      <a:pt x="524" y="1013"/>
                    </a:lnTo>
                    <a:lnTo>
                      <a:pt x="556" y="1037"/>
                    </a:lnTo>
                    <a:lnTo>
                      <a:pt x="590" y="1060"/>
                    </a:lnTo>
                    <a:lnTo>
                      <a:pt x="623" y="1082"/>
                    </a:lnTo>
                    <a:lnTo>
                      <a:pt x="933" y="547"/>
                    </a:lnTo>
                    <a:lnTo>
                      <a:pt x="933" y="547"/>
                    </a:lnTo>
                    <a:lnTo>
                      <a:pt x="899" y="524"/>
                    </a:lnTo>
                    <a:lnTo>
                      <a:pt x="868" y="498"/>
                    </a:lnTo>
                    <a:lnTo>
                      <a:pt x="838" y="471"/>
                    </a:lnTo>
                    <a:lnTo>
                      <a:pt x="809" y="442"/>
                    </a:lnTo>
                    <a:lnTo>
                      <a:pt x="782" y="413"/>
                    </a:lnTo>
                    <a:lnTo>
                      <a:pt x="758" y="381"/>
                    </a:lnTo>
                    <a:lnTo>
                      <a:pt x="735" y="348"/>
                    </a:lnTo>
                    <a:lnTo>
                      <a:pt x="713" y="314"/>
                    </a:lnTo>
                    <a:lnTo>
                      <a:pt x="694" y="279"/>
                    </a:lnTo>
                    <a:lnTo>
                      <a:pt x="676" y="242"/>
                    </a:lnTo>
                    <a:lnTo>
                      <a:pt x="660" y="204"/>
                    </a:lnTo>
                    <a:lnTo>
                      <a:pt x="648" y="165"/>
                    </a:lnTo>
                    <a:lnTo>
                      <a:pt x="637" y="124"/>
                    </a:lnTo>
                    <a:lnTo>
                      <a:pt x="628" y="84"/>
                    </a:lnTo>
                    <a:lnTo>
                      <a:pt x="622" y="43"/>
                    </a:lnTo>
                    <a:lnTo>
                      <a:pt x="618" y="0"/>
                    </a:lnTo>
                    <a:lnTo>
                      <a:pt x="618" y="0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DAE316F8-A8C0-66DB-84AA-B946B3A5D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482" y="3153996"/>
                <a:ext cx="691691" cy="422367"/>
              </a:xfrm>
              <a:custGeom>
                <a:avLst/>
                <a:gdLst>
                  <a:gd name="connsiteX0" fmla="*/ 27510 w 832493"/>
                  <a:gd name="connsiteY0" fmla="*/ 0 h 508344"/>
                  <a:gd name="connsiteX1" fmla="*/ 211711 w 832493"/>
                  <a:gd name="connsiteY1" fmla="*/ 434186 h 508344"/>
                  <a:gd name="connsiteX2" fmla="*/ 719101 w 832493"/>
                  <a:gd name="connsiteY2" fmla="*/ 434186 h 508344"/>
                  <a:gd name="connsiteX3" fmla="*/ 721254 w 832493"/>
                  <a:gd name="connsiteY3" fmla="*/ 427009 h 508344"/>
                  <a:gd name="connsiteX4" fmla="*/ 727235 w 832493"/>
                  <a:gd name="connsiteY4" fmla="*/ 417440 h 508344"/>
                  <a:gd name="connsiteX5" fmla="*/ 733216 w 832493"/>
                  <a:gd name="connsiteY5" fmla="*/ 409068 h 508344"/>
                  <a:gd name="connsiteX6" fmla="*/ 741588 w 832493"/>
                  <a:gd name="connsiteY6" fmla="*/ 401891 h 508344"/>
                  <a:gd name="connsiteX7" fmla="*/ 751157 w 832493"/>
                  <a:gd name="connsiteY7" fmla="*/ 397107 h 508344"/>
                  <a:gd name="connsiteX8" fmla="*/ 763118 w 832493"/>
                  <a:gd name="connsiteY8" fmla="*/ 393518 h 508344"/>
                  <a:gd name="connsiteX9" fmla="*/ 773884 w 832493"/>
                  <a:gd name="connsiteY9" fmla="*/ 391126 h 508344"/>
                  <a:gd name="connsiteX10" fmla="*/ 787041 w 832493"/>
                  <a:gd name="connsiteY10" fmla="*/ 393518 h 508344"/>
                  <a:gd name="connsiteX11" fmla="*/ 796610 w 832493"/>
                  <a:gd name="connsiteY11" fmla="*/ 397107 h 508344"/>
                  <a:gd name="connsiteX12" fmla="*/ 806179 w 832493"/>
                  <a:gd name="connsiteY12" fmla="*/ 401891 h 508344"/>
                  <a:gd name="connsiteX13" fmla="*/ 816944 w 832493"/>
                  <a:gd name="connsiteY13" fmla="*/ 409068 h 508344"/>
                  <a:gd name="connsiteX14" fmla="*/ 822924 w 832493"/>
                  <a:gd name="connsiteY14" fmla="*/ 417440 h 508344"/>
                  <a:gd name="connsiteX15" fmla="*/ 827709 w 832493"/>
                  <a:gd name="connsiteY15" fmla="*/ 427009 h 508344"/>
                  <a:gd name="connsiteX16" fmla="*/ 831297 w 832493"/>
                  <a:gd name="connsiteY16" fmla="*/ 438970 h 508344"/>
                  <a:gd name="connsiteX17" fmla="*/ 832493 w 832493"/>
                  <a:gd name="connsiteY17" fmla="*/ 449735 h 508344"/>
                  <a:gd name="connsiteX18" fmla="*/ 831297 w 832493"/>
                  <a:gd name="connsiteY18" fmla="*/ 461696 h 508344"/>
                  <a:gd name="connsiteX19" fmla="*/ 827709 w 832493"/>
                  <a:gd name="connsiteY19" fmla="*/ 472461 h 508344"/>
                  <a:gd name="connsiteX20" fmla="*/ 822924 w 832493"/>
                  <a:gd name="connsiteY20" fmla="*/ 482030 h 508344"/>
                  <a:gd name="connsiteX21" fmla="*/ 816944 w 832493"/>
                  <a:gd name="connsiteY21" fmla="*/ 490403 h 508344"/>
                  <a:gd name="connsiteX22" fmla="*/ 806179 w 832493"/>
                  <a:gd name="connsiteY22" fmla="*/ 496383 h 508344"/>
                  <a:gd name="connsiteX23" fmla="*/ 796610 w 832493"/>
                  <a:gd name="connsiteY23" fmla="*/ 503560 h 508344"/>
                  <a:gd name="connsiteX24" fmla="*/ 787041 w 832493"/>
                  <a:gd name="connsiteY24" fmla="*/ 507148 h 508344"/>
                  <a:gd name="connsiteX25" fmla="*/ 773884 w 832493"/>
                  <a:gd name="connsiteY25" fmla="*/ 508344 h 508344"/>
                  <a:gd name="connsiteX26" fmla="*/ 763118 w 832493"/>
                  <a:gd name="connsiteY26" fmla="*/ 507148 h 508344"/>
                  <a:gd name="connsiteX27" fmla="*/ 751157 w 832493"/>
                  <a:gd name="connsiteY27" fmla="*/ 503560 h 508344"/>
                  <a:gd name="connsiteX28" fmla="*/ 741588 w 832493"/>
                  <a:gd name="connsiteY28" fmla="*/ 496383 h 508344"/>
                  <a:gd name="connsiteX29" fmla="*/ 733216 w 832493"/>
                  <a:gd name="connsiteY29" fmla="*/ 490403 h 508344"/>
                  <a:gd name="connsiteX30" fmla="*/ 727235 w 832493"/>
                  <a:gd name="connsiteY30" fmla="*/ 482030 h 508344"/>
                  <a:gd name="connsiteX31" fmla="*/ 721254 w 832493"/>
                  <a:gd name="connsiteY31" fmla="*/ 472461 h 508344"/>
                  <a:gd name="connsiteX32" fmla="*/ 718463 w 832493"/>
                  <a:gd name="connsiteY32" fmla="*/ 464088 h 508344"/>
                  <a:gd name="connsiteX33" fmla="*/ 190181 w 832493"/>
                  <a:gd name="connsiteY33" fmla="*/ 464088 h 508344"/>
                  <a:gd name="connsiteX34" fmla="*/ 0 w 832493"/>
                  <a:gd name="connsiteY34" fmla="*/ 13157 h 50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32493" h="508344">
                    <a:moveTo>
                      <a:pt x="27510" y="0"/>
                    </a:moveTo>
                    <a:lnTo>
                      <a:pt x="211711" y="434186"/>
                    </a:lnTo>
                    <a:lnTo>
                      <a:pt x="719101" y="434186"/>
                    </a:lnTo>
                    <a:lnTo>
                      <a:pt x="721254" y="427009"/>
                    </a:lnTo>
                    <a:lnTo>
                      <a:pt x="727235" y="417440"/>
                    </a:lnTo>
                    <a:lnTo>
                      <a:pt x="733216" y="409068"/>
                    </a:lnTo>
                    <a:lnTo>
                      <a:pt x="741588" y="401891"/>
                    </a:lnTo>
                    <a:lnTo>
                      <a:pt x="751157" y="397107"/>
                    </a:lnTo>
                    <a:lnTo>
                      <a:pt x="763118" y="393518"/>
                    </a:lnTo>
                    <a:lnTo>
                      <a:pt x="773884" y="391126"/>
                    </a:lnTo>
                    <a:lnTo>
                      <a:pt x="787041" y="393518"/>
                    </a:lnTo>
                    <a:lnTo>
                      <a:pt x="796610" y="397107"/>
                    </a:lnTo>
                    <a:lnTo>
                      <a:pt x="806179" y="401891"/>
                    </a:lnTo>
                    <a:lnTo>
                      <a:pt x="816944" y="409068"/>
                    </a:lnTo>
                    <a:lnTo>
                      <a:pt x="822924" y="417440"/>
                    </a:lnTo>
                    <a:lnTo>
                      <a:pt x="827709" y="427009"/>
                    </a:lnTo>
                    <a:lnTo>
                      <a:pt x="831297" y="438970"/>
                    </a:lnTo>
                    <a:lnTo>
                      <a:pt x="832493" y="449735"/>
                    </a:lnTo>
                    <a:lnTo>
                      <a:pt x="831297" y="461696"/>
                    </a:lnTo>
                    <a:lnTo>
                      <a:pt x="827709" y="472461"/>
                    </a:lnTo>
                    <a:lnTo>
                      <a:pt x="822924" y="482030"/>
                    </a:lnTo>
                    <a:lnTo>
                      <a:pt x="816944" y="490403"/>
                    </a:lnTo>
                    <a:lnTo>
                      <a:pt x="806179" y="496383"/>
                    </a:lnTo>
                    <a:lnTo>
                      <a:pt x="796610" y="503560"/>
                    </a:lnTo>
                    <a:lnTo>
                      <a:pt x="787041" y="507148"/>
                    </a:lnTo>
                    <a:lnTo>
                      <a:pt x="773884" y="508344"/>
                    </a:lnTo>
                    <a:lnTo>
                      <a:pt x="763118" y="507148"/>
                    </a:lnTo>
                    <a:lnTo>
                      <a:pt x="751157" y="503560"/>
                    </a:lnTo>
                    <a:lnTo>
                      <a:pt x="741588" y="496383"/>
                    </a:lnTo>
                    <a:lnTo>
                      <a:pt x="733216" y="490403"/>
                    </a:lnTo>
                    <a:lnTo>
                      <a:pt x="727235" y="482030"/>
                    </a:lnTo>
                    <a:lnTo>
                      <a:pt x="721254" y="472461"/>
                    </a:lnTo>
                    <a:lnTo>
                      <a:pt x="718463" y="464088"/>
                    </a:lnTo>
                    <a:lnTo>
                      <a:pt x="190181" y="464088"/>
                    </a:lnTo>
                    <a:lnTo>
                      <a:pt x="0" y="13157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30B40B3-24A0-6CEC-7875-2B2D71403134}"/>
                </a:ext>
              </a:extLst>
            </p:cNvPr>
            <p:cNvGrpSpPr/>
            <p:nvPr/>
          </p:nvGrpSpPr>
          <p:grpSpPr>
            <a:xfrm>
              <a:off x="4576639" y="4156873"/>
              <a:ext cx="1243255" cy="798025"/>
              <a:chOff x="3056737" y="3556487"/>
              <a:chExt cx="1243255" cy="798025"/>
            </a:xfrm>
          </p:grpSpPr>
          <p:sp>
            <p:nvSpPr>
              <p:cNvPr id="28" name="Freeform 581">
                <a:extLst>
                  <a:ext uri="{FF2B5EF4-FFF2-40B4-BE49-F238E27FC236}">
                    <a16:creationId xmlns:a16="http://schemas.microsoft.com/office/drawing/2014/main" id="{49BED206-FB3C-75F9-3BF0-B20041DF1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589" y="3556487"/>
                <a:ext cx="555540" cy="250438"/>
              </a:xfrm>
              <a:custGeom>
                <a:avLst/>
                <a:gdLst>
                  <a:gd name="T0" fmla="*/ 278 w 559"/>
                  <a:gd name="T1" fmla="*/ 27 h 252"/>
                  <a:gd name="T2" fmla="*/ 278 w 559"/>
                  <a:gd name="T3" fmla="*/ 27 h 252"/>
                  <a:gd name="T4" fmla="*/ 236 w 559"/>
                  <a:gd name="T5" fmla="*/ 24 h 252"/>
                  <a:gd name="T6" fmla="*/ 194 w 559"/>
                  <a:gd name="T7" fmla="*/ 20 h 252"/>
                  <a:gd name="T8" fmla="*/ 155 w 559"/>
                  <a:gd name="T9" fmla="*/ 12 h 252"/>
                  <a:gd name="T10" fmla="*/ 116 w 559"/>
                  <a:gd name="T11" fmla="*/ 2 h 252"/>
                  <a:gd name="T12" fmla="*/ 0 w 559"/>
                  <a:gd name="T13" fmla="*/ 200 h 252"/>
                  <a:gd name="T14" fmla="*/ 0 w 559"/>
                  <a:gd name="T15" fmla="*/ 200 h 252"/>
                  <a:gd name="T16" fmla="*/ 33 w 559"/>
                  <a:gd name="T17" fmla="*/ 212 h 252"/>
                  <a:gd name="T18" fmla="*/ 67 w 559"/>
                  <a:gd name="T19" fmla="*/ 223 h 252"/>
                  <a:gd name="T20" fmla="*/ 101 w 559"/>
                  <a:gd name="T21" fmla="*/ 231 h 252"/>
                  <a:gd name="T22" fmla="*/ 135 w 559"/>
                  <a:gd name="T23" fmla="*/ 239 h 252"/>
                  <a:gd name="T24" fmla="*/ 170 w 559"/>
                  <a:gd name="T25" fmla="*/ 245 h 252"/>
                  <a:gd name="T26" fmla="*/ 205 w 559"/>
                  <a:gd name="T27" fmla="*/ 249 h 252"/>
                  <a:gd name="T28" fmla="*/ 242 w 559"/>
                  <a:gd name="T29" fmla="*/ 252 h 252"/>
                  <a:gd name="T30" fmla="*/ 278 w 559"/>
                  <a:gd name="T31" fmla="*/ 252 h 252"/>
                  <a:gd name="T32" fmla="*/ 278 w 559"/>
                  <a:gd name="T33" fmla="*/ 252 h 252"/>
                  <a:gd name="T34" fmla="*/ 315 w 559"/>
                  <a:gd name="T35" fmla="*/ 252 h 252"/>
                  <a:gd name="T36" fmla="*/ 352 w 559"/>
                  <a:gd name="T37" fmla="*/ 249 h 252"/>
                  <a:gd name="T38" fmla="*/ 388 w 559"/>
                  <a:gd name="T39" fmla="*/ 245 h 252"/>
                  <a:gd name="T40" fmla="*/ 424 w 559"/>
                  <a:gd name="T41" fmla="*/ 238 h 252"/>
                  <a:gd name="T42" fmla="*/ 459 w 559"/>
                  <a:gd name="T43" fmla="*/ 231 h 252"/>
                  <a:gd name="T44" fmla="*/ 493 w 559"/>
                  <a:gd name="T45" fmla="*/ 222 h 252"/>
                  <a:gd name="T46" fmla="*/ 527 w 559"/>
                  <a:gd name="T47" fmla="*/ 211 h 252"/>
                  <a:gd name="T48" fmla="*/ 559 w 559"/>
                  <a:gd name="T49" fmla="*/ 199 h 252"/>
                  <a:gd name="T50" fmla="*/ 445 w 559"/>
                  <a:gd name="T51" fmla="*/ 0 h 252"/>
                  <a:gd name="T52" fmla="*/ 445 w 559"/>
                  <a:gd name="T53" fmla="*/ 0 h 252"/>
                  <a:gd name="T54" fmla="*/ 405 w 559"/>
                  <a:gd name="T55" fmla="*/ 12 h 252"/>
                  <a:gd name="T56" fmla="*/ 384 w 559"/>
                  <a:gd name="T57" fmla="*/ 16 h 252"/>
                  <a:gd name="T58" fmla="*/ 364 w 559"/>
                  <a:gd name="T59" fmla="*/ 20 h 252"/>
                  <a:gd name="T60" fmla="*/ 342 w 559"/>
                  <a:gd name="T61" fmla="*/ 23 h 252"/>
                  <a:gd name="T62" fmla="*/ 320 w 559"/>
                  <a:gd name="T63" fmla="*/ 24 h 252"/>
                  <a:gd name="T64" fmla="*/ 300 w 559"/>
                  <a:gd name="T65" fmla="*/ 25 h 252"/>
                  <a:gd name="T66" fmla="*/ 278 w 559"/>
                  <a:gd name="T67" fmla="*/ 27 h 252"/>
                  <a:gd name="T68" fmla="*/ 278 w 559"/>
                  <a:gd name="T69" fmla="*/ 27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252">
                    <a:moveTo>
                      <a:pt x="278" y="27"/>
                    </a:moveTo>
                    <a:lnTo>
                      <a:pt x="278" y="27"/>
                    </a:lnTo>
                    <a:lnTo>
                      <a:pt x="236" y="24"/>
                    </a:lnTo>
                    <a:lnTo>
                      <a:pt x="194" y="20"/>
                    </a:lnTo>
                    <a:lnTo>
                      <a:pt x="155" y="12"/>
                    </a:lnTo>
                    <a:lnTo>
                      <a:pt x="116" y="2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33" y="212"/>
                    </a:lnTo>
                    <a:lnTo>
                      <a:pt x="67" y="223"/>
                    </a:lnTo>
                    <a:lnTo>
                      <a:pt x="101" y="231"/>
                    </a:lnTo>
                    <a:lnTo>
                      <a:pt x="135" y="239"/>
                    </a:lnTo>
                    <a:lnTo>
                      <a:pt x="170" y="245"/>
                    </a:lnTo>
                    <a:lnTo>
                      <a:pt x="205" y="249"/>
                    </a:lnTo>
                    <a:lnTo>
                      <a:pt x="242" y="252"/>
                    </a:lnTo>
                    <a:lnTo>
                      <a:pt x="278" y="252"/>
                    </a:lnTo>
                    <a:lnTo>
                      <a:pt x="278" y="252"/>
                    </a:lnTo>
                    <a:lnTo>
                      <a:pt x="315" y="252"/>
                    </a:lnTo>
                    <a:lnTo>
                      <a:pt x="352" y="249"/>
                    </a:lnTo>
                    <a:lnTo>
                      <a:pt x="388" y="245"/>
                    </a:lnTo>
                    <a:lnTo>
                      <a:pt x="424" y="238"/>
                    </a:lnTo>
                    <a:lnTo>
                      <a:pt x="459" y="231"/>
                    </a:lnTo>
                    <a:lnTo>
                      <a:pt x="493" y="222"/>
                    </a:lnTo>
                    <a:lnTo>
                      <a:pt x="527" y="211"/>
                    </a:lnTo>
                    <a:lnTo>
                      <a:pt x="559" y="199"/>
                    </a:lnTo>
                    <a:lnTo>
                      <a:pt x="445" y="0"/>
                    </a:lnTo>
                    <a:lnTo>
                      <a:pt x="445" y="0"/>
                    </a:lnTo>
                    <a:lnTo>
                      <a:pt x="405" y="12"/>
                    </a:lnTo>
                    <a:lnTo>
                      <a:pt x="384" y="16"/>
                    </a:lnTo>
                    <a:lnTo>
                      <a:pt x="364" y="20"/>
                    </a:lnTo>
                    <a:lnTo>
                      <a:pt x="342" y="23"/>
                    </a:lnTo>
                    <a:lnTo>
                      <a:pt x="320" y="24"/>
                    </a:lnTo>
                    <a:lnTo>
                      <a:pt x="300" y="25"/>
                    </a:lnTo>
                    <a:lnTo>
                      <a:pt x="278" y="27"/>
                    </a:lnTo>
                    <a:lnTo>
                      <a:pt x="278" y="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9" name="Freeform 581">
                <a:extLst>
                  <a:ext uri="{FF2B5EF4-FFF2-40B4-BE49-F238E27FC236}">
                    <a16:creationId xmlns:a16="http://schemas.microsoft.com/office/drawing/2014/main" id="{E52BB6C3-F375-360D-D318-94F2F566D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589" y="3557085"/>
                <a:ext cx="555540" cy="250438"/>
              </a:xfrm>
              <a:custGeom>
                <a:avLst/>
                <a:gdLst>
                  <a:gd name="T0" fmla="*/ 278 w 559"/>
                  <a:gd name="T1" fmla="*/ 27 h 252"/>
                  <a:gd name="T2" fmla="*/ 278 w 559"/>
                  <a:gd name="T3" fmla="*/ 27 h 252"/>
                  <a:gd name="T4" fmla="*/ 236 w 559"/>
                  <a:gd name="T5" fmla="*/ 24 h 252"/>
                  <a:gd name="T6" fmla="*/ 194 w 559"/>
                  <a:gd name="T7" fmla="*/ 20 h 252"/>
                  <a:gd name="T8" fmla="*/ 155 w 559"/>
                  <a:gd name="T9" fmla="*/ 12 h 252"/>
                  <a:gd name="T10" fmla="*/ 116 w 559"/>
                  <a:gd name="T11" fmla="*/ 2 h 252"/>
                  <a:gd name="T12" fmla="*/ 0 w 559"/>
                  <a:gd name="T13" fmla="*/ 200 h 252"/>
                  <a:gd name="T14" fmla="*/ 0 w 559"/>
                  <a:gd name="T15" fmla="*/ 200 h 252"/>
                  <a:gd name="T16" fmla="*/ 33 w 559"/>
                  <a:gd name="T17" fmla="*/ 212 h 252"/>
                  <a:gd name="T18" fmla="*/ 67 w 559"/>
                  <a:gd name="T19" fmla="*/ 223 h 252"/>
                  <a:gd name="T20" fmla="*/ 101 w 559"/>
                  <a:gd name="T21" fmla="*/ 231 h 252"/>
                  <a:gd name="T22" fmla="*/ 135 w 559"/>
                  <a:gd name="T23" fmla="*/ 239 h 252"/>
                  <a:gd name="T24" fmla="*/ 170 w 559"/>
                  <a:gd name="T25" fmla="*/ 245 h 252"/>
                  <a:gd name="T26" fmla="*/ 205 w 559"/>
                  <a:gd name="T27" fmla="*/ 249 h 252"/>
                  <a:gd name="T28" fmla="*/ 242 w 559"/>
                  <a:gd name="T29" fmla="*/ 252 h 252"/>
                  <a:gd name="T30" fmla="*/ 278 w 559"/>
                  <a:gd name="T31" fmla="*/ 252 h 252"/>
                  <a:gd name="T32" fmla="*/ 278 w 559"/>
                  <a:gd name="T33" fmla="*/ 252 h 252"/>
                  <a:gd name="T34" fmla="*/ 315 w 559"/>
                  <a:gd name="T35" fmla="*/ 252 h 252"/>
                  <a:gd name="T36" fmla="*/ 352 w 559"/>
                  <a:gd name="T37" fmla="*/ 249 h 252"/>
                  <a:gd name="T38" fmla="*/ 388 w 559"/>
                  <a:gd name="T39" fmla="*/ 245 h 252"/>
                  <a:gd name="T40" fmla="*/ 424 w 559"/>
                  <a:gd name="T41" fmla="*/ 238 h 252"/>
                  <a:gd name="T42" fmla="*/ 459 w 559"/>
                  <a:gd name="T43" fmla="*/ 231 h 252"/>
                  <a:gd name="T44" fmla="*/ 493 w 559"/>
                  <a:gd name="T45" fmla="*/ 222 h 252"/>
                  <a:gd name="T46" fmla="*/ 527 w 559"/>
                  <a:gd name="T47" fmla="*/ 211 h 252"/>
                  <a:gd name="T48" fmla="*/ 559 w 559"/>
                  <a:gd name="T49" fmla="*/ 199 h 252"/>
                  <a:gd name="T50" fmla="*/ 445 w 559"/>
                  <a:gd name="T51" fmla="*/ 0 h 252"/>
                  <a:gd name="T52" fmla="*/ 445 w 559"/>
                  <a:gd name="T53" fmla="*/ 0 h 252"/>
                  <a:gd name="T54" fmla="*/ 405 w 559"/>
                  <a:gd name="T55" fmla="*/ 12 h 252"/>
                  <a:gd name="T56" fmla="*/ 384 w 559"/>
                  <a:gd name="T57" fmla="*/ 16 h 252"/>
                  <a:gd name="T58" fmla="*/ 364 w 559"/>
                  <a:gd name="T59" fmla="*/ 20 h 252"/>
                  <a:gd name="T60" fmla="*/ 342 w 559"/>
                  <a:gd name="T61" fmla="*/ 23 h 252"/>
                  <a:gd name="T62" fmla="*/ 320 w 559"/>
                  <a:gd name="T63" fmla="*/ 24 h 252"/>
                  <a:gd name="T64" fmla="*/ 300 w 559"/>
                  <a:gd name="T65" fmla="*/ 25 h 252"/>
                  <a:gd name="T66" fmla="*/ 278 w 559"/>
                  <a:gd name="T67" fmla="*/ 27 h 252"/>
                  <a:gd name="T68" fmla="*/ 278 w 559"/>
                  <a:gd name="T69" fmla="*/ 27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252">
                    <a:moveTo>
                      <a:pt x="278" y="27"/>
                    </a:moveTo>
                    <a:lnTo>
                      <a:pt x="278" y="27"/>
                    </a:lnTo>
                    <a:lnTo>
                      <a:pt x="236" y="24"/>
                    </a:lnTo>
                    <a:lnTo>
                      <a:pt x="194" y="20"/>
                    </a:lnTo>
                    <a:lnTo>
                      <a:pt x="155" y="12"/>
                    </a:lnTo>
                    <a:lnTo>
                      <a:pt x="116" y="2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33" y="212"/>
                    </a:lnTo>
                    <a:lnTo>
                      <a:pt x="67" y="223"/>
                    </a:lnTo>
                    <a:lnTo>
                      <a:pt x="101" y="231"/>
                    </a:lnTo>
                    <a:lnTo>
                      <a:pt x="135" y="239"/>
                    </a:lnTo>
                    <a:lnTo>
                      <a:pt x="170" y="245"/>
                    </a:lnTo>
                    <a:lnTo>
                      <a:pt x="205" y="249"/>
                    </a:lnTo>
                    <a:lnTo>
                      <a:pt x="242" y="252"/>
                    </a:lnTo>
                    <a:lnTo>
                      <a:pt x="278" y="252"/>
                    </a:lnTo>
                    <a:lnTo>
                      <a:pt x="278" y="252"/>
                    </a:lnTo>
                    <a:lnTo>
                      <a:pt x="315" y="252"/>
                    </a:lnTo>
                    <a:lnTo>
                      <a:pt x="352" y="249"/>
                    </a:lnTo>
                    <a:lnTo>
                      <a:pt x="388" y="245"/>
                    </a:lnTo>
                    <a:lnTo>
                      <a:pt x="424" y="238"/>
                    </a:lnTo>
                    <a:lnTo>
                      <a:pt x="459" y="231"/>
                    </a:lnTo>
                    <a:lnTo>
                      <a:pt x="493" y="222"/>
                    </a:lnTo>
                    <a:lnTo>
                      <a:pt x="527" y="211"/>
                    </a:lnTo>
                    <a:lnTo>
                      <a:pt x="559" y="199"/>
                    </a:lnTo>
                    <a:lnTo>
                      <a:pt x="445" y="0"/>
                    </a:lnTo>
                    <a:lnTo>
                      <a:pt x="445" y="0"/>
                    </a:lnTo>
                    <a:lnTo>
                      <a:pt x="405" y="12"/>
                    </a:lnTo>
                    <a:lnTo>
                      <a:pt x="384" y="16"/>
                    </a:lnTo>
                    <a:lnTo>
                      <a:pt x="364" y="20"/>
                    </a:lnTo>
                    <a:lnTo>
                      <a:pt x="342" y="23"/>
                    </a:lnTo>
                    <a:lnTo>
                      <a:pt x="320" y="24"/>
                    </a:lnTo>
                    <a:lnTo>
                      <a:pt x="300" y="25"/>
                    </a:lnTo>
                    <a:lnTo>
                      <a:pt x="278" y="27"/>
                    </a:lnTo>
                    <a:lnTo>
                      <a:pt x="278" y="27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0" name="Freeform 588">
                <a:extLst>
                  <a:ext uri="{FF2B5EF4-FFF2-40B4-BE49-F238E27FC236}">
                    <a16:creationId xmlns:a16="http://schemas.microsoft.com/office/drawing/2014/main" id="{949F03AF-F46B-FA8E-CE28-46C58C3D03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6737" y="3667793"/>
                <a:ext cx="1243255" cy="686719"/>
              </a:xfrm>
              <a:custGeom>
                <a:avLst/>
                <a:gdLst>
                  <a:gd name="T0" fmla="*/ 625 w 1251"/>
                  <a:gd name="T1" fmla="*/ 75 h 691"/>
                  <a:gd name="T2" fmla="*/ 625 w 1251"/>
                  <a:gd name="T3" fmla="*/ 75 h 691"/>
                  <a:gd name="T4" fmla="*/ 582 w 1251"/>
                  <a:gd name="T5" fmla="*/ 73 h 691"/>
                  <a:gd name="T6" fmla="*/ 541 w 1251"/>
                  <a:gd name="T7" fmla="*/ 69 h 691"/>
                  <a:gd name="T8" fmla="*/ 499 w 1251"/>
                  <a:gd name="T9" fmla="*/ 62 h 691"/>
                  <a:gd name="T10" fmla="*/ 460 w 1251"/>
                  <a:gd name="T11" fmla="*/ 54 h 691"/>
                  <a:gd name="T12" fmla="*/ 421 w 1251"/>
                  <a:gd name="T13" fmla="*/ 43 h 691"/>
                  <a:gd name="T14" fmla="*/ 383 w 1251"/>
                  <a:gd name="T15" fmla="*/ 31 h 691"/>
                  <a:gd name="T16" fmla="*/ 345 w 1251"/>
                  <a:gd name="T17" fmla="*/ 16 h 691"/>
                  <a:gd name="T18" fmla="*/ 308 w 1251"/>
                  <a:gd name="T19" fmla="*/ 0 h 691"/>
                  <a:gd name="T20" fmla="*/ 0 w 1251"/>
                  <a:gd name="T21" fmla="*/ 534 h 691"/>
                  <a:gd name="T22" fmla="*/ 0 w 1251"/>
                  <a:gd name="T23" fmla="*/ 534 h 691"/>
                  <a:gd name="T24" fmla="*/ 35 w 1251"/>
                  <a:gd name="T25" fmla="*/ 553 h 691"/>
                  <a:gd name="T26" fmla="*/ 71 w 1251"/>
                  <a:gd name="T27" fmla="*/ 570 h 691"/>
                  <a:gd name="T28" fmla="*/ 107 w 1251"/>
                  <a:gd name="T29" fmla="*/ 585 h 691"/>
                  <a:gd name="T30" fmla="*/ 144 w 1251"/>
                  <a:gd name="T31" fmla="*/ 601 h 691"/>
                  <a:gd name="T32" fmla="*/ 182 w 1251"/>
                  <a:gd name="T33" fmla="*/ 615 h 691"/>
                  <a:gd name="T34" fmla="*/ 220 w 1251"/>
                  <a:gd name="T35" fmla="*/ 627 h 691"/>
                  <a:gd name="T36" fmla="*/ 258 w 1251"/>
                  <a:gd name="T37" fmla="*/ 639 h 691"/>
                  <a:gd name="T38" fmla="*/ 297 w 1251"/>
                  <a:gd name="T39" fmla="*/ 650 h 691"/>
                  <a:gd name="T40" fmla="*/ 336 w 1251"/>
                  <a:gd name="T41" fmla="*/ 660 h 691"/>
                  <a:gd name="T42" fmla="*/ 377 w 1251"/>
                  <a:gd name="T43" fmla="*/ 668 h 691"/>
                  <a:gd name="T44" fmla="*/ 416 w 1251"/>
                  <a:gd name="T45" fmla="*/ 674 h 691"/>
                  <a:gd name="T46" fmla="*/ 457 w 1251"/>
                  <a:gd name="T47" fmla="*/ 680 h 691"/>
                  <a:gd name="T48" fmla="*/ 499 w 1251"/>
                  <a:gd name="T49" fmla="*/ 685 h 691"/>
                  <a:gd name="T50" fmla="*/ 541 w 1251"/>
                  <a:gd name="T51" fmla="*/ 688 h 691"/>
                  <a:gd name="T52" fmla="*/ 582 w 1251"/>
                  <a:gd name="T53" fmla="*/ 689 h 691"/>
                  <a:gd name="T54" fmla="*/ 625 w 1251"/>
                  <a:gd name="T55" fmla="*/ 691 h 691"/>
                  <a:gd name="T56" fmla="*/ 625 w 1251"/>
                  <a:gd name="T57" fmla="*/ 691 h 691"/>
                  <a:gd name="T58" fmla="*/ 667 w 1251"/>
                  <a:gd name="T59" fmla="*/ 689 h 691"/>
                  <a:gd name="T60" fmla="*/ 709 w 1251"/>
                  <a:gd name="T61" fmla="*/ 688 h 691"/>
                  <a:gd name="T62" fmla="*/ 750 w 1251"/>
                  <a:gd name="T63" fmla="*/ 685 h 691"/>
                  <a:gd name="T64" fmla="*/ 792 w 1251"/>
                  <a:gd name="T65" fmla="*/ 680 h 691"/>
                  <a:gd name="T66" fmla="*/ 833 w 1251"/>
                  <a:gd name="T67" fmla="*/ 674 h 691"/>
                  <a:gd name="T68" fmla="*/ 874 w 1251"/>
                  <a:gd name="T69" fmla="*/ 668 h 691"/>
                  <a:gd name="T70" fmla="*/ 913 w 1251"/>
                  <a:gd name="T71" fmla="*/ 660 h 691"/>
                  <a:gd name="T72" fmla="*/ 952 w 1251"/>
                  <a:gd name="T73" fmla="*/ 650 h 691"/>
                  <a:gd name="T74" fmla="*/ 992 w 1251"/>
                  <a:gd name="T75" fmla="*/ 639 h 691"/>
                  <a:gd name="T76" fmla="*/ 1030 w 1251"/>
                  <a:gd name="T77" fmla="*/ 627 h 691"/>
                  <a:gd name="T78" fmla="*/ 1068 w 1251"/>
                  <a:gd name="T79" fmla="*/ 615 h 691"/>
                  <a:gd name="T80" fmla="*/ 1106 w 1251"/>
                  <a:gd name="T81" fmla="*/ 601 h 691"/>
                  <a:gd name="T82" fmla="*/ 1142 w 1251"/>
                  <a:gd name="T83" fmla="*/ 585 h 691"/>
                  <a:gd name="T84" fmla="*/ 1179 w 1251"/>
                  <a:gd name="T85" fmla="*/ 570 h 691"/>
                  <a:gd name="T86" fmla="*/ 1215 w 1251"/>
                  <a:gd name="T87" fmla="*/ 553 h 691"/>
                  <a:gd name="T88" fmla="*/ 1251 w 1251"/>
                  <a:gd name="T89" fmla="*/ 534 h 691"/>
                  <a:gd name="T90" fmla="*/ 941 w 1251"/>
                  <a:gd name="T91" fmla="*/ 0 h 691"/>
                  <a:gd name="T92" fmla="*/ 941 w 1251"/>
                  <a:gd name="T93" fmla="*/ 0 h 691"/>
                  <a:gd name="T94" fmla="*/ 905 w 1251"/>
                  <a:gd name="T95" fmla="*/ 16 h 691"/>
                  <a:gd name="T96" fmla="*/ 867 w 1251"/>
                  <a:gd name="T97" fmla="*/ 31 h 691"/>
                  <a:gd name="T98" fmla="*/ 829 w 1251"/>
                  <a:gd name="T99" fmla="*/ 43 h 691"/>
                  <a:gd name="T100" fmla="*/ 789 w 1251"/>
                  <a:gd name="T101" fmla="*/ 54 h 691"/>
                  <a:gd name="T102" fmla="*/ 750 w 1251"/>
                  <a:gd name="T103" fmla="*/ 62 h 691"/>
                  <a:gd name="T104" fmla="*/ 708 w 1251"/>
                  <a:gd name="T105" fmla="*/ 69 h 691"/>
                  <a:gd name="T106" fmla="*/ 667 w 1251"/>
                  <a:gd name="T107" fmla="*/ 73 h 691"/>
                  <a:gd name="T108" fmla="*/ 625 w 1251"/>
                  <a:gd name="T109" fmla="*/ 75 h 691"/>
                  <a:gd name="T110" fmla="*/ 625 w 1251"/>
                  <a:gd name="T111" fmla="*/ 75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1" h="691">
                    <a:moveTo>
                      <a:pt x="625" y="75"/>
                    </a:moveTo>
                    <a:lnTo>
                      <a:pt x="625" y="75"/>
                    </a:lnTo>
                    <a:lnTo>
                      <a:pt x="582" y="73"/>
                    </a:lnTo>
                    <a:lnTo>
                      <a:pt x="541" y="69"/>
                    </a:lnTo>
                    <a:lnTo>
                      <a:pt x="499" y="62"/>
                    </a:lnTo>
                    <a:lnTo>
                      <a:pt x="460" y="54"/>
                    </a:lnTo>
                    <a:lnTo>
                      <a:pt x="421" y="43"/>
                    </a:lnTo>
                    <a:lnTo>
                      <a:pt x="383" y="31"/>
                    </a:lnTo>
                    <a:lnTo>
                      <a:pt x="345" y="16"/>
                    </a:lnTo>
                    <a:lnTo>
                      <a:pt x="308" y="0"/>
                    </a:lnTo>
                    <a:lnTo>
                      <a:pt x="0" y="534"/>
                    </a:lnTo>
                    <a:lnTo>
                      <a:pt x="0" y="534"/>
                    </a:lnTo>
                    <a:lnTo>
                      <a:pt x="35" y="553"/>
                    </a:lnTo>
                    <a:lnTo>
                      <a:pt x="71" y="570"/>
                    </a:lnTo>
                    <a:lnTo>
                      <a:pt x="107" y="585"/>
                    </a:lnTo>
                    <a:lnTo>
                      <a:pt x="144" y="601"/>
                    </a:lnTo>
                    <a:lnTo>
                      <a:pt x="182" y="615"/>
                    </a:lnTo>
                    <a:lnTo>
                      <a:pt x="220" y="627"/>
                    </a:lnTo>
                    <a:lnTo>
                      <a:pt x="258" y="639"/>
                    </a:lnTo>
                    <a:lnTo>
                      <a:pt x="297" y="650"/>
                    </a:lnTo>
                    <a:lnTo>
                      <a:pt x="336" y="660"/>
                    </a:lnTo>
                    <a:lnTo>
                      <a:pt x="377" y="668"/>
                    </a:lnTo>
                    <a:lnTo>
                      <a:pt x="416" y="674"/>
                    </a:lnTo>
                    <a:lnTo>
                      <a:pt x="457" y="680"/>
                    </a:lnTo>
                    <a:lnTo>
                      <a:pt x="499" y="685"/>
                    </a:lnTo>
                    <a:lnTo>
                      <a:pt x="541" y="688"/>
                    </a:lnTo>
                    <a:lnTo>
                      <a:pt x="582" y="689"/>
                    </a:lnTo>
                    <a:lnTo>
                      <a:pt x="625" y="691"/>
                    </a:lnTo>
                    <a:lnTo>
                      <a:pt x="625" y="691"/>
                    </a:lnTo>
                    <a:lnTo>
                      <a:pt x="667" y="689"/>
                    </a:lnTo>
                    <a:lnTo>
                      <a:pt x="709" y="688"/>
                    </a:lnTo>
                    <a:lnTo>
                      <a:pt x="750" y="685"/>
                    </a:lnTo>
                    <a:lnTo>
                      <a:pt x="792" y="680"/>
                    </a:lnTo>
                    <a:lnTo>
                      <a:pt x="833" y="674"/>
                    </a:lnTo>
                    <a:lnTo>
                      <a:pt x="874" y="668"/>
                    </a:lnTo>
                    <a:lnTo>
                      <a:pt x="913" y="660"/>
                    </a:lnTo>
                    <a:lnTo>
                      <a:pt x="952" y="650"/>
                    </a:lnTo>
                    <a:lnTo>
                      <a:pt x="992" y="639"/>
                    </a:lnTo>
                    <a:lnTo>
                      <a:pt x="1030" y="627"/>
                    </a:lnTo>
                    <a:lnTo>
                      <a:pt x="1068" y="615"/>
                    </a:lnTo>
                    <a:lnTo>
                      <a:pt x="1106" y="601"/>
                    </a:lnTo>
                    <a:lnTo>
                      <a:pt x="1142" y="585"/>
                    </a:lnTo>
                    <a:lnTo>
                      <a:pt x="1179" y="570"/>
                    </a:lnTo>
                    <a:lnTo>
                      <a:pt x="1215" y="553"/>
                    </a:lnTo>
                    <a:lnTo>
                      <a:pt x="1251" y="534"/>
                    </a:lnTo>
                    <a:lnTo>
                      <a:pt x="941" y="0"/>
                    </a:lnTo>
                    <a:lnTo>
                      <a:pt x="941" y="0"/>
                    </a:lnTo>
                    <a:lnTo>
                      <a:pt x="905" y="16"/>
                    </a:lnTo>
                    <a:lnTo>
                      <a:pt x="867" y="31"/>
                    </a:lnTo>
                    <a:lnTo>
                      <a:pt x="829" y="43"/>
                    </a:lnTo>
                    <a:lnTo>
                      <a:pt x="789" y="54"/>
                    </a:lnTo>
                    <a:lnTo>
                      <a:pt x="750" y="62"/>
                    </a:lnTo>
                    <a:lnTo>
                      <a:pt x="708" y="69"/>
                    </a:lnTo>
                    <a:lnTo>
                      <a:pt x="667" y="73"/>
                    </a:lnTo>
                    <a:lnTo>
                      <a:pt x="625" y="75"/>
                    </a:lnTo>
                    <a:lnTo>
                      <a:pt x="625" y="75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C9AAD5-3BF0-73D4-52E6-150CC2600494}"/>
                </a:ext>
              </a:extLst>
            </p:cNvPr>
            <p:cNvGrpSpPr/>
            <p:nvPr/>
          </p:nvGrpSpPr>
          <p:grpSpPr>
            <a:xfrm>
              <a:off x="5567466" y="3681834"/>
              <a:ext cx="1606990" cy="1075296"/>
              <a:chOff x="4047564" y="3081448"/>
              <a:chExt cx="1606990" cy="1075296"/>
            </a:xfrm>
          </p:grpSpPr>
          <p:sp>
            <p:nvSpPr>
              <p:cNvPr id="33" name="Freeform 580">
                <a:extLst>
                  <a:ext uri="{FF2B5EF4-FFF2-40B4-BE49-F238E27FC236}">
                    <a16:creationId xmlns:a16="http://schemas.microsoft.com/office/drawing/2014/main" id="{813FBB56-AC04-8A3E-886D-8A9DA97AC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564" y="3153996"/>
                <a:ext cx="388579" cy="481995"/>
              </a:xfrm>
              <a:custGeom>
                <a:avLst/>
                <a:gdLst>
                  <a:gd name="T0" fmla="*/ 391 w 391"/>
                  <a:gd name="T1" fmla="*/ 0 h 485"/>
                  <a:gd name="T2" fmla="*/ 161 w 391"/>
                  <a:gd name="T3" fmla="*/ 0 h 485"/>
                  <a:gd name="T4" fmla="*/ 161 w 391"/>
                  <a:gd name="T5" fmla="*/ 0 h 485"/>
                  <a:gd name="T6" fmla="*/ 157 w 391"/>
                  <a:gd name="T7" fmla="*/ 21 h 485"/>
                  <a:gd name="T8" fmla="*/ 151 w 391"/>
                  <a:gd name="T9" fmla="*/ 42 h 485"/>
                  <a:gd name="T10" fmla="*/ 145 w 391"/>
                  <a:gd name="T11" fmla="*/ 62 h 485"/>
                  <a:gd name="T12" fmla="*/ 137 w 391"/>
                  <a:gd name="T13" fmla="*/ 81 h 485"/>
                  <a:gd name="T14" fmla="*/ 121 w 391"/>
                  <a:gd name="T15" fmla="*/ 119 h 485"/>
                  <a:gd name="T16" fmla="*/ 102 w 391"/>
                  <a:gd name="T17" fmla="*/ 157 h 485"/>
                  <a:gd name="T18" fmla="*/ 80 w 391"/>
                  <a:gd name="T19" fmla="*/ 192 h 485"/>
                  <a:gd name="T20" fmla="*/ 56 w 391"/>
                  <a:gd name="T21" fmla="*/ 225 h 485"/>
                  <a:gd name="T22" fmla="*/ 29 w 391"/>
                  <a:gd name="T23" fmla="*/ 256 h 485"/>
                  <a:gd name="T24" fmla="*/ 0 w 391"/>
                  <a:gd name="T25" fmla="*/ 285 h 485"/>
                  <a:gd name="T26" fmla="*/ 115 w 391"/>
                  <a:gd name="T27" fmla="*/ 485 h 485"/>
                  <a:gd name="T28" fmla="*/ 115 w 391"/>
                  <a:gd name="T29" fmla="*/ 485 h 485"/>
                  <a:gd name="T30" fmla="*/ 141 w 391"/>
                  <a:gd name="T31" fmla="*/ 462 h 485"/>
                  <a:gd name="T32" fmla="*/ 167 w 391"/>
                  <a:gd name="T33" fmla="*/ 437 h 485"/>
                  <a:gd name="T34" fmla="*/ 193 w 391"/>
                  <a:gd name="T35" fmla="*/ 411 h 485"/>
                  <a:gd name="T36" fmla="*/ 216 w 391"/>
                  <a:gd name="T37" fmla="*/ 386 h 485"/>
                  <a:gd name="T38" fmla="*/ 237 w 391"/>
                  <a:gd name="T39" fmla="*/ 359 h 485"/>
                  <a:gd name="T40" fmla="*/ 259 w 391"/>
                  <a:gd name="T41" fmla="*/ 330 h 485"/>
                  <a:gd name="T42" fmla="*/ 278 w 391"/>
                  <a:gd name="T43" fmla="*/ 300 h 485"/>
                  <a:gd name="T44" fmla="*/ 297 w 391"/>
                  <a:gd name="T45" fmla="*/ 271 h 485"/>
                  <a:gd name="T46" fmla="*/ 313 w 391"/>
                  <a:gd name="T47" fmla="*/ 239 h 485"/>
                  <a:gd name="T48" fmla="*/ 330 w 391"/>
                  <a:gd name="T49" fmla="*/ 207 h 485"/>
                  <a:gd name="T50" fmla="*/ 343 w 391"/>
                  <a:gd name="T51" fmla="*/ 174 h 485"/>
                  <a:gd name="T52" fmla="*/ 357 w 391"/>
                  <a:gd name="T53" fmla="*/ 141 h 485"/>
                  <a:gd name="T54" fmla="*/ 368 w 391"/>
                  <a:gd name="T55" fmla="*/ 107 h 485"/>
                  <a:gd name="T56" fmla="*/ 377 w 391"/>
                  <a:gd name="T57" fmla="*/ 72 h 485"/>
                  <a:gd name="T58" fmla="*/ 385 w 391"/>
                  <a:gd name="T59" fmla="*/ 36 h 485"/>
                  <a:gd name="T60" fmla="*/ 391 w 391"/>
                  <a:gd name="T61" fmla="*/ 0 h 485"/>
                  <a:gd name="T62" fmla="*/ 391 w 391"/>
                  <a:gd name="T63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1" h="485">
                    <a:moveTo>
                      <a:pt x="391" y="0"/>
                    </a:moveTo>
                    <a:lnTo>
                      <a:pt x="161" y="0"/>
                    </a:lnTo>
                    <a:lnTo>
                      <a:pt x="161" y="0"/>
                    </a:lnTo>
                    <a:lnTo>
                      <a:pt x="157" y="21"/>
                    </a:lnTo>
                    <a:lnTo>
                      <a:pt x="151" y="42"/>
                    </a:lnTo>
                    <a:lnTo>
                      <a:pt x="145" y="62"/>
                    </a:lnTo>
                    <a:lnTo>
                      <a:pt x="137" y="81"/>
                    </a:lnTo>
                    <a:lnTo>
                      <a:pt x="121" y="119"/>
                    </a:lnTo>
                    <a:lnTo>
                      <a:pt x="102" y="157"/>
                    </a:lnTo>
                    <a:lnTo>
                      <a:pt x="80" y="192"/>
                    </a:lnTo>
                    <a:lnTo>
                      <a:pt x="56" y="225"/>
                    </a:lnTo>
                    <a:lnTo>
                      <a:pt x="29" y="256"/>
                    </a:lnTo>
                    <a:lnTo>
                      <a:pt x="0" y="285"/>
                    </a:lnTo>
                    <a:lnTo>
                      <a:pt x="115" y="485"/>
                    </a:lnTo>
                    <a:lnTo>
                      <a:pt x="115" y="485"/>
                    </a:lnTo>
                    <a:lnTo>
                      <a:pt x="141" y="462"/>
                    </a:lnTo>
                    <a:lnTo>
                      <a:pt x="167" y="437"/>
                    </a:lnTo>
                    <a:lnTo>
                      <a:pt x="193" y="411"/>
                    </a:lnTo>
                    <a:lnTo>
                      <a:pt x="216" y="386"/>
                    </a:lnTo>
                    <a:lnTo>
                      <a:pt x="237" y="359"/>
                    </a:lnTo>
                    <a:lnTo>
                      <a:pt x="259" y="330"/>
                    </a:lnTo>
                    <a:lnTo>
                      <a:pt x="278" y="300"/>
                    </a:lnTo>
                    <a:lnTo>
                      <a:pt x="297" y="271"/>
                    </a:lnTo>
                    <a:lnTo>
                      <a:pt x="313" y="239"/>
                    </a:lnTo>
                    <a:lnTo>
                      <a:pt x="330" y="207"/>
                    </a:lnTo>
                    <a:lnTo>
                      <a:pt x="343" y="174"/>
                    </a:lnTo>
                    <a:lnTo>
                      <a:pt x="357" y="141"/>
                    </a:lnTo>
                    <a:lnTo>
                      <a:pt x="368" y="107"/>
                    </a:lnTo>
                    <a:lnTo>
                      <a:pt x="377" y="72"/>
                    </a:lnTo>
                    <a:lnTo>
                      <a:pt x="385" y="36"/>
                    </a:lnTo>
                    <a:lnTo>
                      <a:pt x="391" y="0"/>
                    </a:lnTo>
                    <a:lnTo>
                      <a:pt x="39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4" name="Freeform 580">
                <a:extLst>
                  <a:ext uri="{FF2B5EF4-FFF2-40B4-BE49-F238E27FC236}">
                    <a16:creationId xmlns:a16="http://schemas.microsoft.com/office/drawing/2014/main" id="{21D9EC20-B559-A59A-EE2B-45A9ADCE5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564" y="3154595"/>
                <a:ext cx="388579" cy="481995"/>
              </a:xfrm>
              <a:custGeom>
                <a:avLst/>
                <a:gdLst>
                  <a:gd name="T0" fmla="*/ 391 w 391"/>
                  <a:gd name="T1" fmla="*/ 0 h 485"/>
                  <a:gd name="T2" fmla="*/ 161 w 391"/>
                  <a:gd name="T3" fmla="*/ 0 h 485"/>
                  <a:gd name="T4" fmla="*/ 161 w 391"/>
                  <a:gd name="T5" fmla="*/ 0 h 485"/>
                  <a:gd name="T6" fmla="*/ 157 w 391"/>
                  <a:gd name="T7" fmla="*/ 21 h 485"/>
                  <a:gd name="T8" fmla="*/ 151 w 391"/>
                  <a:gd name="T9" fmla="*/ 42 h 485"/>
                  <a:gd name="T10" fmla="*/ 145 w 391"/>
                  <a:gd name="T11" fmla="*/ 62 h 485"/>
                  <a:gd name="T12" fmla="*/ 137 w 391"/>
                  <a:gd name="T13" fmla="*/ 81 h 485"/>
                  <a:gd name="T14" fmla="*/ 121 w 391"/>
                  <a:gd name="T15" fmla="*/ 119 h 485"/>
                  <a:gd name="T16" fmla="*/ 102 w 391"/>
                  <a:gd name="T17" fmla="*/ 157 h 485"/>
                  <a:gd name="T18" fmla="*/ 80 w 391"/>
                  <a:gd name="T19" fmla="*/ 192 h 485"/>
                  <a:gd name="T20" fmla="*/ 56 w 391"/>
                  <a:gd name="T21" fmla="*/ 225 h 485"/>
                  <a:gd name="T22" fmla="*/ 29 w 391"/>
                  <a:gd name="T23" fmla="*/ 256 h 485"/>
                  <a:gd name="T24" fmla="*/ 0 w 391"/>
                  <a:gd name="T25" fmla="*/ 285 h 485"/>
                  <a:gd name="T26" fmla="*/ 115 w 391"/>
                  <a:gd name="T27" fmla="*/ 485 h 485"/>
                  <a:gd name="T28" fmla="*/ 115 w 391"/>
                  <a:gd name="T29" fmla="*/ 485 h 485"/>
                  <a:gd name="T30" fmla="*/ 141 w 391"/>
                  <a:gd name="T31" fmla="*/ 462 h 485"/>
                  <a:gd name="T32" fmla="*/ 167 w 391"/>
                  <a:gd name="T33" fmla="*/ 437 h 485"/>
                  <a:gd name="T34" fmla="*/ 193 w 391"/>
                  <a:gd name="T35" fmla="*/ 411 h 485"/>
                  <a:gd name="T36" fmla="*/ 216 w 391"/>
                  <a:gd name="T37" fmla="*/ 386 h 485"/>
                  <a:gd name="T38" fmla="*/ 237 w 391"/>
                  <a:gd name="T39" fmla="*/ 359 h 485"/>
                  <a:gd name="T40" fmla="*/ 259 w 391"/>
                  <a:gd name="T41" fmla="*/ 330 h 485"/>
                  <a:gd name="T42" fmla="*/ 278 w 391"/>
                  <a:gd name="T43" fmla="*/ 300 h 485"/>
                  <a:gd name="T44" fmla="*/ 297 w 391"/>
                  <a:gd name="T45" fmla="*/ 271 h 485"/>
                  <a:gd name="T46" fmla="*/ 313 w 391"/>
                  <a:gd name="T47" fmla="*/ 239 h 485"/>
                  <a:gd name="T48" fmla="*/ 330 w 391"/>
                  <a:gd name="T49" fmla="*/ 207 h 485"/>
                  <a:gd name="T50" fmla="*/ 343 w 391"/>
                  <a:gd name="T51" fmla="*/ 174 h 485"/>
                  <a:gd name="T52" fmla="*/ 357 w 391"/>
                  <a:gd name="T53" fmla="*/ 141 h 485"/>
                  <a:gd name="T54" fmla="*/ 368 w 391"/>
                  <a:gd name="T55" fmla="*/ 107 h 485"/>
                  <a:gd name="T56" fmla="*/ 377 w 391"/>
                  <a:gd name="T57" fmla="*/ 72 h 485"/>
                  <a:gd name="T58" fmla="*/ 385 w 391"/>
                  <a:gd name="T59" fmla="*/ 36 h 485"/>
                  <a:gd name="T60" fmla="*/ 391 w 391"/>
                  <a:gd name="T61" fmla="*/ 0 h 485"/>
                  <a:gd name="T62" fmla="*/ 391 w 391"/>
                  <a:gd name="T63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1" h="485">
                    <a:moveTo>
                      <a:pt x="391" y="0"/>
                    </a:moveTo>
                    <a:lnTo>
                      <a:pt x="161" y="0"/>
                    </a:lnTo>
                    <a:lnTo>
                      <a:pt x="161" y="0"/>
                    </a:lnTo>
                    <a:lnTo>
                      <a:pt x="157" y="21"/>
                    </a:lnTo>
                    <a:lnTo>
                      <a:pt x="151" y="42"/>
                    </a:lnTo>
                    <a:lnTo>
                      <a:pt x="145" y="62"/>
                    </a:lnTo>
                    <a:lnTo>
                      <a:pt x="137" y="81"/>
                    </a:lnTo>
                    <a:lnTo>
                      <a:pt x="121" y="119"/>
                    </a:lnTo>
                    <a:lnTo>
                      <a:pt x="102" y="157"/>
                    </a:lnTo>
                    <a:lnTo>
                      <a:pt x="80" y="192"/>
                    </a:lnTo>
                    <a:lnTo>
                      <a:pt x="56" y="225"/>
                    </a:lnTo>
                    <a:lnTo>
                      <a:pt x="29" y="256"/>
                    </a:lnTo>
                    <a:lnTo>
                      <a:pt x="0" y="285"/>
                    </a:lnTo>
                    <a:lnTo>
                      <a:pt x="115" y="485"/>
                    </a:lnTo>
                    <a:lnTo>
                      <a:pt x="115" y="485"/>
                    </a:lnTo>
                    <a:lnTo>
                      <a:pt x="141" y="462"/>
                    </a:lnTo>
                    <a:lnTo>
                      <a:pt x="167" y="437"/>
                    </a:lnTo>
                    <a:lnTo>
                      <a:pt x="193" y="411"/>
                    </a:lnTo>
                    <a:lnTo>
                      <a:pt x="216" y="386"/>
                    </a:lnTo>
                    <a:lnTo>
                      <a:pt x="237" y="359"/>
                    </a:lnTo>
                    <a:lnTo>
                      <a:pt x="259" y="330"/>
                    </a:lnTo>
                    <a:lnTo>
                      <a:pt x="278" y="300"/>
                    </a:lnTo>
                    <a:lnTo>
                      <a:pt x="297" y="271"/>
                    </a:lnTo>
                    <a:lnTo>
                      <a:pt x="313" y="239"/>
                    </a:lnTo>
                    <a:lnTo>
                      <a:pt x="330" y="207"/>
                    </a:lnTo>
                    <a:lnTo>
                      <a:pt x="343" y="174"/>
                    </a:lnTo>
                    <a:lnTo>
                      <a:pt x="357" y="141"/>
                    </a:lnTo>
                    <a:lnTo>
                      <a:pt x="368" y="107"/>
                    </a:lnTo>
                    <a:lnTo>
                      <a:pt x="377" y="72"/>
                    </a:lnTo>
                    <a:lnTo>
                      <a:pt x="385" y="36"/>
                    </a:lnTo>
                    <a:lnTo>
                      <a:pt x="391" y="0"/>
                    </a:lnTo>
                    <a:lnTo>
                      <a:pt x="391" y="0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5" name="Freeform 587">
                <a:extLst>
                  <a:ext uri="{FF2B5EF4-FFF2-40B4-BE49-F238E27FC236}">
                    <a16:creationId xmlns:a16="http://schemas.microsoft.com/office/drawing/2014/main" id="{A27FF8CD-3B14-8E1A-84B9-0F3E4A632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453" y="3081448"/>
                <a:ext cx="927224" cy="1075296"/>
              </a:xfrm>
              <a:custGeom>
                <a:avLst/>
                <a:gdLst>
                  <a:gd name="T0" fmla="*/ 0 w 933"/>
                  <a:gd name="T1" fmla="*/ 547 h 1082"/>
                  <a:gd name="T2" fmla="*/ 309 w 933"/>
                  <a:gd name="T3" fmla="*/ 1082 h 1082"/>
                  <a:gd name="T4" fmla="*/ 309 w 933"/>
                  <a:gd name="T5" fmla="*/ 1082 h 1082"/>
                  <a:gd name="T6" fmla="*/ 343 w 933"/>
                  <a:gd name="T7" fmla="*/ 1060 h 1082"/>
                  <a:gd name="T8" fmla="*/ 377 w 933"/>
                  <a:gd name="T9" fmla="*/ 1037 h 1082"/>
                  <a:gd name="T10" fmla="*/ 408 w 933"/>
                  <a:gd name="T11" fmla="*/ 1013 h 1082"/>
                  <a:gd name="T12" fmla="*/ 440 w 933"/>
                  <a:gd name="T13" fmla="*/ 988 h 1082"/>
                  <a:gd name="T14" fmla="*/ 470 w 933"/>
                  <a:gd name="T15" fmla="*/ 962 h 1082"/>
                  <a:gd name="T16" fmla="*/ 502 w 933"/>
                  <a:gd name="T17" fmla="*/ 937 h 1082"/>
                  <a:gd name="T18" fmla="*/ 530 w 933"/>
                  <a:gd name="T19" fmla="*/ 908 h 1082"/>
                  <a:gd name="T20" fmla="*/ 558 w 933"/>
                  <a:gd name="T21" fmla="*/ 881 h 1082"/>
                  <a:gd name="T22" fmla="*/ 586 w 933"/>
                  <a:gd name="T23" fmla="*/ 851 h 1082"/>
                  <a:gd name="T24" fmla="*/ 613 w 933"/>
                  <a:gd name="T25" fmla="*/ 822 h 1082"/>
                  <a:gd name="T26" fmla="*/ 639 w 933"/>
                  <a:gd name="T27" fmla="*/ 790 h 1082"/>
                  <a:gd name="T28" fmla="*/ 663 w 933"/>
                  <a:gd name="T29" fmla="*/ 759 h 1082"/>
                  <a:gd name="T30" fmla="*/ 687 w 933"/>
                  <a:gd name="T31" fmla="*/ 727 h 1082"/>
                  <a:gd name="T32" fmla="*/ 709 w 933"/>
                  <a:gd name="T33" fmla="*/ 694 h 1082"/>
                  <a:gd name="T34" fmla="*/ 731 w 933"/>
                  <a:gd name="T35" fmla="*/ 660 h 1082"/>
                  <a:gd name="T36" fmla="*/ 752 w 933"/>
                  <a:gd name="T37" fmla="*/ 627 h 1082"/>
                  <a:gd name="T38" fmla="*/ 773 w 933"/>
                  <a:gd name="T39" fmla="*/ 591 h 1082"/>
                  <a:gd name="T40" fmla="*/ 790 w 933"/>
                  <a:gd name="T41" fmla="*/ 556 h 1082"/>
                  <a:gd name="T42" fmla="*/ 808 w 933"/>
                  <a:gd name="T43" fmla="*/ 520 h 1082"/>
                  <a:gd name="T44" fmla="*/ 826 w 933"/>
                  <a:gd name="T45" fmla="*/ 483 h 1082"/>
                  <a:gd name="T46" fmla="*/ 841 w 933"/>
                  <a:gd name="T47" fmla="*/ 445 h 1082"/>
                  <a:gd name="T48" fmla="*/ 856 w 933"/>
                  <a:gd name="T49" fmla="*/ 407 h 1082"/>
                  <a:gd name="T50" fmla="*/ 869 w 933"/>
                  <a:gd name="T51" fmla="*/ 368 h 1082"/>
                  <a:gd name="T52" fmla="*/ 880 w 933"/>
                  <a:gd name="T53" fmla="*/ 330 h 1082"/>
                  <a:gd name="T54" fmla="*/ 891 w 933"/>
                  <a:gd name="T55" fmla="*/ 289 h 1082"/>
                  <a:gd name="T56" fmla="*/ 902 w 933"/>
                  <a:gd name="T57" fmla="*/ 250 h 1082"/>
                  <a:gd name="T58" fmla="*/ 910 w 933"/>
                  <a:gd name="T59" fmla="*/ 210 h 1082"/>
                  <a:gd name="T60" fmla="*/ 917 w 933"/>
                  <a:gd name="T61" fmla="*/ 168 h 1082"/>
                  <a:gd name="T62" fmla="*/ 923 w 933"/>
                  <a:gd name="T63" fmla="*/ 127 h 1082"/>
                  <a:gd name="T64" fmla="*/ 927 w 933"/>
                  <a:gd name="T65" fmla="*/ 85 h 1082"/>
                  <a:gd name="T66" fmla="*/ 930 w 933"/>
                  <a:gd name="T67" fmla="*/ 43 h 1082"/>
                  <a:gd name="T68" fmla="*/ 933 w 933"/>
                  <a:gd name="T69" fmla="*/ 0 h 1082"/>
                  <a:gd name="T70" fmla="*/ 314 w 933"/>
                  <a:gd name="T71" fmla="*/ 0 h 1082"/>
                  <a:gd name="T72" fmla="*/ 314 w 933"/>
                  <a:gd name="T73" fmla="*/ 0 h 1082"/>
                  <a:gd name="T74" fmla="*/ 310 w 933"/>
                  <a:gd name="T75" fmla="*/ 43 h 1082"/>
                  <a:gd name="T76" fmla="*/ 305 w 933"/>
                  <a:gd name="T77" fmla="*/ 84 h 1082"/>
                  <a:gd name="T78" fmla="*/ 295 w 933"/>
                  <a:gd name="T79" fmla="*/ 124 h 1082"/>
                  <a:gd name="T80" fmla="*/ 284 w 933"/>
                  <a:gd name="T81" fmla="*/ 165 h 1082"/>
                  <a:gd name="T82" fmla="*/ 272 w 933"/>
                  <a:gd name="T83" fmla="*/ 204 h 1082"/>
                  <a:gd name="T84" fmla="*/ 256 w 933"/>
                  <a:gd name="T85" fmla="*/ 242 h 1082"/>
                  <a:gd name="T86" fmla="*/ 240 w 933"/>
                  <a:gd name="T87" fmla="*/ 279 h 1082"/>
                  <a:gd name="T88" fmla="*/ 219 w 933"/>
                  <a:gd name="T89" fmla="*/ 314 h 1082"/>
                  <a:gd name="T90" fmla="*/ 199 w 933"/>
                  <a:gd name="T91" fmla="*/ 348 h 1082"/>
                  <a:gd name="T92" fmla="*/ 175 w 933"/>
                  <a:gd name="T93" fmla="*/ 381 h 1082"/>
                  <a:gd name="T94" fmla="*/ 150 w 933"/>
                  <a:gd name="T95" fmla="*/ 413 h 1082"/>
                  <a:gd name="T96" fmla="*/ 123 w 933"/>
                  <a:gd name="T97" fmla="*/ 442 h 1082"/>
                  <a:gd name="T98" fmla="*/ 95 w 933"/>
                  <a:gd name="T99" fmla="*/ 471 h 1082"/>
                  <a:gd name="T100" fmla="*/ 65 w 933"/>
                  <a:gd name="T101" fmla="*/ 498 h 1082"/>
                  <a:gd name="T102" fmla="*/ 34 w 933"/>
                  <a:gd name="T103" fmla="*/ 524 h 1082"/>
                  <a:gd name="T104" fmla="*/ 0 w 933"/>
                  <a:gd name="T105" fmla="*/ 547 h 1082"/>
                  <a:gd name="T106" fmla="*/ 0 w 933"/>
                  <a:gd name="T107" fmla="*/ 547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33" h="1082">
                    <a:moveTo>
                      <a:pt x="0" y="547"/>
                    </a:moveTo>
                    <a:lnTo>
                      <a:pt x="309" y="1082"/>
                    </a:lnTo>
                    <a:lnTo>
                      <a:pt x="309" y="1082"/>
                    </a:lnTo>
                    <a:lnTo>
                      <a:pt x="343" y="1060"/>
                    </a:lnTo>
                    <a:lnTo>
                      <a:pt x="377" y="1037"/>
                    </a:lnTo>
                    <a:lnTo>
                      <a:pt x="408" y="1013"/>
                    </a:lnTo>
                    <a:lnTo>
                      <a:pt x="440" y="988"/>
                    </a:lnTo>
                    <a:lnTo>
                      <a:pt x="470" y="962"/>
                    </a:lnTo>
                    <a:lnTo>
                      <a:pt x="502" y="937"/>
                    </a:lnTo>
                    <a:lnTo>
                      <a:pt x="530" y="908"/>
                    </a:lnTo>
                    <a:lnTo>
                      <a:pt x="558" y="881"/>
                    </a:lnTo>
                    <a:lnTo>
                      <a:pt x="586" y="851"/>
                    </a:lnTo>
                    <a:lnTo>
                      <a:pt x="613" y="822"/>
                    </a:lnTo>
                    <a:lnTo>
                      <a:pt x="639" y="790"/>
                    </a:lnTo>
                    <a:lnTo>
                      <a:pt x="663" y="759"/>
                    </a:lnTo>
                    <a:lnTo>
                      <a:pt x="687" y="727"/>
                    </a:lnTo>
                    <a:lnTo>
                      <a:pt x="709" y="694"/>
                    </a:lnTo>
                    <a:lnTo>
                      <a:pt x="731" y="660"/>
                    </a:lnTo>
                    <a:lnTo>
                      <a:pt x="752" y="627"/>
                    </a:lnTo>
                    <a:lnTo>
                      <a:pt x="773" y="591"/>
                    </a:lnTo>
                    <a:lnTo>
                      <a:pt x="790" y="556"/>
                    </a:lnTo>
                    <a:lnTo>
                      <a:pt x="808" y="520"/>
                    </a:lnTo>
                    <a:lnTo>
                      <a:pt x="826" y="483"/>
                    </a:lnTo>
                    <a:lnTo>
                      <a:pt x="841" y="445"/>
                    </a:lnTo>
                    <a:lnTo>
                      <a:pt x="856" y="407"/>
                    </a:lnTo>
                    <a:lnTo>
                      <a:pt x="869" y="368"/>
                    </a:lnTo>
                    <a:lnTo>
                      <a:pt x="880" y="330"/>
                    </a:lnTo>
                    <a:lnTo>
                      <a:pt x="891" y="289"/>
                    </a:lnTo>
                    <a:lnTo>
                      <a:pt x="902" y="250"/>
                    </a:lnTo>
                    <a:lnTo>
                      <a:pt x="910" y="210"/>
                    </a:lnTo>
                    <a:lnTo>
                      <a:pt x="917" y="168"/>
                    </a:lnTo>
                    <a:lnTo>
                      <a:pt x="923" y="127"/>
                    </a:lnTo>
                    <a:lnTo>
                      <a:pt x="927" y="85"/>
                    </a:lnTo>
                    <a:lnTo>
                      <a:pt x="930" y="43"/>
                    </a:lnTo>
                    <a:lnTo>
                      <a:pt x="933" y="0"/>
                    </a:lnTo>
                    <a:lnTo>
                      <a:pt x="314" y="0"/>
                    </a:lnTo>
                    <a:lnTo>
                      <a:pt x="314" y="0"/>
                    </a:lnTo>
                    <a:lnTo>
                      <a:pt x="310" y="43"/>
                    </a:lnTo>
                    <a:lnTo>
                      <a:pt x="305" y="84"/>
                    </a:lnTo>
                    <a:lnTo>
                      <a:pt x="295" y="124"/>
                    </a:lnTo>
                    <a:lnTo>
                      <a:pt x="284" y="165"/>
                    </a:lnTo>
                    <a:lnTo>
                      <a:pt x="272" y="204"/>
                    </a:lnTo>
                    <a:lnTo>
                      <a:pt x="256" y="242"/>
                    </a:lnTo>
                    <a:lnTo>
                      <a:pt x="240" y="279"/>
                    </a:lnTo>
                    <a:lnTo>
                      <a:pt x="219" y="314"/>
                    </a:lnTo>
                    <a:lnTo>
                      <a:pt x="199" y="348"/>
                    </a:lnTo>
                    <a:lnTo>
                      <a:pt x="175" y="381"/>
                    </a:lnTo>
                    <a:lnTo>
                      <a:pt x="150" y="413"/>
                    </a:lnTo>
                    <a:lnTo>
                      <a:pt x="123" y="442"/>
                    </a:lnTo>
                    <a:lnTo>
                      <a:pt x="95" y="471"/>
                    </a:lnTo>
                    <a:lnTo>
                      <a:pt x="65" y="498"/>
                    </a:lnTo>
                    <a:lnTo>
                      <a:pt x="34" y="524"/>
                    </a:lnTo>
                    <a:lnTo>
                      <a:pt x="0" y="547"/>
                    </a:lnTo>
                    <a:lnTo>
                      <a:pt x="0" y="547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0500EEE-3664-0B3A-F768-FF05CF9F2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1364" y="3478970"/>
                <a:ext cx="1093190" cy="157022"/>
              </a:xfrm>
              <a:custGeom>
                <a:avLst/>
                <a:gdLst>
                  <a:gd name="connsiteX0" fmla="*/ 56218 w 1315721"/>
                  <a:gd name="connsiteY0" fmla="*/ 0 h 188985"/>
                  <a:gd name="connsiteX1" fmla="*/ 68179 w 1315721"/>
                  <a:gd name="connsiteY1" fmla="*/ 2392 h 188985"/>
                  <a:gd name="connsiteX2" fmla="*/ 78944 w 1315721"/>
                  <a:gd name="connsiteY2" fmla="*/ 5981 h 188985"/>
                  <a:gd name="connsiteX3" fmla="*/ 88513 w 1315721"/>
                  <a:gd name="connsiteY3" fmla="*/ 10765 h 188985"/>
                  <a:gd name="connsiteX4" fmla="*/ 96886 w 1315721"/>
                  <a:gd name="connsiteY4" fmla="*/ 17942 h 188985"/>
                  <a:gd name="connsiteX5" fmla="*/ 105258 w 1315721"/>
                  <a:gd name="connsiteY5" fmla="*/ 26314 h 188985"/>
                  <a:gd name="connsiteX6" fmla="*/ 110043 w 1315721"/>
                  <a:gd name="connsiteY6" fmla="*/ 35883 h 188985"/>
                  <a:gd name="connsiteX7" fmla="*/ 112196 w 1315721"/>
                  <a:gd name="connsiteY7" fmla="*/ 43060 h 188985"/>
                  <a:gd name="connsiteX8" fmla="*/ 1315721 w 1315721"/>
                  <a:gd name="connsiteY8" fmla="*/ 43060 h 188985"/>
                  <a:gd name="connsiteX9" fmla="*/ 1315721 w 1315721"/>
                  <a:gd name="connsiteY9" fmla="*/ 188985 h 188985"/>
                  <a:gd name="connsiteX10" fmla="*/ 1284622 w 1315721"/>
                  <a:gd name="connsiteY10" fmla="*/ 188985 h 188985"/>
                  <a:gd name="connsiteX11" fmla="*/ 1284622 w 1315721"/>
                  <a:gd name="connsiteY11" fmla="*/ 72963 h 188985"/>
                  <a:gd name="connsiteX12" fmla="*/ 112834 w 1315721"/>
                  <a:gd name="connsiteY12" fmla="*/ 72963 h 188985"/>
                  <a:gd name="connsiteX13" fmla="*/ 110043 w 1315721"/>
                  <a:gd name="connsiteY13" fmla="*/ 81335 h 188985"/>
                  <a:gd name="connsiteX14" fmla="*/ 105258 w 1315721"/>
                  <a:gd name="connsiteY14" fmla="*/ 90904 h 188985"/>
                  <a:gd name="connsiteX15" fmla="*/ 96886 w 1315721"/>
                  <a:gd name="connsiteY15" fmla="*/ 99277 h 188985"/>
                  <a:gd name="connsiteX16" fmla="*/ 88513 w 1315721"/>
                  <a:gd name="connsiteY16" fmla="*/ 105257 h 188985"/>
                  <a:gd name="connsiteX17" fmla="*/ 78944 w 1315721"/>
                  <a:gd name="connsiteY17" fmla="*/ 112434 h 188985"/>
                  <a:gd name="connsiteX18" fmla="*/ 68179 w 1315721"/>
                  <a:gd name="connsiteY18" fmla="*/ 116022 h 188985"/>
                  <a:gd name="connsiteX19" fmla="*/ 56218 w 1315721"/>
                  <a:gd name="connsiteY19" fmla="*/ 117218 h 188985"/>
                  <a:gd name="connsiteX20" fmla="*/ 45453 w 1315721"/>
                  <a:gd name="connsiteY20" fmla="*/ 116022 h 188985"/>
                  <a:gd name="connsiteX21" fmla="*/ 33491 w 1315721"/>
                  <a:gd name="connsiteY21" fmla="*/ 112434 h 188985"/>
                  <a:gd name="connsiteX22" fmla="*/ 23923 w 1315721"/>
                  <a:gd name="connsiteY22" fmla="*/ 105257 h 188985"/>
                  <a:gd name="connsiteX23" fmla="*/ 15550 w 1315721"/>
                  <a:gd name="connsiteY23" fmla="*/ 99277 h 188985"/>
                  <a:gd name="connsiteX24" fmla="*/ 9569 w 1315721"/>
                  <a:gd name="connsiteY24" fmla="*/ 90904 h 188985"/>
                  <a:gd name="connsiteX25" fmla="*/ 3589 w 1315721"/>
                  <a:gd name="connsiteY25" fmla="*/ 81335 h 188985"/>
                  <a:gd name="connsiteX26" fmla="*/ 0 w 1315721"/>
                  <a:gd name="connsiteY26" fmla="*/ 70570 h 188985"/>
                  <a:gd name="connsiteX27" fmla="*/ 0 w 1315721"/>
                  <a:gd name="connsiteY27" fmla="*/ 58609 h 188985"/>
                  <a:gd name="connsiteX28" fmla="*/ 0 w 1315721"/>
                  <a:gd name="connsiteY28" fmla="*/ 47844 h 188985"/>
                  <a:gd name="connsiteX29" fmla="*/ 3589 w 1315721"/>
                  <a:gd name="connsiteY29" fmla="*/ 35883 h 188985"/>
                  <a:gd name="connsiteX30" fmla="*/ 9569 w 1315721"/>
                  <a:gd name="connsiteY30" fmla="*/ 26314 h 188985"/>
                  <a:gd name="connsiteX31" fmla="*/ 15550 w 1315721"/>
                  <a:gd name="connsiteY31" fmla="*/ 17942 h 188985"/>
                  <a:gd name="connsiteX32" fmla="*/ 23923 w 1315721"/>
                  <a:gd name="connsiteY32" fmla="*/ 10765 h 188985"/>
                  <a:gd name="connsiteX33" fmla="*/ 33491 w 1315721"/>
                  <a:gd name="connsiteY33" fmla="*/ 5981 h 188985"/>
                  <a:gd name="connsiteX34" fmla="*/ 45453 w 1315721"/>
                  <a:gd name="connsiteY34" fmla="*/ 2392 h 188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315721" h="188985">
                    <a:moveTo>
                      <a:pt x="56218" y="0"/>
                    </a:moveTo>
                    <a:lnTo>
                      <a:pt x="68179" y="2392"/>
                    </a:lnTo>
                    <a:lnTo>
                      <a:pt x="78944" y="5981"/>
                    </a:lnTo>
                    <a:lnTo>
                      <a:pt x="88513" y="10765"/>
                    </a:lnTo>
                    <a:lnTo>
                      <a:pt x="96886" y="17942"/>
                    </a:lnTo>
                    <a:lnTo>
                      <a:pt x="105258" y="26314"/>
                    </a:lnTo>
                    <a:lnTo>
                      <a:pt x="110043" y="35883"/>
                    </a:lnTo>
                    <a:lnTo>
                      <a:pt x="112196" y="43060"/>
                    </a:lnTo>
                    <a:lnTo>
                      <a:pt x="1315721" y="43060"/>
                    </a:lnTo>
                    <a:lnTo>
                      <a:pt x="1315721" y="188985"/>
                    </a:lnTo>
                    <a:lnTo>
                      <a:pt x="1284622" y="188985"/>
                    </a:lnTo>
                    <a:lnTo>
                      <a:pt x="1284622" y="72963"/>
                    </a:lnTo>
                    <a:lnTo>
                      <a:pt x="112834" y="72963"/>
                    </a:lnTo>
                    <a:lnTo>
                      <a:pt x="110043" y="81335"/>
                    </a:lnTo>
                    <a:lnTo>
                      <a:pt x="105258" y="90904"/>
                    </a:lnTo>
                    <a:lnTo>
                      <a:pt x="96886" y="99277"/>
                    </a:lnTo>
                    <a:lnTo>
                      <a:pt x="88513" y="105257"/>
                    </a:lnTo>
                    <a:lnTo>
                      <a:pt x="78944" y="112434"/>
                    </a:lnTo>
                    <a:lnTo>
                      <a:pt x="68179" y="116022"/>
                    </a:lnTo>
                    <a:lnTo>
                      <a:pt x="56218" y="117218"/>
                    </a:lnTo>
                    <a:lnTo>
                      <a:pt x="45453" y="116022"/>
                    </a:lnTo>
                    <a:lnTo>
                      <a:pt x="33491" y="112434"/>
                    </a:lnTo>
                    <a:lnTo>
                      <a:pt x="23923" y="105257"/>
                    </a:lnTo>
                    <a:lnTo>
                      <a:pt x="15550" y="99277"/>
                    </a:lnTo>
                    <a:lnTo>
                      <a:pt x="9569" y="90904"/>
                    </a:lnTo>
                    <a:lnTo>
                      <a:pt x="3589" y="81335"/>
                    </a:lnTo>
                    <a:lnTo>
                      <a:pt x="0" y="70570"/>
                    </a:lnTo>
                    <a:lnTo>
                      <a:pt x="0" y="58609"/>
                    </a:lnTo>
                    <a:lnTo>
                      <a:pt x="0" y="47844"/>
                    </a:lnTo>
                    <a:lnTo>
                      <a:pt x="3589" y="35883"/>
                    </a:lnTo>
                    <a:lnTo>
                      <a:pt x="9569" y="26314"/>
                    </a:lnTo>
                    <a:lnTo>
                      <a:pt x="15550" y="17942"/>
                    </a:lnTo>
                    <a:lnTo>
                      <a:pt x="23923" y="10765"/>
                    </a:lnTo>
                    <a:lnTo>
                      <a:pt x="33491" y="5981"/>
                    </a:lnTo>
                    <a:lnTo>
                      <a:pt x="45453" y="2392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4A22632-4417-D33B-ADBF-A2E187CC0DE8}"/>
                </a:ext>
              </a:extLst>
            </p:cNvPr>
            <p:cNvGrpSpPr/>
            <p:nvPr/>
          </p:nvGrpSpPr>
          <p:grpSpPr>
            <a:xfrm>
              <a:off x="5394543" y="2525046"/>
              <a:ext cx="1451956" cy="1071321"/>
              <a:chOff x="3874641" y="1924660"/>
              <a:chExt cx="1451956" cy="1071321"/>
            </a:xfrm>
          </p:grpSpPr>
          <p:sp>
            <p:nvSpPr>
              <p:cNvPr id="38" name="Freeform 579">
                <a:extLst>
                  <a:ext uri="{FF2B5EF4-FFF2-40B4-BE49-F238E27FC236}">
                    <a16:creationId xmlns:a16="http://schemas.microsoft.com/office/drawing/2014/main" id="{B51EA48F-394D-3D4C-5994-AE5090844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0" y="2445414"/>
                <a:ext cx="390567" cy="478020"/>
              </a:xfrm>
              <a:custGeom>
                <a:avLst/>
                <a:gdLst>
                  <a:gd name="T0" fmla="*/ 393 w 393"/>
                  <a:gd name="T1" fmla="*/ 199 h 481"/>
                  <a:gd name="T2" fmla="*/ 278 w 393"/>
                  <a:gd name="T3" fmla="*/ 0 h 481"/>
                  <a:gd name="T4" fmla="*/ 278 w 393"/>
                  <a:gd name="T5" fmla="*/ 0 h 481"/>
                  <a:gd name="T6" fmla="*/ 251 w 393"/>
                  <a:gd name="T7" fmla="*/ 22 h 481"/>
                  <a:gd name="T8" fmla="*/ 225 w 393"/>
                  <a:gd name="T9" fmla="*/ 46 h 481"/>
                  <a:gd name="T10" fmla="*/ 201 w 393"/>
                  <a:gd name="T11" fmla="*/ 72 h 481"/>
                  <a:gd name="T12" fmla="*/ 178 w 393"/>
                  <a:gd name="T13" fmla="*/ 98 h 481"/>
                  <a:gd name="T14" fmla="*/ 154 w 393"/>
                  <a:gd name="T15" fmla="*/ 125 h 481"/>
                  <a:gd name="T16" fmla="*/ 134 w 393"/>
                  <a:gd name="T17" fmla="*/ 153 h 481"/>
                  <a:gd name="T18" fmla="*/ 114 w 393"/>
                  <a:gd name="T19" fmla="*/ 182 h 481"/>
                  <a:gd name="T20" fmla="*/ 96 w 393"/>
                  <a:gd name="T21" fmla="*/ 212 h 481"/>
                  <a:gd name="T22" fmla="*/ 79 w 393"/>
                  <a:gd name="T23" fmla="*/ 243 h 481"/>
                  <a:gd name="T24" fmla="*/ 62 w 393"/>
                  <a:gd name="T25" fmla="*/ 275 h 481"/>
                  <a:gd name="T26" fmla="*/ 49 w 393"/>
                  <a:gd name="T27" fmla="*/ 308 h 481"/>
                  <a:gd name="T28" fmla="*/ 36 w 393"/>
                  <a:gd name="T29" fmla="*/ 340 h 481"/>
                  <a:gd name="T30" fmla="*/ 24 w 393"/>
                  <a:gd name="T31" fmla="*/ 374 h 481"/>
                  <a:gd name="T32" fmla="*/ 15 w 393"/>
                  <a:gd name="T33" fmla="*/ 409 h 481"/>
                  <a:gd name="T34" fmla="*/ 7 w 393"/>
                  <a:gd name="T35" fmla="*/ 445 h 481"/>
                  <a:gd name="T36" fmla="*/ 0 w 393"/>
                  <a:gd name="T37" fmla="*/ 481 h 481"/>
                  <a:gd name="T38" fmla="*/ 230 w 393"/>
                  <a:gd name="T39" fmla="*/ 481 h 481"/>
                  <a:gd name="T40" fmla="*/ 230 w 393"/>
                  <a:gd name="T41" fmla="*/ 481 h 481"/>
                  <a:gd name="T42" fmla="*/ 236 w 393"/>
                  <a:gd name="T43" fmla="*/ 459 h 481"/>
                  <a:gd name="T44" fmla="*/ 241 w 393"/>
                  <a:gd name="T45" fmla="*/ 441 h 481"/>
                  <a:gd name="T46" fmla="*/ 255 w 393"/>
                  <a:gd name="T47" fmla="*/ 400 h 481"/>
                  <a:gd name="T48" fmla="*/ 271 w 393"/>
                  <a:gd name="T49" fmla="*/ 362 h 481"/>
                  <a:gd name="T50" fmla="*/ 290 w 393"/>
                  <a:gd name="T51" fmla="*/ 327 h 481"/>
                  <a:gd name="T52" fmla="*/ 313 w 393"/>
                  <a:gd name="T53" fmla="*/ 292 h 481"/>
                  <a:gd name="T54" fmla="*/ 338 w 393"/>
                  <a:gd name="T55" fmla="*/ 259 h 481"/>
                  <a:gd name="T56" fmla="*/ 363 w 393"/>
                  <a:gd name="T57" fmla="*/ 228 h 481"/>
                  <a:gd name="T58" fmla="*/ 393 w 393"/>
                  <a:gd name="T59" fmla="*/ 199 h 481"/>
                  <a:gd name="T60" fmla="*/ 393 w 393"/>
                  <a:gd name="T61" fmla="*/ 199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3" h="481">
                    <a:moveTo>
                      <a:pt x="393" y="199"/>
                    </a:moveTo>
                    <a:lnTo>
                      <a:pt x="278" y="0"/>
                    </a:lnTo>
                    <a:lnTo>
                      <a:pt x="278" y="0"/>
                    </a:lnTo>
                    <a:lnTo>
                      <a:pt x="251" y="22"/>
                    </a:lnTo>
                    <a:lnTo>
                      <a:pt x="225" y="46"/>
                    </a:lnTo>
                    <a:lnTo>
                      <a:pt x="201" y="72"/>
                    </a:lnTo>
                    <a:lnTo>
                      <a:pt x="178" y="98"/>
                    </a:lnTo>
                    <a:lnTo>
                      <a:pt x="154" y="125"/>
                    </a:lnTo>
                    <a:lnTo>
                      <a:pt x="134" y="153"/>
                    </a:lnTo>
                    <a:lnTo>
                      <a:pt x="114" y="182"/>
                    </a:lnTo>
                    <a:lnTo>
                      <a:pt x="96" y="212"/>
                    </a:lnTo>
                    <a:lnTo>
                      <a:pt x="79" y="243"/>
                    </a:lnTo>
                    <a:lnTo>
                      <a:pt x="62" y="275"/>
                    </a:lnTo>
                    <a:lnTo>
                      <a:pt x="49" y="308"/>
                    </a:lnTo>
                    <a:lnTo>
                      <a:pt x="36" y="340"/>
                    </a:lnTo>
                    <a:lnTo>
                      <a:pt x="24" y="374"/>
                    </a:lnTo>
                    <a:lnTo>
                      <a:pt x="15" y="409"/>
                    </a:lnTo>
                    <a:lnTo>
                      <a:pt x="7" y="445"/>
                    </a:lnTo>
                    <a:lnTo>
                      <a:pt x="0" y="481"/>
                    </a:lnTo>
                    <a:lnTo>
                      <a:pt x="230" y="481"/>
                    </a:lnTo>
                    <a:lnTo>
                      <a:pt x="230" y="481"/>
                    </a:lnTo>
                    <a:lnTo>
                      <a:pt x="236" y="459"/>
                    </a:lnTo>
                    <a:lnTo>
                      <a:pt x="241" y="441"/>
                    </a:lnTo>
                    <a:lnTo>
                      <a:pt x="255" y="400"/>
                    </a:lnTo>
                    <a:lnTo>
                      <a:pt x="271" y="362"/>
                    </a:lnTo>
                    <a:lnTo>
                      <a:pt x="290" y="327"/>
                    </a:lnTo>
                    <a:lnTo>
                      <a:pt x="313" y="292"/>
                    </a:lnTo>
                    <a:lnTo>
                      <a:pt x="338" y="259"/>
                    </a:lnTo>
                    <a:lnTo>
                      <a:pt x="363" y="228"/>
                    </a:lnTo>
                    <a:lnTo>
                      <a:pt x="393" y="199"/>
                    </a:lnTo>
                    <a:lnTo>
                      <a:pt x="393" y="19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9" name="Freeform 579">
                <a:extLst>
                  <a:ext uri="{FF2B5EF4-FFF2-40B4-BE49-F238E27FC236}">
                    <a16:creationId xmlns:a16="http://schemas.microsoft.com/office/drawing/2014/main" id="{E146AE34-FB53-FAE7-4B77-494025CE3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030" y="2446012"/>
                <a:ext cx="390567" cy="478020"/>
              </a:xfrm>
              <a:custGeom>
                <a:avLst/>
                <a:gdLst>
                  <a:gd name="T0" fmla="*/ 393 w 393"/>
                  <a:gd name="T1" fmla="*/ 199 h 481"/>
                  <a:gd name="T2" fmla="*/ 278 w 393"/>
                  <a:gd name="T3" fmla="*/ 0 h 481"/>
                  <a:gd name="T4" fmla="*/ 278 w 393"/>
                  <a:gd name="T5" fmla="*/ 0 h 481"/>
                  <a:gd name="T6" fmla="*/ 251 w 393"/>
                  <a:gd name="T7" fmla="*/ 22 h 481"/>
                  <a:gd name="T8" fmla="*/ 225 w 393"/>
                  <a:gd name="T9" fmla="*/ 46 h 481"/>
                  <a:gd name="T10" fmla="*/ 201 w 393"/>
                  <a:gd name="T11" fmla="*/ 72 h 481"/>
                  <a:gd name="T12" fmla="*/ 178 w 393"/>
                  <a:gd name="T13" fmla="*/ 98 h 481"/>
                  <a:gd name="T14" fmla="*/ 154 w 393"/>
                  <a:gd name="T15" fmla="*/ 125 h 481"/>
                  <a:gd name="T16" fmla="*/ 134 w 393"/>
                  <a:gd name="T17" fmla="*/ 153 h 481"/>
                  <a:gd name="T18" fmla="*/ 114 w 393"/>
                  <a:gd name="T19" fmla="*/ 182 h 481"/>
                  <a:gd name="T20" fmla="*/ 96 w 393"/>
                  <a:gd name="T21" fmla="*/ 212 h 481"/>
                  <a:gd name="T22" fmla="*/ 79 w 393"/>
                  <a:gd name="T23" fmla="*/ 243 h 481"/>
                  <a:gd name="T24" fmla="*/ 62 w 393"/>
                  <a:gd name="T25" fmla="*/ 275 h 481"/>
                  <a:gd name="T26" fmla="*/ 49 w 393"/>
                  <a:gd name="T27" fmla="*/ 308 h 481"/>
                  <a:gd name="T28" fmla="*/ 36 w 393"/>
                  <a:gd name="T29" fmla="*/ 340 h 481"/>
                  <a:gd name="T30" fmla="*/ 24 w 393"/>
                  <a:gd name="T31" fmla="*/ 374 h 481"/>
                  <a:gd name="T32" fmla="*/ 15 w 393"/>
                  <a:gd name="T33" fmla="*/ 409 h 481"/>
                  <a:gd name="T34" fmla="*/ 7 w 393"/>
                  <a:gd name="T35" fmla="*/ 445 h 481"/>
                  <a:gd name="T36" fmla="*/ 0 w 393"/>
                  <a:gd name="T37" fmla="*/ 481 h 481"/>
                  <a:gd name="T38" fmla="*/ 230 w 393"/>
                  <a:gd name="T39" fmla="*/ 481 h 481"/>
                  <a:gd name="T40" fmla="*/ 230 w 393"/>
                  <a:gd name="T41" fmla="*/ 481 h 481"/>
                  <a:gd name="T42" fmla="*/ 236 w 393"/>
                  <a:gd name="T43" fmla="*/ 459 h 481"/>
                  <a:gd name="T44" fmla="*/ 241 w 393"/>
                  <a:gd name="T45" fmla="*/ 441 h 481"/>
                  <a:gd name="T46" fmla="*/ 255 w 393"/>
                  <a:gd name="T47" fmla="*/ 400 h 481"/>
                  <a:gd name="T48" fmla="*/ 271 w 393"/>
                  <a:gd name="T49" fmla="*/ 362 h 481"/>
                  <a:gd name="T50" fmla="*/ 290 w 393"/>
                  <a:gd name="T51" fmla="*/ 327 h 481"/>
                  <a:gd name="T52" fmla="*/ 313 w 393"/>
                  <a:gd name="T53" fmla="*/ 292 h 481"/>
                  <a:gd name="T54" fmla="*/ 338 w 393"/>
                  <a:gd name="T55" fmla="*/ 259 h 481"/>
                  <a:gd name="T56" fmla="*/ 363 w 393"/>
                  <a:gd name="T57" fmla="*/ 228 h 481"/>
                  <a:gd name="T58" fmla="*/ 393 w 393"/>
                  <a:gd name="T59" fmla="*/ 199 h 481"/>
                  <a:gd name="T60" fmla="*/ 393 w 393"/>
                  <a:gd name="T61" fmla="*/ 199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3" h="481">
                    <a:moveTo>
                      <a:pt x="393" y="199"/>
                    </a:moveTo>
                    <a:lnTo>
                      <a:pt x="278" y="0"/>
                    </a:lnTo>
                    <a:lnTo>
                      <a:pt x="278" y="0"/>
                    </a:lnTo>
                    <a:lnTo>
                      <a:pt x="251" y="22"/>
                    </a:lnTo>
                    <a:lnTo>
                      <a:pt x="225" y="46"/>
                    </a:lnTo>
                    <a:lnTo>
                      <a:pt x="201" y="72"/>
                    </a:lnTo>
                    <a:lnTo>
                      <a:pt x="178" y="98"/>
                    </a:lnTo>
                    <a:lnTo>
                      <a:pt x="154" y="125"/>
                    </a:lnTo>
                    <a:lnTo>
                      <a:pt x="134" y="153"/>
                    </a:lnTo>
                    <a:lnTo>
                      <a:pt x="114" y="182"/>
                    </a:lnTo>
                    <a:lnTo>
                      <a:pt x="96" y="212"/>
                    </a:lnTo>
                    <a:lnTo>
                      <a:pt x="79" y="243"/>
                    </a:lnTo>
                    <a:lnTo>
                      <a:pt x="62" y="275"/>
                    </a:lnTo>
                    <a:lnTo>
                      <a:pt x="49" y="308"/>
                    </a:lnTo>
                    <a:lnTo>
                      <a:pt x="36" y="340"/>
                    </a:lnTo>
                    <a:lnTo>
                      <a:pt x="24" y="374"/>
                    </a:lnTo>
                    <a:lnTo>
                      <a:pt x="15" y="409"/>
                    </a:lnTo>
                    <a:lnTo>
                      <a:pt x="7" y="445"/>
                    </a:lnTo>
                    <a:lnTo>
                      <a:pt x="0" y="481"/>
                    </a:lnTo>
                    <a:lnTo>
                      <a:pt x="230" y="481"/>
                    </a:lnTo>
                    <a:lnTo>
                      <a:pt x="230" y="481"/>
                    </a:lnTo>
                    <a:lnTo>
                      <a:pt x="236" y="459"/>
                    </a:lnTo>
                    <a:lnTo>
                      <a:pt x="241" y="441"/>
                    </a:lnTo>
                    <a:lnTo>
                      <a:pt x="255" y="400"/>
                    </a:lnTo>
                    <a:lnTo>
                      <a:pt x="271" y="362"/>
                    </a:lnTo>
                    <a:lnTo>
                      <a:pt x="290" y="327"/>
                    </a:lnTo>
                    <a:lnTo>
                      <a:pt x="313" y="292"/>
                    </a:lnTo>
                    <a:lnTo>
                      <a:pt x="338" y="259"/>
                    </a:lnTo>
                    <a:lnTo>
                      <a:pt x="363" y="228"/>
                    </a:lnTo>
                    <a:lnTo>
                      <a:pt x="393" y="199"/>
                    </a:lnTo>
                    <a:lnTo>
                      <a:pt x="393" y="199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0" name="Freeform 584">
                <a:extLst>
                  <a:ext uri="{FF2B5EF4-FFF2-40B4-BE49-F238E27FC236}">
                    <a16:creationId xmlns:a16="http://schemas.microsoft.com/office/drawing/2014/main" id="{CCF89368-53BC-DABF-8449-A2679C400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491" y="1924660"/>
                <a:ext cx="927224" cy="1071321"/>
              </a:xfrm>
              <a:custGeom>
                <a:avLst/>
                <a:gdLst>
                  <a:gd name="T0" fmla="*/ 933 w 933"/>
                  <a:gd name="T1" fmla="*/ 535 h 1078"/>
                  <a:gd name="T2" fmla="*/ 624 w 933"/>
                  <a:gd name="T3" fmla="*/ 0 h 1078"/>
                  <a:gd name="T4" fmla="*/ 624 w 933"/>
                  <a:gd name="T5" fmla="*/ 0 h 1078"/>
                  <a:gd name="T6" fmla="*/ 590 w 933"/>
                  <a:gd name="T7" fmla="*/ 22 h 1078"/>
                  <a:gd name="T8" fmla="*/ 558 w 933"/>
                  <a:gd name="T9" fmla="*/ 45 h 1078"/>
                  <a:gd name="T10" fmla="*/ 525 w 933"/>
                  <a:gd name="T11" fmla="*/ 68 h 1078"/>
                  <a:gd name="T12" fmla="*/ 494 w 933"/>
                  <a:gd name="T13" fmla="*/ 92 h 1078"/>
                  <a:gd name="T14" fmla="*/ 463 w 933"/>
                  <a:gd name="T15" fmla="*/ 118 h 1078"/>
                  <a:gd name="T16" fmla="*/ 433 w 933"/>
                  <a:gd name="T17" fmla="*/ 145 h 1078"/>
                  <a:gd name="T18" fmla="*/ 404 w 933"/>
                  <a:gd name="T19" fmla="*/ 172 h 1078"/>
                  <a:gd name="T20" fmla="*/ 376 w 933"/>
                  <a:gd name="T21" fmla="*/ 199 h 1078"/>
                  <a:gd name="T22" fmla="*/ 349 w 933"/>
                  <a:gd name="T23" fmla="*/ 229 h 1078"/>
                  <a:gd name="T24" fmla="*/ 322 w 933"/>
                  <a:gd name="T25" fmla="*/ 259 h 1078"/>
                  <a:gd name="T26" fmla="*/ 296 w 933"/>
                  <a:gd name="T27" fmla="*/ 289 h 1078"/>
                  <a:gd name="T28" fmla="*/ 271 w 933"/>
                  <a:gd name="T29" fmla="*/ 320 h 1078"/>
                  <a:gd name="T30" fmla="*/ 247 w 933"/>
                  <a:gd name="T31" fmla="*/ 352 h 1078"/>
                  <a:gd name="T32" fmla="*/ 224 w 933"/>
                  <a:gd name="T33" fmla="*/ 385 h 1078"/>
                  <a:gd name="T34" fmla="*/ 202 w 933"/>
                  <a:gd name="T35" fmla="*/ 419 h 1078"/>
                  <a:gd name="T36" fmla="*/ 182 w 933"/>
                  <a:gd name="T37" fmla="*/ 453 h 1078"/>
                  <a:gd name="T38" fmla="*/ 161 w 933"/>
                  <a:gd name="T39" fmla="*/ 488 h 1078"/>
                  <a:gd name="T40" fmla="*/ 142 w 933"/>
                  <a:gd name="T41" fmla="*/ 523 h 1078"/>
                  <a:gd name="T42" fmla="*/ 125 w 933"/>
                  <a:gd name="T43" fmla="*/ 560 h 1078"/>
                  <a:gd name="T44" fmla="*/ 109 w 933"/>
                  <a:gd name="T45" fmla="*/ 596 h 1078"/>
                  <a:gd name="T46" fmla="*/ 92 w 933"/>
                  <a:gd name="T47" fmla="*/ 634 h 1078"/>
                  <a:gd name="T48" fmla="*/ 77 w 933"/>
                  <a:gd name="T49" fmla="*/ 672 h 1078"/>
                  <a:gd name="T50" fmla="*/ 65 w 933"/>
                  <a:gd name="T51" fmla="*/ 710 h 1078"/>
                  <a:gd name="T52" fmla="*/ 53 w 933"/>
                  <a:gd name="T53" fmla="*/ 749 h 1078"/>
                  <a:gd name="T54" fmla="*/ 42 w 933"/>
                  <a:gd name="T55" fmla="*/ 788 h 1078"/>
                  <a:gd name="T56" fmla="*/ 31 w 933"/>
                  <a:gd name="T57" fmla="*/ 829 h 1078"/>
                  <a:gd name="T58" fmla="*/ 23 w 933"/>
                  <a:gd name="T59" fmla="*/ 870 h 1078"/>
                  <a:gd name="T60" fmla="*/ 16 w 933"/>
                  <a:gd name="T61" fmla="*/ 910 h 1078"/>
                  <a:gd name="T62" fmla="*/ 10 w 933"/>
                  <a:gd name="T63" fmla="*/ 951 h 1078"/>
                  <a:gd name="T64" fmla="*/ 5 w 933"/>
                  <a:gd name="T65" fmla="*/ 993 h 1078"/>
                  <a:gd name="T66" fmla="*/ 1 w 933"/>
                  <a:gd name="T67" fmla="*/ 1035 h 1078"/>
                  <a:gd name="T68" fmla="*/ 0 w 933"/>
                  <a:gd name="T69" fmla="*/ 1078 h 1078"/>
                  <a:gd name="T70" fmla="*/ 617 w 933"/>
                  <a:gd name="T71" fmla="*/ 1078 h 1078"/>
                  <a:gd name="T72" fmla="*/ 617 w 933"/>
                  <a:gd name="T73" fmla="*/ 1078 h 1078"/>
                  <a:gd name="T74" fmla="*/ 621 w 933"/>
                  <a:gd name="T75" fmla="*/ 1036 h 1078"/>
                  <a:gd name="T76" fmla="*/ 628 w 933"/>
                  <a:gd name="T77" fmla="*/ 994 h 1078"/>
                  <a:gd name="T78" fmla="*/ 638 w 933"/>
                  <a:gd name="T79" fmla="*/ 954 h 1078"/>
                  <a:gd name="T80" fmla="*/ 648 w 933"/>
                  <a:gd name="T81" fmla="*/ 914 h 1078"/>
                  <a:gd name="T82" fmla="*/ 661 w 933"/>
                  <a:gd name="T83" fmla="*/ 875 h 1078"/>
                  <a:gd name="T84" fmla="*/ 677 w 933"/>
                  <a:gd name="T85" fmla="*/ 837 h 1078"/>
                  <a:gd name="T86" fmla="*/ 695 w 933"/>
                  <a:gd name="T87" fmla="*/ 801 h 1078"/>
                  <a:gd name="T88" fmla="*/ 713 w 933"/>
                  <a:gd name="T89" fmla="*/ 765 h 1078"/>
                  <a:gd name="T90" fmla="*/ 735 w 933"/>
                  <a:gd name="T91" fmla="*/ 732 h 1078"/>
                  <a:gd name="T92" fmla="*/ 758 w 933"/>
                  <a:gd name="T93" fmla="*/ 699 h 1078"/>
                  <a:gd name="T94" fmla="*/ 784 w 933"/>
                  <a:gd name="T95" fmla="*/ 668 h 1078"/>
                  <a:gd name="T96" fmla="*/ 811 w 933"/>
                  <a:gd name="T97" fmla="*/ 638 h 1078"/>
                  <a:gd name="T98" fmla="*/ 840 w 933"/>
                  <a:gd name="T99" fmla="*/ 610 h 1078"/>
                  <a:gd name="T100" fmla="*/ 869 w 933"/>
                  <a:gd name="T101" fmla="*/ 583 h 1078"/>
                  <a:gd name="T102" fmla="*/ 901 w 933"/>
                  <a:gd name="T103" fmla="*/ 558 h 1078"/>
                  <a:gd name="T104" fmla="*/ 933 w 933"/>
                  <a:gd name="T105" fmla="*/ 535 h 1078"/>
                  <a:gd name="T106" fmla="*/ 933 w 933"/>
                  <a:gd name="T107" fmla="*/ 535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33" h="1078">
                    <a:moveTo>
                      <a:pt x="933" y="535"/>
                    </a:moveTo>
                    <a:lnTo>
                      <a:pt x="624" y="0"/>
                    </a:lnTo>
                    <a:lnTo>
                      <a:pt x="624" y="0"/>
                    </a:lnTo>
                    <a:lnTo>
                      <a:pt x="590" y="22"/>
                    </a:lnTo>
                    <a:lnTo>
                      <a:pt x="558" y="45"/>
                    </a:lnTo>
                    <a:lnTo>
                      <a:pt x="525" y="68"/>
                    </a:lnTo>
                    <a:lnTo>
                      <a:pt x="494" y="92"/>
                    </a:lnTo>
                    <a:lnTo>
                      <a:pt x="463" y="118"/>
                    </a:lnTo>
                    <a:lnTo>
                      <a:pt x="433" y="145"/>
                    </a:lnTo>
                    <a:lnTo>
                      <a:pt x="404" y="172"/>
                    </a:lnTo>
                    <a:lnTo>
                      <a:pt x="376" y="199"/>
                    </a:lnTo>
                    <a:lnTo>
                      <a:pt x="349" y="229"/>
                    </a:lnTo>
                    <a:lnTo>
                      <a:pt x="322" y="259"/>
                    </a:lnTo>
                    <a:lnTo>
                      <a:pt x="296" y="289"/>
                    </a:lnTo>
                    <a:lnTo>
                      <a:pt x="271" y="320"/>
                    </a:lnTo>
                    <a:lnTo>
                      <a:pt x="247" y="352"/>
                    </a:lnTo>
                    <a:lnTo>
                      <a:pt x="224" y="385"/>
                    </a:lnTo>
                    <a:lnTo>
                      <a:pt x="202" y="419"/>
                    </a:lnTo>
                    <a:lnTo>
                      <a:pt x="182" y="453"/>
                    </a:lnTo>
                    <a:lnTo>
                      <a:pt x="161" y="488"/>
                    </a:lnTo>
                    <a:lnTo>
                      <a:pt x="142" y="523"/>
                    </a:lnTo>
                    <a:lnTo>
                      <a:pt x="125" y="560"/>
                    </a:lnTo>
                    <a:lnTo>
                      <a:pt x="109" y="596"/>
                    </a:lnTo>
                    <a:lnTo>
                      <a:pt x="92" y="634"/>
                    </a:lnTo>
                    <a:lnTo>
                      <a:pt x="77" y="672"/>
                    </a:lnTo>
                    <a:lnTo>
                      <a:pt x="65" y="710"/>
                    </a:lnTo>
                    <a:lnTo>
                      <a:pt x="53" y="749"/>
                    </a:lnTo>
                    <a:lnTo>
                      <a:pt x="42" y="788"/>
                    </a:lnTo>
                    <a:lnTo>
                      <a:pt x="31" y="829"/>
                    </a:lnTo>
                    <a:lnTo>
                      <a:pt x="23" y="870"/>
                    </a:lnTo>
                    <a:lnTo>
                      <a:pt x="16" y="910"/>
                    </a:lnTo>
                    <a:lnTo>
                      <a:pt x="10" y="951"/>
                    </a:lnTo>
                    <a:lnTo>
                      <a:pt x="5" y="993"/>
                    </a:lnTo>
                    <a:lnTo>
                      <a:pt x="1" y="1035"/>
                    </a:lnTo>
                    <a:lnTo>
                      <a:pt x="0" y="1078"/>
                    </a:lnTo>
                    <a:lnTo>
                      <a:pt x="617" y="1078"/>
                    </a:lnTo>
                    <a:lnTo>
                      <a:pt x="617" y="1078"/>
                    </a:lnTo>
                    <a:lnTo>
                      <a:pt x="621" y="1036"/>
                    </a:lnTo>
                    <a:lnTo>
                      <a:pt x="628" y="994"/>
                    </a:lnTo>
                    <a:lnTo>
                      <a:pt x="638" y="954"/>
                    </a:lnTo>
                    <a:lnTo>
                      <a:pt x="648" y="914"/>
                    </a:lnTo>
                    <a:lnTo>
                      <a:pt x="661" y="875"/>
                    </a:lnTo>
                    <a:lnTo>
                      <a:pt x="677" y="837"/>
                    </a:lnTo>
                    <a:lnTo>
                      <a:pt x="695" y="801"/>
                    </a:lnTo>
                    <a:lnTo>
                      <a:pt x="713" y="765"/>
                    </a:lnTo>
                    <a:lnTo>
                      <a:pt x="735" y="732"/>
                    </a:lnTo>
                    <a:lnTo>
                      <a:pt x="758" y="699"/>
                    </a:lnTo>
                    <a:lnTo>
                      <a:pt x="784" y="668"/>
                    </a:lnTo>
                    <a:lnTo>
                      <a:pt x="811" y="638"/>
                    </a:lnTo>
                    <a:lnTo>
                      <a:pt x="840" y="610"/>
                    </a:lnTo>
                    <a:lnTo>
                      <a:pt x="869" y="583"/>
                    </a:lnTo>
                    <a:lnTo>
                      <a:pt x="901" y="558"/>
                    </a:lnTo>
                    <a:lnTo>
                      <a:pt x="933" y="535"/>
                    </a:lnTo>
                    <a:lnTo>
                      <a:pt x="933" y="535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EA8E375-D37F-17EB-81F7-3B7C4F8B4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4641" y="2441439"/>
                <a:ext cx="969958" cy="180872"/>
              </a:xfrm>
              <a:custGeom>
                <a:avLst/>
                <a:gdLst>
                  <a:gd name="connsiteX0" fmla="*/ 0 w 1167404"/>
                  <a:gd name="connsiteY0" fmla="*/ 0 h 217691"/>
                  <a:gd name="connsiteX1" fmla="*/ 31099 w 1167404"/>
                  <a:gd name="connsiteY1" fmla="*/ 0 h 217691"/>
                  <a:gd name="connsiteX2" fmla="*/ 31099 w 1167404"/>
                  <a:gd name="connsiteY2" fmla="*/ 143533 h 217691"/>
                  <a:gd name="connsiteX3" fmla="*/ 1052817 w 1167404"/>
                  <a:gd name="connsiteY3" fmla="*/ 143533 h 217691"/>
                  <a:gd name="connsiteX4" fmla="*/ 1054970 w 1167404"/>
                  <a:gd name="connsiteY4" fmla="*/ 136356 h 217691"/>
                  <a:gd name="connsiteX5" fmla="*/ 1060950 w 1167404"/>
                  <a:gd name="connsiteY5" fmla="*/ 126787 h 217691"/>
                  <a:gd name="connsiteX6" fmla="*/ 1068127 w 1167404"/>
                  <a:gd name="connsiteY6" fmla="*/ 118415 h 217691"/>
                  <a:gd name="connsiteX7" fmla="*/ 1076500 w 1167404"/>
                  <a:gd name="connsiteY7" fmla="*/ 110042 h 217691"/>
                  <a:gd name="connsiteX8" fmla="*/ 1086069 w 1167404"/>
                  <a:gd name="connsiteY8" fmla="*/ 105258 h 217691"/>
                  <a:gd name="connsiteX9" fmla="*/ 1096834 w 1167404"/>
                  <a:gd name="connsiteY9" fmla="*/ 102865 h 217691"/>
                  <a:gd name="connsiteX10" fmla="*/ 1108795 w 1167404"/>
                  <a:gd name="connsiteY10" fmla="*/ 100473 h 217691"/>
                  <a:gd name="connsiteX11" fmla="*/ 1119560 w 1167404"/>
                  <a:gd name="connsiteY11" fmla="*/ 102865 h 217691"/>
                  <a:gd name="connsiteX12" fmla="*/ 1131521 w 1167404"/>
                  <a:gd name="connsiteY12" fmla="*/ 105258 h 217691"/>
                  <a:gd name="connsiteX13" fmla="*/ 1141090 w 1167404"/>
                  <a:gd name="connsiteY13" fmla="*/ 110042 h 217691"/>
                  <a:gd name="connsiteX14" fmla="*/ 1149463 w 1167404"/>
                  <a:gd name="connsiteY14" fmla="*/ 118415 h 217691"/>
                  <a:gd name="connsiteX15" fmla="*/ 1156639 w 1167404"/>
                  <a:gd name="connsiteY15" fmla="*/ 126787 h 217691"/>
                  <a:gd name="connsiteX16" fmla="*/ 1162620 w 1167404"/>
                  <a:gd name="connsiteY16" fmla="*/ 136356 h 217691"/>
                  <a:gd name="connsiteX17" fmla="*/ 1165012 w 1167404"/>
                  <a:gd name="connsiteY17" fmla="*/ 148317 h 217691"/>
                  <a:gd name="connsiteX18" fmla="*/ 1167404 w 1167404"/>
                  <a:gd name="connsiteY18" fmla="*/ 159082 h 217691"/>
                  <a:gd name="connsiteX19" fmla="*/ 1165012 w 1167404"/>
                  <a:gd name="connsiteY19" fmla="*/ 171043 h 217691"/>
                  <a:gd name="connsiteX20" fmla="*/ 1162620 w 1167404"/>
                  <a:gd name="connsiteY20" fmla="*/ 181808 h 217691"/>
                  <a:gd name="connsiteX21" fmla="*/ 1156639 w 1167404"/>
                  <a:gd name="connsiteY21" fmla="*/ 191377 h 217691"/>
                  <a:gd name="connsiteX22" fmla="*/ 1149463 w 1167404"/>
                  <a:gd name="connsiteY22" fmla="*/ 199750 h 217691"/>
                  <a:gd name="connsiteX23" fmla="*/ 1141090 w 1167404"/>
                  <a:gd name="connsiteY23" fmla="*/ 205730 h 217691"/>
                  <a:gd name="connsiteX24" fmla="*/ 1131521 w 1167404"/>
                  <a:gd name="connsiteY24" fmla="*/ 212907 h 217691"/>
                  <a:gd name="connsiteX25" fmla="*/ 1119560 w 1167404"/>
                  <a:gd name="connsiteY25" fmla="*/ 215299 h 217691"/>
                  <a:gd name="connsiteX26" fmla="*/ 1108795 w 1167404"/>
                  <a:gd name="connsiteY26" fmla="*/ 217691 h 217691"/>
                  <a:gd name="connsiteX27" fmla="*/ 1096834 w 1167404"/>
                  <a:gd name="connsiteY27" fmla="*/ 215299 h 217691"/>
                  <a:gd name="connsiteX28" fmla="*/ 1086069 w 1167404"/>
                  <a:gd name="connsiteY28" fmla="*/ 212907 h 217691"/>
                  <a:gd name="connsiteX29" fmla="*/ 1076500 w 1167404"/>
                  <a:gd name="connsiteY29" fmla="*/ 205730 h 217691"/>
                  <a:gd name="connsiteX30" fmla="*/ 1068127 w 1167404"/>
                  <a:gd name="connsiteY30" fmla="*/ 199750 h 217691"/>
                  <a:gd name="connsiteX31" fmla="*/ 1060950 w 1167404"/>
                  <a:gd name="connsiteY31" fmla="*/ 191377 h 217691"/>
                  <a:gd name="connsiteX32" fmla="*/ 1054970 w 1167404"/>
                  <a:gd name="connsiteY32" fmla="*/ 181808 h 217691"/>
                  <a:gd name="connsiteX33" fmla="*/ 1052179 w 1167404"/>
                  <a:gd name="connsiteY33" fmla="*/ 173435 h 217691"/>
                  <a:gd name="connsiteX34" fmla="*/ 0 w 1167404"/>
                  <a:gd name="connsiteY34" fmla="*/ 173435 h 21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7404" h="217691">
                    <a:moveTo>
                      <a:pt x="0" y="0"/>
                    </a:moveTo>
                    <a:lnTo>
                      <a:pt x="31099" y="0"/>
                    </a:lnTo>
                    <a:lnTo>
                      <a:pt x="31099" y="143533"/>
                    </a:lnTo>
                    <a:lnTo>
                      <a:pt x="1052817" y="143533"/>
                    </a:lnTo>
                    <a:lnTo>
                      <a:pt x="1054970" y="136356"/>
                    </a:lnTo>
                    <a:lnTo>
                      <a:pt x="1060950" y="126787"/>
                    </a:lnTo>
                    <a:lnTo>
                      <a:pt x="1068127" y="118415"/>
                    </a:lnTo>
                    <a:lnTo>
                      <a:pt x="1076500" y="110042"/>
                    </a:lnTo>
                    <a:lnTo>
                      <a:pt x="1086069" y="105258"/>
                    </a:lnTo>
                    <a:lnTo>
                      <a:pt x="1096834" y="102865"/>
                    </a:lnTo>
                    <a:lnTo>
                      <a:pt x="1108795" y="100473"/>
                    </a:lnTo>
                    <a:lnTo>
                      <a:pt x="1119560" y="102865"/>
                    </a:lnTo>
                    <a:lnTo>
                      <a:pt x="1131521" y="105258"/>
                    </a:lnTo>
                    <a:lnTo>
                      <a:pt x="1141090" y="110042"/>
                    </a:lnTo>
                    <a:lnTo>
                      <a:pt x="1149463" y="118415"/>
                    </a:lnTo>
                    <a:lnTo>
                      <a:pt x="1156639" y="126787"/>
                    </a:lnTo>
                    <a:lnTo>
                      <a:pt x="1162620" y="136356"/>
                    </a:lnTo>
                    <a:lnTo>
                      <a:pt x="1165012" y="148317"/>
                    </a:lnTo>
                    <a:lnTo>
                      <a:pt x="1167404" y="159082"/>
                    </a:lnTo>
                    <a:lnTo>
                      <a:pt x="1165012" y="171043"/>
                    </a:lnTo>
                    <a:lnTo>
                      <a:pt x="1162620" y="181808"/>
                    </a:lnTo>
                    <a:lnTo>
                      <a:pt x="1156639" y="191377"/>
                    </a:lnTo>
                    <a:lnTo>
                      <a:pt x="1149463" y="199750"/>
                    </a:lnTo>
                    <a:lnTo>
                      <a:pt x="1141090" y="205730"/>
                    </a:lnTo>
                    <a:lnTo>
                      <a:pt x="1131521" y="212907"/>
                    </a:lnTo>
                    <a:lnTo>
                      <a:pt x="1119560" y="215299"/>
                    </a:lnTo>
                    <a:lnTo>
                      <a:pt x="1108795" y="217691"/>
                    </a:lnTo>
                    <a:lnTo>
                      <a:pt x="1096834" y="215299"/>
                    </a:lnTo>
                    <a:lnTo>
                      <a:pt x="1086069" y="212907"/>
                    </a:lnTo>
                    <a:lnTo>
                      <a:pt x="1076500" y="205730"/>
                    </a:lnTo>
                    <a:lnTo>
                      <a:pt x="1068127" y="199750"/>
                    </a:lnTo>
                    <a:lnTo>
                      <a:pt x="1060950" y="191377"/>
                    </a:lnTo>
                    <a:lnTo>
                      <a:pt x="1054970" y="181808"/>
                    </a:lnTo>
                    <a:lnTo>
                      <a:pt x="1052179" y="173435"/>
                    </a:lnTo>
                    <a:lnTo>
                      <a:pt x="0" y="173435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B8222C7-3FF2-EEF1-635E-18A26AEF2E93}"/>
                </a:ext>
              </a:extLst>
            </p:cNvPr>
            <p:cNvGrpSpPr/>
            <p:nvPr/>
          </p:nvGrpSpPr>
          <p:grpSpPr>
            <a:xfrm>
              <a:off x="6595066" y="2329267"/>
              <a:ext cx="1238287" cy="796635"/>
              <a:chOff x="5075164" y="1728881"/>
              <a:chExt cx="1238287" cy="796635"/>
            </a:xfrm>
          </p:grpSpPr>
          <p:sp>
            <p:nvSpPr>
              <p:cNvPr id="43" name="Freeform 582">
                <a:extLst>
                  <a:ext uri="{FF2B5EF4-FFF2-40B4-BE49-F238E27FC236}">
                    <a16:creationId xmlns:a16="http://schemas.microsoft.com/office/drawing/2014/main" id="{E9846C86-9153-D0D0-2E76-30680652A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7034" y="2274480"/>
                <a:ext cx="549577" cy="250438"/>
              </a:xfrm>
              <a:custGeom>
                <a:avLst/>
                <a:gdLst>
                  <a:gd name="T0" fmla="*/ 280 w 553"/>
                  <a:gd name="T1" fmla="*/ 227 h 252"/>
                  <a:gd name="T2" fmla="*/ 280 w 553"/>
                  <a:gd name="T3" fmla="*/ 227 h 252"/>
                  <a:gd name="T4" fmla="*/ 320 w 553"/>
                  <a:gd name="T5" fmla="*/ 228 h 252"/>
                  <a:gd name="T6" fmla="*/ 361 w 553"/>
                  <a:gd name="T7" fmla="*/ 232 h 252"/>
                  <a:gd name="T8" fmla="*/ 400 w 553"/>
                  <a:gd name="T9" fmla="*/ 240 h 252"/>
                  <a:gd name="T10" fmla="*/ 440 w 553"/>
                  <a:gd name="T11" fmla="*/ 250 h 252"/>
                  <a:gd name="T12" fmla="*/ 553 w 553"/>
                  <a:gd name="T13" fmla="*/ 51 h 252"/>
                  <a:gd name="T14" fmla="*/ 553 w 553"/>
                  <a:gd name="T15" fmla="*/ 51 h 252"/>
                  <a:gd name="T16" fmla="*/ 522 w 553"/>
                  <a:gd name="T17" fmla="*/ 40 h 252"/>
                  <a:gd name="T18" fmla="*/ 488 w 553"/>
                  <a:gd name="T19" fmla="*/ 29 h 252"/>
                  <a:gd name="T20" fmla="*/ 454 w 553"/>
                  <a:gd name="T21" fmla="*/ 21 h 252"/>
                  <a:gd name="T22" fmla="*/ 421 w 553"/>
                  <a:gd name="T23" fmla="*/ 14 h 252"/>
                  <a:gd name="T24" fmla="*/ 387 w 553"/>
                  <a:gd name="T25" fmla="*/ 9 h 252"/>
                  <a:gd name="T26" fmla="*/ 351 w 553"/>
                  <a:gd name="T27" fmla="*/ 4 h 252"/>
                  <a:gd name="T28" fmla="*/ 315 w 553"/>
                  <a:gd name="T29" fmla="*/ 2 h 252"/>
                  <a:gd name="T30" fmla="*/ 280 w 553"/>
                  <a:gd name="T31" fmla="*/ 0 h 252"/>
                  <a:gd name="T32" fmla="*/ 280 w 553"/>
                  <a:gd name="T33" fmla="*/ 0 h 252"/>
                  <a:gd name="T34" fmla="*/ 243 w 553"/>
                  <a:gd name="T35" fmla="*/ 2 h 252"/>
                  <a:gd name="T36" fmla="*/ 206 w 553"/>
                  <a:gd name="T37" fmla="*/ 4 h 252"/>
                  <a:gd name="T38" fmla="*/ 170 w 553"/>
                  <a:gd name="T39" fmla="*/ 9 h 252"/>
                  <a:gd name="T40" fmla="*/ 134 w 553"/>
                  <a:gd name="T41" fmla="*/ 14 h 252"/>
                  <a:gd name="T42" fmla="*/ 100 w 553"/>
                  <a:gd name="T43" fmla="*/ 22 h 252"/>
                  <a:gd name="T44" fmla="*/ 65 w 553"/>
                  <a:gd name="T45" fmla="*/ 30 h 252"/>
                  <a:gd name="T46" fmla="*/ 33 w 553"/>
                  <a:gd name="T47" fmla="*/ 41 h 252"/>
                  <a:gd name="T48" fmla="*/ 0 w 553"/>
                  <a:gd name="T49" fmla="*/ 53 h 252"/>
                  <a:gd name="T50" fmla="*/ 114 w 553"/>
                  <a:gd name="T51" fmla="*/ 252 h 252"/>
                  <a:gd name="T52" fmla="*/ 114 w 553"/>
                  <a:gd name="T53" fmla="*/ 252 h 252"/>
                  <a:gd name="T54" fmla="*/ 153 w 553"/>
                  <a:gd name="T55" fmla="*/ 241 h 252"/>
                  <a:gd name="T56" fmla="*/ 194 w 553"/>
                  <a:gd name="T57" fmla="*/ 233 h 252"/>
                  <a:gd name="T58" fmla="*/ 236 w 553"/>
                  <a:gd name="T59" fmla="*/ 228 h 252"/>
                  <a:gd name="T60" fmla="*/ 258 w 553"/>
                  <a:gd name="T61" fmla="*/ 227 h 252"/>
                  <a:gd name="T62" fmla="*/ 280 w 553"/>
                  <a:gd name="T63" fmla="*/ 227 h 252"/>
                  <a:gd name="T64" fmla="*/ 280 w 553"/>
                  <a:gd name="T65" fmla="*/ 227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3" h="252">
                    <a:moveTo>
                      <a:pt x="280" y="227"/>
                    </a:moveTo>
                    <a:lnTo>
                      <a:pt x="280" y="227"/>
                    </a:lnTo>
                    <a:lnTo>
                      <a:pt x="320" y="228"/>
                    </a:lnTo>
                    <a:lnTo>
                      <a:pt x="361" y="232"/>
                    </a:lnTo>
                    <a:lnTo>
                      <a:pt x="400" y="240"/>
                    </a:lnTo>
                    <a:lnTo>
                      <a:pt x="440" y="250"/>
                    </a:lnTo>
                    <a:lnTo>
                      <a:pt x="553" y="51"/>
                    </a:lnTo>
                    <a:lnTo>
                      <a:pt x="553" y="51"/>
                    </a:lnTo>
                    <a:lnTo>
                      <a:pt x="522" y="40"/>
                    </a:lnTo>
                    <a:lnTo>
                      <a:pt x="488" y="29"/>
                    </a:lnTo>
                    <a:lnTo>
                      <a:pt x="454" y="21"/>
                    </a:lnTo>
                    <a:lnTo>
                      <a:pt x="421" y="14"/>
                    </a:lnTo>
                    <a:lnTo>
                      <a:pt x="387" y="9"/>
                    </a:lnTo>
                    <a:lnTo>
                      <a:pt x="351" y="4"/>
                    </a:lnTo>
                    <a:lnTo>
                      <a:pt x="315" y="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43" y="2"/>
                    </a:lnTo>
                    <a:lnTo>
                      <a:pt x="206" y="4"/>
                    </a:lnTo>
                    <a:lnTo>
                      <a:pt x="170" y="9"/>
                    </a:lnTo>
                    <a:lnTo>
                      <a:pt x="134" y="14"/>
                    </a:lnTo>
                    <a:lnTo>
                      <a:pt x="100" y="22"/>
                    </a:lnTo>
                    <a:lnTo>
                      <a:pt x="65" y="30"/>
                    </a:lnTo>
                    <a:lnTo>
                      <a:pt x="33" y="41"/>
                    </a:lnTo>
                    <a:lnTo>
                      <a:pt x="0" y="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53" y="241"/>
                    </a:lnTo>
                    <a:lnTo>
                      <a:pt x="194" y="233"/>
                    </a:lnTo>
                    <a:lnTo>
                      <a:pt x="236" y="228"/>
                    </a:lnTo>
                    <a:lnTo>
                      <a:pt x="258" y="227"/>
                    </a:lnTo>
                    <a:lnTo>
                      <a:pt x="280" y="227"/>
                    </a:lnTo>
                    <a:lnTo>
                      <a:pt x="280" y="22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4" name="Freeform 582">
                <a:extLst>
                  <a:ext uri="{FF2B5EF4-FFF2-40B4-BE49-F238E27FC236}">
                    <a16:creationId xmlns:a16="http://schemas.microsoft.com/office/drawing/2014/main" id="{359C1BD3-3BD2-3EBC-0B2E-9AD4CA4A8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7034" y="2275078"/>
                <a:ext cx="549577" cy="250438"/>
              </a:xfrm>
              <a:custGeom>
                <a:avLst/>
                <a:gdLst>
                  <a:gd name="T0" fmla="*/ 280 w 553"/>
                  <a:gd name="T1" fmla="*/ 227 h 252"/>
                  <a:gd name="T2" fmla="*/ 280 w 553"/>
                  <a:gd name="T3" fmla="*/ 227 h 252"/>
                  <a:gd name="T4" fmla="*/ 320 w 553"/>
                  <a:gd name="T5" fmla="*/ 228 h 252"/>
                  <a:gd name="T6" fmla="*/ 361 w 553"/>
                  <a:gd name="T7" fmla="*/ 232 h 252"/>
                  <a:gd name="T8" fmla="*/ 400 w 553"/>
                  <a:gd name="T9" fmla="*/ 240 h 252"/>
                  <a:gd name="T10" fmla="*/ 440 w 553"/>
                  <a:gd name="T11" fmla="*/ 250 h 252"/>
                  <a:gd name="T12" fmla="*/ 553 w 553"/>
                  <a:gd name="T13" fmla="*/ 51 h 252"/>
                  <a:gd name="T14" fmla="*/ 553 w 553"/>
                  <a:gd name="T15" fmla="*/ 51 h 252"/>
                  <a:gd name="T16" fmla="*/ 522 w 553"/>
                  <a:gd name="T17" fmla="*/ 40 h 252"/>
                  <a:gd name="T18" fmla="*/ 488 w 553"/>
                  <a:gd name="T19" fmla="*/ 29 h 252"/>
                  <a:gd name="T20" fmla="*/ 454 w 553"/>
                  <a:gd name="T21" fmla="*/ 21 h 252"/>
                  <a:gd name="T22" fmla="*/ 421 w 553"/>
                  <a:gd name="T23" fmla="*/ 14 h 252"/>
                  <a:gd name="T24" fmla="*/ 387 w 553"/>
                  <a:gd name="T25" fmla="*/ 9 h 252"/>
                  <a:gd name="T26" fmla="*/ 351 w 553"/>
                  <a:gd name="T27" fmla="*/ 4 h 252"/>
                  <a:gd name="T28" fmla="*/ 315 w 553"/>
                  <a:gd name="T29" fmla="*/ 2 h 252"/>
                  <a:gd name="T30" fmla="*/ 280 w 553"/>
                  <a:gd name="T31" fmla="*/ 0 h 252"/>
                  <a:gd name="T32" fmla="*/ 280 w 553"/>
                  <a:gd name="T33" fmla="*/ 0 h 252"/>
                  <a:gd name="T34" fmla="*/ 243 w 553"/>
                  <a:gd name="T35" fmla="*/ 2 h 252"/>
                  <a:gd name="T36" fmla="*/ 206 w 553"/>
                  <a:gd name="T37" fmla="*/ 4 h 252"/>
                  <a:gd name="T38" fmla="*/ 170 w 553"/>
                  <a:gd name="T39" fmla="*/ 9 h 252"/>
                  <a:gd name="T40" fmla="*/ 134 w 553"/>
                  <a:gd name="T41" fmla="*/ 14 h 252"/>
                  <a:gd name="T42" fmla="*/ 100 w 553"/>
                  <a:gd name="T43" fmla="*/ 22 h 252"/>
                  <a:gd name="T44" fmla="*/ 65 w 553"/>
                  <a:gd name="T45" fmla="*/ 30 h 252"/>
                  <a:gd name="T46" fmla="*/ 33 w 553"/>
                  <a:gd name="T47" fmla="*/ 41 h 252"/>
                  <a:gd name="T48" fmla="*/ 0 w 553"/>
                  <a:gd name="T49" fmla="*/ 53 h 252"/>
                  <a:gd name="T50" fmla="*/ 114 w 553"/>
                  <a:gd name="T51" fmla="*/ 252 h 252"/>
                  <a:gd name="T52" fmla="*/ 114 w 553"/>
                  <a:gd name="T53" fmla="*/ 252 h 252"/>
                  <a:gd name="T54" fmla="*/ 153 w 553"/>
                  <a:gd name="T55" fmla="*/ 241 h 252"/>
                  <a:gd name="T56" fmla="*/ 194 w 553"/>
                  <a:gd name="T57" fmla="*/ 233 h 252"/>
                  <a:gd name="T58" fmla="*/ 236 w 553"/>
                  <a:gd name="T59" fmla="*/ 228 h 252"/>
                  <a:gd name="T60" fmla="*/ 258 w 553"/>
                  <a:gd name="T61" fmla="*/ 227 h 252"/>
                  <a:gd name="T62" fmla="*/ 280 w 553"/>
                  <a:gd name="T63" fmla="*/ 227 h 252"/>
                  <a:gd name="T64" fmla="*/ 280 w 553"/>
                  <a:gd name="T65" fmla="*/ 227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3" h="252">
                    <a:moveTo>
                      <a:pt x="280" y="227"/>
                    </a:moveTo>
                    <a:lnTo>
                      <a:pt x="280" y="227"/>
                    </a:lnTo>
                    <a:lnTo>
                      <a:pt x="320" y="228"/>
                    </a:lnTo>
                    <a:lnTo>
                      <a:pt x="361" y="232"/>
                    </a:lnTo>
                    <a:lnTo>
                      <a:pt x="400" y="240"/>
                    </a:lnTo>
                    <a:lnTo>
                      <a:pt x="440" y="250"/>
                    </a:lnTo>
                    <a:lnTo>
                      <a:pt x="553" y="51"/>
                    </a:lnTo>
                    <a:lnTo>
                      <a:pt x="553" y="51"/>
                    </a:lnTo>
                    <a:lnTo>
                      <a:pt x="522" y="40"/>
                    </a:lnTo>
                    <a:lnTo>
                      <a:pt x="488" y="29"/>
                    </a:lnTo>
                    <a:lnTo>
                      <a:pt x="454" y="21"/>
                    </a:lnTo>
                    <a:lnTo>
                      <a:pt x="421" y="14"/>
                    </a:lnTo>
                    <a:lnTo>
                      <a:pt x="387" y="9"/>
                    </a:lnTo>
                    <a:lnTo>
                      <a:pt x="351" y="4"/>
                    </a:lnTo>
                    <a:lnTo>
                      <a:pt x="315" y="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43" y="2"/>
                    </a:lnTo>
                    <a:lnTo>
                      <a:pt x="206" y="4"/>
                    </a:lnTo>
                    <a:lnTo>
                      <a:pt x="170" y="9"/>
                    </a:lnTo>
                    <a:lnTo>
                      <a:pt x="134" y="14"/>
                    </a:lnTo>
                    <a:lnTo>
                      <a:pt x="100" y="22"/>
                    </a:lnTo>
                    <a:lnTo>
                      <a:pt x="65" y="30"/>
                    </a:lnTo>
                    <a:lnTo>
                      <a:pt x="33" y="41"/>
                    </a:lnTo>
                    <a:lnTo>
                      <a:pt x="0" y="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53" y="241"/>
                    </a:lnTo>
                    <a:lnTo>
                      <a:pt x="194" y="233"/>
                    </a:lnTo>
                    <a:lnTo>
                      <a:pt x="236" y="228"/>
                    </a:lnTo>
                    <a:lnTo>
                      <a:pt x="258" y="227"/>
                    </a:lnTo>
                    <a:lnTo>
                      <a:pt x="280" y="227"/>
                    </a:lnTo>
                    <a:lnTo>
                      <a:pt x="280" y="227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5" name="Freeform 585">
                <a:extLst>
                  <a:ext uri="{FF2B5EF4-FFF2-40B4-BE49-F238E27FC236}">
                    <a16:creationId xmlns:a16="http://schemas.microsoft.com/office/drawing/2014/main" id="{36F32505-3FD1-5920-BF0A-E3EA5E534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164" y="1728881"/>
                <a:ext cx="1238287" cy="684731"/>
              </a:xfrm>
              <a:custGeom>
                <a:avLst/>
                <a:gdLst>
                  <a:gd name="T0" fmla="*/ 624 w 1246"/>
                  <a:gd name="T1" fmla="*/ 616 h 689"/>
                  <a:gd name="T2" fmla="*/ 624 w 1246"/>
                  <a:gd name="T3" fmla="*/ 616 h 689"/>
                  <a:gd name="T4" fmla="*/ 666 w 1246"/>
                  <a:gd name="T5" fmla="*/ 617 h 689"/>
                  <a:gd name="T6" fmla="*/ 706 w 1246"/>
                  <a:gd name="T7" fmla="*/ 620 h 689"/>
                  <a:gd name="T8" fmla="*/ 747 w 1246"/>
                  <a:gd name="T9" fmla="*/ 627 h 689"/>
                  <a:gd name="T10" fmla="*/ 786 w 1246"/>
                  <a:gd name="T11" fmla="*/ 635 h 689"/>
                  <a:gd name="T12" fmla="*/ 826 w 1246"/>
                  <a:gd name="T13" fmla="*/ 646 h 689"/>
                  <a:gd name="T14" fmla="*/ 864 w 1246"/>
                  <a:gd name="T15" fmla="*/ 658 h 689"/>
                  <a:gd name="T16" fmla="*/ 902 w 1246"/>
                  <a:gd name="T17" fmla="*/ 673 h 689"/>
                  <a:gd name="T18" fmla="*/ 937 w 1246"/>
                  <a:gd name="T19" fmla="*/ 689 h 689"/>
                  <a:gd name="T20" fmla="*/ 1246 w 1246"/>
                  <a:gd name="T21" fmla="*/ 154 h 689"/>
                  <a:gd name="T22" fmla="*/ 1246 w 1246"/>
                  <a:gd name="T23" fmla="*/ 154 h 689"/>
                  <a:gd name="T24" fmla="*/ 1211 w 1246"/>
                  <a:gd name="T25" fmla="*/ 136 h 689"/>
                  <a:gd name="T26" fmla="*/ 1176 w 1246"/>
                  <a:gd name="T27" fmla="*/ 119 h 689"/>
                  <a:gd name="T28" fmla="*/ 1139 w 1246"/>
                  <a:gd name="T29" fmla="*/ 104 h 689"/>
                  <a:gd name="T30" fmla="*/ 1102 w 1246"/>
                  <a:gd name="T31" fmla="*/ 88 h 689"/>
                  <a:gd name="T32" fmla="*/ 1064 w 1246"/>
                  <a:gd name="T33" fmla="*/ 74 h 689"/>
                  <a:gd name="T34" fmla="*/ 1026 w 1246"/>
                  <a:gd name="T35" fmla="*/ 62 h 689"/>
                  <a:gd name="T36" fmla="*/ 988 w 1246"/>
                  <a:gd name="T37" fmla="*/ 50 h 689"/>
                  <a:gd name="T38" fmla="*/ 949 w 1246"/>
                  <a:gd name="T39" fmla="*/ 39 h 689"/>
                  <a:gd name="T40" fmla="*/ 910 w 1246"/>
                  <a:gd name="T41" fmla="*/ 31 h 689"/>
                  <a:gd name="T42" fmla="*/ 870 w 1246"/>
                  <a:gd name="T43" fmla="*/ 23 h 689"/>
                  <a:gd name="T44" fmla="*/ 830 w 1246"/>
                  <a:gd name="T45" fmla="*/ 14 h 689"/>
                  <a:gd name="T46" fmla="*/ 789 w 1246"/>
                  <a:gd name="T47" fmla="*/ 9 h 689"/>
                  <a:gd name="T48" fmla="*/ 748 w 1246"/>
                  <a:gd name="T49" fmla="*/ 5 h 689"/>
                  <a:gd name="T50" fmla="*/ 706 w 1246"/>
                  <a:gd name="T51" fmla="*/ 1 h 689"/>
                  <a:gd name="T52" fmla="*/ 666 w 1246"/>
                  <a:gd name="T53" fmla="*/ 0 h 689"/>
                  <a:gd name="T54" fmla="*/ 624 w 1246"/>
                  <a:gd name="T55" fmla="*/ 0 h 689"/>
                  <a:gd name="T56" fmla="*/ 624 w 1246"/>
                  <a:gd name="T57" fmla="*/ 0 h 689"/>
                  <a:gd name="T58" fmla="*/ 581 w 1246"/>
                  <a:gd name="T59" fmla="*/ 0 h 689"/>
                  <a:gd name="T60" fmla="*/ 539 w 1246"/>
                  <a:gd name="T61" fmla="*/ 1 h 689"/>
                  <a:gd name="T62" fmla="*/ 497 w 1246"/>
                  <a:gd name="T63" fmla="*/ 5 h 689"/>
                  <a:gd name="T64" fmla="*/ 457 w 1246"/>
                  <a:gd name="T65" fmla="*/ 9 h 689"/>
                  <a:gd name="T66" fmla="*/ 416 w 1246"/>
                  <a:gd name="T67" fmla="*/ 14 h 689"/>
                  <a:gd name="T68" fmla="*/ 375 w 1246"/>
                  <a:gd name="T69" fmla="*/ 23 h 689"/>
                  <a:gd name="T70" fmla="*/ 336 w 1246"/>
                  <a:gd name="T71" fmla="*/ 31 h 689"/>
                  <a:gd name="T72" fmla="*/ 297 w 1246"/>
                  <a:gd name="T73" fmla="*/ 39 h 689"/>
                  <a:gd name="T74" fmla="*/ 257 w 1246"/>
                  <a:gd name="T75" fmla="*/ 50 h 689"/>
                  <a:gd name="T76" fmla="*/ 219 w 1246"/>
                  <a:gd name="T77" fmla="*/ 62 h 689"/>
                  <a:gd name="T78" fmla="*/ 181 w 1246"/>
                  <a:gd name="T79" fmla="*/ 74 h 689"/>
                  <a:gd name="T80" fmla="*/ 143 w 1246"/>
                  <a:gd name="T81" fmla="*/ 88 h 689"/>
                  <a:gd name="T82" fmla="*/ 107 w 1246"/>
                  <a:gd name="T83" fmla="*/ 104 h 689"/>
                  <a:gd name="T84" fmla="*/ 70 w 1246"/>
                  <a:gd name="T85" fmla="*/ 119 h 689"/>
                  <a:gd name="T86" fmla="*/ 35 w 1246"/>
                  <a:gd name="T87" fmla="*/ 136 h 689"/>
                  <a:gd name="T88" fmla="*/ 0 w 1246"/>
                  <a:gd name="T89" fmla="*/ 154 h 689"/>
                  <a:gd name="T90" fmla="*/ 309 w 1246"/>
                  <a:gd name="T91" fmla="*/ 689 h 689"/>
                  <a:gd name="T92" fmla="*/ 309 w 1246"/>
                  <a:gd name="T93" fmla="*/ 689 h 689"/>
                  <a:gd name="T94" fmla="*/ 345 w 1246"/>
                  <a:gd name="T95" fmla="*/ 673 h 689"/>
                  <a:gd name="T96" fmla="*/ 382 w 1246"/>
                  <a:gd name="T97" fmla="*/ 658 h 689"/>
                  <a:gd name="T98" fmla="*/ 420 w 1246"/>
                  <a:gd name="T99" fmla="*/ 646 h 689"/>
                  <a:gd name="T100" fmla="*/ 459 w 1246"/>
                  <a:gd name="T101" fmla="*/ 635 h 689"/>
                  <a:gd name="T102" fmla="*/ 499 w 1246"/>
                  <a:gd name="T103" fmla="*/ 627 h 689"/>
                  <a:gd name="T104" fmla="*/ 539 w 1246"/>
                  <a:gd name="T105" fmla="*/ 620 h 689"/>
                  <a:gd name="T106" fmla="*/ 581 w 1246"/>
                  <a:gd name="T107" fmla="*/ 617 h 689"/>
                  <a:gd name="T108" fmla="*/ 624 w 1246"/>
                  <a:gd name="T109" fmla="*/ 616 h 689"/>
                  <a:gd name="T110" fmla="*/ 624 w 1246"/>
                  <a:gd name="T111" fmla="*/ 616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46" h="689">
                    <a:moveTo>
                      <a:pt x="624" y="616"/>
                    </a:moveTo>
                    <a:lnTo>
                      <a:pt x="624" y="616"/>
                    </a:lnTo>
                    <a:lnTo>
                      <a:pt x="666" y="617"/>
                    </a:lnTo>
                    <a:lnTo>
                      <a:pt x="706" y="620"/>
                    </a:lnTo>
                    <a:lnTo>
                      <a:pt x="747" y="627"/>
                    </a:lnTo>
                    <a:lnTo>
                      <a:pt x="786" y="635"/>
                    </a:lnTo>
                    <a:lnTo>
                      <a:pt x="826" y="646"/>
                    </a:lnTo>
                    <a:lnTo>
                      <a:pt x="864" y="658"/>
                    </a:lnTo>
                    <a:lnTo>
                      <a:pt x="902" y="673"/>
                    </a:lnTo>
                    <a:lnTo>
                      <a:pt x="937" y="689"/>
                    </a:lnTo>
                    <a:lnTo>
                      <a:pt x="1246" y="154"/>
                    </a:lnTo>
                    <a:lnTo>
                      <a:pt x="1246" y="154"/>
                    </a:lnTo>
                    <a:lnTo>
                      <a:pt x="1211" y="136"/>
                    </a:lnTo>
                    <a:lnTo>
                      <a:pt x="1176" y="119"/>
                    </a:lnTo>
                    <a:lnTo>
                      <a:pt x="1139" y="104"/>
                    </a:lnTo>
                    <a:lnTo>
                      <a:pt x="1102" y="88"/>
                    </a:lnTo>
                    <a:lnTo>
                      <a:pt x="1064" y="74"/>
                    </a:lnTo>
                    <a:lnTo>
                      <a:pt x="1026" y="62"/>
                    </a:lnTo>
                    <a:lnTo>
                      <a:pt x="988" y="50"/>
                    </a:lnTo>
                    <a:lnTo>
                      <a:pt x="949" y="39"/>
                    </a:lnTo>
                    <a:lnTo>
                      <a:pt x="910" y="31"/>
                    </a:lnTo>
                    <a:lnTo>
                      <a:pt x="870" y="23"/>
                    </a:lnTo>
                    <a:lnTo>
                      <a:pt x="830" y="14"/>
                    </a:lnTo>
                    <a:lnTo>
                      <a:pt x="789" y="9"/>
                    </a:lnTo>
                    <a:lnTo>
                      <a:pt x="748" y="5"/>
                    </a:lnTo>
                    <a:lnTo>
                      <a:pt x="706" y="1"/>
                    </a:lnTo>
                    <a:lnTo>
                      <a:pt x="666" y="0"/>
                    </a:lnTo>
                    <a:lnTo>
                      <a:pt x="624" y="0"/>
                    </a:lnTo>
                    <a:lnTo>
                      <a:pt x="624" y="0"/>
                    </a:lnTo>
                    <a:lnTo>
                      <a:pt x="581" y="0"/>
                    </a:lnTo>
                    <a:lnTo>
                      <a:pt x="539" y="1"/>
                    </a:lnTo>
                    <a:lnTo>
                      <a:pt x="497" y="5"/>
                    </a:lnTo>
                    <a:lnTo>
                      <a:pt x="457" y="9"/>
                    </a:lnTo>
                    <a:lnTo>
                      <a:pt x="416" y="14"/>
                    </a:lnTo>
                    <a:lnTo>
                      <a:pt x="375" y="23"/>
                    </a:lnTo>
                    <a:lnTo>
                      <a:pt x="336" y="31"/>
                    </a:lnTo>
                    <a:lnTo>
                      <a:pt x="297" y="39"/>
                    </a:lnTo>
                    <a:lnTo>
                      <a:pt x="257" y="50"/>
                    </a:lnTo>
                    <a:lnTo>
                      <a:pt x="219" y="62"/>
                    </a:lnTo>
                    <a:lnTo>
                      <a:pt x="181" y="74"/>
                    </a:lnTo>
                    <a:lnTo>
                      <a:pt x="143" y="88"/>
                    </a:lnTo>
                    <a:lnTo>
                      <a:pt x="107" y="104"/>
                    </a:lnTo>
                    <a:lnTo>
                      <a:pt x="70" y="119"/>
                    </a:lnTo>
                    <a:lnTo>
                      <a:pt x="35" y="136"/>
                    </a:lnTo>
                    <a:lnTo>
                      <a:pt x="0" y="154"/>
                    </a:lnTo>
                    <a:lnTo>
                      <a:pt x="309" y="689"/>
                    </a:lnTo>
                    <a:lnTo>
                      <a:pt x="309" y="689"/>
                    </a:lnTo>
                    <a:lnTo>
                      <a:pt x="345" y="673"/>
                    </a:lnTo>
                    <a:lnTo>
                      <a:pt x="382" y="658"/>
                    </a:lnTo>
                    <a:lnTo>
                      <a:pt x="420" y="646"/>
                    </a:lnTo>
                    <a:lnTo>
                      <a:pt x="459" y="635"/>
                    </a:lnTo>
                    <a:lnTo>
                      <a:pt x="499" y="627"/>
                    </a:lnTo>
                    <a:lnTo>
                      <a:pt x="539" y="620"/>
                    </a:lnTo>
                    <a:lnTo>
                      <a:pt x="581" y="617"/>
                    </a:lnTo>
                    <a:lnTo>
                      <a:pt x="624" y="616"/>
                    </a:lnTo>
                    <a:lnTo>
                      <a:pt x="624" y="616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08B25D-563D-D2EF-94FF-CCA7E80A869A}"/>
                </a:ext>
              </a:extLst>
            </p:cNvPr>
            <p:cNvGrpSpPr/>
            <p:nvPr/>
          </p:nvGrpSpPr>
          <p:grpSpPr>
            <a:xfrm>
              <a:off x="7578937" y="2525046"/>
              <a:ext cx="1214435" cy="1071321"/>
              <a:chOff x="6059035" y="1924660"/>
              <a:chExt cx="1214435" cy="1071321"/>
            </a:xfrm>
          </p:grpSpPr>
          <p:sp>
            <p:nvSpPr>
              <p:cNvPr id="48" name="Freeform 577">
                <a:extLst>
                  <a:ext uri="{FF2B5EF4-FFF2-40B4-BE49-F238E27FC236}">
                    <a16:creationId xmlns:a16="http://schemas.microsoft.com/office/drawing/2014/main" id="{D5249E8B-E17F-29A9-B922-C29F14933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9035" y="2441439"/>
                <a:ext cx="391561" cy="477026"/>
              </a:xfrm>
              <a:custGeom>
                <a:avLst/>
                <a:gdLst>
                  <a:gd name="T0" fmla="*/ 165 w 394"/>
                  <a:gd name="T1" fmla="*/ 480 h 480"/>
                  <a:gd name="T2" fmla="*/ 394 w 394"/>
                  <a:gd name="T3" fmla="*/ 480 h 480"/>
                  <a:gd name="T4" fmla="*/ 394 w 394"/>
                  <a:gd name="T5" fmla="*/ 480 h 480"/>
                  <a:gd name="T6" fmla="*/ 389 w 394"/>
                  <a:gd name="T7" fmla="*/ 445 h 480"/>
                  <a:gd name="T8" fmla="*/ 380 w 394"/>
                  <a:gd name="T9" fmla="*/ 409 h 480"/>
                  <a:gd name="T10" fmla="*/ 370 w 394"/>
                  <a:gd name="T11" fmla="*/ 374 h 480"/>
                  <a:gd name="T12" fmla="*/ 359 w 394"/>
                  <a:gd name="T13" fmla="*/ 340 h 480"/>
                  <a:gd name="T14" fmla="*/ 346 w 394"/>
                  <a:gd name="T15" fmla="*/ 306 h 480"/>
                  <a:gd name="T16" fmla="*/ 331 w 394"/>
                  <a:gd name="T17" fmla="*/ 274 h 480"/>
                  <a:gd name="T18" fmla="*/ 316 w 394"/>
                  <a:gd name="T19" fmla="*/ 243 h 480"/>
                  <a:gd name="T20" fmla="*/ 298 w 394"/>
                  <a:gd name="T21" fmla="*/ 212 h 480"/>
                  <a:gd name="T22" fmla="*/ 279 w 394"/>
                  <a:gd name="T23" fmla="*/ 182 h 480"/>
                  <a:gd name="T24" fmla="*/ 259 w 394"/>
                  <a:gd name="T25" fmla="*/ 153 h 480"/>
                  <a:gd name="T26" fmla="*/ 238 w 394"/>
                  <a:gd name="T27" fmla="*/ 125 h 480"/>
                  <a:gd name="T28" fmla="*/ 215 w 394"/>
                  <a:gd name="T29" fmla="*/ 98 h 480"/>
                  <a:gd name="T30" fmla="*/ 192 w 394"/>
                  <a:gd name="T31" fmla="*/ 72 h 480"/>
                  <a:gd name="T32" fmla="*/ 168 w 394"/>
                  <a:gd name="T33" fmla="*/ 48 h 480"/>
                  <a:gd name="T34" fmla="*/ 141 w 394"/>
                  <a:gd name="T35" fmla="*/ 23 h 480"/>
                  <a:gd name="T36" fmla="*/ 115 w 394"/>
                  <a:gd name="T37" fmla="*/ 0 h 480"/>
                  <a:gd name="T38" fmla="*/ 0 w 394"/>
                  <a:gd name="T39" fmla="*/ 199 h 480"/>
                  <a:gd name="T40" fmla="*/ 0 w 394"/>
                  <a:gd name="T41" fmla="*/ 199 h 480"/>
                  <a:gd name="T42" fmla="*/ 28 w 394"/>
                  <a:gd name="T43" fmla="*/ 228 h 480"/>
                  <a:gd name="T44" fmla="*/ 55 w 394"/>
                  <a:gd name="T45" fmla="*/ 259 h 480"/>
                  <a:gd name="T46" fmla="*/ 81 w 394"/>
                  <a:gd name="T47" fmla="*/ 292 h 480"/>
                  <a:gd name="T48" fmla="*/ 103 w 394"/>
                  <a:gd name="T49" fmla="*/ 325 h 480"/>
                  <a:gd name="T50" fmla="*/ 123 w 394"/>
                  <a:gd name="T51" fmla="*/ 362 h 480"/>
                  <a:gd name="T52" fmla="*/ 139 w 394"/>
                  <a:gd name="T53" fmla="*/ 400 h 480"/>
                  <a:gd name="T54" fmla="*/ 153 w 394"/>
                  <a:gd name="T55" fmla="*/ 439 h 480"/>
                  <a:gd name="T56" fmla="*/ 160 w 394"/>
                  <a:gd name="T57" fmla="*/ 459 h 480"/>
                  <a:gd name="T58" fmla="*/ 165 w 394"/>
                  <a:gd name="T59" fmla="*/ 480 h 480"/>
                  <a:gd name="T60" fmla="*/ 165 w 394"/>
                  <a:gd name="T61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4" h="480">
                    <a:moveTo>
                      <a:pt x="165" y="480"/>
                    </a:moveTo>
                    <a:lnTo>
                      <a:pt x="394" y="480"/>
                    </a:lnTo>
                    <a:lnTo>
                      <a:pt x="394" y="480"/>
                    </a:lnTo>
                    <a:lnTo>
                      <a:pt x="389" y="445"/>
                    </a:lnTo>
                    <a:lnTo>
                      <a:pt x="380" y="409"/>
                    </a:lnTo>
                    <a:lnTo>
                      <a:pt x="370" y="374"/>
                    </a:lnTo>
                    <a:lnTo>
                      <a:pt x="359" y="340"/>
                    </a:lnTo>
                    <a:lnTo>
                      <a:pt x="346" y="306"/>
                    </a:lnTo>
                    <a:lnTo>
                      <a:pt x="331" y="274"/>
                    </a:lnTo>
                    <a:lnTo>
                      <a:pt x="316" y="243"/>
                    </a:lnTo>
                    <a:lnTo>
                      <a:pt x="298" y="212"/>
                    </a:lnTo>
                    <a:lnTo>
                      <a:pt x="279" y="182"/>
                    </a:lnTo>
                    <a:lnTo>
                      <a:pt x="259" y="153"/>
                    </a:lnTo>
                    <a:lnTo>
                      <a:pt x="238" y="125"/>
                    </a:lnTo>
                    <a:lnTo>
                      <a:pt x="215" y="98"/>
                    </a:lnTo>
                    <a:lnTo>
                      <a:pt x="192" y="72"/>
                    </a:lnTo>
                    <a:lnTo>
                      <a:pt x="168" y="48"/>
                    </a:lnTo>
                    <a:lnTo>
                      <a:pt x="141" y="23"/>
                    </a:lnTo>
                    <a:lnTo>
                      <a:pt x="115" y="0"/>
                    </a:lnTo>
                    <a:lnTo>
                      <a:pt x="0" y="199"/>
                    </a:lnTo>
                    <a:lnTo>
                      <a:pt x="0" y="199"/>
                    </a:lnTo>
                    <a:lnTo>
                      <a:pt x="28" y="228"/>
                    </a:lnTo>
                    <a:lnTo>
                      <a:pt x="55" y="259"/>
                    </a:lnTo>
                    <a:lnTo>
                      <a:pt x="81" y="292"/>
                    </a:lnTo>
                    <a:lnTo>
                      <a:pt x="103" y="325"/>
                    </a:lnTo>
                    <a:lnTo>
                      <a:pt x="123" y="362"/>
                    </a:lnTo>
                    <a:lnTo>
                      <a:pt x="139" y="400"/>
                    </a:lnTo>
                    <a:lnTo>
                      <a:pt x="153" y="439"/>
                    </a:lnTo>
                    <a:lnTo>
                      <a:pt x="160" y="459"/>
                    </a:lnTo>
                    <a:lnTo>
                      <a:pt x="165" y="480"/>
                    </a:lnTo>
                    <a:lnTo>
                      <a:pt x="165" y="48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9" name="Freeform 577">
                <a:extLst>
                  <a:ext uri="{FF2B5EF4-FFF2-40B4-BE49-F238E27FC236}">
                    <a16:creationId xmlns:a16="http://schemas.microsoft.com/office/drawing/2014/main" id="{44F358FF-8B63-F9DF-245F-138423AA4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9035" y="2442037"/>
                <a:ext cx="391561" cy="477026"/>
              </a:xfrm>
              <a:custGeom>
                <a:avLst/>
                <a:gdLst>
                  <a:gd name="T0" fmla="*/ 165 w 394"/>
                  <a:gd name="T1" fmla="*/ 480 h 480"/>
                  <a:gd name="T2" fmla="*/ 394 w 394"/>
                  <a:gd name="T3" fmla="*/ 480 h 480"/>
                  <a:gd name="T4" fmla="*/ 394 w 394"/>
                  <a:gd name="T5" fmla="*/ 480 h 480"/>
                  <a:gd name="T6" fmla="*/ 389 w 394"/>
                  <a:gd name="T7" fmla="*/ 445 h 480"/>
                  <a:gd name="T8" fmla="*/ 380 w 394"/>
                  <a:gd name="T9" fmla="*/ 409 h 480"/>
                  <a:gd name="T10" fmla="*/ 370 w 394"/>
                  <a:gd name="T11" fmla="*/ 374 h 480"/>
                  <a:gd name="T12" fmla="*/ 359 w 394"/>
                  <a:gd name="T13" fmla="*/ 340 h 480"/>
                  <a:gd name="T14" fmla="*/ 346 w 394"/>
                  <a:gd name="T15" fmla="*/ 306 h 480"/>
                  <a:gd name="T16" fmla="*/ 331 w 394"/>
                  <a:gd name="T17" fmla="*/ 274 h 480"/>
                  <a:gd name="T18" fmla="*/ 316 w 394"/>
                  <a:gd name="T19" fmla="*/ 243 h 480"/>
                  <a:gd name="T20" fmla="*/ 298 w 394"/>
                  <a:gd name="T21" fmla="*/ 212 h 480"/>
                  <a:gd name="T22" fmla="*/ 279 w 394"/>
                  <a:gd name="T23" fmla="*/ 182 h 480"/>
                  <a:gd name="T24" fmla="*/ 259 w 394"/>
                  <a:gd name="T25" fmla="*/ 153 h 480"/>
                  <a:gd name="T26" fmla="*/ 238 w 394"/>
                  <a:gd name="T27" fmla="*/ 125 h 480"/>
                  <a:gd name="T28" fmla="*/ 215 w 394"/>
                  <a:gd name="T29" fmla="*/ 98 h 480"/>
                  <a:gd name="T30" fmla="*/ 192 w 394"/>
                  <a:gd name="T31" fmla="*/ 72 h 480"/>
                  <a:gd name="T32" fmla="*/ 168 w 394"/>
                  <a:gd name="T33" fmla="*/ 48 h 480"/>
                  <a:gd name="T34" fmla="*/ 141 w 394"/>
                  <a:gd name="T35" fmla="*/ 23 h 480"/>
                  <a:gd name="T36" fmla="*/ 115 w 394"/>
                  <a:gd name="T37" fmla="*/ 0 h 480"/>
                  <a:gd name="T38" fmla="*/ 0 w 394"/>
                  <a:gd name="T39" fmla="*/ 199 h 480"/>
                  <a:gd name="T40" fmla="*/ 0 w 394"/>
                  <a:gd name="T41" fmla="*/ 199 h 480"/>
                  <a:gd name="T42" fmla="*/ 28 w 394"/>
                  <a:gd name="T43" fmla="*/ 228 h 480"/>
                  <a:gd name="T44" fmla="*/ 55 w 394"/>
                  <a:gd name="T45" fmla="*/ 259 h 480"/>
                  <a:gd name="T46" fmla="*/ 81 w 394"/>
                  <a:gd name="T47" fmla="*/ 292 h 480"/>
                  <a:gd name="T48" fmla="*/ 103 w 394"/>
                  <a:gd name="T49" fmla="*/ 325 h 480"/>
                  <a:gd name="T50" fmla="*/ 123 w 394"/>
                  <a:gd name="T51" fmla="*/ 362 h 480"/>
                  <a:gd name="T52" fmla="*/ 139 w 394"/>
                  <a:gd name="T53" fmla="*/ 400 h 480"/>
                  <a:gd name="T54" fmla="*/ 153 w 394"/>
                  <a:gd name="T55" fmla="*/ 439 h 480"/>
                  <a:gd name="T56" fmla="*/ 160 w 394"/>
                  <a:gd name="T57" fmla="*/ 459 h 480"/>
                  <a:gd name="T58" fmla="*/ 165 w 394"/>
                  <a:gd name="T59" fmla="*/ 480 h 480"/>
                  <a:gd name="T60" fmla="*/ 165 w 394"/>
                  <a:gd name="T61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94" h="480">
                    <a:moveTo>
                      <a:pt x="165" y="480"/>
                    </a:moveTo>
                    <a:lnTo>
                      <a:pt x="394" y="480"/>
                    </a:lnTo>
                    <a:lnTo>
                      <a:pt x="394" y="480"/>
                    </a:lnTo>
                    <a:lnTo>
                      <a:pt x="389" y="445"/>
                    </a:lnTo>
                    <a:lnTo>
                      <a:pt x="380" y="409"/>
                    </a:lnTo>
                    <a:lnTo>
                      <a:pt x="370" y="374"/>
                    </a:lnTo>
                    <a:lnTo>
                      <a:pt x="359" y="340"/>
                    </a:lnTo>
                    <a:lnTo>
                      <a:pt x="346" y="306"/>
                    </a:lnTo>
                    <a:lnTo>
                      <a:pt x="331" y="274"/>
                    </a:lnTo>
                    <a:lnTo>
                      <a:pt x="316" y="243"/>
                    </a:lnTo>
                    <a:lnTo>
                      <a:pt x="298" y="212"/>
                    </a:lnTo>
                    <a:lnTo>
                      <a:pt x="279" y="182"/>
                    </a:lnTo>
                    <a:lnTo>
                      <a:pt x="259" y="153"/>
                    </a:lnTo>
                    <a:lnTo>
                      <a:pt x="238" y="125"/>
                    </a:lnTo>
                    <a:lnTo>
                      <a:pt x="215" y="98"/>
                    </a:lnTo>
                    <a:lnTo>
                      <a:pt x="192" y="72"/>
                    </a:lnTo>
                    <a:lnTo>
                      <a:pt x="168" y="48"/>
                    </a:lnTo>
                    <a:lnTo>
                      <a:pt x="141" y="23"/>
                    </a:lnTo>
                    <a:lnTo>
                      <a:pt x="115" y="0"/>
                    </a:lnTo>
                    <a:lnTo>
                      <a:pt x="0" y="199"/>
                    </a:lnTo>
                    <a:lnTo>
                      <a:pt x="0" y="199"/>
                    </a:lnTo>
                    <a:lnTo>
                      <a:pt x="28" y="228"/>
                    </a:lnTo>
                    <a:lnTo>
                      <a:pt x="55" y="259"/>
                    </a:lnTo>
                    <a:lnTo>
                      <a:pt x="81" y="292"/>
                    </a:lnTo>
                    <a:lnTo>
                      <a:pt x="103" y="325"/>
                    </a:lnTo>
                    <a:lnTo>
                      <a:pt x="123" y="362"/>
                    </a:lnTo>
                    <a:lnTo>
                      <a:pt x="139" y="400"/>
                    </a:lnTo>
                    <a:lnTo>
                      <a:pt x="153" y="439"/>
                    </a:lnTo>
                    <a:lnTo>
                      <a:pt x="160" y="459"/>
                    </a:lnTo>
                    <a:lnTo>
                      <a:pt x="165" y="480"/>
                    </a:lnTo>
                    <a:lnTo>
                      <a:pt x="165" y="480"/>
                    </a:ln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0" name="Freeform 583">
                <a:extLst>
                  <a:ext uri="{FF2B5EF4-FFF2-40B4-BE49-F238E27FC236}">
                    <a16:creationId xmlns:a16="http://schemas.microsoft.com/office/drawing/2014/main" id="{6C18E2DE-2ECD-368B-BC01-D18DAE949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905" y="1924660"/>
                <a:ext cx="929212" cy="1071321"/>
              </a:xfrm>
              <a:custGeom>
                <a:avLst/>
                <a:gdLst>
                  <a:gd name="T0" fmla="*/ 316 w 935"/>
                  <a:gd name="T1" fmla="*/ 1078 h 1078"/>
                  <a:gd name="T2" fmla="*/ 935 w 935"/>
                  <a:gd name="T3" fmla="*/ 1078 h 1078"/>
                  <a:gd name="T4" fmla="*/ 935 w 935"/>
                  <a:gd name="T5" fmla="*/ 1078 h 1078"/>
                  <a:gd name="T6" fmla="*/ 932 w 935"/>
                  <a:gd name="T7" fmla="*/ 1035 h 1078"/>
                  <a:gd name="T8" fmla="*/ 930 w 935"/>
                  <a:gd name="T9" fmla="*/ 993 h 1078"/>
                  <a:gd name="T10" fmla="*/ 924 w 935"/>
                  <a:gd name="T11" fmla="*/ 951 h 1078"/>
                  <a:gd name="T12" fmla="*/ 919 w 935"/>
                  <a:gd name="T13" fmla="*/ 910 h 1078"/>
                  <a:gd name="T14" fmla="*/ 911 w 935"/>
                  <a:gd name="T15" fmla="*/ 870 h 1078"/>
                  <a:gd name="T16" fmla="*/ 902 w 935"/>
                  <a:gd name="T17" fmla="*/ 829 h 1078"/>
                  <a:gd name="T18" fmla="*/ 893 w 935"/>
                  <a:gd name="T19" fmla="*/ 788 h 1078"/>
                  <a:gd name="T20" fmla="*/ 882 w 935"/>
                  <a:gd name="T21" fmla="*/ 749 h 1078"/>
                  <a:gd name="T22" fmla="*/ 870 w 935"/>
                  <a:gd name="T23" fmla="*/ 710 h 1078"/>
                  <a:gd name="T24" fmla="*/ 856 w 935"/>
                  <a:gd name="T25" fmla="*/ 672 h 1078"/>
                  <a:gd name="T26" fmla="*/ 841 w 935"/>
                  <a:gd name="T27" fmla="*/ 634 h 1078"/>
                  <a:gd name="T28" fmla="*/ 826 w 935"/>
                  <a:gd name="T29" fmla="*/ 596 h 1078"/>
                  <a:gd name="T30" fmla="*/ 809 w 935"/>
                  <a:gd name="T31" fmla="*/ 560 h 1078"/>
                  <a:gd name="T32" fmla="*/ 791 w 935"/>
                  <a:gd name="T33" fmla="*/ 523 h 1078"/>
                  <a:gd name="T34" fmla="*/ 772 w 935"/>
                  <a:gd name="T35" fmla="*/ 488 h 1078"/>
                  <a:gd name="T36" fmla="*/ 753 w 935"/>
                  <a:gd name="T37" fmla="*/ 453 h 1078"/>
                  <a:gd name="T38" fmla="*/ 732 w 935"/>
                  <a:gd name="T39" fmla="*/ 419 h 1078"/>
                  <a:gd name="T40" fmla="*/ 710 w 935"/>
                  <a:gd name="T41" fmla="*/ 385 h 1078"/>
                  <a:gd name="T42" fmla="*/ 687 w 935"/>
                  <a:gd name="T43" fmla="*/ 352 h 1078"/>
                  <a:gd name="T44" fmla="*/ 664 w 935"/>
                  <a:gd name="T45" fmla="*/ 320 h 1078"/>
                  <a:gd name="T46" fmla="*/ 638 w 935"/>
                  <a:gd name="T47" fmla="*/ 289 h 1078"/>
                  <a:gd name="T48" fmla="*/ 612 w 935"/>
                  <a:gd name="T49" fmla="*/ 259 h 1078"/>
                  <a:gd name="T50" fmla="*/ 586 w 935"/>
                  <a:gd name="T51" fmla="*/ 229 h 1078"/>
                  <a:gd name="T52" fmla="*/ 559 w 935"/>
                  <a:gd name="T53" fmla="*/ 199 h 1078"/>
                  <a:gd name="T54" fmla="*/ 531 w 935"/>
                  <a:gd name="T55" fmla="*/ 172 h 1078"/>
                  <a:gd name="T56" fmla="*/ 501 w 935"/>
                  <a:gd name="T57" fmla="*/ 145 h 1078"/>
                  <a:gd name="T58" fmla="*/ 471 w 935"/>
                  <a:gd name="T59" fmla="*/ 118 h 1078"/>
                  <a:gd name="T60" fmla="*/ 440 w 935"/>
                  <a:gd name="T61" fmla="*/ 92 h 1078"/>
                  <a:gd name="T62" fmla="*/ 409 w 935"/>
                  <a:gd name="T63" fmla="*/ 68 h 1078"/>
                  <a:gd name="T64" fmla="*/ 376 w 935"/>
                  <a:gd name="T65" fmla="*/ 45 h 1078"/>
                  <a:gd name="T66" fmla="*/ 344 w 935"/>
                  <a:gd name="T67" fmla="*/ 22 h 1078"/>
                  <a:gd name="T68" fmla="*/ 310 w 935"/>
                  <a:gd name="T69" fmla="*/ 0 h 1078"/>
                  <a:gd name="T70" fmla="*/ 0 w 935"/>
                  <a:gd name="T71" fmla="*/ 535 h 1078"/>
                  <a:gd name="T72" fmla="*/ 0 w 935"/>
                  <a:gd name="T73" fmla="*/ 535 h 1078"/>
                  <a:gd name="T74" fmla="*/ 33 w 935"/>
                  <a:gd name="T75" fmla="*/ 558 h 1078"/>
                  <a:gd name="T76" fmla="*/ 66 w 935"/>
                  <a:gd name="T77" fmla="*/ 583 h 1078"/>
                  <a:gd name="T78" fmla="*/ 95 w 935"/>
                  <a:gd name="T79" fmla="*/ 610 h 1078"/>
                  <a:gd name="T80" fmla="*/ 124 w 935"/>
                  <a:gd name="T81" fmla="*/ 638 h 1078"/>
                  <a:gd name="T82" fmla="*/ 151 w 935"/>
                  <a:gd name="T83" fmla="*/ 668 h 1078"/>
                  <a:gd name="T84" fmla="*/ 175 w 935"/>
                  <a:gd name="T85" fmla="*/ 699 h 1078"/>
                  <a:gd name="T86" fmla="*/ 198 w 935"/>
                  <a:gd name="T87" fmla="*/ 732 h 1078"/>
                  <a:gd name="T88" fmla="*/ 220 w 935"/>
                  <a:gd name="T89" fmla="*/ 765 h 1078"/>
                  <a:gd name="T90" fmla="*/ 241 w 935"/>
                  <a:gd name="T91" fmla="*/ 801 h 1078"/>
                  <a:gd name="T92" fmla="*/ 257 w 935"/>
                  <a:gd name="T93" fmla="*/ 837 h 1078"/>
                  <a:gd name="T94" fmla="*/ 273 w 935"/>
                  <a:gd name="T95" fmla="*/ 875 h 1078"/>
                  <a:gd name="T96" fmla="*/ 287 w 935"/>
                  <a:gd name="T97" fmla="*/ 914 h 1078"/>
                  <a:gd name="T98" fmla="*/ 297 w 935"/>
                  <a:gd name="T99" fmla="*/ 954 h 1078"/>
                  <a:gd name="T100" fmla="*/ 306 w 935"/>
                  <a:gd name="T101" fmla="*/ 994 h 1078"/>
                  <a:gd name="T102" fmla="*/ 312 w 935"/>
                  <a:gd name="T103" fmla="*/ 1036 h 1078"/>
                  <a:gd name="T104" fmla="*/ 316 w 935"/>
                  <a:gd name="T105" fmla="*/ 1078 h 1078"/>
                  <a:gd name="T106" fmla="*/ 316 w 935"/>
                  <a:gd name="T107" fmla="*/ 1078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35" h="1078">
                    <a:moveTo>
                      <a:pt x="316" y="1078"/>
                    </a:moveTo>
                    <a:lnTo>
                      <a:pt x="935" y="1078"/>
                    </a:lnTo>
                    <a:lnTo>
                      <a:pt x="935" y="1078"/>
                    </a:lnTo>
                    <a:lnTo>
                      <a:pt x="932" y="1035"/>
                    </a:lnTo>
                    <a:lnTo>
                      <a:pt x="930" y="993"/>
                    </a:lnTo>
                    <a:lnTo>
                      <a:pt x="924" y="951"/>
                    </a:lnTo>
                    <a:lnTo>
                      <a:pt x="919" y="910"/>
                    </a:lnTo>
                    <a:lnTo>
                      <a:pt x="911" y="870"/>
                    </a:lnTo>
                    <a:lnTo>
                      <a:pt x="902" y="829"/>
                    </a:lnTo>
                    <a:lnTo>
                      <a:pt x="893" y="788"/>
                    </a:lnTo>
                    <a:lnTo>
                      <a:pt x="882" y="749"/>
                    </a:lnTo>
                    <a:lnTo>
                      <a:pt x="870" y="710"/>
                    </a:lnTo>
                    <a:lnTo>
                      <a:pt x="856" y="672"/>
                    </a:lnTo>
                    <a:lnTo>
                      <a:pt x="841" y="634"/>
                    </a:lnTo>
                    <a:lnTo>
                      <a:pt x="826" y="596"/>
                    </a:lnTo>
                    <a:lnTo>
                      <a:pt x="809" y="560"/>
                    </a:lnTo>
                    <a:lnTo>
                      <a:pt x="791" y="523"/>
                    </a:lnTo>
                    <a:lnTo>
                      <a:pt x="772" y="488"/>
                    </a:lnTo>
                    <a:lnTo>
                      <a:pt x="753" y="453"/>
                    </a:lnTo>
                    <a:lnTo>
                      <a:pt x="732" y="419"/>
                    </a:lnTo>
                    <a:lnTo>
                      <a:pt x="710" y="385"/>
                    </a:lnTo>
                    <a:lnTo>
                      <a:pt x="687" y="352"/>
                    </a:lnTo>
                    <a:lnTo>
                      <a:pt x="664" y="320"/>
                    </a:lnTo>
                    <a:lnTo>
                      <a:pt x="638" y="289"/>
                    </a:lnTo>
                    <a:lnTo>
                      <a:pt x="612" y="259"/>
                    </a:lnTo>
                    <a:lnTo>
                      <a:pt x="586" y="229"/>
                    </a:lnTo>
                    <a:lnTo>
                      <a:pt x="559" y="199"/>
                    </a:lnTo>
                    <a:lnTo>
                      <a:pt x="531" y="172"/>
                    </a:lnTo>
                    <a:lnTo>
                      <a:pt x="501" y="145"/>
                    </a:lnTo>
                    <a:lnTo>
                      <a:pt x="471" y="118"/>
                    </a:lnTo>
                    <a:lnTo>
                      <a:pt x="440" y="92"/>
                    </a:lnTo>
                    <a:lnTo>
                      <a:pt x="409" y="68"/>
                    </a:lnTo>
                    <a:lnTo>
                      <a:pt x="376" y="45"/>
                    </a:lnTo>
                    <a:lnTo>
                      <a:pt x="344" y="22"/>
                    </a:lnTo>
                    <a:lnTo>
                      <a:pt x="310" y="0"/>
                    </a:lnTo>
                    <a:lnTo>
                      <a:pt x="0" y="535"/>
                    </a:lnTo>
                    <a:lnTo>
                      <a:pt x="0" y="535"/>
                    </a:lnTo>
                    <a:lnTo>
                      <a:pt x="33" y="558"/>
                    </a:lnTo>
                    <a:lnTo>
                      <a:pt x="66" y="583"/>
                    </a:lnTo>
                    <a:lnTo>
                      <a:pt x="95" y="610"/>
                    </a:lnTo>
                    <a:lnTo>
                      <a:pt x="124" y="638"/>
                    </a:lnTo>
                    <a:lnTo>
                      <a:pt x="151" y="668"/>
                    </a:lnTo>
                    <a:lnTo>
                      <a:pt x="175" y="699"/>
                    </a:lnTo>
                    <a:lnTo>
                      <a:pt x="198" y="732"/>
                    </a:lnTo>
                    <a:lnTo>
                      <a:pt x="220" y="765"/>
                    </a:lnTo>
                    <a:lnTo>
                      <a:pt x="241" y="801"/>
                    </a:lnTo>
                    <a:lnTo>
                      <a:pt x="257" y="837"/>
                    </a:lnTo>
                    <a:lnTo>
                      <a:pt x="273" y="875"/>
                    </a:lnTo>
                    <a:lnTo>
                      <a:pt x="287" y="914"/>
                    </a:lnTo>
                    <a:lnTo>
                      <a:pt x="297" y="954"/>
                    </a:lnTo>
                    <a:lnTo>
                      <a:pt x="306" y="994"/>
                    </a:lnTo>
                    <a:lnTo>
                      <a:pt x="312" y="1036"/>
                    </a:lnTo>
                    <a:lnTo>
                      <a:pt x="316" y="1078"/>
                    </a:lnTo>
                    <a:lnTo>
                      <a:pt x="316" y="1078"/>
                    </a:lnTo>
                    <a:close/>
                  </a:path>
                </a:pathLst>
              </a:cu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D4D4E64-5A81-FEBE-8BFA-A70B27131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014" y="2402680"/>
                <a:ext cx="729456" cy="169941"/>
              </a:xfrm>
              <a:custGeom>
                <a:avLst/>
                <a:gdLst>
                  <a:gd name="connsiteX0" fmla="*/ 863592 w 877945"/>
                  <a:gd name="connsiteY0" fmla="*/ 0 h 204534"/>
                  <a:gd name="connsiteX1" fmla="*/ 877945 w 877945"/>
                  <a:gd name="connsiteY1" fmla="*/ 27510 h 204534"/>
                  <a:gd name="connsiteX2" fmla="*/ 601643 w 877945"/>
                  <a:gd name="connsiteY2" fmla="*/ 161474 h 204534"/>
                  <a:gd name="connsiteX3" fmla="*/ 114229 w 877945"/>
                  <a:gd name="connsiteY3" fmla="*/ 161474 h 204534"/>
                  <a:gd name="connsiteX4" fmla="*/ 112435 w 877945"/>
                  <a:gd name="connsiteY4" fmla="*/ 168651 h 204534"/>
                  <a:gd name="connsiteX5" fmla="*/ 107650 w 877945"/>
                  <a:gd name="connsiteY5" fmla="*/ 178220 h 204534"/>
                  <a:gd name="connsiteX6" fmla="*/ 99277 w 877945"/>
                  <a:gd name="connsiteY6" fmla="*/ 187789 h 204534"/>
                  <a:gd name="connsiteX7" fmla="*/ 90905 w 877945"/>
                  <a:gd name="connsiteY7" fmla="*/ 194965 h 204534"/>
                  <a:gd name="connsiteX8" fmla="*/ 81336 w 877945"/>
                  <a:gd name="connsiteY8" fmla="*/ 199750 h 204534"/>
                  <a:gd name="connsiteX9" fmla="*/ 69375 w 877945"/>
                  <a:gd name="connsiteY9" fmla="*/ 202142 h 204534"/>
                  <a:gd name="connsiteX10" fmla="*/ 58609 w 877945"/>
                  <a:gd name="connsiteY10" fmla="*/ 204534 h 204534"/>
                  <a:gd name="connsiteX11" fmla="*/ 46648 w 877945"/>
                  <a:gd name="connsiteY11" fmla="*/ 202142 h 204534"/>
                  <a:gd name="connsiteX12" fmla="*/ 35883 w 877945"/>
                  <a:gd name="connsiteY12" fmla="*/ 199750 h 204534"/>
                  <a:gd name="connsiteX13" fmla="*/ 26314 w 877945"/>
                  <a:gd name="connsiteY13" fmla="*/ 194965 h 204534"/>
                  <a:gd name="connsiteX14" fmla="*/ 17942 w 877945"/>
                  <a:gd name="connsiteY14" fmla="*/ 187789 h 204534"/>
                  <a:gd name="connsiteX15" fmla="*/ 11961 w 877945"/>
                  <a:gd name="connsiteY15" fmla="*/ 178220 h 204534"/>
                  <a:gd name="connsiteX16" fmla="*/ 4785 w 877945"/>
                  <a:gd name="connsiteY16" fmla="*/ 168651 h 204534"/>
                  <a:gd name="connsiteX17" fmla="*/ 1196 w 877945"/>
                  <a:gd name="connsiteY17" fmla="*/ 159082 h 204534"/>
                  <a:gd name="connsiteX18" fmla="*/ 0 w 877945"/>
                  <a:gd name="connsiteY18" fmla="*/ 147121 h 204534"/>
                  <a:gd name="connsiteX19" fmla="*/ 1196 w 877945"/>
                  <a:gd name="connsiteY19" fmla="*/ 133964 h 204534"/>
                  <a:gd name="connsiteX20" fmla="*/ 4785 w 877945"/>
                  <a:gd name="connsiteY20" fmla="*/ 124395 h 204534"/>
                  <a:gd name="connsiteX21" fmla="*/ 11961 w 877945"/>
                  <a:gd name="connsiteY21" fmla="*/ 114826 h 204534"/>
                  <a:gd name="connsiteX22" fmla="*/ 17942 w 877945"/>
                  <a:gd name="connsiteY22" fmla="*/ 105257 h 204534"/>
                  <a:gd name="connsiteX23" fmla="*/ 26314 w 877945"/>
                  <a:gd name="connsiteY23" fmla="*/ 99277 h 204534"/>
                  <a:gd name="connsiteX24" fmla="*/ 35883 w 877945"/>
                  <a:gd name="connsiteY24" fmla="*/ 94493 h 204534"/>
                  <a:gd name="connsiteX25" fmla="*/ 46648 w 877945"/>
                  <a:gd name="connsiteY25" fmla="*/ 90904 h 204534"/>
                  <a:gd name="connsiteX26" fmla="*/ 58609 w 877945"/>
                  <a:gd name="connsiteY26" fmla="*/ 89708 h 204534"/>
                  <a:gd name="connsiteX27" fmla="*/ 69375 w 877945"/>
                  <a:gd name="connsiteY27" fmla="*/ 90904 h 204534"/>
                  <a:gd name="connsiteX28" fmla="*/ 81336 w 877945"/>
                  <a:gd name="connsiteY28" fmla="*/ 94493 h 204534"/>
                  <a:gd name="connsiteX29" fmla="*/ 90905 w 877945"/>
                  <a:gd name="connsiteY29" fmla="*/ 99277 h 204534"/>
                  <a:gd name="connsiteX30" fmla="*/ 99277 w 877945"/>
                  <a:gd name="connsiteY30" fmla="*/ 105257 h 204534"/>
                  <a:gd name="connsiteX31" fmla="*/ 107650 w 877945"/>
                  <a:gd name="connsiteY31" fmla="*/ 114826 h 204534"/>
                  <a:gd name="connsiteX32" fmla="*/ 112435 w 877945"/>
                  <a:gd name="connsiteY32" fmla="*/ 124395 h 204534"/>
                  <a:gd name="connsiteX33" fmla="*/ 114229 w 877945"/>
                  <a:gd name="connsiteY33" fmla="*/ 131572 h 204534"/>
                  <a:gd name="connsiteX34" fmla="*/ 593271 w 877945"/>
                  <a:gd name="connsiteY34" fmla="*/ 131572 h 20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77945" h="204534">
                    <a:moveTo>
                      <a:pt x="863592" y="0"/>
                    </a:moveTo>
                    <a:lnTo>
                      <a:pt x="877945" y="27510"/>
                    </a:lnTo>
                    <a:lnTo>
                      <a:pt x="601643" y="161474"/>
                    </a:lnTo>
                    <a:lnTo>
                      <a:pt x="114229" y="161474"/>
                    </a:lnTo>
                    <a:lnTo>
                      <a:pt x="112435" y="168651"/>
                    </a:lnTo>
                    <a:lnTo>
                      <a:pt x="107650" y="178220"/>
                    </a:lnTo>
                    <a:lnTo>
                      <a:pt x="99277" y="187789"/>
                    </a:lnTo>
                    <a:lnTo>
                      <a:pt x="90905" y="194965"/>
                    </a:lnTo>
                    <a:lnTo>
                      <a:pt x="81336" y="199750"/>
                    </a:lnTo>
                    <a:lnTo>
                      <a:pt x="69375" y="202142"/>
                    </a:lnTo>
                    <a:lnTo>
                      <a:pt x="58609" y="204534"/>
                    </a:lnTo>
                    <a:lnTo>
                      <a:pt x="46648" y="202142"/>
                    </a:lnTo>
                    <a:lnTo>
                      <a:pt x="35883" y="199750"/>
                    </a:lnTo>
                    <a:lnTo>
                      <a:pt x="26314" y="194965"/>
                    </a:lnTo>
                    <a:lnTo>
                      <a:pt x="17942" y="187789"/>
                    </a:lnTo>
                    <a:lnTo>
                      <a:pt x="11961" y="178220"/>
                    </a:lnTo>
                    <a:lnTo>
                      <a:pt x="4785" y="168651"/>
                    </a:lnTo>
                    <a:lnTo>
                      <a:pt x="1196" y="159082"/>
                    </a:lnTo>
                    <a:lnTo>
                      <a:pt x="0" y="147121"/>
                    </a:lnTo>
                    <a:lnTo>
                      <a:pt x="1196" y="133964"/>
                    </a:lnTo>
                    <a:lnTo>
                      <a:pt x="4785" y="124395"/>
                    </a:lnTo>
                    <a:lnTo>
                      <a:pt x="11961" y="114826"/>
                    </a:lnTo>
                    <a:lnTo>
                      <a:pt x="17942" y="105257"/>
                    </a:lnTo>
                    <a:lnTo>
                      <a:pt x="26314" y="99277"/>
                    </a:lnTo>
                    <a:lnTo>
                      <a:pt x="35883" y="94493"/>
                    </a:lnTo>
                    <a:lnTo>
                      <a:pt x="46648" y="90904"/>
                    </a:lnTo>
                    <a:lnTo>
                      <a:pt x="58609" y="89708"/>
                    </a:lnTo>
                    <a:lnTo>
                      <a:pt x="69375" y="90904"/>
                    </a:lnTo>
                    <a:lnTo>
                      <a:pt x="81336" y="94493"/>
                    </a:lnTo>
                    <a:lnTo>
                      <a:pt x="90905" y="99277"/>
                    </a:lnTo>
                    <a:lnTo>
                      <a:pt x="99277" y="105257"/>
                    </a:lnTo>
                    <a:lnTo>
                      <a:pt x="107650" y="114826"/>
                    </a:lnTo>
                    <a:lnTo>
                      <a:pt x="112435" y="124395"/>
                    </a:lnTo>
                    <a:lnTo>
                      <a:pt x="114229" y="131572"/>
                    </a:lnTo>
                    <a:lnTo>
                      <a:pt x="593271" y="131572"/>
                    </a:lnTo>
                    <a:close/>
                  </a:path>
                </a:pathLst>
              </a:cu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1" dirty="0"/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ABA7DCF-43C9-906F-5F01-E04A44F2870E}"/>
              </a:ext>
            </a:extLst>
          </p:cNvPr>
          <p:cNvGrpSpPr/>
          <p:nvPr/>
        </p:nvGrpSpPr>
        <p:grpSpPr>
          <a:xfrm>
            <a:off x="6838167" y="3118686"/>
            <a:ext cx="813532" cy="667403"/>
            <a:chOff x="5097102" y="1235826"/>
            <a:chExt cx="5502973" cy="4514515"/>
          </a:xfrm>
        </p:grpSpPr>
        <p:sp>
          <p:nvSpPr>
            <p:cNvPr id="59" name="Freeform 5">
              <a:extLst>
                <a:ext uri="{FF2B5EF4-FFF2-40B4-BE49-F238E27FC236}">
                  <a16:creationId xmlns:a16="http://schemas.microsoft.com/office/drawing/2014/main" id="{C18EEFE6-C82F-AF6C-1F02-64C1510FE9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102" y="1235826"/>
              <a:ext cx="5502973" cy="4514515"/>
            </a:xfrm>
            <a:custGeom>
              <a:avLst/>
              <a:gdLst>
                <a:gd name="T0" fmla="*/ 1877 w 2072"/>
                <a:gd name="T1" fmla="*/ 666 h 1700"/>
                <a:gd name="T2" fmla="*/ 1706 w 2072"/>
                <a:gd name="T3" fmla="*/ 314 h 1700"/>
                <a:gd name="T4" fmla="*/ 1496 w 2072"/>
                <a:gd name="T5" fmla="*/ 173 h 1700"/>
                <a:gd name="T6" fmla="*/ 1156 w 2072"/>
                <a:gd name="T7" fmla="*/ 2 h 1700"/>
                <a:gd name="T8" fmla="*/ 806 w 2072"/>
                <a:gd name="T9" fmla="*/ 219 h 1700"/>
                <a:gd name="T10" fmla="*/ 708 w 2072"/>
                <a:gd name="T11" fmla="*/ 128 h 1700"/>
                <a:gd name="T12" fmla="*/ 395 w 2072"/>
                <a:gd name="T13" fmla="*/ 115 h 1700"/>
                <a:gd name="T14" fmla="*/ 285 w 2072"/>
                <a:gd name="T15" fmla="*/ 448 h 1700"/>
                <a:gd name="T16" fmla="*/ 2 w 2072"/>
                <a:gd name="T17" fmla="*/ 670 h 1700"/>
                <a:gd name="T18" fmla="*/ 125 w 2072"/>
                <a:gd name="T19" fmla="*/ 860 h 1700"/>
                <a:gd name="T20" fmla="*/ 297 w 2072"/>
                <a:gd name="T21" fmla="*/ 1206 h 1700"/>
                <a:gd name="T22" fmla="*/ 410 w 2072"/>
                <a:gd name="T23" fmla="*/ 1162 h 1700"/>
                <a:gd name="T24" fmla="*/ 625 w 2072"/>
                <a:gd name="T25" fmla="*/ 1350 h 1700"/>
                <a:gd name="T26" fmla="*/ 792 w 2072"/>
                <a:gd name="T27" fmla="*/ 1281 h 1700"/>
                <a:gd name="T28" fmla="*/ 912 w 2072"/>
                <a:gd name="T29" fmla="*/ 1349 h 1700"/>
                <a:gd name="T30" fmla="*/ 1096 w 2072"/>
                <a:gd name="T31" fmla="*/ 1383 h 1700"/>
                <a:gd name="T32" fmla="*/ 1363 w 2072"/>
                <a:gd name="T33" fmla="*/ 1633 h 1700"/>
                <a:gd name="T34" fmla="*/ 1397 w 2072"/>
                <a:gd name="T35" fmla="*/ 1687 h 1700"/>
                <a:gd name="T36" fmla="*/ 1480 w 2072"/>
                <a:gd name="T37" fmla="*/ 1685 h 1700"/>
                <a:gd name="T38" fmla="*/ 1519 w 2072"/>
                <a:gd name="T39" fmla="*/ 1599 h 1700"/>
                <a:gd name="T40" fmla="*/ 1640 w 2072"/>
                <a:gd name="T41" fmla="*/ 1584 h 1700"/>
                <a:gd name="T42" fmla="*/ 1777 w 2072"/>
                <a:gd name="T43" fmla="*/ 1547 h 1700"/>
                <a:gd name="T44" fmla="*/ 1839 w 2072"/>
                <a:gd name="T45" fmla="*/ 1280 h 1700"/>
                <a:gd name="T46" fmla="*/ 1845 w 2072"/>
                <a:gd name="T47" fmla="*/ 1273 h 1700"/>
                <a:gd name="T48" fmla="*/ 1899 w 2072"/>
                <a:gd name="T49" fmla="*/ 1135 h 1700"/>
                <a:gd name="T50" fmla="*/ 1904 w 2072"/>
                <a:gd name="T51" fmla="*/ 1136 h 1700"/>
                <a:gd name="T52" fmla="*/ 2059 w 2072"/>
                <a:gd name="T53" fmla="*/ 959 h 1700"/>
                <a:gd name="T54" fmla="*/ 1499 w 2072"/>
                <a:gd name="T55" fmla="*/ 1595 h 1700"/>
                <a:gd name="T56" fmla="*/ 1467 w 2072"/>
                <a:gd name="T57" fmla="*/ 1669 h 1700"/>
                <a:gd name="T58" fmla="*/ 1383 w 2072"/>
                <a:gd name="T59" fmla="*/ 1630 h 1700"/>
                <a:gd name="T60" fmla="*/ 1122 w 2072"/>
                <a:gd name="T61" fmla="*/ 1373 h 1700"/>
                <a:gd name="T62" fmla="*/ 1240 w 2072"/>
                <a:gd name="T63" fmla="*/ 1339 h 1700"/>
                <a:gd name="T64" fmla="*/ 1410 w 2072"/>
                <a:gd name="T65" fmla="*/ 1422 h 1700"/>
                <a:gd name="T66" fmla="*/ 1428 w 2072"/>
                <a:gd name="T67" fmla="*/ 1422 h 1700"/>
                <a:gd name="T68" fmla="*/ 1510 w 2072"/>
                <a:gd name="T69" fmla="*/ 1550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2" h="1700">
                  <a:moveTo>
                    <a:pt x="1955" y="706"/>
                  </a:moveTo>
                  <a:cubicBezTo>
                    <a:pt x="1931" y="688"/>
                    <a:pt x="1905" y="675"/>
                    <a:pt x="1877" y="666"/>
                  </a:cubicBezTo>
                  <a:cubicBezTo>
                    <a:pt x="1917" y="602"/>
                    <a:pt x="1920" y="516"/>
                    <a:pt x="1885" y="446"/>
                  </a:cubicBezTo>
                  <a:cubicBezTo>
                    <a:pt x="1851" y="379"/>
                    <a:pt x="1782" y="329"/>
                    <a:pt x="1706" y="314"/>
                  </a:cubicBezTo>
                  <a:cubicBezTo>
                    <a:pt x="1644" y="302"/>
                    <a:pt x="1577" y="313"/>
                    <a:pt x="1519" y="342"/>
                  </a:cubicBezTo>
                  <a:cubicBezTo>
                    <a:pt x="1532" y="288"/>
                    <a:pt x="1524" y="226"/>
                    <a:pt x="1496" y="173"/>
                  </a:cubicBezTo>
                  <a:cubicBezTo>
                    <a:pt x="1466" y="116"/>
                    <a:pt x="1414" y="68"/>
                    <a:pt x="1350" y="39"/>
                  </a:cubicBezTo>
                  <a:cubicBezTo>
                    <a:pt x="1293" y="13"/>
                    <a:pt x="1228" y="0"/>
                    <a:pt x="1156" y="2"/>
                  </a:cubicBezTo>
                  <a:cubicBezTo>
                    <a:pt x="1078" y="3"/>
                    <a:pt x="1005" y="22"/>
                    <a:pt x="946" y="56"/>
                  </a:cubicBezTo>
                  <a:cubicBezTo>
                    <a:pt x="880" y="94"/>
                    <a:pt x="829" y="153"/>
                    <a:pt x="806" y="219"/>
                  </a:cubicBezTo>
                  <a:cubicBezTo>
                    <a:pt x="796" y="219"/>
                    <a:pt x="786" y="220"/>
                    <a:pt x="776" y="222"/>
                  </a:cubicBezTo>
                  <a:cubicBezTo>
                    <a:pt x="767" y="186"/>
                    <a:pt x="743" y="152"/>
                    <a:pt x="708" y="128"/>
                  </a:cubicBezTo>
                  <a:cubicBezTo>
                    <a:pt x="677" y="106"/>
                    <a:pt x="637" y="92"/>
                    <a:pt x="590" y="86"/>
                  </a:cubicBezTo>
                  <a:cubicBezTo>
                    <a:pt x="521" y="77"/>
                    <a:pt x="452" y="87"/>
                    <a:pt x="395" y="115"/>
                  </a:cubicBezTo>
                  <a:cubicBezTo>
                    <a:pt x="333" y="147"/>
                    <a:pt x="285" y="200"/>
                    <a:pt x="264" y="262"/>
                  </a:cubicBezTo>
                  <a:cubicBezTo>
                    <a:pt x="242" y="325"/>
                    <a:pt x="251" y="395"/>
                    <a:pt x="285" y="448"/>
                  </a:cubicBezTo>
                  <a:cubicBezTo>
                    <a:pt x="220" y="432"/>
                    <a:pt x="149" y="445"/>
                    <a:pt x="94" y="485"/>
                  </a:cubicBezTo>
                  <a:cubicBezTo>
                    <a:pt x="36" y="528"/>
                    <a:pt x="0" y="599"/>
                    <a:pt x="2" y="670"/>
                  </a:cubicBezTo>
                  <a:cubicBezTo>
                    <a:pt x="4" y="743"/>
                    <a:pt x="45" y="813"/>
                    <a:pt x="106" y="850"/>
                  </a:cubicBezTo>
                  <a:cubicBezTo>
                    <a:pt x="112" y="853"/>
                    <a:pt x="119" y="857"/>
                    <a:pt x="125" y="860"/>
                  </a:cubicBezTo>
                  <a:cubicBezTo>
                    <a:pt x="82" y="923"/>
                    <a:pt x="75" y="1011"/>
                    <a:pt x="108" y="1080"/>
                  </a:cubicBezTo>
                  <a:cubicBezTo>
                    <a:pt x="142" y="1151"/>
                    <a:pt x="218" y="1202"/>
                    <a:pt x="297" y="1206"/>
                  </a:cubicBezTo>
                  <a:cubicBezTo>
                    <a:pt x="300" y="1206"/>
                    <a:pt x="303" y="1206"/>
                    <a:pt x="306" y="1206"/>
                  </a:cubicBezTo>
                  <a:cubicBezTo>
                    <a:pt x="342" y="1206"/>
                    <a:pt x="385" y="1194"/>
                    <a:pt x="410" y="1162"/>
                  </a:cubicBezTo>
                  <a:cubicBezTo>
                    <a:pt x="413" y="1221"/>
                    <a:pt x="446" y="1278"/>
                    <a:pt x="497" y="1313"/>
                  </a:cubicBezTo>
                  <a:cubicBezTo>
                    <a:pt x="534" y="1337"/>
                    <a:pt x="578" y="1350"/>
                    <a:pt x="625" y="1350"/>
                  </a:cubicBezTo>
                  <a:cubicBezTo>
                    <a:pt x="645" y="1350"/>
                    <a:pt x="666" y="1347"/>
                    <a:pt x="686" y="1342"/>
                  </a:cubicBezTo>
                  <a:cubicBezTo>
                    <a:pt x="729" y="1331"/>
                    <a:pt x="766" y="1310"/>
                    <a:pt x="792" y="1281"/>
                  </a:cubicBezTo>
                  <a:cubicBezTo>
                    <a:pt x="807" y="1265"/>
                    <a:pt x="818" y="1245"/>
                    <a:pt x="825" y="1225"/>
                  </a:cubicBezTo>
                  <a:cubicBezTo>
                    <a:pt x="841" y="1275"/>
                    <a:pt x="871" y="1319"/>
                    <a:pt x="912" y="1349"/>
                  </a:cubicBezTo>
                  <a:cubicBezTo>
                    <a:pt x="949" y="1377"/>
                    <a:pt x="995" y="1391"/>
                    <a:pt x="1040" y="1391"/>
                  </a:cubicBezTo>
                  <a:cubicBezTo>
                    <a:pt x="1059" y="1391"/>
                    <a:pt x="1078" y="1389"/>
                    <a:pt x="1096" y="1383"/>
                  </a:cubicBezTo>
                  <a:cubicBezTo>
                    <a:pt x="1097" y="1385"/>
                    <a:pt x="1098" y="1386"/>
                    <a:pt x="1100" y="1387"/>
                  </a:cubicBezTo>
                  <a:cubicBezTo>
                    <a:pt x="1215" y="1429"/>
                    <a:pt x="1313" y="1521"/>
                    <a:pt x="1363" y="1633"/>
                  </a:cubicBezTo>
                  <a:cubicBezTo>
                    <a:pt x="1365" y="1638"/>
                    <a:pt x="1365" y="1638"/>
                    <a:pt x="1365" y="1638"/>
                  </a:cubicBezTo>
                  <a:cubicBezTo>
                    <a:pt x="1372" y="1655"/>
                    <a:pt x="1380" y="1674"/>
                    <a:pt x="1397" y="1687"/>
                  </a:cubicBezTo>
                  <a:cubicBezTo>
                    <a:pt x="1408" y="1696"/>
                    <a:pt x="1422" y="1700"/>
                    <a:pt x="1437" y="1700"/>
                  </a:cubicBezTo>
                  <a:cubicBezTo>
                    <a:pt x="1452" y="1700"/>
                    <a:pt x="1468" y="1695"/>
                    <a:pt x="1480" y="1685"/>
                  </a:cubicBezTo>
                  <a:cubicBezTo>
                    <a:pt x="1497" y="1672"/>
                    <a:pt x="1509" y="1650"/>
                    <a:pt x="1515" y="1620"/>
                  </a:cubicBezTo>
                  <a:cubicBezTo>
                    <a:pt x="1517" y="1613"/>
                    <a:pt x="1518" y="1606"/>
                    <a:pt x="1519" y="1599"/>
                  </a:cubicBezTo>
                  <a:cubicBezTo>
                    <a:pt x="1521" y="1585"/>
                    <a:pt x="1524" y="1572"/>
                    <a:pt x="1528" y="1560"/>
                  </a:cubicBezTo>
                  <a:cubicBezTo>
                    <a:pt x="1567" y="1579"/>
                    <a:pt x="1608" y="1584"/>
                    <a:pt x="1640" y="1584"/>
                  </a:cubicBezTo>
                  <a:cubicBezTo>
                    <a:pt x="1644" y="1584"/>
                    <a:pt x="1647" y="1584"/>
                    <a:pt x="1650" y="1584"/>
                  </a:cubicBezTo>
                  <a:cubicBezTo>
                    <a:pt x="1699" y="1583"/>
                    <a:pt x="1742" y="1570"/>
                    <a:pt x="1777" y="1547"/>
                  </a:cubicBezTo>
                  <a:cubicBezTo>
                    <a:pt x="1819" y="1520"/>
                    <a:pt x="1850" y="1476"/>
                    <a:pt x="1862" y="1426"/>
                  </a:cubicBezTo>
                  <a:cubicBezTo>
                    <a:pt x="1873" y="1377"/>
                    <a:pt x="1865" y="1323"/>
                    <a:pt x="1839" y="1280"/>
                  </a:cubicBezTo>
                  <a:cubicBezTo>
                    <a:pt x="1839" y="1279"/>
                    <a:pt x="1838" y="1279"/>
                    <a:pt x="1837" y="1278"/>
                  </a:cubicBezTo>
                  <a:cubicBezTo>
                    <a:pt x="1840" y="1277"/>
                    <a:pt x="1842" y="1275"/>
                    <a:pt x="1845" y="1273"/>
                  </a:cubicBezTo>
                  <a:cubicBezTo>
                    <a:pt x="1886" y="1246"/>
                    <a:pt x="1908" y="1193"/>
                    <a:pt x="1900" y="1142"/>
                  </a:cubicBezTo>
                  <a:cubicBezTo>
                    <a:pt x="1900" y="1140"/>
                    <a:pt x="1899" y="1137"/>
                    <a:pt x="1899" y="1135"/>
                  </a:cubicBezTo>
                  <a:cubicBezTo>
                    <a:pt x="1900" y="1136"/>
                    <a:pt x="1901" y="1136"/>
                    <a:pt x="1902" y="1136"/>
                  </a:cubicBezTo>
                  <a:cubicBezTo>
                    <a:pt x="1903" y="1136"/>
                    <a:pt x="1903" y="1136"/>
                    <a:pt x="1904" y="1136"/>
                  </a:cubicBezTo>
                  <a:cubicBezTo>
                    <a:pt x="1944" y="1130"/>
                    <a:pt x="1983" y="1107"/>
                    <a:pt x="2011" y="1073"/>
                  </a:cubicBezTo>
                  <a:cubicBezTo>
                    <a:pt x="2036" y="1042"/>
                    <a:pt x="2053" y="1003"/>
                    <a:pt x="2059" y="959"/>
                  </a:cubicBezTo>
                  <a:cubicBezTo>
                    <a:pt x="2072" y="864"/>
                    <a:pt x="2032" y="765"/>
                    <a:pt x="1955" y="706"/>
                  </a:cubicBezTo>
                  <a:close/>
                  <a:moveTo>
                    <a:pt x="1499" y="1595"/>
                  </a:moveTo>
                  <a:cubicBezTo>
                    <a:pt x="1498" y="1602"/>
                    <a:pt x="1497" y="1609"/>
                    <a:pt x="1495" y="1615"/>
                  </a:cubicBezTo>
                  <a:cubicBezTo>
                    <a:pt x="1490" y="1641"/>
                    <a:pt x="1480" y="1659"/>
                    <a:pt x="1467" y="1669"/>
                  </a:cubicBezTo>
                  <a:cubicBezTo>
                    <a:pt x="1451" y="1683"/>
                    <a:pt x="1425" y="1683"/>
                    <a:pt x="1409" y="1671"/>
                  </a:cubicBezTo>
                  <a:cubicBezTo>
                    <a:pt x="1397" y="1661"/>
                    <a:pt x="1391" y="1646"/>
                    <a:pt x="1383" y="1630"/>
                  </a:cubicBezTo>
                  <a:cubicBezTo>
                    <a:pt x="1381" y="1625"/>
                    <a:pt x="1381" y="1625"/>
                    <a:pt x="1381" y="1625"/>
                  </a:cubicBezTo>
                  <a:cubicBezTo>
                    <a:pt x="1332" y="1513"/>
                    <a:pt x="1236" y="1420"/>
                    <a:pt x="1122" y="1373"/>
                  </a:cubicBezTo>
                  <a:cubicBezTo>
                    <a:pt x="1163" y="1354"/>
                    <a:pt x="1195" y="1321"/>
                    <a:pt x="1212" y="1281"/>
                  </a:cubicBezTo>
                  <a:cubicBezTo>
                    <a:pt x="1218" y="1302"/>
                    <a:pt x="1228" y="1321"/>
                    <a:pt x="1240" y="1339"/>
                  </a:cubicBezTo>
                  <a:cubicBezTo>
                    <a:pt x="1270" y="1378"/>
                    <a:pt x="1316" y="1407"/>
                    <a:pt x="1368" y="1417"/>
                  </a:cubicBezTo>
                  <a:cubicBezTo>
                    <a:pt x="1382" y="1420"/>
                    <a:pt x="1396" y="1422"/>
                    <a:pt x="1410" y="1422"/>
                  </a:cubicBezTo>
                  <a:cubicBezTo>
                    <a:pt x="1416" y="1422"/>
                    <a:pt x="1422" y="1421"/>
                    <a:pt x="1428" y="1421"/>
                  </a:cubicBezTo>
                  <a:cubicBezTo>
                    <a:pt x="1428" y="1421"/>
                    <a:pt x="1428" y="1421"/>
                    <a:pt x="1428" y="1422"/>
                  </a:cubicBezTo>
                  <a:cubicBezTo>
                    <a:pt x="1432" y="1471"/>
                    <a:pt x="1461" y="1518"/>
                    <a:pt x="1507" y="1548"/>
                  </a:cubicBezTo>
                  <a:cubicBezTo>
                    <a:pt x="1508" y="1548"/>
                    <a:pt x="1509" y="1549"/>
                    <a:pt x="1510" y="1550"/>
                  </a:cubicBezTo>
                  <a:cubicBezTo>
                    <a:pt x="1504" y="1565"/>
                    <a:pt x="1501" y="1580"/>
                    <a:pt x="1499" y="1595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">
              <a:extLst>
                <a:ext uri="{FF2B5EF4-FFF2-40B4-BE49-F238E27FC236}">
                  <a16:creationId xmlns:a16="http://schemas.microsoft.com/office/drawing/2014/main" id="{0F9C4C7A-097A-DC5B-B235-916E555FC2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102" y="1235826"/>
              <a:ext cx="5502973" cy="4514515"/>
            </a:xfrm>
            <a:custGeom>
              <a:avLst/>
              <a:gdLst>
                <a:gd name="T0" fmla="*/ 1706 w 2072"/>
                <a:gd name="T1" fmla="*/ 314 h 1700"/>
                <a:gd name="T2" fmla="*/ 1156 w 2072"/>
                <a:gd name="T3" fmla="*/ 2 h 1700"/>
                <a:gd name="T4" fmla="*/ 708 w 2072"/>
                <a:gd name="T5" fmla="*/ 128 h 1700"/>
                <a:gd name="T6" fmla="*/ 285 w 2072"/>
                <a:gd name="T7" fmla="*/ 448 h 1700"/>
                <a:gd name="T8" fmla="*/ 125 w 2072"/>
                <a:gd name="T9" fmla="*/ 860 h 1700"/>
                <a:gd name="T10" fmla="*/ 410 w 2072"/>
                <a:gd name="T11" fmla="*/ 1162 h 1700"/>
                <a:gd name="T12" fmla="*/ 792 w 2072"/>
                <a:gd name="T13" fmla="*/ 1281 h 1700"/>
                <a:gd name="T14" fmla="*/ 1096 w 2072"/>
                <a:gd name="T15" fmla="*/ 1383 h 1700"/>
                <a:gd name="T16" fmla="*/ 1397 w 2072"/>
                <a:gd name="T17" fmla="*/ 1687 h 1700"/>
                <a:gd name="T18" fmla="*/ 1519 w 2072"/>
                <a:gd name="T19" fmla="*/ 1599 h 1700"/>
                <a:gd name="T20" fmla="*/ 1777 w 2072"/>
                <a:gd name="T21" fmla="*/ 1547 h 1700"/>
                <a:gd name="T22" fmla="*/ 1845 w 2072"/>
                <a:gd name="T23" fmla="*/ 1273 h 1700"/>
                <a:gd name="T24" fmla="*/ 1904 w 2072"/>
                <a:gd name="T25" fmla="*/ 1136 h 1700"/>
                <a:gd name="T26" fmla="*/ 1499 w 2072"/>
                <a:gd name="T27" fmla="*/ 1595 h 1700"/>
                <a:gd name="T28" fmla="*/ 1383 w 2072"/>
                <a:gd name="T29" fmla="*/ 1630 h 1700"/>
                <a:gd name="T30" fmla="*/ 1240 w 2072"/>
                <a:gd name="T31" fmla="*/ 1339 h 1700"/>
                <a:gd name="T32" fmla="*/ 1428 w 2072"/>
                <a:gd name="T33" fmla="*/ 1422 h 1700"/>
                <a:gd name="T34" fmla="*/ 2039 w 2072"/>
                <a:gd name="T35" fmla="*/ 956 h 1700"/>
                <a:gd name="T36" fmla="*/ 1811 w 2072"/>
                <a:gd name="T37" fmla="*/ 1030 h 1700"/>
                <a:gd name="T38" fmla="*/ 1786 w 2072"/>
                <a:gd name="T39" fmla="*/ 916 h 1700"/>
                <a:gd name="T40" fmla="*/ 1650 w 2072"/>
                <a:gd name="T41" fmla="*/ 1097 h 1700"/>
                <a:gd name="T42" fmla="*/ 1803 w 2072"/>
                <a:gd name="T43" fmla="*/ 1048 h 1700"/>
                <a:gd name="T44" fmla="*/ 1702 w 2072"/>
                <a:gd name="T45" fmla="*/ 1252 h 1700"/>
                <a:gd name="T46" fmla="*/ 1821 w 2072"/>
                <a:gd name="T47" fmla="*/ 1290 h 1700"/>
                <a:gd name="T48" fmla="*/ 1518 w 2072"/>
                <a:gd name="T49" fmla="*/ 1531 h 1700"/>
                <a:gd name="T50" fmla="*/ 1548 w 2072"/>
                <a:gd name="T51" fmla="*/ 1233 h 1700"/>
                <a:gd name="T52" fmla="*/ 1372 w 2072"/>
                <a:gd name="T53" fmla="*/ 1397 h 1700"/>
                <a:gd name="T54" fmla="*/ 1212 w 2072"/>
                <a:gd name="T55" fmla="*/ 1192 h 1700"/>
                <a:gd name="T56" fmla="*/ 924 w 2072"/>
                <a:gd name="T57" fmla="*/ 1332 h 1700"/>
                <a:gd name="T58" fmla="*/ 822 w 2072"/>
                <a:gd name="T59" fmla="*/ 1157 h 1700"/>
                <a:gd name="T60" fmla="*/ 509 w 2072"/>
                <a:gd name="T61" fmla="*/ 1296 h 1700"/>
                <a:gd name="T62" fmla="*/ 573 w 2072"/>
                <a:gd name="T63" fmla="*/ 1123 h 1700"/>
                <a:gd name="T64" fmla="*/ 374 w 2072"/>
                <a:gd name="T65" fmla="*/ 1098 h 1700"/>
                <a:gd name="T66" fmla="*/ 358 w 2072"/>
                <a:gd name="T67" fmla="*/ 1111 h 1700"/>
                <a:gd name="T68" fmla="*/ 145 w 2072"/>
                <a:gd name="T69" fmla="*/ 867 h 1700"/>
                <a:gd name="T70" fmla="*/ 302 w 2072"/>
                <a:gd name="T71" fmla="*/ 835 h 1700"/>
                <a:gd name="T72" fmla="*/ 295 w 2072"/>
                <a:gd name="T73" fmla="*/ 472 h 1700"/>
                <a:gd name="T74" fmla="*/ 283 w 2072"/>
                <a:gd name="T75" fmla="*/ 269 h 1700"/>
                <a:gd name="T76" fmla="*/ 756 w 2072"/>
                <a:gd name="T77" fmla="*/ 228 h 1700"/>
                <a:gd name="T78" fmla="*/ 671 w 2072"/>
                <a:gd name="T79" fmla="*/ 374 h 1700"/>
                <a:gd name="T80" fmla="*/ 929 w 2072"/>
                <a:gd name="T81" fmla="*/ 336 h 1700"/>
                <a:gd name="T82" fmla="*/ 827 w 2072"/>
                <a:gd name="T83" fmla="*/ 220 h 1700"/>
                <a:gd name="T84" fmla="*/ 1478 w 2072"/>
                <a:gd name="T85" fmla="*/ 182 h 1700"/>
                <a:gd name="T86" fmla="*/ 1301 w 2072"/>
                <a:gd name="T87" fmla="*/ 404 h 1700"/>
                <a:gd name="T88" fmla="*/ 1560 w 2072"/>
                <a:gd name="T89" fmla="*/ 541 h 1700"/>
                <a:gd name="T90" fmla="*/ 1509 w 2072"/>
                <a:gd name="T91" fmla="*/ 371 h 1700"/>
                <a:gd name="T92" fmla="*/ 1857 w 2072"/>
                <a:gd name="T93" fmla="*/ 660 h 1700"/>
                <a:gd name="T94" fmla="*/ 1942 w 2072"/>
                <a:gd name="T95" fmla="*/ 723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72" h="1700">
                  <a:moveTo>
                    <a:pt x="1955" y="706"/>
                  </a:moveTo>
                  <a:cubicBezTo>
                    <a:pt x="1931" y="688"/>
                    <a:pt x="1905" y="675"/>
                    <a:pt x="1877" y="666"/>
                  </a:cubicBezTo>
                  <a:cubicBezTo>
                    <a:pt x="1917" y="602"/>
                    <a:pt x="1920" y="516"/>
                    <a:pt x="1885" y="446"/>
                  </a:cubicBezTo>
                  <a:cubicBezTo>
                    <a:pt x="1851" y="379"/>
                    <a:pt x="1782" y="329"/>
                    <a:pt x="1706" y="314"/>
                  </a:cubicBezTo>
                  <a:cubicBezTo>
                    <a:pt x="1644" y="302"/>
                    <a:pt x="1577" y="313"/>
                    <a:pt x="1519" y="342"/>
                  </a:cubicBezTo>
                  <a:cubicBezTo>
                    <a:pt x="1532" y="288"/>
                    <a:pt x="1524" y="226"/>
                    <a:pt x="1496" y="173"/>
                  </a:cubicBezTo>
                  <a:cubicBezTo>
                    <a:pt x="1466" y="116"/>
                    <a:pt x="1414" y="68"/>
                    <a:pt x="1350" y="39"/>
                  </a:cubicBezTo>
                  <a:cubicBezTo>
                    <a:pt x="1293" y="13"/>
                    <a:pt x="1228" y="0"/>
                    <a:pt x="1156" y="2"/>
                  </a:cubicBezTo>
                  <a:cubicBezTo>
                    <a:pt x="1078" y="3"/>
                    <a:pt x="1005" y="22"/>
                    <a:pt x="946" y="56"/>
                  </a:cubicBezTo>
                  <a:cubicBezTo>
                    <a:pt x="880" y="94"/>
                    <a:pt x="829" y="153"/>
                    <a:pt x="806" y="219"/>
                  </a:cubicBezTo>
                  <a:cubicBezTo>
                    <a:pt x="796" y="219"/>
                    <a:pt x="786" y="220"/>
                    <a:pt x="776" y="222"/>
                  </a:cubicBezTo>
                  <a:cubicBezTo>
                    <a:pt x="767" y="186"/>
                    <a:pt x="743" y="152"/>
                    <a:pt x="708" y="128"/>
                  </a:cubicBezTo>
                  <a:cubicBezTo>
                    <a:pt x="677" y="106"/>
                    <a:pt x="637" y="92"/>
                    <a:pt x="590" y="86"/>
                  </a:cubicBezTo>
                  <a:cubicBezTo>
                    <a:pt x="521" y="77"/>
                    <a:pt x="452" y="87"/>
                    <a:pt x="395" y="115"/>
                  </a:cubicBezTo>
                  <a:cubicBezTo>
                    <a:pt x="333" y="147"/>
                    <a:pt x="285" y="200"/>
                    <a:pt x="264" y="262"/>
                  </a:cubicBezTo>
                  <a:cubicBezTo>
                    <a:pt x="242" y="325"/>
                    <a:pt x="251" y="395"/>
                    <a:pt x="285" y="448"/>
                  </a:cubicBezTo>
                  <a:cubicBezTo>
                    <a:pt x="220" y="432"/>
                    <a:pt x="149" y="445"/>
                    <a:pt x="94" y="485"/>
                  </a:cubicBezTo>
                  <a:cubicBezTo>
                    <a:pt x="36" y="528"/>
                    <a:pt x="0" y="599"/>
                    <a:pt x="2" y="670"/>
                  </a:cubicBezTo>
                  <a:cubicBezTo>
                    <a:pt x="4" y="743"/>
                    <a:pt x="45" y="813"/>
                    <a:pt x="106" y="850"/>
                  </a:cubicBezTo>
                  <a:cubicBezTo>
                    <a:pt x="112" y="853"/>
                    <a:pt x="119" y="857"/>
                    <a:pt x="125" y="860"/>
                  </a:cubicBezTo>
                  <a:cubicBezTo>
                    <a:pt x="82" y="923"/>
                    <a:pt x="75" y="1011"/>
                    <a:pt x="108" y="1080"/>
                  </a:cubicBezTo>
                  <a:cubicBezTo>
                    <a:pt x="142" y="1151"/>
                    <a:pt x="218" y="1202"/>
                    <a:pt x="297" y="1206"/>
                  </a:cubicBezTo>
                  <a:cubicBezTo>
                    <a:pt x="300" y="1206"/>
                    <a:pt x="303" y="1206"/>
                    <a:pt x="306" y="1206"/>
                  </a:cubicBezTo>
                  <a:cubicBezTo>
                    <a:pt x="342" y="1206"/>
                    <a:pt x="385" y="1194"/>
                    <a:pt x="410" y="1162"/>
                  </a:cubicBezTo>
                  <a:cubicBezTo>
                    <a:pt x="413" y="1221"/>
                    <a:pt x="446" y="1278"/>
                    <a:pt x="497" y="1313"/>
                  </a:cubicBezTo>
                  <a:cubicBezTo>
                    <a:pt x="534" y="1337"/>
                    <a:pt x="578" y="1350"/>
                    <a:pt x="625" y="1350"/>
                  </a:cubicBezTo>
                  <a:cubicBezTo>
                    <a:pt x="645" y="1350"/>
                    <a:pt x="666" y="1347"/>
                    <a:pt x="686" y="1342"/>
                  </a:cubicBezTo>
                  <a:cubicBezTo>
                    <a:pt x="729" y="1331"/>
                    <a:pt x="766" y="1310"/>
                    <a:pt x="792" y="1281"/>
                  </a:cubicBezTo>
                  <a:cubicBezTo>
                    <a:pt x="807" y="1265"/>
                    <a:pt x="818" y="1245"/>
                    <a:pt x="825" y="1225"/>
                  </a:cubicBezTo>
                  <a:cubicBezTo>
                    <a:pt x="841" y="1275"/>
                    <a:pt x="871" y="1319"/>
                    <a:pt x="912" y="1349"/>
                  </a:cubicBezTo>
                  <a:cubicBezTo>
                    <a:pt x="949" y="1377"/>
                    <a:pt x="995" y="1391"/>
                    <a:pt x="1040" y="1391"/>
                  </a:cubicBezTo>
                  <a:cubicBezTo>
                    <a:pt x="1059" y="1391"/>
                    <a:pt x="1078" y="1389"/>
                    <a:pt x="1096" y="1383"/>
                  </a:cubicBezTo>
                  <a:cubicBezTo>
                    <a:pt x="1097" y="1385"/>
                    <a:pt x="1098" y="1386"/>
                    <a:pt x="1100" y="1387"/>
                  </a:cubicBezTo>
                  <a:cubicBezTo>
                    <a:pt x="1215" y="1429"/>
                    <a:pt x="1313" y="1521"/>
                    <a:pt x="1363" y="1633"/>
                  </a:cubicBezTo>
                  <a:cubicBezTo>
                    <a:pt x="1365" y="1638"/>
                    <a:pt x="1365" y="1638"/>
                    <a:pt x="1365" y="1638"/>
                  </a:cubicBezTo>
                  <a:cubicBezTo>
                    <a:pt x="1372" y="1655"/>
                    <a:pt x="1380" y="1674"/>
                    <a:pt x="1397" y="1687"/>
                  </a:cubicBezTo>
                  <a:cubicBezTo>
                    <a:pt x="1408" y="1696"/>
                    <a:pt x="1422" y="1700"/>
                    <a:pt x="1437" y="1700"/>
                  </a:cubicBezTo>
                  <a:cubicBezTo>
                    <a:pt x="1452" y="1700"/>
                    <a:pt x="1468" y="1695"/>
                    <a:pt x="1480" y="1685"/>
                  </a:cubicBezTo>
                  <a:cubicBezTo>
                    <a:pt x="1497" y="1672"/>
                    <a:pt x="1509" y="1650"/>
                    <a:pt x="1515" y="1620"/>
                  </a:cubicBezTo>
                  <a:cubicBezTo>
                    <a:pt x="1517" y="1613"/>
                    <a:pt x="1518" y="1606"/>
                    <a:pt x="1519" y="1599"/>
                  </a:cubicBezTo>
                  <a:cubicBezTo>
                    <a:pt x="1521" y="1585"/>
                    <a:pt x="1524" y="1572"/>
                    <a:pt x="1528" y="1560"/>
                  </a:cubicBezTo>
                  <a:cubicBezTo>
                    <a:pt x="1567" y="1579"/>
                    <a:pt x="1608" y="1584"/>
                    <a:pt x="1640" y="1584"/>
                  </a:cubicBezTo>
                  <a:cubicBezTo>
                    <a:pt x="1644" y="1584"/>
                    <a:pt x="1647" y="1584"/>
                    <a:pt x="1650" y="1584"/>
                  </a:cubicBezTo>
                  <a:cubicBezTo>
                    <a:pt x="1699" y="1583"/>
                    <a:pt x="1742" y="1570"/>
                    <a:pt x="1777" y="1547"/>
                  </a:cubicBezTo>
                  <a:cubicBezTo>
                    <a:pt x="1819" y="1520"/>
                    <a:pt x="1850" y="1476"/>
                    <a:pt x="1862" y="1426"/>
                  </a:cubicBezTo>
                  <a:cubicBezTo>
                    <a:pt x="1873" y="1377"/>
                    <a:pt x="1865" y="1323"/>
                    <a:pt x="1839" y="1280"/>
                  </a:cubicBezTo>
                  <a:cubicBezTo>
                    <a:pt x="1839" y="1279"/>
                    <a:pt x="1838" y="1279"/>
                    <a:pt x="1837" y="1278"/>
                  </a:cubicBezTo>
                  <a:cubicBezTo>
                    <a:pt x="1840" y="1277"/>
                    <a:pt x="1842" y="1275"/>
                    <a:pt x="1845" y="1273"/>
                  </a:cubicBezTo>
                  <a:cubicBezTo>
                    <a:pt x="1886" y="1246"/>
                    <a:pt x="1908" y="1193"/>
                    <a:pt x="1900" y="1142"/>
                  </a:cubicBezTo>
                  <a:cubicBezTo>
                    <a:pt x="1900" y="1140"/>
                    <a:pt x="1899" y="1137"/>
                    <a:pt x="1899" y="1135"/>
                  </a:cubicBezTo>
                  <a:cubicBezTo>
                    <a:pt x="1900" y="1136"/>
                    <a:pt x="1901" y="1136"/>
                    <a:pt x="1902" y="1136"/>
                  </a:cubicBezTo>
                  <a:cubicBezTo>
                    <a:pt x="1903" y="1136"/>
                    <a:pt x="1903" y="1136"/>
                    <a:pt x="1904" y="1136"/>
                  </a:cubicBezTo>
                  <a:cubicBezTo>
                    <a:pt x="1944" y="1130"/>
                    <a:pt x="1983" y="1107"/>
                    <a:pt x="2011" y="1073"/>
                  </a:cubicBezTo>
                  <a:cubicBezTo>
                    <a:pt x="2036" y="1042"/>
                    <a:pt x="2053" y="1003"/>
                    <a:pt x="2059" y="959"/>
                  </a:cubicBezTo>
                  <a:cubicBezTo>
                    <a:pt x="2072" y="864"/>
                    <a:pt x="2032" y="765"/>
                    <a:pt x="1955" y="706"/>
                  </a:cubicBezTo>
                  <a:close/>
                  <a:moveTo>
                    <a:pt x="1499" y="1595"/>
                  </a:moveTo>
                  <a:cubicBezTo>
                    <a:pt x="1498" y="1602"/>
                    <a:pt x="1497" y="1609"/>
                    <a:pt x="1495" y="1615"/>
                  </a:cubicBezTo>
                  <a:cubicBezTo>
                    <a:pt x="1490" y="1641"/>
                    <a:pt x="1480" y="1659"/>
                    <a:pt x="1467" y="1669"/>
                  </a:cubicBezTo>
                  <a:cubicBezTo>
                    <a:pt x="1451" y="1683"/>
                    <a:pt x="1425" y="1683"/>
                    <a:pt x="1409" y="1671"/>
                  </a:cubicBezTo>
                  <a:cubicBezTo>
                    <a:pt x="1397" y="1661"/>
                    <a:pt x="1391" y="1646"/>
                    <a:pt x="1383" y="1630"/>
                  </a:cubicBezTo>
                  <a:cubicBezTo>
                    <a:pt x="1381" y="1625"/>
                    <a:pt x="1381" y="1625"/>
                    <a:pt x="1381" y="1625"/>
                  </a:cubicBezTo>
                  <a:cubicBezTo>
                    <a:pt x="1332" y="1513"/>
                    <a:pt x="1236" y="1420"/>
                    <a:pt x="1122" y="1373"/>
                  </a:cubicBezTo>
                  <a:cubicBezTo>
                    <a:pt x="1163" y="1354"/>
                    <a:pt x="1195" y="1321"/>
                    <a:pt x="1212" y="1281"/>
                  </a:cubicBezTo>
                  <a:cubicBezTo>
                    <a:pt x="1218" y="1302"/>
                    <a:pt x="1228" y="1321"/>
                    <a:pt x="1240" y="1339"/>
                  </a:cubicBezTo>
                  <a:cubicBezTo>
                    <a:pt x="1270" y="1378"/>
                    <a:pt x="1316" y="1407"/>
                    <a:pt x="1368" y="1417"/>
                  </a:cubicBezTo>
                  <a:cubicBezTo>
                    <a:pt x="1382" y="1420"/>
                    <a:pt x="1396" y="1422"/>
                    <a:pt x="1410" y="1422"/>
                  </a:cubicBezTo>
                  <a:cubicBezTo>
                    <a:pt x="1416" y="1422"/>
                    <a:pt x="1422" y="1421"/>
                    <a:pt x="1428" y="1421"/>
                  </a:cubicBezTo>
                  <a:cubicBezTo>
                    <a:pt x="1428" y="1421"/>
                    <a:pt x="1428" y="1421"/>
                    <a:pt x="1428" y="1422"/>
                  </a:cubicBezTo>
                  <a:cubicBezTo>
                    <a:pt x="1432" y="1471"/>
                    <a:pt x="1461" y="1518"/>
                    <a:pt x="1507" y="1548"/>
                  </a:cubicBezTo>
                  <a:cubicBezTo>
                    <a:pt x="1508" y="1548"/>
                    <a:pt x="1509" y="1549"/>
                    <a:pt x="1510" y="1550"/>
                  </a:cubicBezTo>
                  <a:cubicBezTo>
                    <a:pt x="1504" y="1565"/>
                    <a:pt x="1501" y="1580"/>
                    <a:pt x="1499" y="1595"/>
                  </a:cubicBezTo>
                  <a:close/>
                  <a:moveTo>
                    <a:pt x="2039" y="956"/>
                  </a:moveTo>
                  <a:cubicBezTo>
                    <a:pt x="2033" y="996"/>
                    <a:pt x="2018" y="1032"/>
                    <a:pt x="1995" y="1060"/>
                  </a:cubicBezTo>
                  <a:cubicBezTo>
                    <a:pt x="1970" y="1090"/>
                    <a:pt x="1936" y="1110"/>
                    <a:pt x="1900" y="1115"/>
                  </a:cubicBezTo>
                  <a:cubicBezTo>
                    <a:pt x="1898" y="1116"/>
                    <a:pt x="1896" y="1117"/>
                    <a:pt x="1894" y="1119"/>
                  </a:cubicBezTo>
                  <a:cubicBezTo>
                    <a:pt x="1881" y="1080"/>
                    <a:pt x="1850" y="1047"/>
                    <a:pt x="1811" y="1030"/>
                  </a:cubicBezTo>
                  <a:cubicBezTo>
                    <a:pt x="1811" y="1030"/>
                    <a:pt x="1811" y="1030"/>
                    <a:pt x="1810" y="1030"/>
                  </a:cubicBezTo>
                  <a:cubicBezTo>
                    <a:pt x="1828" y="990"/>
                    <a:pt x="1826" y="942"/>
                    <a:pt x="1804" y="906"/>
                  </a:cubicBezTo>
                  <a:cubicBezTo>
                    <a:pt x="1801" y="901"/>
                    <a:pt x="1795" y="899"/>
                    <a:pt x="1790" y="902"/>
                  </a:cubicBezTo>
                  <a:cubicBezTo>
                    <a:pt x="1785" y="905"/>
                    <a:pt x="1784" y="912"/>
                    <a:pt x="1786" y="916"/>
                  </a:cubicBezTo>
                  <a:cubicBezTo>
                    <a:pt x="1810" y="955"/>
                    <a:pt x="1807" y="1008"/>
                    <a:pt x="1779" y="1043"/>
                  </a:cubicBezTo>
                  <a:cubicBezTo>
                    <a:pt x="1750" y="1078"/>
                    <a:pt x="1699" y="1092"/>
                    <a:pt x="1657" y="1078"/>
                  </a:cubicBezTo>
                  <a:cubicBezTo>
                    <a:pt x="1652" y="1076"/>
                    <a:pt x="1646" y="1079"/>
                    <a:pt x="1644" y="1084"/>
                  </a:cubicBezTo>
                  <a:cubicBezTo>
                    <a:pt x="1642" y="1090"/>
                    <a:pt x="1645" y="1095"/>
                    <a:pt x="1650" y="1097"/>
                  </a:cubicBezTo>
                  <a:cubicBezTo>
                    <a:pt x="1663" y="1102"/>
                    <a:pt x="1677" y="1104"/>
                    <a:pt x="1691" y="1104"/>
                  </a:cubicBezTo>
                  <a:cubicBezTo>
                    <a:pt x="1730" y="1104"/>
                    <a:pt x="1770" y="1086"/>
                    <a:pt x="1795" y="1055"/>
                  </a:cubicBezTo>
                  <a:cubicBezTo>
                    <a:pt x="1797" y="1053"/>
                    <a:pt x="1799" y="1050"/>
                    <a:pt x="1801" y="1047"/>
                  </a:cubicBezTo>
                  <a:cubicBezTo>
                    <a:pt x="1801" y="1048"/>
                    <a:pt x="1802" y="1048"/>
                    <a:pt x="1803" y="1048"/>
                  </a:cubicBezTo>
                  <a:cubicBezTo>
                    <a:pt x="1843" y="1066"/>
                    <a:pt x="1873" y="1104"/>
                    <a:pt x="1880" y="1145"/>
                  </a:cubicBezTo>
                  <a:cubicBezTo>
                    <a:pt x="1887" y="1188"/>
                    <a:pt x="1868" y="1233"/>
                    <a:pt x="1833" y="1256"/>
                  </a:cubicBezTo>
                  <a:cubicBezTo>
                    <a:pt x="1798" y="1280"/>
                    <a:pt x="1748" y="1278"/>
                    <a:pt x="1716" y="1251"/>
                  </a:cubicBezTo>
                  <a:cubicBezTo>
                    <a:pt x="1712" y="1248"/>
                    <a:pt x="1706" y="1248"/>
                    <a:pt x="1702" y="1252"/>
                  </a:cubicBezTo>
                  <a:cubicBezTo>
                    <a:pt x="1698" y="1257"/>
                    <a:pt x="1699" y="1263"/>
                    <a:pt x="1703" y="1267"/>
                  </a:cubicBezTo>
                  <a:cubicBezTo>
                    <a:pt x="1723" y="1284"/>
                    <a:pt x="1751" y="1293"/>
                    <a:pt x="1778" y="1293"/>
                  </a:cubicBezTo>
                  <a:cubicBezTo>
                    <a:pt x="1792" y="1293"/>
                    <a:pt x="1806" y="1291"/>
                    <a:pt x="1820" y="1286"/>
                  </a:cubicBezTo>
                  <a:cubicBezTo>
                    <a:pt x="1820" y="1287"/>
                    <a:pt x="1820" y="1289"/>
                    <a:pt x="1821" y="1290"/>
                  </a:cubicBezTo>
                  <a:cubicBezTo>
                    <a:pt x="1845" y="1329"/>
                    <a:pt x="1852" y="1377"/>
                    <a:pt x="1842" y="1421"/>
                  </a:cubicBezTo>
                  <a:cubicBezTo>
                    <a:pt x="1831" y="1466"/>
                    <a:pt x="1804" y="1505"/>
                    <a:pt x="1766" y="1530"/>
                  </a:cubicBezTo>
                  <a:cubicBezTo>
                    <a:pt x="1734" y="1551"/>
                    <a:pt x="1694" y="1562"/>
                    <a:pt x="1650" y="1564"/>
                  </a:cubicBezTo>
                  <a:cubicBezTo>
                    <a:pt x="1614" y="1565"/>
                    <a:pt x="1563" y="1560"/>
                    <a:pt x="1518" y="1531"/>
                  </a:cubicBezTo>
                  <a:cubicBezTo>
                    <a:pt x="1478" y="1505"/>
                    <a:pt x="1452" y="1462"/>
                    <a:pt x="1448" y="1420"/>
                  </a:cubicBezTo>
                  <a:cubicBezTo>
                    <a:pt x="1448" y="1419"/>
                    <a:pt x="1448" y="1419"/>
                    <a:pt x="1448" y="1418"/>
                  </a:cubicBezTo>
                  <a:cubicBezTo>
                    <a:pt x="1475" y="1412"/>
                    <a:pt x="1501" y="1401"/>
                    <a:pt x="1520" y="1383"/>
                  </a:cubicBezTo>
                  <a:cubicBezTo>
                    <a:pt x="1564" y="1345"/>
                    <a:pt x="1576" y="1278"/>
                    <a:pt x="1548" y="1233"/>
                  </a:cubicBezTo>
                  <a:cubicBezTo>
                    <a:pt x="1545" y="1228"/>
                    <a:pt x="1538" y="1227"/>
                    <a:pt x="1534" y="1230"/>
                  </a:cubicBezTo>
                  <a:cubicBezTo>
                    <a:pt x="1529" y="1233"/>
                    <a:pt x="1527" y="1239"/>
                    <a:pt x="1530" y="1244"/>
                  </a:cubicBezTo>
                  <a:cubicBezTo>
                    <a:pt x="1554" y="1280"/>
                    <a:pt x="1543" y="1336"/>
                    <a:pt x="1507" y="1368"/>
                  </a:cubicBezTo>
                  <a:cubicBezTo>
                    <a:pt x="1474" y="1397"/>
                    <a:pt x="1424" y="1408"/>
                    <a:pt x="1372" y="1397"/>
                  </a:cubicBezTo>
                  <a:cubicBezTo>
                    <a:pt x="1325" y="1388"/>
                    <a:pt x="1283" y="1362"/>
                    <a:pt x="1257" y="1327"/>
                  </a:cubicBezTo>
                  <a:cubicBezTo>
                    <a:pt x="1229" y="1289"/>
                    <a:pt x="1219" y="1239"/>
                    <a:pt x="1232" y="1197"/>
                  </a:cubicBezTo>
                  <a:cubicBezTo>
                    <a:pt x="1233" y="1192"/>
                    <a:pt x="1230" y="1186"/>
                    <a:pt x="1225" y="1185"/>
                  </a:cubicBezTo>
                  <a:cubicBezTo>
                    <a:pt x="1219" y="1183"/>
                    <a:pt x="1213" y="1186"/>
                    <a:pt x="1212" y="1192"/>
                  </a:cubicBezTo>
                  <a:cubicBezTo>
                    <a:pt x="1208" y="1203"/>
                    <a:pt x="1207" y="1215"/>
                    <a:pt x="1206" y="1227"/>
                  </a:cubicBezTo>
                  <a:cubicBezTo>
                    <a:pt x="1206" y="1228"/>
                    <a:pt x="1206" y="1228"/>
                    <a:pt x="1206" y="1229"/>
                  </a:cubicBezTo>
                  <a:cubicBezTo>
                    <a:pt x="1200" y="1287"/>
                    <a:pt x="1155" y="1341"/>
                    <a:pt x="1097" y="1361"/>
                  </a:cubicBezTo>
                  <a:cubicBezTo>
                    <a:pt x="1041" y="1381"/>
                    <a:pt x="975" y="1370"/>
                    <a:pt x="924" y="1332"/>
                  </a:cubicBezTo>
                  <a:cubicBezTo>
                    <a:pt x="877" y="1297"/>
                    <a:pt x="844" y="1239"/>
                    <a:pt x="836" y="1176"/>
                  </a:cubicBezTo>
                  <a:cubicBezTo>
                    <a:pt x="835" y="1174"/>
                    <a:pt x="834" y="1173"/>
                    <a:pt x="833" y="1171"/>
                  </a:cubicBezTo>
                  <a:cubicBezTo>
                    <a:pt x="833" y="1170"/>
                    <a:pt x="833" y="1168"/>
                    <a:pt x="833" y="1166"/>
                  </a:cubicBezTo>
                  <a:cubicBezTo>
                    <a:pt x="832" y="1161"/>
                    <a:pt x="827" y="1156"/>
                    <a:pt x="822" y="1157"/>
                  </a:cubicBezTo>
                  <a:cubicBezTo>
                    <a:pt x="816" y="1157"/>
                    <a:pt x="812" y="1162"/>
                    <a:pt x="813" y="1168"/>
                  </a:cubicBezTo>
                  <a:cubicBezTo>
                    <a:pt x="816" y="1202"/>
                    <a:pt x="802" y="1239"/>
                    <a:pt x="777" y="1268"/>
                  </a:cubicBezTo>
                  <a:cubicBezTo>
                    <a:pt x="753" y="1293"/>
                    <a:pt x="720" y="1312"/>
                    <a:pt x="681" y="1322"/>
                  </a:cubicBezTo>
                  <a:cubicBezTo>
                    <a:pt x="621" y="1337"/>
                    <a:pt x="556" y="1328"/>
                    <a:pt x="509" y="1296"/>
                  </a:cubicBezTo>
                  <a:cubicBezTo>
                    <a:pt x="460" y="1263"/>
                    <a:pt x="430" y="1208"/>
                    <a:pt x="431" y="1154"/>
                  </a:cubicBezTo>
                  <a:cubicBezTo>
                    <a:pt x="441" y="1156"/>
                    <a:pt x="452" y="1158"/>
                    <a:pt x="464" y="1158"/>
                  </a:cubicBezTo>
                  <a:cubicBezTo>
                    <a:pt x="464" y="1158"/>
                    <a:pt x="464" y="1158"/>
                    <a:pt x="464" y="1158"/>
                  </a:cubicBezTo>
                  <a:cubicBezTo>
                    <a:pt x="500" y="1157"/>
                    <a:pt x="538" y="1145"/>
                    <a:pt x="573" y="1123"/>
                  </a:cubicBezTo>
                  <a:cubicBezTo>
                    <a:pt x="578" y="1120"/>
                    <a:pt x="580" y="1113"/>
                    <a:pt x="577" y="1109"/>
                  </a:cubicBezTo>
                  <a:cubicBezTo>
                    <a:pt x="574" y="1104"/>
                    <a:pt x="567" y="1102"/>
                    <a:pt x="562" y="1105"/>
                  </a:cubicBezTo>
                  <a:cubicBezTo>
                    <a:pt x="530" y="1126"/>
                    <a:pt x="496" y="1137"/>
                    <a:pt x="464" y="1137"/>
                  </a:cubicBezTo>
                  <a:cubicBezTo>
                    <a:pt x="428" y="1137"/>
                    <a:pt x="394" y="1123"/>
                    <a:pt x="374" y="1098"/>
                  </a:cubicBezTo>
                  <a:cubicBezTo>
                    <a:pt x="352" y="1072"/>
                    <a:pt x="348" y="1034"/>
                    <a:pt x="363" y="1007"/>
                  </a:cubicBezTo>
                  <a:cubicBezTo>
                    <a:pt x="365" y="1002"/>
                    <a:pt x="364" y="995"/>
                    <a:pt x="359" y="993"/>
                  </a:cubicBezTo>
                  <a:cubicBezTo>
                    <a:pt x="354" y="990"/>
                    <a:pt x="348" y="992"/>
                    <a:pt x="345" y="997"/>
                  </a:cubicBezTo>
                  <a:cubicBezTo>
                    <a:pt x="325" y="1031"/>
                    <a:pt x="331" y="1079"/>
                    <a:pt x="358" y="1111"/>
                  </a:cubicBezTo>
                  <a:cubicBezTo>
                    <a:pt x="369" y="1124"/>
                    <a:pt x="383" y="1135"/>
                    <a:pt x="399" y="1143"/>
                  </a:cubicBezTo>
                  <a:cubicBezTo>
                    <a:pt x="378" y="1176"/>
                    <a:pt x="334" y="1187"/>
                    <a:pt x="298" y="1185"/>
                  </a:cubicBezTo>
                  <a:cubicBezTo>
                    <a:pt x="227" y="1182"/>
                    <a:pt x="158" y="1136"/>
                    <a:pt x="127" y="1071"/>
                  </a:cubicBezTo>
                  <a:cubicBezTo>
                    <a:pt x="96" y="1007"/>
                    <a:pt x="103" y="925"/>
                    <a:pt x="145" y="867"/>
                  </a:cubicBezTo>
                  <a:cubicBezTo>
                    <a:pt x="166" y="875"/>
                    <a:pt x="189" y="878"/>
                    <a:pt x="212" y="878"/>
                  </a:cubicBezTo>
                  <a:cubicBezTo>
                    <a:pt x="247" y="878"/>
                    <a:pt x="282" y="870"/>
                    <a:pt x="312" y="852"/>
                  </a:cubicBezTo>
                  <a:cubicBezTo>
                    <a:pt x="317" y="850"/>
                    <a:pt x="319" y="843"/>
                    <a:pt x="316" y="838"/>
                  </a:cubicBezTo>
                  <a:cubicBezTo>
                    <a:pt x="313" y="834"/>
                    <a:pt x="307" y="832"/>
                    <a:pt x="302" y="835"/>
                  </a:cubicBezTo>
                  <a:cubicBezTo>
                    <a:pt x="246" y="867"/>
                    <a:pt x="173" y="866"/>
                    <a:pt x="116" y="832"/>
                  </a:cubicBezTo>
                  <a:cubicBezTo>
                    <a:pt x="61" y="799"/>
                    <a:pt x="24" y="735"/>
                    <a:pt x="23" y="670"/>
                  </a:cubicBezTo>
                  <a:cubicBezTo>
                    <a:pt x="21" y="605"/>
                    <a:pt x="53" y="540"/>
                    <a:pt x="107" y="502"/>
                  </a:cubicBezTo>
                  <a:cubicBezTo>
                    <a:pt x="160" y="463"/>
                    <a:pt x="232" y="451"/>
                    <a:pt x="295" y="472"/>
                  </a:cubicBezTo>
                  <a:cubicBezTo>
                    <a:pt x="300" y="474"/>
                    <a:pt x="306" y="471"/>
                    <a:pt x="307" y="465"/>
                  </a:cubicBezTo>
                  <a:cubicBezTo>
                    <a:pt x="308" y="462"/>
                    <a:pt x="308" y="459"/>
                    <a:pt x="307" y="457"/>
                  </a:cubicBezTo>
                  <a:cubicBezTo>
                    <a:pt x="310" y="453"/>
                    <a:pt x="310" y="448"/>
                    <a:pt x="307" y="444"/>
                  </a:cubicBezTo>
                  <a:cubicBezTo>
                    <a:pt x="272" y="396"/>
                    <a:pt x="263" y="329"/>
                    <a:pt x="283" y="269"/>
                  </a:cubicBezTo>
                  <a:cubicBezTo>
                    <a:pt x="302" y="212"/>
                    <a:pt x="347" y="163"/>
                    <a:pt x="405" y="134"/>
                  </a:cubicBezTo>
                  <a:cubicBezTo>
                    <a:pt x="458" y="107"/>
                    <a:pt x="523" y="97"/>
                    <a:pt x="588" y="106"/>
                  </a:cubicBezTo>
                  <a:cubicBezTo>
                    <a:pt x="631" y="112"/>
                    <a:pt x="668" y="125"/>
                    <a:pt x="696" y="145"/>
                  </a:cubicBezTo>
                  <a:cubicBezTo>
                    <a:pt x="727" y="166"/>
                    <a:pt x="748" y="196"/>
                    <a:pt x="756" y="228"/>
                  </a:cubicBezTo>
                  <a:cubicBezTo>
                    <a:pt x="745" y="232"/>
                    <a:pt x="735" y="237"/>
                    <a:pt x="725" y="244"/>
                  </a:cubicBezTo>
                  <a:cubicBezTo>
                    <a:pt x="686" y="271"/>
                    <a:pt x="661" y="317"/>
                    <a:pt x="661" y="364"/>
                  </a:cubicBezTo>
                  <a:cubicBezTo>
                    <a:pt x="661" y="370"/>
                    <a:pt x="665" y="374"/>
                    <a:pt x="671" y="374"/>
                  </a:cubicBezTo>
                  <a:cubicBezTo>
                    <a:pt x="671" y="374"/>
                    <a:pt x="671" y="374"/>
                    <a:pt x="671" y="374"/>
                  </a:cubicBezTo>
                  <a:cubicBezTo>
                    <a:pt x="677" y="374"/>
                    <a:pt x="681" y="370"/>
                    <a:pt x="682" y="364"/>
                  </a:cubicBezTo>
                  <a:cubicBezTo>
                    <a:pt x="682" y="323"/>
                    <a:pt x="703" y="284"/>
                    <a:pt x="736" y="261"/>
                  </a:cubicBezTo>
                  <a:cubicBezTo>
                    <a:pt x="770" y="238"/>
                    <a:pt x="814" y="233"/>
                    <a:pt x="852" y="248"/>
                  </a:cubicBezTo>
                  <a:cubicBezTo>
                    <a:pt x="890" y="262"/>
                    <a:pt x="920" y="296"/>
                    <a:pt x="929" y="336"/>
                  </a:cubicBezTo>
                  <a:cubicBezTo>
                    <a:pt x="930" y="341"/>
                    <a:pt x="936" y="345"/>
                    <a:pt x="941" y="343"/>
                  </a:cubicBezTo>
                  <a:cubicBezTo>
                    <a:pt x="947" y="342"/>
                    <a:pt x="950" y="336"/>
                    <a:pt x="949" y="331"/>
                  </a:cubicBezTo>
                  <a:cubicBezTo>
                    <a:pt x="938" y="285"/>
                    <a:pt x="904" y="246"/>
                    <a:pt x="860" y="229"/>
                  </a:cubicBezTo>
                  <a:cubicBezTo>
                    <a:pt x="849" y="224"/>
                    <a:pt x="838" y="222"/>
                    <a:pt x="827" y="220"/>
                  </a:cubicBezTo>
                  <a:cubicBezTo>
                    <a:pt x="850" y="161"/>
                    <a:pt x="896" y="108"/>
                    <a:pt x="956" y="74"/>
                  </a:cubicBezTo>
                  <a:cubicBezTo>
                    <a:pt x="1012" y="42"/>
                    <a:pt x="1081" y="24"/>
                    <a:pt x="1156" y="22"/>
                  </a:cubicBezTo>
                  <a:cubicBezTo>
                    <a:pt x="1225" y="21"/>
                    <a:pt x="1288" y="33"/>
                    <a:pt x="1342" y="58"/>
                  </a:cubicBezTo>
                  <a:cubicBezTo>
                    <a:pt x="1402" y="85"/>
                    <a:pt x="1450" y="129"/>
                    <a:pt x="1478" y="182"/>
                  </a:cubicBezTo>
                  <a:cubicBezTo>
                    <a:pt x="1507" y="238"/>
                    <a:pt x="1512" y="303"/>
                    <a:pt x="1493" y="357"/>
                  </a:cubicBezTo>
                  <a:cubicBezTo>
                    <a:pt x="1491" y="358"/>
                    <a:pt x="1489" y="360"/>
                    <a:pt x="1487" y="361"/>
                  </a:cubicBezTo>
                  <a:cubicBezTo>
                    <a:pt x="1427" y="330"/>
                    <a:pt x="1349" y="342"/>
                    <a:pt x="1301" y="389"/>
                  </a:cubicBezTo>
                  <a:cubicBezTo>
                    <a:pt x="1297" y="393"/>
                    <a:pt x="1297" y="399"/>
                    <a:pt x="1301" y="404"/>
                  </a:cubicBezTo>
                  <a:cubicBezTo>
                    <a:pt x="1305" y="408"/>
                    <a:pt x="1312" y="408"/>
                    <a:pt x="1316" y="404"/>
                  </a:cubicBezTo>
                  <a:cubicBezTo>
                    <a:pt x="1358" y="363"/>
                    <a:pt x="1428" y="352"/>
                    <a:pt x="1480" y="380"/>
                  </a:cubicBezTo>
                  <a:cubicBezTo>
                    <a:pt x="1531" y="407"/>
                    <a:pt x="1562" y="471"/>
                    <a:pt x="1551" y="529"/>
                  </a:cubicBezTo>
                  <a:cubicBezTo>
                    <a:pt x="1550" y="535"/>
                    <a:pt x="1554" y="540"/>
                    <a:pt x="1560" y="541"/>
                  </a:cubicBezTo>
                  <a:cubicBezTo>
                    <a:pt x="1560" y="541"/>
                    <a:pt x="1561" y="541"/>
                    <a:pt x="1562" y="541"/>
                  </a:cubicBezTo>
                  <a:cubicBezTo>
                    <a:pt x="1566" y="541"/>
                    <a:pt x="1571" y="538"/>
                    <a:pt x="1572" y="533"/>
                  </a:cubicBezTo>
                  <a:cubicBezTo>
                    <a:pt x="1583" y="473"/>
                    <a:pt x="1556" y="409"/>
                    <a:pt x="1507" y="373"/>
                  </a:cubicBezTo>
                  <a:cubicBezTo>
                    <a:pt x="1508" y="373"/>
                    <a:pt x="1509" y="372"/>
                    <a:pt x="1509" y="371"/>
                  </a:cubicBezTo>
                  <a:cubicBezTo>
                    <a:pt x="1568" y="335"/>
                    <a:pt x="1638" y="322"/>
                    <a:pt x="1702" y="334"/>
                  </a:cubicBezTo>
                  <a:cubicBezTo>
                    <a:pt x="1772" y="348"/>
                    <a:pt x="1836" y="394"/>
                    <a:pt x="1867" y="455"/>
                  </a:cubicBezTo>
                  <a:cubicBezTo>
                    <a:pt x="1899" y="520"/>
                    <a:pt x="1896" y="599"/>
                    <a:pt x="1859" y="656"/>
                  </a:cubicBezTo>
                  <a:cubicBezTo>
                    <a:pt x="1858" y="658"/>
                    <a:pt x="1857" y="659"/>
                    <a:pt x="1857" y="660"/>
                  </a:cubicBezTo>
                  <a:cubicBezTo>
                    <a:pt x="1800" y="646"/>
                    <a:pt x="1738" y="650"/>
                    <a:pt x="1683" y="674"/>
                  </a:cubicBezTo>
                  <a:cubicBezTo>
                    <a:pt x="1678" y="676"/>
                    <a:pt x="1676" y="682"/>
                    <a:pt x="1678" y="687"/>
                  </a:cubicBezTo>
                  <a:cubicBezTo>
                    <a:pt x="1680" y="693"/>
                    <a:pt x="1686" y="695"/>
                    <a:pt x="1691" y="693"/>
                  </a:cubicBezTo>
                  <a:cubicBezTo>
                    <a:pt x="1772" y="658"/>
                    <a:pt x="1873" y="670"/>
                    <a:pt x="1942" y="723"/>
                  </a:cubicBezTo>
                  <a:cubicBezTo>
                    <a:pt x="2012" y="776"/>
                    <a:pt x="2051" y="870"/>
                    <a:pt x="2039" y="956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9">
              <a:extLst>
                <a:ext uri="{FF2B5EF4-FFF2-40B4-BE49-F238E27FC236}">
                  <a16:creationId xmlns:a16="http://schemas.microsoft.com/office/drawing/2014/main" id="{142D5C53-227A-619D-ACF2-1E02D77D7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621" y="2638654"/>
              <a:ext cx="748324" cy="546165"/>
            </a:xfrm>
            <a:custGeom>
              <a:avLst/>
              <a:gdLst>
                <a:gd name="T0" fmla="*/ 223 w 282"/>
                <a:gd name="T1" fmla="*/ 69 h 206"/>
                <a:gd name="T2" fmla="*/ 242 w 282"/>
                <a:gd name="T3" fmla="*/ 192 h 206"/>
                <a:gd name="T4" fmla="*/ 247 w 282"/>
                <a:gd name="T5" fmla="*/ 205 h 206"/>
                <a:gd name="T6" fmla="*/ 252 w 282"/>
                <a:gd name="T7" fmla="*/ 206 h 206"/>
                <a:gd name="T8" fmla="*/ 261 w 282"/>
                <a:gd name="T9" fmla="*/ 200 h 206"/>
                <a:gd name="T10" fmla="*/ 238 w 282"/>
                <a:gd name="T11" fmla="*/ 55 h 206"/>
                <a:gd name="T12" fmla="*/ 98 w 282"/>
                <a:gd name="T13" fmla="*/ 15 h 206"/>
                <a:gd name="T14" fmla="*/ 1 w 282"/>
                <a:gd name="T15" fmla="*/ 125 h 206"/>
                <a:gd name="T16" fmla="*/ 10 w 282"/>
                <a:gd name="T17" fmla="*/ 137 h 206"/>
                <a:gd name="T18" fmla="*/ 22 w 282"/>
                <a:gd name="T19" fmla="*/ 128 h 206"/>
                <a:gd name="T20" fmla="*/ 103 w 282"/>
                <a:gd name="T21" fmla="*/ 35 h 206"/>
                <a:gd name="T22" fmla="*/ 223 w 282"/>
                <a:gd name="T23" fmla="*/ 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2" h="206">
                  <a:moveTo>
                    <a:pt x="223" y="69"/>
                  </a:moveTo>
                  <a:cubicBezTo>
                    <a:pt x="251" y="101"/>
                    <a:pt x="259" y="152"/>
                    <a:pt x="242" y="192"/>
                  </a:cubicBezTo>
                  <a:cubicBezTo>
                    <a:pt x="240" y="197"/>
                    <a:pt x="242" y="203"/>
                    <a:pt x="247" y="205"/>
                  </a:cubicBezTo>
                  <a:cubicBezTo>
                    <a:pt x="249" y="206"/>
                    <a:pt x="250" y="206"/>
                    <a:pt x="252" y="206"/>
                  </a:cubicBezTo>
                  <a:cubicBezTo>
                    <a:pt x="256" y="206"/>
                    <a:pt x="259" y="204"/>
                    <a:pt x="261" y="200"/>
                  </a:cubicBezTo>
                  <a:cubicBezTo>
                    <a:pt x="282" y="152"/>
                    <a:pt x="272" y="94"/>
                    <a:pt x="238" y="55"/>
                  </a:cubicBezTo>
                  <a:cubicBezTo>
                    <a:pt x="204" y="17"/>
                    <a:pt x="147" y="0"/>
                    <a:pt x="98" y="15"/>
                  </a:cubicBezTo>
                  <a:cubicBezTo>
                    <a:pt x="48" y="30"/>
                    <a:pt x="9" y="74"/>
                    <a:pt x="1" y="125"/>
                  </a:cubicBezTo>
                  <a:cubicBezTo>
                    <a:pt x="0" y="131"/>
                    <a:pt x="4" y="136"/>
                    <a:pt x="10" y="137"/>
                  </a:cubicBezTo>
                  <a:cubicBezTo>
                    <a:pt x="16" y="138"/>
                    <a:pt x="21" y="134"/>
                    <a:pt x="22" y="128"/>
                  </a:cubicBezTo>
                  <a:cubicBezTo>
                    <a:pt x="28" y="85"/>
                    <a:pt x="62" y="47"/>
                    <a:pt x="103" y="35"/>
                  </a:cubicBezTo>
                  <a:cubicBezTo>
                    <a:pt x="145" y="23"/>
                    <a:pt x="194" y="37"/>
                    <a:pt x="223" y="6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0">
              <a:extLst>
                <a:ext uri="{FF2B5EF4-FFF2-40B4-BE49-F238E27FC236}">
                  <a16:creationId xmlns:a16="http://schemas.microsoft.com/office/drawing/2014/main" id="{0BD41375-3199-1BF0-B793-3E0041908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0852" y="3290924"/>
              <a:ext cx="597542" cy="940431"/>
            </a:xfrm>
            <a:custGeom>
              <a:avLst/>
              <a:gdLst>
                <a:gd name="T0" fmla="*/ 10 w 225"/>
                <a:gd name="T1" fmla="*/ 8 h 354"/>
                <a:gd name="T2" fmla="*/ 1 w 225"/>
                <a:gd name="T3" fmla="*/ 20 h 354"/>
                <a:gd name="T4" fmla="*/ 12 w 225"/>
                <a:gd name="T5" fmla="*/ 29 h 354"/>
                <a:gd name="T6" fmla="*/ 164 w 225"/>
                <a:gd name="T7" fmla="*/ 94 h 354"/>
                <a:gd name="T8" fmla="*/ 176 w 225"/>
                <a:gd name="T9" fmla="*/ 257 h 354"/>
                <a:gd name="T10" fmla="*/ 33 w 225"/>
                <a:gd name="T11" fmla="*/ 332 h 354"/>
                <a:gd name="T12" fmla="*/ 21 w 225"/>
                <a:gd name="T13" fmla="*/ 342 h 354"/>
                <a:gd name="T14" fmla="*/ 30 w 225"/>
                <a:gd name="T15" fmla="*/ 353 h 354"/>
                <a:gd name="T16" fmla="*/ 47 w 225"/>
                <a:gd name="T17" fmla="*/ 354 h 354"/>
                <a:gd name="T18" fmla="*/ 194 w 225"/>
                <a:gd name="T19" fmla="*/ 266 h 354"/>
                <a:gd name="T20" fmla="*/ 180 w 225"/>
                <a:gd name="T21" fmla="*/ 82 h 354"/>
                <a:gd name="T22" fmla="*/ 10 w 225"/>
                <a:gd name="T23" fmla="*/ 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" h="354">
                  <a:moveTo>
                    <a:pt x="10" y="8"/>
                  </a:moveTo>
                  <a:cubicBezTo>
                    <a:pt x="4" y="9"/>
                    <a:pt x="0" y="14"/>
                    <a:pt x="1" y="20"/>
                  </a:cubicBezTo>
                  <a:cubicBezTo>
                    <a:pt x="2" y="25"/>
                    <a:pt x="7" y="29"/>
                    <a:pt x="12" y="29"/>
                  </a:cubicBezTo>
                  <a:cubicBezTo>
                    <a:pt x="70" y="22"/>
                    <a:pt x="130" y="48"/>
                    <a:pt x="164" y="94"/>
                  </a:cubicBezTo>
                  <a:cubicBezTo>
                    <a:pt x="198" y="141"/>
                    <a:pt x="203" y="206"/>
                    <a:pt x="176" y="257"/>
                  </a:cubicBezTo>
                  <a:cubicBezTo>
                    <a:pt x="148" y="308"/>
                    <a:pt x="89" y="339"/>
                    <a:pt x="33" y="332"/>
                  </a:cubicBezTo>
                  <a:cubicBezTo>
                    <a:pt x="27" y="332"/>
                    <a:pt x="22" y="336"/>
                    <a:pt x="21" y="342"/>
                  </a:cubicBezTo>
                  <a:cubicBezTo>
                    <a:pt x="21" y="347"/>
                    <a:pt x="25" y="352"/>
                    <a:pt x="30" y="353"/>
                  </a:cubicBezTo>
                  <a:cubicBezTo>
                    <a:pt x="36" y="354"/>
                    <a:pt x="42" y="354"/>
                    <a:pt x="47" y="354"/>
                  </a:cubicBezTo>
                  <a:cubicBezTo>
                    <a:pt x="106" y="354"/>
                    <a:pt x="165" y="320"/>
                    <a:pt x="194" y="266"/>
                  </a:cubicBezTo>
                  <a:cubicBezTo>
                    <a:pt x="225" y="209"/>
                    <a:pt x="219" y="135"/>
                    <a:pt x="180" y="82"/>
                  </a:cubicBezTo>
                  <a:cubicBezTo>
                    <a:pt x="142" y="29"/>
                    <a:pt x="75" y="0"/>
                    <a:pt x="10" y="8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1">
              <a:extLst>
                <a:ext uri="{FF2B5EF4-FFF2-40B4-BE49-F238E27FC236}">
                  <a16:creationId xmlns:a16="http://schemas.microsoft.com/office/drawing/2014/main" id="{26722AD6-E509-9BA2-5E43-2184923AA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2550" y="2988244"/>
              <a:ext cx="921444" cy="1015263"/>
            </a:xfrm>
            <a:custGeom>
              <a:avLst/>
              <a:gdLst>
                <a:gd name="T0" fmla="*/ 343 w 347"/>
                <a:gd name="T1" fmla="*/ 319 h 382"/>
                <a:gd name="T2" fmla="*/ 328 w 347"/>
                <a:gd name="T3" fmla="*/ 319 h 382"/>
                <a:gd name="T4" fmla="*/ 206 w 347"/>
                <a:gd name="T5" fmla="*/ 360 h 382"/>
                <a:gd name="T6" fmla="*/ 99 w 347"/>
                <a:gd name="T7" fmla="*/ 286 h 382"/>
                <a:gd name="T8" fmla="*/ 91 w 347"/>
                <a:gd name="T9" fmla="*/ 166 h 382"/>
                <a:gd name="T10" fmla="*/ 160 w 347"/>
                <a:gd name="T11" fmla="*/ 182 h 382"/>
                <a:gd name="T12" fmla="*/ 198 w 347"/>
                <a:gd name="T13" fmla="*/ 178 h 382"/>
                <a:gd name="T14" fmla="*/ 284 w 347"/>
                <a:gd name="T15" fmla="*/ 78 h 382"/>
                <a:gd name="T16" fmla="*/ 273 w 347"/>
                <a:gd name="T17" fmla="*/ 69 h 382"/>
                <a:gd name="T18" fmla="*/ 263 w 347"/>
                <a:gd name="T19" fmla="*/ 79 h 382"/>
                <a:gd name="T20" fmla="*/ 193 w 347"/>
                <a:gd name="T21" fmla="*/ 158 h 382"/>
                <a:gd name="T22" fmla="*/ 71 w 347"/>
                <a:gd name="T23" fmla="*/ 129 h 382"/>
                <a:gd name="T24" fmla="*/ 27 w 347"/>
                <a:gd name="T25" fmla="*/ 12 h 382"/>
                <a:gd name="T26" fmla="*/ 18 w 347"/>
                <a:gd name="T27" fmla="*/ 1 h 382"/>
                <a:gd name="T28" fmla="*/ 6 w 347"/>
                <a:gd name="T29" fmla="*/ 10 h 382"/>
                <a:gd name="T30" fmla="*/ 58 w 347"/>
                <a:gd name="T31" fmla="*/ 144 h 382"/>
                <a:gd name="T32" fmla="*/ 73 w 347"/>
                <a:gd name="T33" fmla="*/ 156 h 382"/>
                <a:gd name="T34" fmla="*/ 72 w 347"/>
                <a:gd name="T35" fmla="*/ 275 h 382"/>
                <a:gd name="T36" fmla="*/ 83 w 347"/>
                <a:gd name="T37" fmla="*/ 298 h 382"/>
                <a:gd name="T38" fmla="*/ 203 w 347"/>
                <a:gd name="T39" fmla="*/ 380 h 382"/>
                <a:gd name="T40" fmla="*/ 225 w 347"/>
                <a:gd name="T41" fmla="*/ 382 h 382"/>
                <a:gd name="T42" fmla="*/ 343 w 347"/>
                <a:gd name="T43" fmla="*/ 333 h 382"/>
                <a:gd name="T44" fmla="*/ 343 w 347"/>
                <a:gd name="T45" fmla="*/ 31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7" h="382">
                  <a:moveTo>
                    <a:pt x="343" y="319"/>
                  </a:moveTo>
                  <a:cubicBezTo>
                    <a:pt x="339" y="315"/>
                    <a:pt x="332" y="315"/>
                    <a:pt x="328" y="319"/>
                  </a:cubicBezTo>
                  <a:cubicBezTo>
                    <a:pt x="297" y="350"/>
                    <a:pt x="250" y="366"/>
                    <a:pt x="206" y="360"/>
                  </a:cubicBezTo>
                  <a:cubicBezTo>
                    <a:pt x="161" y="354"/>
                    <a:pt x="121" y="325"/>
                    <a:pt x="99" y="286"/>
                  </a:cubicBezTo>
                  <a:cubicBezTo>
                    <a:pt x="80" y="250"/>
                    <a:pt x="77" y="205"/>
                    <a:pt x="91" y="166"/>
                  </a:cubicBezTo>
                  <a:cubicBezTo>
                    <a:pt x="113" y="177"/>
                    <a:pt x="137" y="182"/>
                    <a:pt x="160" y="182"/>
                  </a:cubicBezTo>
                  <a:cubicBezTo>
                    <a:pt x="173" y="182"/>
                    <a:pt x="185" y="181"/>
                    <a:pt x="198" y="178"/>
                  </a:cubicBezTo>
                  <a:cubicBezTo>
                    <a:pt x="241" y="167"/>
                    <a:pt x="286" y="128"/>
                    <a:pt x="284" y="78"/>
                  </a:cubicBezTo>
                  <a:cubicBezTo>
                    <a:pt x="284" y="73"/>
                    <a:pt x="279" y="68"/>
                    <a:pt x="273" y="69"/>
                  </a:cubicBezTo>
                  <a:cubicBezTo>
                    <a:pt x="268" y="69"/>
                    <a:pt x="263" y="73"/>
                    <a:pt x="263" y="79"/>
                  </a:cubicBezTo>
                  <a:cubicBezTo>
                    <a:pt x="265" y="118"/>
                    <a:pt x="228" y="149"/>
                    <a:pt x="193" y="158"/>
                  </a:cubicBezTo>
                  <a:cubicBezTo>
                    <a:pt x="151" y="169"/>
                    <a:pt x="104" y="157"/>
                    <a:pt x="71" y="129"/>
                  </a:cubicBezTo>
                  <a:cubicBezTo>
                    <a:pt x="39" y="100"/>
                    <a:pt x="21" y="55"/>
                    <a:pt x="27" y="12"/>
                  </a:cubicBezTo>
                  <a:cubicBezTo>
                    <a:pt x="27" y="7"/>
                    <a:pt x="23" y="2"/>
                    <a:pt x="18" y="1"/>
                  </a:cubicBezTo>
                  <a:cubicBezTo>
                    <a:pt x="12" y="0"/>
                    <a:pt x="7" y="4"/>
                    <a:pt x="6" y="10"/>
                  </a:cubicBezTo>
                  <a:cubicBezTo>
                    <a:pt x="0" y="60"/>
                    <a:pt x="20" y="111"/>
                    <a:pt x="58" y="144"/>
                  </a:cubicBezTo>
                  <a:cubicBezTo>
                    <a:pt x="63" y="148"/>
                    <a:pt x="68" y="152"/>
                    <a:pt x="73" y="156"/>
                  </a:cubicBezTo>
                  <a:cubicBezTo>
                    <a:pt x="58" y="194"/>
                    <a:pt x="58" y="237"/>
                    <a:pt x="72" y="275"/>
                  </a:cubicBezTo>
                  <a:cubicBezTo>
                    <a:pt x="83" y="298"/>
                    <a:pt x="83" y="298"/>
                    <a:pt x="83" y="298"/>
                  </a:cubicBezTo>
                  <a:cubicBezTo>
                    <a:pt x="107" y="342"/>
                    <a:pt x="153" y="373"/>
                    <a:pt x="203" y="380"/>
                  </a:cubicBezTo>
                  <a:cubicBezTo>
                    <a:pt x="210" y="381"/>
                    <a:pt x="218" y="382"/>
                    <a:pt x="225" y="382"/>
                  </a:cubicBezTo>
                  <a:cubicBezTo>
                    <a:pt x="269" y="382"/>
                    <a:pt x="312" y="364"/>
                    <a:pt x="343" y="333"/>
                  </a:cubicBezTo>
                  <a:cubicBezTo>
                    <a:pt x="347" y="329"/>
                    <a:pt x="347" y="323"/>
                    <a:pt x="343" y="31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2">
              <a:extLst>
                <a:ext uri="{FF2B5EF4-FFF2-40B4-BE49-F238E27FC236}">
                  <a16:creationId xmlns:a16="http://schemas.microsoft.com/office/drawing/2014/main" id="{22728047-6B9A-98E0-4565-B24D49944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171" y="3739919"/>
              <a:ext cx="597542" cy="265823"/>
            </a:xfrm>
            <a:custGeom>
              <a:avLst/>
              <a:gdLst>
                <a:gd name="T0" fmla="*/ 224 w 225"/>
                <a:gd name="T1" fmla="*/ 62 h 100"/>
                <a:gd name="T2" fmla="*/ 209 w 225"/>
                <a:gd name="T3" fmla="*/ 55 h 100"/>
                <a:gd name="T4" fmla="*/ 137 w 225"/>
                <a:gd name="T5" fmla="*/ 78 h 100"/>
                <a:gd name="T6" fmla="*/ 50 w 225"/>
                <a:gd name="T7" fmla="*/ 51 h 100"/>
                <a:gd name="T8" fmla="*/ 21 w 225"/>
                <a:gd name="T9" fmla="*/ 9 h 100"/>
                <a:gd name="T10" fmla="*/ 10 w 225"/>
                <a:gd name="T11" fmla="*/ 0 h 100"/>
                <a:gd name="T12" fmla="*/ 1 w 225"/>
                <a:gd name="T13" fmla="*/ 12 h 100"/>
                <a:gd name="T14" fmla="*/ 37 w 225"/>
                <a:gd name="T15" fmla="*/ 67 h 100"/>
                <a:gd name="T16" fmla="*/ 57 w 225"/>
                <a:gd name="T17" fmla="*/ 80 h 100"/>
                <a:gd name="T18" fmla="*/ 138 w 225"/>
                <a:gd name="T19" fmla="*/ 99 h 100"/>
                <a:gd name="T20" fmla="*/ 220 w 225"/>
                <a:gd name="T21" fmla="*/ 72 h 100"/>
                <a:gd name="T22" fmla="*/ 224 w 225"/>
                <a:gd name="T23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" h="100">
                  <a:moveTo>
                    <a:pt x="224" y="62"/>
                  </a:moveTo>
                  <a:cubicBezTo>
                    <a:pt x="224" y="55"/>
                    <a:pt x="215" y="50"/>
                    <a:pt x="209" y="55"/>
                  </a:cubicBezTo>
                  <a:cubicBezTo>
                    <a:pt x="188" y="69"/>
                    <a:pt x="162" y="77"/>
                    <a:pt x="137" y="78"/>
                  </a:cubicBezTo>
                  <a:cubicBezTo>
                    <a:pt x="106" y="79"/>
                    <a:pt x="74" y="69"/>
                    <a:pt x="50" y="51"/>
                  </a:cubicBezTo>
                  <a:cubicBezTo>
                    <a:pt x="38" y="42"/>
                    <a:pt x="23" y="28"/>
                    <a:pt x="21" y="9"/>
                  </a:cubicBezTo>
                  <a:cubicBezTo>
                    <a:pt x="21" y="4"/>
                    <a:pt x="15" y="0"/>
                    <a:pt x="10" y="0"/>
                  </a:cubicBezTo>
                  <a:cubicBezTo>
                    <a:pt x="4" y="1"/>
                    <a:pt x="0" y="6"/>
                    <a:pt x="1" y="12"/>
                  </a:cubicBezTo>
                  <a:cubicBezTo>
                    <a:pt x="4" y="37"/>
                    <a:pt x="22" y="56"/>
                    <a:pt x="37" y="67"/>
                  </a:cubicBezTo>
                  <a:cubicBezTo>
                    <a:pt x="44" y="72"/>
                    <a:pt x="50" y="76"/>
                    <a:pt x="57" y="80"/>
                  </a:cubicBezTo>
                  <a:cubicBezTo>
                    <a:pt x="82" y="93"/>
                    <a:pt x="110" y="100"/>
                    <a:pt x="138" y="99"/>
                  </a:cubicBezTo>
                  <a:cubicBezTo>
                    <a:pt x="167" y="97"/>
                    <a:pt x="196" y="88"/>
                    <a:pt x="220" y="72"/>
                  </a:cubicBezTo>
                  <a:cubicBezTo>
                    <a:pt x="223" y="70"/>
                    <a:pt x="225" y="66"/>
                    <a:pt x="224" y="62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3">
              <a:extLst>
                <a:ext uri="{FF2B5EF4-FFF2-40B4-BE49-F238E27FC236}">
                  <a16:creationId xmlns:a16="http://schemas.microsoft.com/office/drawing/2014/main" id="{3CAA1BE8-4E98-3A30-3F80-AE246DD61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391" y="2309168"/>
              <a:ext cx="849962" cy="594192"/>
            </a:xfrm>
            <a:custGeom>
              <a:avLst/>
              <a:gdLst>
                <a:gd name="T0" fmla="*/ 6 w 320"/>
                <a:gd name="T1" fmla="*/ 106 h 224"/>
                <a:gd name="T2" fmla="*/ 20 w 320"/>
                <a:gd name="T3" fmla="*/ 103 h 224"/>
                <a:gd name="T4" fmla="*/ 197 w 320"/>
                <a:gd name="T5" fmla="*/ 49 h 224"/>
                <a:gd name="T6" fmla="*/ 284 w 320"/>
                <a:gd name="T7" fmla="*/ 212 h 224"/>
                <a:gd name="T8" fmla="*/ 292 w 320"/>
                <a:gd name="T9" fmla="*/ 224 h 224"/>
                <a:gd name="T10" fmla="*/ 294 w 320"/>
                <a:gd name="T11" fmla="*/ 224 h 224"/>
                <a:gd name="T12" fmla="*/ 304 w 320"/>
                <a:gd name="T13" fmla="*/ 216 h 224"/>
                <a:gd name="T14" fmla="*/ 205 w 320"/>
                <a:gd name="T15" fmla="*/ 30 h 224"/>
                <a:gd name="T16" fmla="*/ 3 w 320"/>
                <a:gd name="T17" fmla="*/ 92 h 224"/>
                <a:gd name="T18" fmla="*/ 6 w 320"/>
                <a:gd name="T19" fmla="*/ 10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0" h="224">
                  <a:moveTo>
                    <a:pt x="6" y="106"/>
                  </a:moveTo>
                  <a:cubicBezTo>
                    <a:pt x="11" y="109"/>
                    <a:pt x="17" y="108"/>
                    <a:pt x="20" y="103"/>
                  </a:cubicBezTo>
                  <a:cubicBezTo>
                    <a:pt x="57" y="48"/>
                    <a:pt x="136" y="23"/>
                    <a:pt x="197" y="49"/>
                  </a:cubicBezTo>
                  <a:cubicBezTo>
                    <a:pt x="258" y="74"/>
                    <a:pt x="297" y="147"/>
                    <a:pt x="284" y="212"/>
                  </a:cubicBezTo>
                  <a:cubicBezTo>
                    <a:pt x="283" y="218"/>
                    <a:pt x="287" y="223"/>
                    <a:pt x="292" y="224"/>
                  </a:cubicBezTo>
                  <a:cubicBezTo>
                    <a:pt x="293" y="224"/>
                    <a:pt x="294" y="224"/>
                    <a:pt x="294" y="224"/>
                  </a:cubicBezTo>
                  <a:cubicBezTo>
                    <a:pt x="299" y="224"/>
                    <a:pt x="303" y="221"/>
                    <a:pt x="304" y="216"/>
                  </a:cubicBezTo>
                  <a:cubicBezTo>
                    <a:pt x="320" y="141"/>
                    <a:pt x="276" y="59"/>
                    <a:pt x="205" y="30"/>
                  </a:cubicBezTo>
                  <a:cubicBezTo>
                    <a:pt x="134" y="0"/>
                    <a:pt x="45" y="27"/>
                    <a:pt x="3" y="92"/>
                  </a:cubicBezTo>
                  <a:cubicBezTo>
                    <a:pt x="0" y="96"/>
                    <a:pt x="1" y="103"/>
                    <a:pt x="6" y="106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C55FA85-8114-CE91-AD57-5FFE14ED4605}"/>
              </a:ext>
            </a:extLst>
          </p:cNvPr>
          <p:cNvGrpSpPr/>
          <p:nvPr/>
        </p:nvGrpSpPr>
        <p:grpSpPr>
          <a:xfrm>
            <a:off x="4529865" y="3127716"/>
            <a:ext cx="728101" cy="867627"/>
            <a:chOff x="6771228" y="1523813"/>
            <a:chExt cx="3919274" cy="4670325"/>
          </a:xfrm>
        </p:grpSpPr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id="{F5000FE4-BFCA-26AE-83FD-0933A17BE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255" y="1677045"/>
              <a:ext cx="2535874" cy="2132293"/>
            </a:xfrm>
            <a:custGeom>
              <a:avLst/>
              <a:gdLst>
                <a:gd name="T0" fmla="*/ 564 w 896"/>
                <a:gd name="T1" fmla="*/ 41 h 754"/>
                <a:gd name="T2" fmla="*/ 892 w 896"/>
                <a:gd name="T3" fmla="*/ 493 h 754"/>
                <a:gd name="T4" fmla="*/ 859 w 896"/>
                <a:gd name="T5" fmla="*/ 665 h 754"/>
                <a:gd name="T6" fmla="*/ 713 w 896"/>
                <a:gd name="T7" fmla="*/ 749 h 754"/>
                <a:gd name="T8" fmla="*/ 590 w 896"/>
                <a:gd name="T9" fmla="*/ 688 h 754"/>
                <a:gd name="T10" fmla="*/ 151 w 896"/>
                <a:gd name="T11" fmla="*/ 364 h 754"/>
                <a:gd name="T12" fmla="*/ 47 w 896"/>
                <a:gd name="T13" fmla="*/ 268 h 754"/>
                <a:gd name="T14" fmla="*/ 21 w 896"/>
                <a:gd name="T15" fmla="*/ 137 h 754"/>
                <a:gd name="T16" fmla="*/ 127 w 896"/>
                <a:gd name="T17" fmla="*/ 62 h 754"/>
                <a:gd name="T18" fmla="*/ 405 w 896"/>
                <a:gd name="T19" fmla="*/ 6 h 754"/>
                <a:gd name="T20" fmla="*/ 564 w 896"/>
                <a:gd name="T21" fmla="*/ 41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6" h="754">
                  <a:moveTo>
                    <a:pt x="564" y="41"/>
                  </a:moveTo>
                  <a:cubicBezTo>
                    <a:pt x="746" y="115"/>
                    <a:pt x="878" y="297"/>
                    <a:pt x="892" y="493"/>
                  </a:cubicBezTo>
                  <a:cubicBezTo>
                    <a:pt x="896" y="552"/>
                    <a:pt x="889" y="614"/>
                    <a:pt x="859" y="665"/>
                  </a:cubicBezTo>
                  <a:cubicBezTo>
                    <a:pt x="829" y="716"/>
                    <a:pt x="772" y="754"/>
                    <a:pt x="713" y="749"/>
                  </a:cubicBezTo>
                  <a:cubicBezTo>
                    <a:pt x="667" y="744"/>
                    <a:pt x="627" y="716"/>
                    <a:pt x="590" y="688"/>
                  </a:cubicBezTo>
                  <a:cubicBezTo>
                    <a:pt x="444" y="580"/>
                    <a:pt x="297" y="472"/>
                    <a:pt x="151" y="364"/>
                  </a:cubicBezTo>
                  <a:cubicBezTo>
                    <a:pt x="113" y="336"/>
                    <a:pt x="74" y="307"/>
                    <a:pt x="47" y="268"/>
                  </a:cubicBezTo>
                  <a:cubicBezTo>
                    <a:pt x="24" y="236"/>
                    <a:pt x="0" y="176"/>
                    <a:pt x="21" y="137"/>
                  </a:cubicBezTo>
                  <a:cubicBezTo>
                    <a:pt x="38" y="104"/>
                    <a:pt x="95" y="78"/>
                    <a:pt x="127" y="62"/>
                  </a:cubicBezTo>
                  <a:cubicBezTo>
                    <a:pt x="213" y="20"/>
                    <a:pt x="310" y="0"/>
                    <a:pt x="405" y="6"/>
                  </a:cubicBezTo>
                  <a:cubicBezTo>
                    <a:pt x="459" y="9"/>
                    <a:pt x="513" y="21"/>
                    <a:pt x="564" y="41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id="{F9BF9B36-5921-A244-CCAD-C3DC4CBC4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228" y="1523813"/>
              <a:ext cx="3919274" cy="4240845"/>
            </a:xfrm>
            <a:custGeom>
              <a:avLst/>
              <a:gdLst>
                <a:gd name="T0" fmla="*/ 439 w 1385"/>
                <a:gd name="T1" fmla="*/ 1499 h 1499"/>
                <a:gd name="T2" fmla="*/ 330 w 1385"/>
                <a:gd name="T3" fmla="*/ 1214 h 1499"/>
                <a:gd name="T4" fmla="*/ 200 w 1385"/>
                <a:gd name="T5" fmla="*/ 1167 h 1499"/>
                <a:gd name="T6" fmla="*/ 94 w 1385"/>
                <a:gd name="T7" fmla="*/ 1135 h 1499"/>
                <a:gd name="T8" fmla="*/ 37 w 1385"/>
                <a:gd name="T9" fmla="*/ 948 h 1499"/>
                <a:gd name="T10" fmla="*/ 39 w 1385"/>
                <a:gd name="T11" fmla="*/ 900 h 1499"/>
                <a:gd name="T12" fmla="*/ 24 w 1385"/>
                <a:gd name="T13" fmla="*/ 880 h 1499"/>
                <a:gd name="T14" fmla="*/ 39 w 1385"/>
                <a:gd name="T15" fmla="*/ 822 h 1499"/>
                <a:gd name="T16" fmla="*/ 31 w 1385"/>
                <a:gd name="T17" fmla="*/ 771 h 1499"/>
                <a:gd name="T18" fmla="*/ 66 w 1385"/>
                <a:gd name="T19" fmla="*/ 713 h 1499"/>
                <a:gd name="T20" fmla="*/ 8 w 1385"/>
                <a:gd name="T21" fmla="*/ 609 h 1499"/>
                <a:gd name="T22" fmla="*/ 83 w 1385"/>
                <a:gd name="T23" fmla="*/ 544 h 1499"/>
                <a:gd name="T24" fmla="*/ 208 w 1385"/>
                <a:gd name="T25" fmla="*/ 394 h 1499"/>
                <a:gd name="T26" fmla="*/ 327 w 1385"/>
                <a:gd name="T27" fmla="*/ 198 h 1499"/>
                <a:gd name="T28" fmla="*/ 812 w 1385"/>
                <a:gd name="T29" fmla="*/ 4 h 1499"/>
                <a:gd name="T30" fmla="*/ 1315 w 1385"/>
                <a:gd name="T31" fmla="*/ 304 h 1499"/>
                <a:gd name="T32" fmla="*/ 1337 w 1385"/>
                <a:gd name="T33" fmla="*/ 784 h 1499"/>
                <a:gd name="T34" fmla="*/ 1061 w 1385"/>
                <a:gd name="T35" fmla="*/ 1115 h 1499"/>
                <a:gd name="T36" fmla="*/ 1001 w 1385"/>
                <a:gd name="T37" fmla="*/ 1467 h 1499"/>
                <a:gd name="T38" fmla="*/ 1181 w 1385"/>
                <a:gd name="T39" fmla="*/ 972 h 1499"/>
                <a:gd name="T40" fmla="*/ 1365 w 1385"/>
                <a:gd name="T41" fmla="*/ 542 h 1499"/>
                <a:gd name="T42" fmla="*/ 1143 w 1385"/>
                <a:gd name="T43" fmla="*/ 131 h 1499"/>
                <a:gd name="T44" fmla="*/ 486 w 1385"/>
                <a:gd name="T45" fmla="*/ 91 h 1499"/>
                <a:gd name="T46" fmla="*/ 238 w 1385"/>
                <a:gd name="T47" fmla="*/ 364 h 1499"/>
                <a:gd name="T48" fmla="*/ 182 w 1385"/>
                <a:gd name="T49" fmla="*/ 484 h 1499"/>
                <a:gd name="T50" fmla="*/ 57 w 1385"/>
                <a:gd name="T51" fmla="*/ 581 h 1499"/>
                <a:gd name="T52" fmla="*/ 34 w 1385"/>
                <a:gd name="T53" fmla="*/ 664 h 1499"/>
                <a:gd name="T54" fmla="*/ 81 w 1385"/>
                <a:gd name="T55" fmla="*/ 705 h 1499"/>
                <a:gd name="T56" fmla="*/ 42 w 1385"/>
                <a:gd name="T57" fmla="*/ 784 h 1499"/>
                <a:gd name="T58" fmla="*/ 61 w 1385"/>
                <a:gd name="T59" fmla="*/ 814 h 1499"/>
                <a:gd name="T60" fmla="*/ 61 w 1385"/>
                <a:gd name="T61" fmla="*/ 831 h 1499"/>
                <a:gd name="T62" fmla="*/ 39 w 1385"/>
                <a:gd name="T63" fmla="*/ 872 h 1499"/>
                <a:gd name="T64" fmla="*/ 53 w 1385"/>
                <a:gd name="T65" fmla="*/ 891 h 1499"/>
                <a:gd name="T66" fmla="*/ 53 w 1385"/>
                <a:gd name="T67" fmla="*/ 954 h 1499"/>
                <a:gd name="T68" fmla="*/ 101 w 1385"/>
                <a:gd name="T69" fmla="*/ 1120 h 1499"/>
                <a:gd name="T70" fmla="*/ 204 w 1385"/>
                <a:gd name="T71" fmla="*/ 1150 h 1499"/>
                <a:gd name="T72" fmla="*/ 339 w 1385"/>
                <a:gd name="T73" fmla="*/ 1200 h 1499"/>
                <a:gd name="T74" fmla="*/ 456 w 1385"/>
                <a:gd name="T75" fmla="*/ 1448 h 1499"/>
                <a:gd name="T76" fmla="*/ 456 w 1385"/>
                <a:gd name="T77" fmla="*/ 1499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85" h="1499">
                  <a:moveTo>
                    <a:pt x="456" y="1499"/>
                  </a:moveTo>
                  <a:cubicBezTo>
                    <a:pt x="439" y="1499"/>
                    <a:pt x="439" y="1499"/>
                    <a:pt x="439" y="1499"/>
                  </a:cubicBezTo>
                  <a:cubicBezTo>
                    <a:pt x="439" y="1449"/>
                    <a:pt x="439" y="1449"/>
                    <a:pt x="439" y="1449"/>
                  </a:cubicBezTo>
                  <a:cubicBezTo>
                    <a:pt x="432" y="1300"/>
                    <a:pt x="368" y="1238"/>
                    <a:pt x="330" y="1214"/>
                  </a:cubicBezTo>
                  <a:cubicBezTo>
                    <a:pt x="284" y="1185"/>
                    <a:pt x="272" y="1183"/>
                    <a:pt x="237" y="1175"/>
                  </a:cubicBezTo>
                  <a:cubicBezTo>
                    <a:pt x="227" y="1173"/>
                    <a:pt x="215" y="1170"/>
                    <a:pt x="200" y="1167"/>
                  </a:cubicBezTo>
                  <a:cubicBezTo>
                    <a:pt x="193" y="1165"/>
                    <a:pt x="186" y="1163"/>
                    <a:pt x="179" y="1162"/>
                  </a:cubicBezTo>
                  <a:cubicBezTo>
                    <a:pt x="151" y="1155"/>
                    <a:pt x="121" y="1148"/>
                    <a:pt x="94" y="1135"/>
                  </a:cubicBezTo>
                  <a:cubicBezTo>
                    <a:pt x="54" y="1116"/>
                    <a:pt x="27" y="1086"/>
                    <a:pt x="18" y="1052"/>
                  </a:cubicBezTo>
                  <a:cubicBezTo>
                    <a:pt x="10" y="1017"/>
                    <a:pt x="24" y="980"/>
                    <a:pt x="37" y="948"/>
                  </a:cubicBezTo>
                  <a:cubicBezTo>
                    <a:pt x="39" y="943"/>
                    <a:pt x="41" y="939"/>
                    <a:pt x="43" y="934"/>
                  </a:cubicBezTo>
                  <a:cubicBezTo>
                    <a:pt x="47" y="923"/>
                    <a:pt x="46" y="910"/>
                    <a:pt x="39" y="900"/>
                  </a:cubicBezTo>
                  <a:cubicBezTo>
                    <a:pt x="38" y="897"/>
                    <a:pt x="36" y="895"/>
                    <a:pt x="33" y="892"/>
                  </a:cubicBezTo>
                  <a:cubicBezTo>
                    <a:pt x="30" y="888"/>
                    <a:pt x="27" y="884"/>
                    <a:pt x="24" y="880"/>
                  </a:cubicBezTo>
                  <a:cubicBezTo>
                    <a:pt x="17" y="867"/>
                    <a:pt x="17" y="852"/>
                    <a:pt x="24" y="839"/>
                  </a:cubicBezTo>
                  <a:cubicBezTo>
                    <a:pt x="27" y="833"/>
                    <a:pt x="32" y="827"/>
                    <a:pt x="39" y="822"/>
                  </a:cubicBezTo>
                  <a:cubicBezTo>
                    <a:pt x="35" y="819"/>
                    <a:pt x="31" y="814"/>
                    <a:pt x="28" y="809"/>
                  </a:cubicBezTo>
                  <a:cubicBezTo>
                    <a:pt x="20" y="794"/>
                    <a:pt x="21" y="779"/>
                    <a:pt x="31" y="771"/>
                  </a:cubicBezTo>
                  <a:cubicBezTo>
                    <a:pt x="48" y="757"/>
                    <a:pt x="61" y="745"/>
                    <a:pt x="66" y="728"/>
                  </a:cubicBezTo>
                  <a:cubicBezTo>
                    <a:pt x="67" y="723"/>
                    <a:pt x="67" y="718"/>
                    <a:pt x="66" y="713"/>
                  </a:cubicBezTo>
                  <a:cubicBezTo>
                    <a:pt x="50" y="702"/>
                    <a:pt x="33" y="690"/>
                    <a:pt x="20" y="674"/>
                  </a:cubicBezTo>
                  <a:cubicBezTo>
                    <a:pt x="5" y="653"/>
                    <a:pt x="0" y="629"/>
                    <a:pt x="8" y="609"/>
                  </a:cubicBezTo>
                  <a:cubicBezTo>
                    <a:pt x="15" y="589"/>
                    <a:pt x="33" y="577"/>
                    <a:pt x="47" y="567"/>
                  </a:cubicBezTo>
                  <a:cubicBezTo>
                    <a:pt x="59" y="559"/>
                    <a:pt x="71" y="551"/>
                    <a:pt x="83" y="544"/>
                  </a:cubicBezTo>
                  <a:cubicBezTo>
                    <a:pt x="115" y="523"/>
                    <a:pt x="146" y="503"/>
                    <a:pt x="169" y="474"/>
                  </a:cubicBezTo>
                  <a:cubicBezTo>
                    <a:pt x="188" y="451"/>
                    <a:pt x="198" y="423"/>
                    <a:pt x="208" y="394"/>
                  </a:cubicBezTo>
                  <a:cubicBezTo>
                    <a:pt x="213" y="382"/>
                    <a:pt x="217" y="369"/>
                    <a:pt x="222" y="357"/>
                  </a:cubicBezTo>
                  <a:cubicBezTo>
                    <a:pt x="247" y="298"/>
                    <a:pt x="288" y="247"/>
                    <a:pt x="327" y="198"/>
                  </a:cubicBezTo>
                  <a:cubicBezTo>
                    <a:pt x="371" y="143"/>
                    <a:pt x="453" y="91"/>
                    <a:pt x="478" y="77"/>
                  </a:cubicBezTo>
                  <a:cubicBezTo>
                    <a:pt x="602" y="2"/>
                    <a:pt x="703" y="0"/>
                    <a:pt x="812" y="4"/>
                  </a:cubicBezTo>
                  <a:cubicBezTo>
                    <a:pt x="938" y="9"/>
                    <a:pt x="1059" y="49"/>
                    <a:pt x="1153" y="117"/>
                  </a:cubicBezTo>
                  <a:cubicBezTo>
                    <a:pt x="1219" y="165"/>
                    <a:pt x="1275" y="230"/>
                    <a:pt x="1315" y="304"/>
                  </a:cubicBezTo>
                  <a:cubicBezTo>
                    <a:pt x="1355" y="378"/>
                    <a:pt x="1378" y="460"/>
                    <a:pt x="1382" y="541"/>
                  </a:cubicBezTo>
                  <a:cubicBezTo>
                    <a:pt x="1385" y="623"/>
                    <a:pt x="1370" y="707"/>
                    <a:pt x="1337" y="784"/>
                  </a:cubicBezTo>
                  <a:cubicBezTo>
                    <a:pt x="1304" y="862"/>
                    <a:pt x="1253" y="931"/>
                    <a:pt x="1192" y="984"/>
                  </a:cubicBezTo>
                  <a:cubicBezTo>
                    <a:pt x="1139" y="1030"/>
                    <a:pt x="1107" y="1062"/>
                    <a:pt x="1061" y="1115"/>
                  </a:cubicBezTo>
                  <a:cubicBezTo>
                    <a:pt x="980" y="1207"/>
                    <a:pt x="961" y="1349"/>
                    <a:pt x="1016" y="1460"/>
                  </a:cubicBezTo>
                  <a:cubicBezTo>
                    <a:pt x="1001" y="1467"/>
                    <a:pt x="1001" y="1467"/>
                    <a:pt x="1001" y="1467"/>
                  </a:cubicBezTo>
                  <a:cubicBezTo>
                    <a:pt x="943" y="1351"/>
                    <a:pt x="963" y="1201"/>
                    <a:pt x="1049" y="1104"/>
                  </a:cubicBezTo>
                  <a:cubicBezTo>
                    <a:pt x="1095" y="1050"/>
                    <a:pt x="1128" y="1018"/>
                    <a:pt x="1181" y="972"/>
                  </a:cubicBezTo>
                  <a:cubicBezTo>
                    <a:pt x="1241" y="920"/>
                    <a:pt x="1289" y="853"/>
                    <a:pt x="1321" y="778"/>
                  </a:cubicBezTo>
                  <a:cubicBezTo>
                    <a:pt x="1354" y="703"/>
                    <a:pt x="1369" y="621"/>
                    <a:pt x="1365" y="542"/>
                  </a:cubicBezTo>
                  <a:cubicBezTo>
                    <a:pt x="1362" y="463"/>
                    <a:pt x="1339" y="383"/>
                    <a:pt x="1301" y="312"/>
                  </a:cubicBezTo>
                  <a:cubicBezTo>
                    <a:pt x="1262" y="240"/>
                    <a:pt x="1207" y="177"/>
                    <a:pt x="1143" y="131"/>
                  </a:cubicBezTo>
                  <a:cubicBezTo>
                    <a:pt x="1052" y="65"/>
                    <a:pt x="934" y="26"/>
                    <a:pt x="811" y="21"/>
                  </a:cubicBezTo>
                  <a:cubicBezTo>
                    <a:pt x="682" y="15"/>
                    <a:pt x="596" y="25"/>
                    <a:pt x="486" y="91"/>
                  </a:cubicBezTo>
                  <a:cubicBezTo>
                    <a:pt x="463" y="105"/>
                    <a:pt x="382" y="156"/>
                    <a:pt x="340" y="209"/>
                  </a:cubicBezTo>
                  <a:cubicBezTo>
                    <a:pt x="302" y="257"/>
                    <a:pt x="262" y="307"/>
                    <a:pt x="238" y="364"/>
                  </a:cubicBezTo>
                  <a:cubicBezTo>
                    <a:pt x="233" y="375"/>
                    <a:pt x="228" y="388"/>
                    <a:pt x="224" y="399"/>
                  </a:cubicBezTo>
                  <a:cubicBezTo>
                    <a:pt x="214" y="429"/>
                    <a:pt x="203" y="459"/>
                    <a:pt x="182" y="484"/>
                  </a:cubicBezTo>
                  <a:cubicBezTo>
                    <a:pt x="157" y="516"/>
                    <a:pt x="124" y="537"/>
                    <a:pt x="92" y="558"/>
                  </a:cubicBezTo>
                  <a:cubicBezTo>
                    <a:pt x="80" y="565"/>
                    <a:pt x="68" y="573"/>
                    <a:pt x="57" y="581"/>
                  </a:cubicBezTo>
                  <a:cubicBezTo>
                    <a:pt x="42" y="591"/>
                    <a:pt x="29" y="601"/>
                    <a:pt x="23" y="615"/>
                  </a:cubicBezTo>
                  <a:cubicBezTo>
                    <a:pt x="17" y="632"/>
                    <a:pt x="24" y="651"/>
                    <a:pt x="34" y="664"/>
                  </a:cubicBezTo>
                  <a:cubicBezTo>
                    <a:pt x="45" y="679"/>
                    <a:pt x="62" y="690"/>
                    <a:pt x="78" y="700"/>
                  </a:cubicBezTo>
                  <a:cubicBezTo>
                    <a:pt x="79" y="702"/>
                    <a:pt x="80" y="703"/>
                    <a:pt x="81" y="705"/>
                  </a:cubicBezTo>
                  <a:cubicBezTo>
                    <a:pt x="84" y="715"/>
                    <a:pt x="84" y="723"/>
                    <a:pt x="82" y="733"/>
                  </a:cubicBezTo>
                  <a:cubicBezTo>
                    <a:pt x="76" y="756"/>
                    <a:pt x="56" y="772"/>
                    <a:pt x="42" y="784"/>
                  </a:cubicBezTo>
                  <a:cubicBezTo>
                    <a:pt x="38" y="787"/>
                    <a:pt x="40" y="795"/>
                    <a:pt x="43" y="802"/>
                  </a:cubicBezTo>
                  <a:cubicBezTo>
                    <a:pt x="46" y="808"/>
                    <a:pt x="54" y="813"/>
                    <a:pt x="61" y="814"/>
                  </a:cubicBezTo>
                  <a:cubicBezTo>
                    <a:pt x="65" y="814"/>
                    <a:pt x="69" y="818"/>
                    <a:pt x="69" y="822"/>
                  </a:cubicBezTo>
                  <a:cubicBezTo>
                    <a:pt x="69" y="826"/>
                    <a:pt x="66" y="830"/>
                    <a:pt x="61" y="831"/>
                  </a:cubicBezTo>
                  <a:cubicBezTo>
                    <a:pt x="53" y="832"/>
                    <a:pt x="42" y="839"/>
                    <a:pt x="38" y="847"/>
                  </a:cubicBezTo>
                  <a:cubicBezTo>
                    <a:pt x="35" y="854"/>
                    <a:pt x="35" y="864"/>
                    <a:pt x="39" y="872"/>
                  </a:cubicBezTo>
                  <a:cubicBezTo>
                    <a:pt x="41" y="875"/>
                    <a:pt x="43" y="878"/>
                    <a:pt x="46" y="882"/>
                  </a:cubicBezTo>
                  <a:cubicBezTo>
                    <a:pt x="49" y="884"/>
                    <a:pt x="51" y="887"/>
                    <a:pt x="53" y="891"/>
                  </a:cubicBezTo>
                  <a:cubicBezTo>
                    <a:pt x="63" y="905"/>
                    <a:pt x="65" y="924"/>
                    <a:pt x="59" y="940"/>
                  </a:cubicBezTo>
                  <a:cubicBezTo>
                    <a:pt x="57" y="945"/>
                    <a:pt x="55" y="949"/>
                    <a:pt x="53" y="954"/>
                  </a:cubicBezTo>
                  <a:cubicBezTo>
                    <a:pt x="40" y="985"/>
                    <a:pt x="27" y="1018"/>
                    <a:pt x="35" y="1048"/>
                  </a:cubicBezTo>
                  <a:cubicBezTo>
                    <a:pt x="42" y="1077"/>
                    <a:pt x="66" y="1103"/>
                    <a:pt x="101" y="1120"/>
                  </a:cubicBezTo>
                  <a:cubicBezTo>
                    <a:pt x="127" y="1133"/>
                    <a:pt x="155" y="1139"/>
                    <a:pt x="183" y="1146"/>
                  </a:cubicBezTo>
                  <a:cubicBezTo>
                    <a:pt x="190" y="1147"/>
                    <a:pt x="197" y="1149"/>
                    <a:pt x="204" y="1150"/>
                  </a:cubicBezTo>
                  <a:cubicBezTo>
                    <a:pt x="219" y="1154"/>
                    <a:pt x="230" y="1157"/>
                    <a:pt x="240" y="1159"/>
                  </a:cubicBezTo>
                  <a:cubicBezTo>
                    <a:pt x="277" y="1167"/>
                    <a:pt x="291" y="1170"/>
                    <a:pt x="339" y="1200"/>
                  </a:cubicBezTo>
                  <a:cubicBezTo>
                    <a:pt x="382" y="1227"/>
                    <a:pt x="415" y="1271"/>
                    <a:pt x="435" y="1330"/>
                  </a:cubicBezTo>
                  <a:cubicBezTo>
                    <a:pt x="447" y="1365"/>
                    <a:pt x="454" y="1406"/>
                    <a:pt x="456" y="1448"/>
                  </a:cubicBezTo>
                  <a:cubicBezTo>
                    <a:pt x="456" y="1449"/>
                    <a:pt x="456" y="1449"/>
                    <a:pt x="456" y="1449"/>
                  </a:cubicBezTo>
                  <a:lnTo>
                    <a:pt x="456" y="1499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8">
              <a:extLst>
                <a:ext uri="{FF2B5EF4-FFF2-40B4-BE49-F238E27FC236}">
                  <a16:creationId xmlns:a16="http://schemas.microsoft.com/office/drawing/2014/main" id="{F57454D4-61C8-9C38-F756-0F6275BBB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6023" y="5520782"/>
              <a:ext cx="674435" cy="673356"/>
            </a:xfrm>
            <a:custGeom>
              <a:avLst/>
              <a:gdLst>
                <a:gd name="T0" fmla="*/ 119 w 238"/>
                <a:gd name="T1" fmla="*/ 238 h 238"/>
                <a:gd name="T2" fmla="*/ 0 w 238"/>
                <a:gd name="T3" fmla="*/ 119 h 238"/>
                <a:gd name="T4" fmla="*/ 119 w 238"/>
                <a:gd name="T5" fmla="*/ 0 h 238"/>
                <a:gd name="T6" fmla="*/ 238 w 238"/>
                <a:gd name="T7" fmla="*/ 119 h 238"/>
                <a:gd name="T8" fmla="*/ 119 w 238"/>
                <a:gd name="T9" fmla="*/ 238 h 238"/>
                <a:gd name="T10" fmla="*/ 119 w 238"/>
                <a:gd name="T11" fmla="*/ 17 h 238"/>
                <a:gd name="T12" fmla="*/ 17 w 238"/>
                <a:gd name="T13" fmla="*/ 119 h 238"/>
                <a:gd name="T14" fmla="*/ 119 w 238"/>
                <a:gd name="T15" fmla="*/ 221 h 238"/>
                <a:gd name="T16" fmla="*/ 221 w 238"/>
                <a:gd name="T17" fmla="*/ 119 h 238"/>
                <a:gd name="T18" fmla="*/ 119 w 238"/>
                <a:gd name="T1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38">
                  <a:moveTo>
                    <a:pt x="119" y="238"/>
                  </a:moveTo>
                  <a:cubicBezTo>
                    <a:pt x="53" y="238"/>
                    <a:pt x="0" y="184"/>
                    <a:pt x="0" y="119"/>
                  </a:cubicBezTo>
                  <a:cubicBezTo>
                    <a:pt x="0" y="53"/>
                    <a:pt x="53" y="0"/>
                    <a:pt x="119" y="0"/>
                  </a:cubicBezTo>
                  <a:cubicBezTo>
                    <a:pt x="184" y="0"/>
                    <a:pt x="238" y="53"/>
                    <a:pt x="238" y="119"/>
                  </a:cubicBezTo>
                  <a:cubicBezTo>
                    <a:pt x="238" y="184"/>
                    <a:pt x="184" y="238"/>
                    <a:pt x="119" y="238"/>
                  </a:cubicBezTo>
                  <a:close/>
                  <a:moveTo>
                    <a:pt x="119" y="17"/>
                  </a:moveTo>
                  <a:cubicBezTo>
                    <a:pt x="62" y="17"/>
                    <a:pt x="17" y="62"/>
                    <a:pt x="17" y="119"/>
                  </a:cubicBezTo>
                  <a:cubicBezTo>
                    <a:pt x="17" y="175"/>
                    <a:pt x="62" y="221"/>
                    <a:pt x="119" y="221"/>
                  </a:cubicBezTo>
                  <a:cubicBezTo>
                    <a:pt x="175" y="221"/>
                    <a:pt x="221" y="175"/>
                    <a:pt x="221" y="119"/>
                  </a:cubicBezTo>
                  <a:cubicBezTo>
                    <a:pt x="221" y="62"/>
                    <a:pt x="175" y="17"/>
                    <a:pt x="119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9">
              <a:extLst>
                <a:ext uri="{FF2B5EF4-FFF2-40B4-BE49-F238E27FC236}">
                  <a16:creationId xmlns:a16="http://schemas.microsoft.com/office/drawing/2014/main" id="{065FE182-B059-27E0-08EE-E02413B4C3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25802" y="5639483"/>
              <a:ext cx="432717" cy="432717"/>
            </a:xfrm>
            <a:custGeom>
              <a:avLst/>
              <a:gdLst>
                <a:gd name="T0" fmla="*/ 77 w 153"/>
                <a:gd name="T1" fmla="*/ 153 h 153"/>
                <a:gd name="T2" fmla="*/ 0 w 153"/>
                <a:gd name="T3" fmla="*/ 77 h 153"/>
                <a:gd name="T4" fmla="*/ 77 w 153"/>
                <a:gd name="T5" fmla="*/ 0 h 153"/>
                <a:gd name="T6" fmla="*/ 153 w 153"/>
                <a:gd name="T7" fmla="*/ 77 h 153"/>
                <a:gd name="T8" fmla="*/ 77 w 153"/>
                <a:gd name="T9" fmla="*/ 153 h 153"/>
                <a:gd name="T10" fmla="*/ 77 w 153"/>
                <a:gd name="T11" fmla="*/ 17 h 153"/>
                <a:gd name="T12" fmla="*/ 17 w 153"/>
                <a:gd name="T13" fmla="*/ 77 h 153"/>
                <a:gd name="T14" fmla="*/ 77 w 153"/>
                <a:gd name="T15" fmla="*/ 137 h 153"/>
                <a:gd name="T16" fmla="*/ 137 w 153"/>
                <a:gd name="T17" fmla="*/ 77 h 153"/>
                <a:gd name="T18" fmla="*/ 77 w 153"/>
                <a:gd name="T19" fmla="*/ 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53"/>
                  </a:moveTo>
                  <a:cubicBezTo>
                    <a:pt x="35" y="153"/>
                    <a:pt x="0" y="119"/>
                    <a:pt x="0" y="77"/>
                  </a:cubicBezTo>
                  <a:cubicBezTo>
                    <a:pt x="0" y="35"/>
                    <a:pt x="35" y="0"/>
                    <a:pt x="77" y="0"/>
                  </a:cubicBezTo>
                  <a:cubicBezTo>
                    <a:pt x="119" y="0"/>
                    <a:pt x="153" y="35"/>
                    <a:pt x="153" y="77"/>
                  </a:cubicBezTo>
                  <a:cubicBezTo>
                    <a:pt x="153" y="119"/>
                    <a:pt x="119" y="153"/>
                    <a:pt x="77" y="153"/>
                  </a:cubicBezTo>
                  <a:close/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559FF45-6011-8164-D07F-800A1F464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0548" y="5705308"/>
              <a:ext cx="305384" cy="3053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1">
              <a:extLst>
                <a:ext uri="{FF2B5EF4-FFF2-40B4-BE49-F238E27FC236}">
                  <a16:creationId xmlns:a16="http://schemas.microsoft.com/office/drawing/2014/main" id="{C9F06152-55A8-FD91-72F3-2891F441D3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3837" y="1813011"/>
              <a:ext cx="2175456" cy="2027620"/>
            </a:xfrm>
            <a:custGeom>
              <a:avLst/>
              <a:gdLst>
                <a:gd name="T0" fmla="*/ 753 w 769"/>
                <a:gd name="T1" fmla="*/ 324 h 717"/>
                <a:gd name="T2" fmla="*/ 643 w 769"/>
                <a:gd name="T3" fmla="*/ 173 h 717"/>
                <a:gd name="T4" fmla="*/ 451 w 769"/>
                <a:gd name="T5" fmla="*/ 55 h 717"/>
                <a:gd name="T6" fmla="*/ 355 w 769"/>
                <a:gd name="T7" fmla="*/ 50 h 717"/>
                <a:gd name="T8" fmla="*/ 168 w 769"/>
                <a:gd name="T9" fmla="*/ 38 h 717"/>
                <a:gd name="T10" fmla="*/ 17 w 769"/>
                <a:gd name="T11" fmla="*/ 149 h 717"/>
                <a:gd name="T12" fmla="*/ 4 w 769"/>
                <a:gd name="T13" fmla="*/ 311 h 717"/>
                <a:gd name="T14" fmla="*/ 104 w 769"/>
                <a:gd name="T15" fmla="*/ 386 h 717"/>
                <a:gd name="T16" fmla="*/ 187 w 769"/>
                <a:gd name="T17" fmla="*/ 485 h 717"/>
                <a:gd name="T18" fmla="*/ 269 w 769"/>
                <a:gd name="T19" fmla="*/ 517 h 717"/>
                <a:gd name="T20" fmla="*/ 334 w 769"/>
                <a:gd name="T21" fmla="*/ 557 h 717"/>
                <a:gd name="T22" fmla="*/ 405 w 769"/>
                <a:gd name="T23" fmla="*/ 704 h 717"/>
                <a:gd name="T24" fmla="*/ 462 w 769"/>
                <a:gd name="T25" fmla="*/ 696 h 717"/>
                <a:gd name="T26" fmla="*/ 511 w 769"/>
                <a:gd name="T27" fmla="*/ 701 h 717"/>
                <a:gd name="T28" fmla="*/ 617 w 769"/>
                <a:gd name="T29" fmla="*/ 673 h 717"/>
                <a:gd name="T30" fmla="*/ 668 w 769"/>
                <a:gd name="T31" fmla="*/ 576 h 717"/>
                <a:gd name="T32" fmla="*/ 745 w 769"/>
                <a:gd name="T33" fmla="*/ 425 h 717"/>
                <a:gd name="T34" fmla="*/ 416 w 769"/>
                <a:gd name="T35" fmla="*/ 697 h 717"/>
                <a:gd name="T36" fmla="*/ 351 w 769"/>
                <a:gd name="T37" fmla="*/ 555 h 717"/>
                <a:gd name="T38" fmla="*/ 431 w 769"/>
                <a:gd name="T39" fmla="*/ 604 h 717"/>
                <a:gd name="T40" fmla="*/ 464 w 769"/>
                <a:gd name="T41" fmla="*/ 669 h 717"/>
                <a:gd name="T42" fmla="*/ 739 w 769"/>
                <a:gd name="T43" fmla="*/ 526 h 717"/>
                <a:gd name="T44" fmla="*/ 669 w 769"/>
                <a:gd name="T45" fmla="*/ 563 h 717"/>
                <a:gd name="T46" fmla="*/ 655 w 769"/>
                <a:gd name="T47" fmla="*/ 472 h 717"/>
                <a:gd name="T48" fmla="*/ 585 w 769"/>
                <a:gd name="T49" fmla="*/ 518 h 717"/>
                <a:gd name="T50" fmla="*/ 592 w 769"/>
                <a:gd name="T51" fmla="*/ 536 h 717"/>
                <a:gd name="T52" fmla="*/ 655 w 769"/>
                <a:gd name="T53" fmla="*/ 573 h 717"/>
                <a:gd name="T54" fmla="*/ 576 w 769"/>
                <a:gd name="T55" fmla="*/ 586 h 717"/>
                <a:gd name="T56" fmla="*/ 615 w 769"/>
                <a:gd name="T57" fmla="*/ 618 h 717"/>
                <a:gd name="T58" fmla="*/ 518 w 769"/>
                <a:gd name="T59" fmla="*/ 690 h 717"/>
                <a:gd name="T60" fmla="*/ 494 w 769"/>
                <a:gd name="T61" fmla="*/ 613 h 717"/>
                <a:gd name="T62" fmla="*/ 512 w 769"/>
                <a:gd name="T63" fmla="*/ 562 h 717"/>
                <a:gd name="T64" fmla="*/ 404 w 769"/>
                <a:gd name="T65" fmla="*/ 554 h 717"/>
                <a:gd name="T66" fmla="*/ 401 w 769"/>
                <a:gd name="T67" fmla="*/ 499 h 717"/>
                <a:gd name="T68" fmla="*/ 338 w 769"/>
                <a:gd name="T69" fmla="*/ 543 h 717"/>
                <a:gd name="T70" fmla="*/ 267 w 769"/>
                <a:gd name="T71" fmla="*/ 442 h 717"/>
                <a:gd name="T72" fmla="*/ 255 w 769"/>
                <a:gd name="T73" fmla="*/ 437 h 717"/>
                <a:gd name="T74" fmla="*/ 129 w 769"/>
                <a:gd name="T75" fmla="*/ 441 h 717"/>
                <a:gd name="T76" fmla="*/ 134 w 769"/>
                <a:gd name="T77" fmla="*/ 385 h 717"/>
                <a:gd name="T78" fmla="*/ 185 w 769"/>
                <a:gd name="T79" fmla="*/ 380 h 717"/>
                <a:gd name="T80" fmla="*/ 111 w 769"/>
                <a:gd name="T81" fmla="*/ 349 h 717"/>
                <a:gd name="T82" fmla="*/ 109 w 769"/>
                <a:gd name="T83" fmla="*/ 307 h 717"/>
                <a:gd name="T84" fmla="*/ 105 w 769"/>
                <a:gd name="T85" fmla="*/ 371 h 717"/>
                <a:gd name="T86" fmla="*/ 47 w 769"/>
                <a:gd name="T87" fmla="*/ 243 h 717"/>
                <a:gd name="T88" fmla="*/ 117 w 769"/>
                <a:gd name="T89" fmla="*/ 252 h 717"/>
                <a:gd name="T90" fmla="*/ 30 w 769"/>
                <a:gd name="T91" fmla="*/ 154 h 717"/>
                <a:gd name="T92" fmla="*/ 162 w 769"/>
                <a:gd name="T93" fmla="*/ 119 h 717"/>
                <a:gd name="T94" fmla="*/ 178 w 769"/>
                <a:gd name="T95" fmla="*/ 46 h 717"/>
                <a:gd name="T96" fmla="*/ 344 w 769"/>
                <a:gd name="T97" fmla="*/ 57 h 717"/>
                <a:gd name="T98" fmla="*/ 303 w 769"/>
                <a:gd name="T99" fmla="*/ 129 h 717"/>
                <a:gd name="T100" fmla="*/ 315 w 769"/>
                <a:gd name="T101" fmla="*/ 133 h 717"/>
                <a:gd name="T102" fmla="*/ 406 w 769"/>
                <a:gd name="T103" fmla="*/ 155 h 717"/>
                <a:gd name="T104" fmla="*/ 398 w 769"/>
                <a:gd name="T105" fmla="*/ 106 h 717"/>
                <a:gd name="T106" fmla="*/ 533 w 769"/>
                <a:gd name="T107" fmla="*/ 76 h 717"/>
                <a:gd name="T108" fmla="*/ 614 w 769"/>
                <a:gd name="T109" fmla="*/ 237 h 717"/>
                <a:gd name="T110" fmla="*/ 536 w 769"/>
                <a:gd name="T111" fmla="*/ 231 h 717"/>
                <a:gd name="T112" fmla="*/ 613 w 769"/>
                <a:gd name="T113" fmla="*/ 307 h 717"/>
                <a:gd name="T114" fmla="*/ 624 w 769"/>
                <a:gd name="T115" fmla="*/ 314 h 717"/>
                <a:gd name="T116" fmla="*/ 740 w 769"/>
                <a:gd name="T117" fmla="*/ 325 h 717"/>
                <a:gd name="T118" fmla="*/ 639 w 769"/>
                <a:gd name="T119" fmla="*/ 383 h 717"/>
                <a:gd name="T120" fmla="*/ 739 w 769"/>
                <a:gd name="T121" fmla="*/ 526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9" h="717">
                  <a:moveTo>
                    <a:pt x="745" y="425"/>
                  </a:moveTo>
                  <a:cubicBezTo>
                    <a:pt x="739" y="416"/>
                    <a:pt x="731" y="409"/>
                    <a:pt x="723" y="402"/>
                  </a:cubicBezTo>
                  <a:cubicBezTo>
                    <a:pt x="745" y="384"/>
                    <a:pt x="757" y="353"/>
                    <a:pt x="753" y="324"/>
                  </a:cubicBezTo>
                  <a:cubicBezTo>
                    <a:pt x="749" y="295"/>
                    <a:pt x="729" y="267"/>
                    <a:pt x="702" y="251"/>
                  </a:cubicBezTo>
                  <a:cubicBezTo>
                    <a:pt x="681" y="238"/>
                    <a:pt x="657" y="233"/>
                    <a:pt x="632" y="235"/>
                  </a:cubicBezTo>
                  <a:cubicBezTo>
                    <a:pt x="642" y="217"/>
                    <a:pt x="647" y="195"/>
                    <a:pt x="643" y="173"/>
                  </a:cubicBezTo>
                  <a:cubicBezTo>
                    <a:pt x="639" y="149"/>
                    <a:pt x="626" y="124"/>
                    <a:pt x="606" y="104"/>
                  </a:cubicBezTo>
                  <a:cubicBezTo>
                    <a:pt x="588" y="87"/>
                    <a:pt x="565" y="74"/>
                    <a:pt x="537" y="64"/>
                  </a:cubicBezTo>
                  <a:cubicBezTo>
                    <a:pt x="507" y="54"/>
                    <a:pt x="477" y="51"/>
                    <a:pt x="451" y="55"/>
                  </a:cubicBezTo>
                  <a:cubicBezTo>
                    <a:pt x="421" y="60"/>
                    <a:pt x="394" y="74"/>
                    <a:pt x="377" y="94"/>
                  </a:cubicBezTo>
                  <a:cubicBezTo>
                    <a:pt x="374" y="93"/>
                    <a:pt x="372" y="93"/>
                    <a:pt x="369" y="92"/>
                  </a:cubicBezTo>
                  <a:cubicBezTo>
                    <a:pt x="369" y="78"/>
                    <a:pt x="365" y="63"/>
                    <a:pt x="355" y="50"/>
                  </a:cubicBezTo>
                  <a:cubicBezTo>
                    <a:pt x="346" y="38"/>
                    <a:pt x="333" y="27"/>
                    <a:pt x="316" y="18"/>
                  </a:cubicBezTo>
                  <a:cubicBezTo>
                    <a:pt x="291" y="5"/>
                    <a:pt x="263" y="0"/>
                    <a:pt x="238" y="2"/>
                  </a:cubicBezTo>
                  <a:cubicBezTo>
                    <a:pt x="210" y="5"/>
                    <a:pt x="184" y="18"/>
                    <a:pt x="168" y="38"/>
                  </a:cubicBezTo>
                  <a:cubicBezTo>
                    <a:pt x="153" y="57"/>
                    <a:pt x="146" y="81"/>
                    <a:pt x="150" y="104"/>
                  </a:cubicBezTo>
                  <a:cubicBezTo>
                    <a:pt x="128" y="91"/>
                    <a:pt x="102" y="87"/>
                    <a:pt x="77" y="94"/>
                  </a:cubicBezTo>
                  <a:cubicBezTo>
                    <a:pt x="49" y="102"/>
                    <a:pt x="26" y="123"/>
                    <a:pt x="17" y="149"/>
                  </a:cubicBezTo>
                  <a:cubicBezTo>
                    <a:pt x="8" y="176"/>
                    <a:pt x="15" y="208"/>
                    <a:pt x="33" y="230"/>
                  </a:cubicBezTo>
                  <a:cubicBezTo>
                    <a:pt x="34" y="231"/>
                    <a:pt x="36" y="233"/>
                    <a:pt x="37" y="234"/>
                  </a:cubicBezTo>
                  <a:cubicBezTo>
                    <a:pt x="14" y="252"/>
                    <a:pt x="0" y="282"/>
                    <a:pt x="4" y="311"/>
                  </a:cubicBezTo>
                  <a:cubicBezTo>
                    <a:pt x="7" y="342"/>
                    <a:pt x="29" y="372"/>
                    <a:pt x="59" y="384"/>
                  </a:cubicBezTo>
                  <a:cubicBezTo>
                    <a:pt x="60" y="384"/>
                    <a:pt x="61" y="385"/>
                    <a:pt x="62" y="385"/>
                  </a:cubicBezTo>
                  <a:cubicBezTo>
                    <a:pt x="75" y="390"/>
                    <a:pt x="91" y="392"/>
                    <a:pt x="104" y="386"/>
                  </a:cubicBezTo>
                  <a:cubicBezTo>
                    <a:pt x="100" y="407"/>
                    <a:pt x="105" y="430"/>
                    <a:pt x="119" y="448"/>
                  </a:cubicBezTo>
                  <a:cubicBezTo>
                    <a:pt x="130" y="462"/>
                    <a:pt x="145" y="473"/>
                    <a:pt x="163" y="480"/>
                  </a:cubicBezTo>
                  <a:cubicBezTo>
                    <a:pt x="171" y="483"/>
                    <a:pt x="179" y="484"/>
                    <a:pt x="187" y="485"/>
                  </a:cubicBezTo>
                  <a:cubicBezTo>
                    <a:pt x="205" y="487"/>
                    <a:pt x="222" y="485"/>
                    <a:pt x="236" y="478"/>
                  </a:cubicBezTo>
                  <a:cubicBezTo>
                    <a:pt x="242" y="475"/>
                    <a:pt x="247" y="471"/>
                    <a:pt x="252" y="466"/>
                  </a:cubicBezTo>
                  <a:cubicBezTo>
                    <a:pt x="253" y="485"/>
                    <a:pt x="258" y="502"/>
                    <a:pt x="269" y="517"/>
                  </a:cubicBezTo>
                  <a:cubicBezTo>
                    <a:pt x="279" y="533"/>
                    <a:pt x="295" y="544"/>
                    <a:pt x="312" y="551"/>
                  </a:cubicBezTo>
                  <a:cubicBezTo>
                    <a:pt x="319" y="553"/>
                    <a:pt x="326" y="555"/>
                    <a:pt x="333" y="555"/>
                  </a:cubicBezTo>
                  <a:cubicBezTo>
                    <a:pt x="333" y="556"/>
                    <a:pt x="334" y="556"/>
                    <a:pt x="334" y="557"/>
                  </a:cubicBezTo>
                  <a:cubicBezTo>
                    <a:pt x="371" y="587"/>
                    <a:pt x="396" y="632"/>
                    <a:pt x="399" y="679"/>
                  </a:cubicBezTo>
                  <a:cubicBezTo>
                    <a:pt x="399" y="681"/>
                    <a:pt x="399" y="681"/>
                    <a:pt x="399" y="681"/>
                  </a:cubicBezTo>
                  <a:cubicBezTo>
                    <a:pt x="400" y="688"/>
                    <a:pt x="401" y="697"/>
                    <a:pt x="405" y="704"/>
                  </a:cubicBezTo>
                  <a:cubicBezTo>
                    <a:pt x="409" y="709"/>
                    <a:pt x="414" y="713"/>
                    <a:pt x="420" y="715"/>
                  </a:cubicBezTo>
                  <a:cubicBezTo>
                    <a:pt x="426" y="717"/>
                    <a:pt x="433" y="717"/>
                    <a:pt x="440" y="715"/>
                  </a:cubicBezTo>
                  <a:cubicBezTo>
                    <a:pt x="448" y="713"/>
                    <a:pt x="456" y="706"/>
                    <a:pt x="462" y="696"/>
                  </a:cubicBezTo>
                  <a:cubicBezTo>
                    <a:pt x="464" y="693"/>
                    <a:pt x="465" y="691"/>
                    <a:pt x="467" y="689"/>
                  </a:cubicBezTo>
                  <a:cubicBezTo>
                    <a:pt x="469" y="685"/>
                    <a:pt x="471" y="681"/>
                    <a:pt x="473" y="678"/>
                  </a:cubicBezTo>
                  <a:cubicBezTo>
                    <a:pt x="483" y="688"/>
                    <a:pt x="496" y="695"/>
                    <a:pt x="511" y="701"/>
                  </a:cubicBezTo>
                  <a:cubicBezTo>
                    <a:pt x="512" y="701"/>
                    <a:pt x="513" y="702"/>
                    <a:pt x="515" y="702"/>
                  </a:cubicBezTo>
                  <a:cubicBezTo>
                    <a:pt x="533" y="708"/>
                    <a:pt x="552" y="710"/>
                    <a:pt x="568" y="706"/>
                  </a:cubicBezTo>
                  <a:cubicBezTo>
                    <a:pt x="588" y="702"/>
                    <a:pt x="606" y="690"/>
                    <a:pt x="617" y="673"/>
                  </a:cubicBezTo>
                  <a:cubicBezTo>
                    <a:pt x="627" y="657"/>
                    <a:pt x="631" y="637"/>
                    <a:pt x="628" y="617"/>
                  </a:cubicBezTo>
                  <a:cubicBezTo>
                    <a:pt x="628" y="617"/>
                    <a:pt x="628" y="617"/>
                    <a:pt x="629" y="617"/>
                  </a:cubicBezTo>
                  <a:cubicBezTo>
                    <a:pt x="649" y="613"/>
                    <a:pt x="664" y="596"/>
                    <a:pt x="668" y="576"/>
                  </a:cubicBezTo>
                  <a:cubicBezTo>
                    <a:pt x="684" y="579"/>
                    <a:pt x="702" y="576"/>
                    <a:pt x="717" y="568"/>
                  </a:cubicBezTo>
                  <a:cubicBezTo>
                    <a:pt x="731" y="560"/>
                    <a:pt x="743" y="548"/>
                    <a:pt x="751" y="532"/>
                  </a:cubicBezTo>
                  <a:cubicBezTo>
                    <a:pt x="769" y="499"/>
                    <a:pt x="766" y="457"/>
                    <a:pt x="745" y="425"/>
                  </a:cubicBezTo>
                  <a:close/>
                  <a:moveTo>
                    <a:pt x="451" y="689"/>
                  </a:moveTo>
                  <a:cubicBezTo>
                    <a:pt x="446" y="697"/>
                    <a:pt x="441" y="702"/>
                    <a:pt x="435" y="703"/>
                  </a:cubicBezTo>
                  <a:cubicBezTo>
                    <a:pt x="428" y="706"/>
                    <a:pt x="420" y="703"/>
                    <a:pt x="416" y="697"/>
                  </a:cubicBezTo>
                  <a:cubicBezTo>
                    <a:pt x="413" y="693"/>
                    <a:pt x="413" y="687"/>
                    <a:pt x="412" y="680"/>
                  </a:cubicBezTo>
                  <a:cubicBezTo>
                    <a:pt x="412" y="678"/>
                    <a:pt x="412" y="678"/>
                    <a:pt x="412" y="678"/>
                  </a:cubicBezTo>
                  <a:cubicBezTo>
                    <a:pt x="409" y="632"/>
                    <a:pt x="386" y="587"/>
                    <a:pt x="351" y="555"/>
                  </a:cubicBezTo>
                  <a:cubicBezTo>
                    <a:pt x="365" y="553"/>
                    <a:pt x="379" y="547"/>
                    <a:pt x="389" y="538"/>
                  </a:cubicBezTo>
                  <a:cubicBezTo>
                    <a:pt x="389" y="544"/>
                    <a:pt x="390" y="551"/>
                    <a:pt x="392" y="557"/>
                  </a:cubicBezTo>
                  <a:cubicBezTo>
                    <a:pt x="398" y="576"/>
                    <a:pt x="412" y="593"/>
                    <a:pt x="431" y="604"/>
                  </a:cubicBezTo>
                  <a:cubicBezTo>
                    <a:pt x="436" y="607"/>
                    <a:pt x="441" y="610"/>
                    <a:pt x="446" y="611"/>
                  </a:cubicBezTo>
                  <a:cubicBezTo>
                    <a:pt x="448" y="612"/>
                    <a:pt x="449" y="613"/>
                    <a:pt x="451" y="613"/>
                  </a:cubicBezTo>
                  <a:cubicBezTo>
                    <a:pt x="446" y="631"/>
                    <a:pt x="451" y="652"/>
                    <a:pt x="464" y="669"/>
                  </a:cubicBezTo>
                  <a:cubicBezTo>
                    <a:pt x="461" y="673"/>
                    <a:pt x="458" y="678"/>
                    <a:pt x="455" y="682"/>
                  </a:cubicBezTo>
                  <a:cubicBezTo>
                    <a:pt x="454" y="684"/>
                    <a:pt x="453" y="687"/>
                    <a:pt x="451" y="689"/>
                  </a:cubicBezTo>
                  <a:close/>
                  <a:moveTo>
                    <a:pt x="739" y="526"/>
                  </a:moveTo>
                  <a:cubicBezTo>
                    <a:pt x="732" y="540"/>
                    <a:pt x="722" y="550"/>
                    <a:pt x="710" y="557"/>
                  </a:cubicBezTo>
                  <a:cubicBezTo>
                    <a:pt x="698" y="564"/>
                    <a:pt x="683" y="566"/>
                    <a:pt x="670" y="564"/>
                  </a:cubicBezTo>
                  <a:cubicBezTo>
                    <a:pt x="669" y="563"/>
                    <a:pt x="669" y="563"/>
                    <a:pt x="669" y="563"/>
                  </a:cubicBezTo>
                  <a:cubicBezTo>
                    <a:pt x="668" y="549"/>
                    <a:pt x="662" y="534"/>
                    <a:pt x="650" y="523"/>
                  </a:cubicBezTo>
                  <a:cubicBezTo>
                    <a:pt x="661" y="511"/>
                    <a:pt x="667" y="493"/>
                    <a:pt x="663" y="477"/>
                  </a:cubicBezTo>
                  <a:cubicBezTo>
                    <a:pt x="662" y="474"/>
                    <a:pt x="659" y="472"/>
                    <a:pt x="655" y="472"/>
                  </a:cubicBezTo>
                  <a:cubicBezTo>
                    <a:pt x="652" y="473"/>
                    <a:pt x="650" y="476"/>
                    <a:pt x="650" y="480"/>
                  </a:cubicBezTo>
                  <a:cubicBezTo>
                    <a:pt x="654" y="496"/>
                    <a:pt x="646" y="513"/>
                    <a:pt x="632" y="521"/>
                  </a:cubicBezTo>
                  <a:cubicBezTo>
                    <a:pt x="618" y="529"/>
                    <a:pt x="598" y="528"/>
                    <a:pt x="585" y="518"/>
                  </a:cubicBezTo>
                  <a:cubicBezTo>
                    <a:pt x="582" y="515"/>
                    <a:pt x="578" y="516"/>
                    <a:pt x="576" y="519"/>
                  </a:cubicBezTo>
                  <a:cubicBezTo>
                    <a:pt x="574" y="521"/>
                    <a:pt x="574" y="525"/>
                    <a:pt x="577" y="527"/>
                  </a:cubicBezTo>
                  <a:cubicBezTo>
                    <a:pt x="581" y="531"/>
                    <a:pt x="587" y="534"/>
                    <a:pt x="592" y="536"/>
                  </a:cubicBezTo>
                  <a:cubicBezTo>
                    <a:pt x="607" y="541"/>
                    <a:pt x="625" y="540"/>
                    <a:pt x="639" y="532"/>
                  </a:cubicBezTo>
                  <a:cubicBezTo>
                    <a:pt x="640" y="532"/>
                    <a:pt x="640" y="531"/>
                    <a:pt x="641" y="531"/>
                  </a:cubicBezTo>
                  <a:cubicBezTo>
                    <a:pt x="652" y="542"/>
                    <a:pt x="658" y="559"/>
                    <a:pt x="655" y="573"/>
                  </a:cubicBezTo>
                  <a:cubicBezTo>
                    <a:pt x="653" y="588"/>
                    <a:pt x="640" y="602"/>
                    <a:pt x="625" y="605"/>
                  </a:cubicBezTo>
                  <a:cubicBezTo>
                    <a:pt x="610" y="608"/>
                    <a:pt x="593" y="601"/>
                    <a:pt x="585" y="588"/>
                  </a:cubicBezTo>
                  <a:cubicBezTo>
                    <a:pt x="583" y="585"/>
                    <a:pt x="579" y="584"/>
                    <a:pt x="576" y="586"/>
                  </a:cubicBezTo>
                  <a:cubicBezTo>
                    <a:pt x="573" y="588"/>
                    <a:pt x="572" y="592"/>
                    <a:pt x="574" y="595"/>
                  </a:cubicBezTo>
                  <a:cubicBezTo>
                    <a:pt x="580" y="604"/>
                    <a:pt x="589" y="611"/>
                    <a:pt x="600" y="615"/>
                  </a:cubicBezTo>
                  <a:cubicBezTo>
                    <a:pt x="605" y="617"/>
                    <a:pt x="610" y="618"/>
                    <a:pt x="615" y="618"/>
                  </a:cubicBezTo>
                  <a:cubicBezTo>
                    <a:pt x="618" y="635"/>
                    <a:pt x="615" y="652"/>
                    <a:pt x="606" y="666"/>
                  </a:cubicBezTo>
                  <a:cubicBezTo>
                    <a:pt x="596" y="680"/>
                    <a:pt x="582" y="690"/>
                    <a:pt x="565" y="694"/>
                  </a:cubicBezTo>
                  <a:cubicBezTo>
                    <a:pt x="551" y="697"/>
                    <a:pt x="535" y="696"/>
                    <a:pt x="518" y="690"/>
                  </a:cubicBezTo>
                  <a:cubicBezTo>
                    <a:pt x="506" y="686"/>
                    <a:pt x="487" y="678"/>
                    <a:pt x="475" y="661"/>
                  </a:cubicBezTo>
                  <a:cubicBezTo>
                    <a:pt x="464" y="648"/>
                    <a:pt x="460" y="630"/>
                    <a:pt x="463" y="616"/>
                  </a:cubicBezTo>
                  <a:cubicBezTo>
                    <a:pt x="474" y="617"/>
                    <a:pt x="485" y="616"/>
                    <a:pt x="494" y="613"/>
                  </a:cubicBezTo>
                  <a:cubicBezTo>
                    <a:pt x="517" y="604"/>
                    <a:pt x="530" y="581"/>
                    <a:pt x="525" y="560"/>
                  </a:cubicBezTo>
                  <a:cubicBezTo>
                    <a:pt x="524" y="556"/>
                    <a:pt x="521" y="554"/>
                    <a:pt x="517" y="555"/>
                  </a:cubicBezTo>
                  <a:cubicBezTo>
                    <a:pt x="514" y="556"/>
                    <a:pt x="512" y="559"/>
                    <a:pt x="512" y="562"/>
                  </a:cubicBezTo>
                  <a:cubicBezTo>
                    <a:pt x="516" y="577"/>
                    <a:pt x="506" y="595"/>
                    <a:pt x="489" y="601"/>
                  </a:cubicBezTo>
                  <a:cubicBezTo>
                    <a:pt x="474" y="606"/>
                    <a:pt x="454" y="604"/>
                    <a:pt x="437" y="593"/>
                  </a:cubicBezTo>
                  <a:cubicBezTo>
                    <a:pt x="421" y="584"/>
                    <a:pt x="410" y="570"/>
                    <a:pt x="404" y="554"/>
                  </a:cubicBezTo>
                  <a:cubicBezTo>
                    <a:pt x="399" y="537"/>
                    <a:pt x="402" y="519"/>
                    <a:pt x="411" y="506"/>
                  </a:cubicBezTo>
                  <a:cubicBezTo>
                    <a:pt x="413" y="503"/>
                    <a:pt x="413" y="500"/>
                    <a:pt x="410" y="497"/>
                  </a:cubicBezTo>
                  <a:cubicBezTo>
                    <a:pt x="407" y="495"/>
                    <a:pt x="403" y="496"/>
                    <a:pt x="401" y="499"/>
                  </a:cubicBezTo>
                  <a:cubicBezTo>
                    <a:pt x="398" y="502"/>
                    <a:pt x="396" y="506"/>
                    <a:pt x="394" y="511"/>
                  </a:cubicBezTo>
                  <a:cubicBezTo>
                    <a:pt x="394" y="511"/>
                    <a:pt x="394" y="511"/>
                    <a:pt x="393" y="512"/>
                  </a:cubicBezTo>
                  <a:cubicBezTo>
                    <a:pt x="384" y="531"/>
                    <a:pt x="361" y="544"/>
                    <a:pt x="338" y="543"/>
                  </a:cubicBezTo>
                  <a:cubicBezTo>
                    <a:pt x="315" y="543"/>
                    <a:pt x="293" y="530"/>
                    <a:pt x="279" y="510"/>
                  </a:cubicBezTo>
                  <a:cubicBezTo>
                    <a:pt x="267" y="492"/>
                    <a:pt x="262" y="467"/>
                    <a:pt x="267" y="444"/>
                  </a:cubicBezTo>
                  <a:cubicBezTo>
                    <a:pt x="267" y="443"/>
                    <a:pt x="267" y="443"/>
                    <a:pt x="267" y="442"/>
                  </a:cubicBezTo>
                  <a:cubicBezTo>
                    <a:pt x="267" y="441"/>
                    <a:pt x="267" y="441"/>
                    <a:pt x="267" y="441"/>
                  </a:cubicBezTo>
                  <a:cubicBezTo>
                    <a:pt x="268" y="437"/>
                    <a:pt x="266" y="434"/>
                    <a:pt x="263" y="433"/>
                  </a:cubicBezTo>
                  <a:cubicBezTo>
                    <a:pt x="259" y="432"/>
                    <a:pt x="256" y="434"/>
                    <a:pt x="255" y="437"/>
                  </a:cubicBezTo>
                  <a:cubicBezTo>
                    <a:pt x="252" y="449"/>
                    <a:pt x="242" y="460"/>
                    <a:pt x="230" y="466"/>
                  </a:cubicBezTo>
                  <a:cubicBezTo>
                    <a:pt x="218" y="472"/>
                    <a:pt x="204" y="475"/>
                    <a:pt x="188" y="473"/>
                  </a:cubicBezTo>
                  <a:cubicBezTo>
                    <a:pt x="165" y="470"/>
                    <a:pt x="142" y="458"/>
                    <a:pt x="129" y="441"/>
                  </a:cubicBezTo>
                  <a:cubicBezTo>
                    <a:pt x="115" y="423"/>
                    <a:pt x="112" y="398"/>
                    <a:pt x="120" y="379"/>
                  </a:cubicBezTo>
                  <a:cubicBezTo>
                    <a:pt x="120" y="379"/>
                    <a:pt x="120" y="379"/>
                    <a:pt x="120" y="378"/>
                  </a:cubicBezTo>
                  <a:cubicBezTo>
                    <a:pt x="124" y="381"/>
                    <a:pt x="129" y="383"/>
                    <a:pt x="134" y="385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47" y="390"/>
                    <a:pt x="164" y="391"/>
                    <a:pt x="180" y="388"/>
                  </a:cubicBezTo>
                  <a:cubicBezTo>
                    <a:pt x="184" y="387"/>
                    <a:pt x="186" y="384"/>
                    <a:pt x="185" y="380"/>
                  </a:cubicBezTo>
                  <a:cubicBezTo>
                    <a:pt x="184" y="377"/>
                    <a:pt x="181" y="375"/>
                    <a:pt x="177" y="375"/>
                  </a:cubicBezTo>
                  <a:cubicBezTo>
                    <a:pt x="163" y="378"/>
                    <a:pt x="149" y="377"/>
                    <a:pt x="138" y="373"/>
                  </a:cubicBezTo>
                  <a:cubicBezTo>
                    <a:pt x="125" y="369"/>
                    <a:pt x="115" y="360"/>
                    <a:pt x="111" y="349"/>
                  </a:cubicBezTo>
                  <a:cubicBezTo>
                    <a:pt x="107" y="337"/>
                    <a:pt x="110" y="324"/>
                    <a:pt x="118" y="317"/>
                  </a:cubicBezTo>
                  <a:cubicBezTo>
                    <a:pt x="121" y="315"/>
                    <a:pt x="121" y="311"/>
                    <a:pt x="118" y="308"/>
                  </a:cubicBezTo>
                  <a:cubicBezTo>
                    <a:pt x="116" y="306"/>
                    <a:pt x="112" y="305"/>
                    <a:pt x="109" y="307"/>
                  </a:cubicBezTo>
                  <a:cubicBezTo>
                    <a:pt x="97" y="318"/>
                    <a:pt x="93" y="337"/>
                    <a:pt x="99" y="353"/>
                  </a:cubicBezTo>
                  <a:cubicBezTo>
                    <a:pt x="101" y="359"/>
                    <a:pt x="105" y="364"/>
                    <a:pt x="109" y="369"/>
                  </a:cubicBezTo>
                  <a:cubicBezTo>
                    <a:pt x="108" y="369"/>
                    <a:pt x="106" y="370"/>
                    <a:pt x="105" y="371"/>
                  </a:cubicBezTo>
                  <a:cubicBezTo>
                    <a:pt x="94" y="380"/>
                    <a:pt x="76" y="377"/>
                    <a:pt x="64" y="372"/>
                  </a:cubicBezTo>
                  <a:cubicBezTo>
                    <a:pt x="39" y="362"/>
                    <a:pt x="20" y="337"/>
                    <a:pt x="17" y="310"/>
                  </a:cubicBezTo>
                  <a:cubicBezTo>
                    <a:pt x="14" y="285"/>
                    <a:pt x="26" y="258"/>
                    <a:pt x="47" y="243"/>
                  </a:cubicBezTo>
                  <a:cubicBezTo>
                    <a:pt x="54" y="248"/>
                    <a:pt x="62" y="252"/>
                    <a:pt x="70" y="255"/>
                  </a:cubicBezTo>
                  <a:cubicBezTo>
                    <a:pt x="83" y="260"/>
                    <a:pt x="98" y="262"/>
                    <a:pt x="112" y="260"/>
                  </a:cubicBezTo>
                  <a:cubicBezTo>
                    <a:pt x="116" y="259"/>
                    <a:pt x="118" y="256"/>
                    <a:pt x="117" y="252"/>
                  </a:cubicBezTo>
                  <a:cubicBezTo>
                    <a:pt x="117" y="249"/>
                    <a:pt x="113" y="247"/>
                    <a:pt x="110" y="247"/>
                  </a:cubicBezTo>
                  <a:cubicBezTo>
                    <a:pt x="86" y="251"/>
                    <a:pt x="59" y="241"/>
                    <a:pt x="43" y="222"/>
                  </a:cubicBezTo>
                  <a:cubicBezTo>
                    <a:pt x="27" y="203"/>
                    <a:pt x="22" y="177"/>
                    <a:pt x="30" y="154"/>
                  </a:cubicBezTo>
                  <a:cubicBezTo>
                    <a:pt x="37" y="131"/>
                    <a:pt x="57" y="113"/>
                    <a:pt x="81" y="106"/>
                  </a:cubicBezTo>
                  <a:cubicBezTo>
                    <a:pt x="105" y="100"/>
                    <a:pt x="133" y="105"/>
                    <a:pt x="153" y="120"/>
                  </a:cubicBezTo>
                  <a:cubicBezTo>
                    <a:pt x="156" y="123"/>
                    <a:pt x="160" y="122"/>
                    <a:pt x="162" y="119"/>
                  </a:cubicBezTo>
                  <a:cubicBezTo>
                    <a:pt x="163" y="119"/>
                    <a:pt x="163" y="117"/>
                    <a:pt x="163" y="116"/>
                  </a:cubicBezTo>
                  <a:cubicBezTo>
                    <a:pt x="165" y="115"/>
                    <a:pt x="166" y="112"/>
                    <a:pt x="165" y="110"/>
                  </a:cubicBezTo>
                  <a:cubicBezTo>
                    <a:pt x="158" y="88"/>
                    <a:pt x="163" y="64"/>
                    <a:pt x="178" y="46"/>
                  </a:cubicBezTo>
                  <a:cubicBezTo>
                    <a:pt x="193" y="29"/>
                    <a:pt x="215" y="17"/>
                    <a:pt x="239" y="15"/>
                  </a:cubicBezTo>
                  <a:cubicBezTo>
                    <a:pt x="262" y="12"/>
                    <a:pt x="287" y="18"/>
                    <a:pt x="310" y="29"/>
                  </a:cubicBezTo>
                  <a:cubicBezTo>
                    <a:pt x="325" y="37"/>
                    <a:pt x="337" y="47"/>
                    <a:pt x="344" y="57"/>
                  </a:cubicBezTo>
                  <a:cubicBezTo>
                    <a:pt x="352" y="68"/>
                    <a:pt x="356" y="80"/>
                    <a:pt x="356" y="91"/>
                  </a:cubicBezTo>
                  <a:cubicBezTo>
                    <a:pt x="352" y="91"/>
                    <a:pt x="348" y="92"/>
                    <a:pt x="344" y="93"/>
                  </a:cubicBezTo>
                  <a:cubicBezTo>
                    <a:pt x="325" y="97"/>
                    <a:pt x="309" y="111"/>
                    <a:pt x="303" y="129"/>
                  </a:cubicBezTo>
                  <a:cubicBezTo>
                    <a:pt x="301" y="132"/>
                    <a:pt x="303" y="136"/>
                    <a:pt x="307" y="137"/>
                  </a:cubicBezTo>
                  <a:cubicBezTo>
                    <a:pt x="307" y="137"/>
                    <a:pt x="307" y="137"/>
                    <a:pt x="307" y="137"/>
                  </a:cubicBezTo>
                  <a:cubicBezTo>
                    <a:pt x="310" y="138"/>
                    <a:pt x="314" y="136"/>
                    <a:pt x="315" y="133"/>
                  </a:cubicBezTo>
                  <a:cubicBezTo>
                    <a:pt x="320" y="119"/>
                    <a:pt x="332" y="108"/>
                    <a:pt x="347" y="105"/>
                  </a:cubicBezTo>
                  <a:cubicBezTo>
                    <a:pt x="361" y="102"/>
                    <a:pt x="378" y="106"/>
                    <a:pt x="390" y="115"/>
                  </a:cubicBezTo>
                  <a:cubicBezTo>
                    <a:pt x="401" y="125"/>
                    <a:pt x="408" y="141"/>
                    <a:pt x="406" y="155"/>
                  </a:cubicBezTo>
                  <a:cubicBezTo>
                    <a:pt x="406" y="159"/>
                    <a:pt x="408" y="162"/>
                    <a:pt x="412" y="162"/>
                  </a:cubicBezTo>
                  <a:cubicBezTo>
                    <a:pt x="415" y="163"/>
                    <a:pt x="419" y="160"/>
                    <a:pt x="419" y="157"/>
                  </a:cubicBezTo>
                  <a:cubicBezTo>
                    <a:pt x="421" y="138"/>
                    <a:pt x="413" y="119"/>
                    <a:pt x="398" y="106"/>
                  </a:cubicBezTo>
                  <a:cubicBezTo>
                    <a:pt x="395" y="104"/>
                    <a:pt x="392" y="102"/>
                    <a:pt x="389" y="100"/>
                  </a:cubicBezTo>
                  <a:cubicBezTo>
                    <a:pt x="405" y="83"/>
                    <a:pt x="428" y="72"/>
                    <a:pt x="453" y="68"/>
                  </a:cubicBezTo>
                  <a:cubicBezTo>
                    <a:pt x="478" y="64"/>
                    <a:pt x="505" y="67"/>
                    <a:pt x="533" y="76"/>
                  </a:cubicBezTo>
                  <a:cubicBezTo>
                    <a:pt x="559" y="85"/>
                    <a:pt x="580" y="97"/>
                    <a:pt x="597" y="113"/>
                  </a:cubicBezTo>
                  <a:cubicBezTo>
                    <a:pt x="615" y="131"/>
                    <a:pt x="627" y="153"/>
                    <a:pt x="630" y="175"/>
                  </a:cubicBezTo>
                  <a:cubicBezTo>
                    <a:pt x="634" y="198"/>
                    <a:pt x="628" y="221"/>
                    <a:pt x="614" y="237"/>
                  </a:cubicBezTo>
                  <a:cubicBezTo>
                    <a:pt x="614" y="237"/>
                    <a:pt x="614" y="237"/>
                    <a:pt x="614" y="237"/>
                  </a:cubicBezTo>
                  <a:cubicBezTo>
                    <a:pt x="595" y="218"/>
                    <a:pt x="564" y="212"/>
                    <a:pt x="539" y="223"/>
                  </a:cubicBezTo>
                  <a:cubicBezTo>
                    <a:pt x="536" y="224"/>
                    <a:pt x="535" y="228"/>
                    <a:pt x="536" y="231"/>
                  </a:cubicBezTo>
                  <a:cubicBezTo>
                    <a:pt x="538" y="234"/>
                    <a:pt x="542" y="236"/>
                    <a:pt x="545" y="234"/>
                  </a:cubicBezTo>
                  <a:cubicBezTo>
                    <a:pt x="565" y="226"/>
                    <a:pt x="591" y="231"/>
                    <a:pt x="606" y="247"/>
                  </a:cubicBezTo>
                  <a:cubicBezTo>
                    <a:pt x="621" y="263"/>
                    <a:pt x="624" y="289"/>
                    <a:pt x="613" y="307"/>
                  </a:cubicBezTo>
                  <a:cubicBezTo>
                    <a:pt x="611" y="310"/>
                    <a:pt x="613" y="314"/>
                    <a:pt x="616" y="316"/>
                  </a:cubicBezTo>
                  <a:cubicBezTo>
                    <a:pt x="616" y="316"/>
                    <a:pt x="616" y="317"/>
                    <a:pt x="617" y="317"/>
                  </a:cubicBezTo>
                  <a:cubicBezTo>
                    <a:pt x="620" y="318"/>
                    <a:pt x="623" y="317"/>
                    <a:pt x="624" y="314"/>
                  </a:cubicBezTo>
                  <a:cubicBezTo>
                    <a:pt x="636" y="294"/>
                    <a:pt x="635" y="268"/>
                    <a:pt x="623" y="248"/>
                  </a:cubicBezTo>
                  <a:cubicBezTo>
                    <a:pt x="648" y="244"/>
                    <a:pt x="674" y="249"/>
                    <a:pt x="695" y="261"/>
                  </a:cubicBezTo>
                  <a:cubicBezTo>
                    <a:pt x="719" y="275"/>
                    <a:pt x="736" y="300"/>
                    <a:pt x="740" y="325"/>
                  </a:cubicBezTo>
                  <a:cubicBezTo>
                    <a:pt x="744" y="352"/>
                    <a:pt x="733" y="379"/>
                    <a:pt x="712" y="394"/>
                  </a:cubicBezTo>
                  <a:cubicBezTo>
                    <a:pt x="692" y="381"/>
                    <a:pt x="669" y="375"/>
                    <a:pt x="645" y="376"/>
                  </a:cubicBezTo>
                  <a:cubicBezTo>
                    <a:pt x="642" y="376"/>
                    <a:pt x="639" y="379"/>
                    <a:pt x="639" y="383"/>
                  </a:cubicBezTo>
                  <a:cubicBezTo>
                    <a:pt x="640" y="386"/>
                    <a:pt x="643" y="389"/>
                    <a:pt x="646" y="389"/>
                  </a:cubicBezTo>
                  <a:cubicBezTo>
                    <a:pt x="680" y="387"/>
                    <a:pt x="715" y="404"/>
                    <a:pt x="734" y="432"/>
                  </a:cubicBezTo>
                  <a:cubicBezTo>
                    <a:pt x="753" y="460"/>
                    <a:pt x="755" y="498"/>
                    <a:pt x="739" y="5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2">
              <a:extLst>
                <a:ext uri="{FF2B5EF4-FFF2-40B4-BE49-F238E27FC236}">
                  <a16:creationId xmlns:a16="http://schemas.microsoft.com/office/drawing/2014/main" id="{0DEA94BF-F75A-20F1-4B1A-30CEFAD05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532" y="2352558"/>
              <a:ext cx="316175" cy="271932"/>
            </a:xfrm>
            <a:custGeom>
              <a:avLst/>
              <a:gdLst>
                <a:gd name="T0" fmla="*/ 91 w 112"/>
                <a:gd name="T1" fmla="*/ 41 h 96"/>
                <a:gd name="T2" fmla="*/ 83 w 112"/>
                <a:gd name="T3" fmla="*/ 85 h 96"/>
                <a:gd name="T4" fmla="*/ 84 w 112"/>
                <a:gd name="T5" fmla="*/ 93 h 96"/>
                <a:gd name="T6" fmla="*/ 86 w 112"/>
                <a:gd name="T7" fmla="*/ 95 h 96"/>
                <a:gd name="T8" fmla="*/ 93 w 112"/>
                <a:gd name="T9" fmla="*/ 93 h 96"/>
                <a:gd name="T10" fmla="*/ 103 w 112"/>
                <a:gd name="T11" fmla="*/ 36 h 96"/>
                <a:gd name="T12" fmla="*/ 54 w 112"/>
                <a:gd name="T13" fmla="*/ 1 h 96"/>
                <a:gd name="T14" fmla="*/ 2 w 112"/>
                <a:gd name="T15" fmla="*/ 29 h 96"/>
                <a:gd name="T16" fmla="*/ 5 w 112"/>
                <a:gd name="T17" fmla="*/ 37 h 96"/>
                <a:gd name="T18" fmla="*/ 13 w 112"/>
                <a:gd name="T19" fmla="*/ 35 h 96"/>
                <a:gd name="T20" fmla="*/ 54 w 112"/>
                <a:gd name="T21" fmla="*/ 14 h 96"/>
                <a:gd name="T22" fmla="*/ 91 w 112"/>
                <a:gd name="T23" fmla="*/ 4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96">
                  <a:moveTo>
                    <a:pt x="91" y="41"/>
                  </a:moveTo>
                  <a:cubicBezTo>
                    <a:pt x="98" y="55"/>
                    <a:pt x="94" y="73"/>
                    <a:pt x="83" y="85"/>
                  </a:cubicBezTo>
                  <a:cubicBezTo>
                    <a:pt x="81" y="87"/>
                    <a:pt x="81" y="91"/>
                    <a:pt x="84" y="93"/>
                  </a:cubicBezTo>
                  <a:cubicBezTo>
                    <a:pt x="84" y="94"/>
                    <a:pt x="85" y="95"/>
                    <a:pt x="86" y="95"/>
                  </a:cubicBezTo>
                  <a:cubicBezTo>
                    <a:pt x="88" y="96"/>
                    <a:pt x="91" y="95"/>
                    <a:pt x="93" y="93"/>
                  </a:cubicBezTo>
                  <a:cubicBezTo>
                    <a:pt x="107" y="78"/>
                    <a:pt x="112" y="55"/>
                    <a:pt x="103" y="36"/>
                  </a:cubicBezTo>
                  <a:cubicBezTo>
                    <a:pt x="95" y="17"/>
                    <a:pt x="76" y="3"/>
                    <a:pt x="54" y="1"/>
                  </a:cubicBezTo>
                  <a:cubicBezTo>
                    <a:pt x="33" y="0"/>
                    <a:pt x="12" y="11"/>
                    <a:pt x="2" y="29"/>
                  </a:cubicBezTo>
                  <a:cubicBezTo>
                    <a:pt x="0" y="32"/>
                    <a:pt x="1" y="36"/>
                    <a:pt x="5" y="37"/>
                  </a:cubicBezTo>
                  <a:cubicBezTo>
                    <a:pt x="8" y="39"/>
                    <a:pt x="12" y="38"/>
                    <a:pt x="13" y="35"/>
                  </a:cubicBezTo>
                  <a:cubicBezTo>
                    <a:pt x="21" y="21"/>
                    <a:pt x="37" y="12"/>
                    <a:pt x="54" y="14"/>
                  </a:cubicBezTo>
                  <a:cubicBezTo>
                    <a:pt x="70" y="15"/>
                    <a:pt x="85" y="26"/>
                    <a:pt x="9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3">
              <a:extLst>
                <a:ext uri="{FF2B5EF4-FFF2-40B4-BE49-F238E27FC236}">
                  <a16:creationId xmlns:a16="http://schemas.microsoft.com/office/drawing/2014/main" id="{49793789-EB0E-BA12-1257-A756D79B0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4000" y="2879157"/>
              <a:ext cx="303226" cy="404661"/>
            </a:xfrm>
            <a:custGeom>
              <a:avLst/>
              <a:gdLst>
                <a:gd name="T0" fmla="*/ 43 w 107"/>
                <a:gd name="T1" fmla="*/ 1 h 143"/>
                <a:gd name="T2" fmla="*/ 35 w 107"/>
                <a:gd name="T3" fmla="*/ 6 h 143"/>
                <a:gd name="T4" fmla="*/ 40 w 107"/>
                <a:gd name="T5" fmla="*/ 13 h 143"/>
                <a:gd name="T6" fmla="*/ 86 w 107"/>
                <a:gd name="T7" fmla="*/ 56 h 143"/>
                <a:gd name="T8" fmla="*/ 70 w 107"/>
                <a:gd name="T9" fmla="*/ 113 h 143"/>
                <a:gd name="T10" fmla="*/ 10 w 107"/>
                <a:gd name="T11" fmla="*/ 121 h 143"/>
                <a:gd name="T12" fmla="*/ 1 w 107"/>
                <a:gd name="T13" fmla="*/ 123 h 143"/>
                <a:gd name="T14" fmla="*/ 4 w 107"/>
                <a:gd name="T15" fmla="*/ 132 h 143"/>
                <a:gd name="T16" fmla="*/ 11 w 107"/>
                <a:gd name="T17" fmla="*/ 135 h 143"/>
                <a:gd name="T18" fmla="*/ 79 w 107"/>
                <a:gd name="T19" fmla="*/ 123 h 143"/>
                <a:gd name="T20" fmla="*/ 99 w 107"/>
                <a:gd name="T21" fmla="*/ 52 h 143"/>
                <a:gd name="T22" fmla="*/ 43 w 107"/>
                <a:gd name="T2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43">
                  <a:moveTo>
                    <a:pt x="43" y="1"/>
                  </a:moveTo>
                  <a:cubicBezTo>
                    <a:pt x="40" y="0"/>
                    <a:pt x="36" y="2"/>
                    <a:pt x="35" y="6"/>
                  </a:cubicBezTo>
                  <a:cubicBezTo>
                    <a:pt x="35" y="9"/>
                    <a:pt x="37" y="13"/>
                    <a:pt x="40" y="13"/>
                  </a:cubicBezTo>
                  <a:cubicBezTo>
                    <a:pt x="62" y="19"/>
                    <a:pt x="80" y="35"/>
                    <a:pt x="86" y="56"/>
                  </a:cubicBezTo>
                  <a:cubicBezTo>
                    <a:pt x="93" y="76"/>
                    <a:pt x="86" y="100"/>
                    <a:pt x="70" y="113"/>
                  </a:cubicBezTo>
                  <a:cubicBezTo>
                    <a:pt x="54" y="127"/>
                    <a:pt x="29" y="130"/>
                    <a:pt x="10" y="121"/>
                  </a:cubicBezTo>
                  <a:cubicBezTo>
                    <a:pt x="7" y="119"/>
                    <a:pt x="3" y="120"/>
                    <a:pt x="1" y="123"/>
                  </a:cubicBezTo>
                  <a:cubicBezTo>
                    <a:pt x="0" y="126"/>
                    <a:pt x="1" y="130"/>
                    <a:pt x="4" y="132"/>
                  </a:cubicBezTo>
                  <a:cubicBezTo>
                    <a:pt x="6" y="133"/>
                    <a:pt x="9" y="134"/>
                    <a:pt x="11" y="135"/>
                  </a:cubicBezTo>
                  <a:cubicBezTo>
                    <a:pt x="34" y="143"/>
                    <a:pt x="61" y="138"/>
                    <a:pt x="79" y="123"/>
                  </a:cubicBezTo>
                  <a:cubicBezTo>
                    <a:pt x="99" y="106"/>
                    <a:pt x="107" y="77"/>
                    <a:pt x="99" y="52"/>
                  </a:cubicBezTo>
                  <a:cubicBezTo>
                    <a:pt x="91" y="27"/>
                    <a:pt x="69" y="7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4">
              <a:extLst>
                <a:ext uri="{FF2B5EF4-FFF2-40B4-BE49-F238E27FC236}">
                  <a16:creationId xmlns:a16="http://schemas.microsoft.com/office/drawing/2014/main" id="{DF72F30C-39FC-BEEB-C55F-C4E4C7846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3814" y="2621253"/>
              <a:ext cx="834141" cy="498542"/>
            </a:xfrm>
            <a:custGeom>
              <a:avLst/>
              <a:gdLst>
                <a:gd name="T0" fmla="*/ 276 w 295"/>
                <a:gd name="T1" fmla="*/ 157 h 176"/>
                <a:gd name="T2" fmla="*/ 227 w 295"/>
                <a:gd name="T3" fmla="*/ 155 h 176"/>
                <a:gd name="T4" fmla="*/ 198 w 295"/>
                <a:gd name="T5" fmla="*/ 116 h 176"/>
                <a:gd name="T6" fmla="*/ 209 w 295"/>
                <a:gd name="T7" fmla="*/ 76 h 176"/>
                <a:gd name="T8" fmla="*/ 231 w 295"/>
                <a:gd name="T9" fmla="*/ 90 h 176"/>
                <a:gd name="T10" fmla="*/ 247 w 295"/>
                <a:gd name="T11" fmla="*/ 93 h 176"/>
                <a:gd name="T12" fmla="*/ 294 w 295"/>
                <a:gd name="T13" fmla="*/ 68 h 176"/>
                <a:gd name="T14" fmla="*/ 290 w 295"/>
                <a:gd name="T15" fmla="*/ 60 h 176"/>
                <a:gd name="T16" fmla="*/ 282 w 295"/>
                <a:gd name="T17" fmla="*/ 64 h 176"/>
                <a:gd name="T18" fmla="*/ 248 w 295"/>
                <a:gd name="T19" fmla="*/ 81 h 176"/>
                <a:gd name="T20" fmla="*/ 208 w 295"/>
                <a:gd name="T21" fmla="*/ 55 h 176"/>
                <a:gd name="T22" fmla="*/ 207 w 295"/>
                <a:gd name="T23" fmla="*/ 10 h 176"/>
                <a:gd name="T24" fmla="*/ 204 w 295"/>
                <a:gd name="T25" fmla="*/ 1 h 176"/>
                <a:gd name="T26" fmla="*/ 195 w 295"/>
                <a:gd name="T27" fmla="*/ 4 h 176"/>
                <a:gd name="T28" fmla="*/ 197 w 295"/>
                <a:gd name="T29" fmla="*/ 61 h 176"/>
                <a:gd name="T30" fmla="*/ 200 w 295"/>
                <a:gd name="T31" fmla="*/ 66 h 176"/>
                <a:gd name="T32" fmla="*/ 185 w 295"/>
                <a:gd name="T33" fmla="*/ 108 h 176"/>
                <a:gd name="T34" fmla="*/ 125 w 295"/>
                <a:gd name="T35" fmla="*/ 111 h 176"/>
                <a:gd name="T36" fmla="*/ 106 w 295"/>
                <a:gd name="T37" fmla="*/ 54 h 176"/>
                <a:gd name="T38" fmla="*/ 102 w 295"/>
                <a:gd name="T39" fmla="*/ 46 h 176"/>
                <a:gd name="T40" fmla="*/ 94 w 295"/>
                <a:gd name="T41" fmla="*/ 49 h 176"/>
                <a:gd name="T42" fmla="*/ 90 w 295"/>
                <a:gd name="T43" fmla="*/ 75 h 176"/>
                <a:gd name="T44" fmla="*/ 61 w 295"/>
                <a:gd name="T45" fmla="*/ 91 h 176"/>
                <a:gd name="T46" fmla="*/ 26 w 295"/>
                <a:gd name="T47" fmla="*/ 85 h 176"/>
                <a:gd name="T48" fmla="*/ 14 w 295"/>
                <a:gd name="T49" fmla="*/ 72 h 176"/>
                <a:gd name="T50" fmla="*/ 6 w 295"/>
                <a:gd name="T51" fmla="*/ 68 h 176"/>
                <a:gd name="T52" fmla="*/ 1 w 295"/>
                <a:gd name="T53" fmla="*/ 76 h 176"/>
                <a:gd name="T54" fmla="*/ 20 w 295"/>
                <a:gd name="T55" fmla="*/ 96 h 176"/>
                <a:gd name="T56" fmla="*/ 29 w 295"/>
                <a:gd name="T57" fmla="*/ 100 h 176"/>
                <a:gd name="T58" fmla="*/ 63 w 295"/>
                <a:gd name="T59" fmla="*/ 103 h 176"/>
                <a:gd name="T60" fmla="*/ 93 w 295"/>
                <a:gd name="T61" fmla="*/ 90 h 176"/>
                <a:gd name="T62" fmla="*/ 118 w 295"/>
                <a:gd name="T63" fmla="*/ 122 h 176"/>
                <a:gd name="T64" fmla="*/ 130 w 295"/>
                <a:gd name="T65" fmla="*/ 128 h 176"/>
                <a:gd name="T66" fmla="*/ 187 w 295"/>
                <a:gd name="T67" fmla="*/ 123 h 176"/>
                <a:gd name="T68" fmla="*/ 221 w 295"/>
                <a:gd name="T69" fmla="*/ 166 h 176"/>
                <a:gd name="T70" fmla="*/ 230 w 295"/>
                <a:gd name="T71" fmla="*/ 170 h 176"/>
                <a:gd name="T72" fmla="*/ 282 w 295"/>
                <a:gd name="T73" fmla="*/ 168 h 176"/>
                <a:gd name="T74" fmla="*/ 285 w 295"/>
                <a:gd name="T75" fmla="*/ 160 h 176"/>
                <a:gd name="T76" fmla="*/ 276 w 295"/>
                <a:gd name="T77" fmla="*/ 15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176">
                  <a:moveTo>
                    <a:pt x="276" y="157"/>
                  </a:moveTo>
                  <a:cubicBezTo>
                    <a:pt x="261" y="164"/>
                    <a:pt x="242" y="163"/>
                    <a:pt x="227" y="155"/>
                  </a:cubicBezTo>
                  <a:cubicBezTo>
                    <a:pt x="212" y="147"/>
                    <a:pt x="201" y="132"/>
                    <a:pt x="198" y="116"/>
                  </a:cubicBezTo>
                  <a:cubicBezTo>
                    <a:pt x="196" y="102"/>
                    <a:pt x="200" y="87"/>
                    <a:pt x="209" y="76"/>
                  </a:cubicBezTo>
                  <a:cubicBezTo>
                    <a:pt x="215" y="82"/>
                    <a:pt x="223" y="87"/>
                    <a:pt x="231" y="90"/>
                  </a:cubicBezTo>
                  <a:cubicBezTo>
                    <a:pt x="236" y="92"/>
                    <a:pt x="241" y="93"/>
                    <a:pt x="247" y="93"/>
                  </a:cubicBezTo>
                  <a:cubicBezTo>
                    <a:pt x="265" y="95"/>
                    <a:pt x="288" y="87"/>
                    <a:pt x="294" y="68"/>
                  </a:cubicBezTo>
                  <a:cubicBezTo>
                    <a:pt x="295" y="65"/>
                    <a:pt x="293" y="61"/>
                    <a:pt x="290" y="60"/>
                  </a:cubicBezTo>
                  <a:cubicBezTo>
                    <a:pt x="286" y="59"/>
                    <a:pt x="283" y="61"/>
                    <a:pt x="282" y="64"/>
                  </a:cubicBezTo>
                  <a:cubicBezTo>
                    <a:pt x="278" y="76"/>
                    <a:pt x="261" y="82"/>
                    <a:pt x="248" y="81"/>
                  </a:cubicBezTo>
                  <a:cubicBezTo>
                    <a:pt x="231" y="79"/>
                    <a:pt x="216" y="69"/>
                    <a:pt x="208" y="55"/>
                  </a:cubicBezTo>
                  <a:cubicBezTo>
                    <a:pt x="200" y="42"/>
                    <a:pt x="200" y="24"/>
                    <a:pt x="207" y="10"/>
                  </a:cubicBezTo>
                  <a:cubicBezTo>
                    <a:pt x="208" y="7"/>
                    <a:pt x="207" y="3"/>
                    <a:pt x="204" y="1"/>
                  </a:cubicBezTo>
                  <a:cubicBezTo>
                    <a:pt x="200" y="0"/>
                    <a:pt x="196" y="1"/>
                    <a:pt x="195" y="4"/>
                  </a:cubicBezTo>
                  <a:cubicBezTo>
                    <a:pt x="186" y="22"/>
                    <a:pt x="187" y="44"/>
                    <a:pt x="197" y="61"/>
                  </a:cubicBezTo>
                  <a:cubicBezTo>
                    <a:pt x="198" y="63"/>
                    <a:pt x="199" y="65"/>
                    <a:pt x="200" y="66"/>
                  </a:cubicBezTo>
                  <a:cubicBezTo>
                    <a:pt x="190" y="78"/>
                    <a:pt x="185" y="93"/>
                    <a:pt x="185" y="108"/>
                  </a:cubicBezTo>
                  <a:cubicBezTo>
                    <a:pt x="169" y="122"/>
                    <a:pt x="143" y="123"/>
                    <a:pt x="125" y="111"/>
                  </a:cubicBezTo>
                  <a:cubicBezTo>
                    <a:pt x="106" y="99"/>
                    <a:pt x="98" y="74"/>
                    <a:pt x="106" y="54"/>
                  </a:cubicBezTo>
                  <a:cubicBezTo>
                    <a:pt x="107" y="51"/>
                    <a:pt x="105" y="47"/>
                    <a:pt x="102" y="46"/>
                  </a:cubicBezTo>
                  <a:cubicBezTo>
                    <a:pt x="99" y="44"/>
                    <a:pt x="95" y="46"/>
                    <a:pt x="94" y="49"/>
                  </a:cubicBezTo>
                  <a:cubicBezTo>
                    <a:pt x="91" y="57"/>
                    <a:pt x="89" y="66"/>
                    <a:pt x="90" y="75"/>
                  </a:cubicBezTo>
                  <a:cubicBezTo>
                    <a:pt x="83" y="83"/>
                    <a:pt x="72" y="89"/>
                    <a:pt x="61" y="91"/>
                  </a:cubicBezTo>
                  <a:cubicBezTo>
                    <a:pt x="49" y="93"/>
                    <a:pt x="37" y="91"/>
                    <a:pt x="26" y="85"/>
                  </a:cubicBezTo>
                  <a:cubicBezTo>
                    <a:pt x="22" y="83"/>
                    <a:pt x="16" y="79"/>
                    <a:pt x="14" y="72"/>
                  </a:cubicBezTo>
                  <a:cubicBezTo>
                    <a:pt x="13" y="69"/>
                    <a:pt x="9" y="67"/>
                    <a:pt x="6" y="68"/>
                  </a:cubicBezTo>
                  <a:cubicBezTo>
                    <a:pt x="2" y="69"/>
                    <a:pt x="0" y="72"/>
                    <a:pt x="1" y="76"/>
                  </a:cubicBezTo>
                  <a:cubicBezTo>
                    <a:pt x="4" y="86"/>
                    <a:pt x="13" y="93"/>
                    <a:pt x="20" y="96"/>
                  </a:cubicBezTo>
                  <a:cubicBezTo>
                    <a:pt x="23" y="98"/>
                    <a:pt x="26" y="99"/>
                    <a:pt x="29" y="100"/>
                  </a:cubicBezTo>
                  <a:cubicBezTo>
                    <a:pt x="40" y="104"/>
                    <a:pt x="52" y="105"/>
                    <a:pt x="63" y="103"/>
                  </a:cubicBezTo>
                  <a:cubicBezTo>
                    <a:pt x="74" y="102"/>
                    <a:pt x="85" y="97"/>
                    <a:pt x="93" y="90"/>
                  </a:cubicBezTo>
                  <a:cubicBezTo>
                    <a:pt x="98" y="102"/>
                    <a:pt x="106" y="114"/>
                    <a:pt x="118" y="122"/>
                  </a:cubicBezTo>
                  <a:cubicBezTo>
                    <a:pt x="122" y="124"/>
                    <a:pt x="126" y="126"/>
                    <a:pt x="130" y="128"/>
                  </a:cubicBezTo>
                  <a:cubicBezTo>
                    <a:pt x="149" y="135"/>
                    <a:pt x="170" y="133"/>
                    <a:pt x="187" y="123"/>
                  </a:cubicBezTo>
                  <a:cubicBezTo>
                    <a:pt x="191" y="141"/>
                    <a:pt x="204" y="157"/>
                    <a:pt x="221" y="166"/>
                  </a:cubicBezTo>
                  <a:cubicBezTo>
                    <a:pt x="224" y="168"/>
                    <a:pt x="227" y="169"/>
                    <a:pt x="230" y="170"/>
                  </a:cubicBezTo>
                  <a:cubicBezTo>
                    <a:pt x="247" y="176"/>
                    <a:pt x="266" y="176"/>
                    <a:pt x="282" y="168"/>
                  </a:cubicBezTo>
                  <a:cubicBezTo>
                    <a:pt x="285" y="167"/>
                    <a:pt x="286" y="163"/>
                    <a:pt x="285" y="160"/>
                  </a:cubicBezTo>
                  <a:cubicBezTo>
                    <a:pt x="283" y="157"/>
                    <a:pt x="279" y="156"/>
                    <a:pt x="276" y="1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5">
              <a:extLst>
                <a:ext uri="{FF2B5EF4-FFF2-40B4-BE49-F238E27FC236}">
                  <a16:creationId xmlns:a16="http://schemas.microsoft.com/office/drawing/2014/main" id="{7107BD27-51B7-255F-35CA-00E4541D7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7175" y="2373061"/>
              <a:ext cx="338836" cy="310779"/>
            </a:xfrm>
            <a:custGeom>
              <a:avLst/>
              <a:gdLst>
                <a:gd name="T0" fmla="*/ 3 w 120"/>
                <a:gd name="T1" fmla="*/ 27 h 110"/>
                <a:gd name="T2" fmla="*/ 12 w 120"/>
                <a:gd name="T3" fmla="*/ 28 h 110"/>
                <a:gd name="T4" fmla="*/ 82 w 120"/>
                <a:gd name="T5" fmla="*/ 33 h 110"/>
                <a:gd name="T6" fmla="*/ 92 w 120"/>
                <a:gd name="T7" fmla="*/ 100 h 110"/>
                <a:gd name="T8" fmla="*/ 95 w 120"/>
                <a:gd name="T9" fmla="*/ 109 h 110"/>
                <a:gd name="T10" fmla="*/ 96 w 120"/>
                <a:gd name="T11" fmla="*/ 109 h 110"/>
                <a:gd name="T12" fmla="*/ 103 w 120"/>
                <a:gd name="T13" fmla="*/ 107 h 110"/>
                <a:gd name="T14" fmla="*/ 90 w 120"/>
                <a:gd name="T15" fmla="*/ 23 h 110"/>
                <a:gd name="T16" fmla="*/ 4 w 120"/>
                <a:gd name="T17" fmla="*/ 18 h 110"/>
                <a:gd name="T18" fmla="*/ 3 w 120"/>
                <a:gd name="T19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10">
                  <a:moveTo>
                    <a:pt x="3" y="27"/>
                  </a:moveTo>
                  <a:cubicBezTo>
                    <a:pt x="5" y="30"/>
                    <a:pt x="9" y="30"/>
                    <a:pt x="12" y="28"/>
                  </a:cubicBezTo>
                  <a:cubicBezTo>
                    <a:pt x="32" y="14"/>
                    <a:pt x="63" y="16"/>
                    <a:pt x="82" y="33"/>
                  </a:cubicBezTo>
                  <a:cubicBezTo>
                    <a:pt x="100" y="49"/>
                    <a:pt x="105" y="79"/>
                    <a:pt x="92" y="100"/>
                  </a:cubicBezTo>
                  <a:cubicBezTo>
                    <a:pt x="90" y="103"/>
                    <a:pt x="92" y="107"/>
                    <a:pt x="95" y="109"/>
                  </a:cubicBezTo>
                  <a:cubicBezTo>
                    <a:pt x="95" y="109"/>
                    <a:pt x="95" y="109"/>
                    <a:pt x="96" y="109"/>
                  </a:cubicBezTo>
                  <a:cubicBezTo>
                    <a:pt x="99" y="110"/>
                    <a:pt x="102" y="109"/>
                    <a:pt x="103" y="107"/>
                  </a:cubicBezTo>
                  <a:cubicBezTo>
                    <a:pt x="120" y="81"/>
                    <a:pt x="114" y="44"/>
                    <a:pt x="90" y="23"/>
                  </a:cubicBezTo>
                  <a:cubicBezTo>
                    <a:pt x="67" y="3"/>
                    <a:pt x="29" y="0"/>
                    <a:pt x="4" y="18"/>
                  </a:cubicBezTo>
                  <a:cubicBezTo>
                    <a:pt x="1" y="20"/>
                    <a:pt x="0" y="24"/>
                    <a:pt x="3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6">
              <a:extLst>
                <a:ext uri="{FF2B5EF4-FFF2-40B4-BE49-F238E27FC236}">
                  <a16:creationId xmlns:a16="http://schemas.microsoft.com/office/drawing/2014/main" id="{73281162-D04B-76C8-2F50-BE067DDFDA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5312" y="1804378"/>
              <a:ext cx="628033" cy="822271"/>
            </a:xfrm>
            <a:custGeom>
              <a:avLst/>
              <a:gdLst>
                <a:gd name="T0" fmla="*/ 0 w 222"/>
                <a:gd name="T1" fmla="*/ 288 h 291"/>
                <a:gd name="T2" fmla="*/ 14 w 222"/>
                <a:gd name="T3" fmla="*/ 279 h 291"/>
                <a:gd name="T4" fmla="*/ 18 w 222"/>
                <a:gd name="T5" fmla="*/ 267 h 291"/>
                <a:gd name="T6" fmla="*/ 13 w 222"/>
                <a:gd name="T7" fmla="*/ 252 h 291"/>
                <a:gd name="T8" fmla="*/ 18 w 222"/>
                <a:gd name="T9" fmla="*/ 267 h 291"/>
                <a:gd name="T10" fmla="*/ 18 w 222"/>
                <a:gd name="T11" fmla="*/ 240 h 291"/>
                <a:gd name="T12" fmla="*/ 32 w 222"/>
                <a:gd name="T13" fmla="*/ 233 h 291"/>
                <a:gd name="T14" fmla="*/ 38 w 222"/>
                <a:gd name="T15" fmla="*/ 222 h 291"/>
                <a:gd name="T16" fmla="*/ 34 w 222"/>
                <a:gd name="T17" fmla="*/ 206 h 291"/>
                <a:gd name="T18" fmla="*/ 38 w 222"/>
                <a:gd name="T19" fmla="*/ 222 h 291"/>
                <a:gd name="T20" fmla="*/ 40 w 222"/>
                <a:gd name="T21" fmla="*/ 195 h 291"/>
                <a:gd name="T22" fmla="*/ 55 w 222"/>
                <a:gd name="T23" fmla="*/ 189 h 291"/>
                <a:gd name="T24" fmla="*/ 61 w 222"/>
                <a:gd name="T25" fmla="*/ 178 h 291"/>
                <a:gd name="T26" fmla="*/ 59 w 222"/>
                <a:gd name="T27" fmla="*/ 162 h 291"/>
                <a:gd name="T28" fmla="*/ 61 w 222"/>
                <a:gd name="T29" fmla="*/ 178 h 291"/>
                <a:gd name="T30" fmla="*/ 66 w 222"/>
                <a:gd name="T31" fmla="*/ 151 h 291"/>
                <a:gd name="T32" fmla="*/ 81 w 222"/>
                <a:gd name="T33" fmla="*/ 147 h 291"/>
                <a:gd name="T34" fmla="*/ 89 w 222"/>
                <a:gd name="T35" fmla="*/ 137 h 291"/>
                <a:gd name="T36" fmla="*/ 88 w 222"/>
                <a:gd name="T37" fmla="*/ 121 h 291"/>
                <a:gd name="T38" fmla="*/ 89 w 222"/>
                <a:gd name="T39" fmla="*/ 137 h 291"/>
                <a:gd name="T40" fmla="*/ 96 w 222"/>
                <a:gd name="T41" fmla="*/ 111 h 291"/>
                <a:gd name="T42" fmla="*/ 112 w 222"/>
                <a:gd name="T43" fmla="*/ 108 h 291"/>
                <a:gd name="T44" fmla="*/ 120 w 222"/>
                <a:gd name="T45" fmla="*/ 98 h 291"/>
                <a:gd name="T46" fmla="*/ 120 w 222"/>
                <a:gd name="T47" fmla="*/ 82 h 291"/>
                <a:gd name="T48" fmla="*/ 120 w 222"/>
                <a:gd name="T49" fmla="*/ 98 h 291"/>
                <a:gd name="T50" fmla="*/ 129 w 222"/>
                <a:gd name="T51" fmla="*/ 73 h 291"/>
                <a:gd name="T52" fmla="*/ 145 w 222"/>
                <a:gd name="T53" fmla="*/ 71 h 291"/>
                <a:gd name="T54" fmla="*/ 154 w 222"/>
                <a:gd name="T55" fmla="*/ 63 h 291"/>
                <a:gd name="T56" fmla="*/ 156 w 222"/>
                <a:gd name="T57" fmla="*/ 46 h 291"/>
                <a:gd name="T58" fmla="*/ 154 w 222"/>
                <a:gd name="T59" fmla="*/ 63 h 291"/>
                <a:gd name="T60" fmla="*/ 166 w 222"/>
                <a:gd name="T61" fmla="*/ 38 h 291"/>
                <a:gd name="T62" fmla="*/ 182 w 222"/>
                <a:gd name="T63" fmla="*/ 38 h 291"/>
                <a:gd name="T64" fmla="*/ 192 w 222"/>
                <a:gd name="T65" fmla="*/ 30 h 291"/>
                <a:gd name="T66" fmla="*/ 195 w 222"/>
                <a:gd name="T67" fmla="*/ 14 h 291"/>
                <a:gd name="T68" fmla="*/ 192 w 222"/>
                <a:gd name="T69" fmla="*/ 30 h 291"/>
                <a:gd name="T70" fmla="*/ 205 w 222"/>
                <a:gd name="T71" fmla="*/ 7 h 291"/>
                <a:gd name="T72" fmla="*/ 222 w 222"/>
                <a:gd name="T73" fmla="*/ 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2" h="291">
                  <a:moveTo>
                    <a:pt x="10" y="291"/>
                  </a:moveTo>
                  <a:cubicBezTo>
                    <a:pt x="0" y="288"/>
                    <a:pt x="0" y="288"/>
                    <a:pt x="0" y="288"/>
                  </a:cubicBezTo>
                  <a:cubicBezTo>
                    <a:pt x="2" y="284"/>
                    <a:pt x="3" y="280"/>
                    <a:pt x="4" y="276"/>
                  </a:cubicBezTo>
                  <a:cubicBezTo>
                    <a:pt x="14" y="279"/>
                    <a:pt x="14" y="279"/>
                    <a:pt x="14" y="279"/>
                  </a:cubicBezTo>
                  <a:cubicBezTo>
                    <a:pt x="13" y="283"/>
                    <a:pt x="11" y="287"/>
                    <a:pt x="10" y="291"/>
                  </a:cubicBezTo>
                  <a:close/>
                  <a:moveTo>
                    <a:pt x="18" y="267"/>
                  </a:moveTo>
                  <a:cubicBezTo>
                    <a:pt x="9" y="264"/>
                    <a:pt x="9" y="264"/>
                    <a:pt x="9" y="264"/>
                  </a:cubicBezTo>
                  <a:cubicBezTo>
                    <a:pt x="10" y="260"/>
                    <a:pt x="11" y="256"/>
                    <a:pt x="13" y="252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1" y="260"/>
                    <a:pt x="20" y="264"/>
                    <a:pt x="18" y="267"/>
                  </a:cubicBezTo>
                  <a:close/>
                  <a:moveTo>
                    <a:pt x="27" y="244"/>
                  </a:moveTo>
                  <a:cubicBezTo>
                    <a:pt x="18" y="240"/>
                    <a:pt x="18" y="240"/>
                    <a:pt x="18" y="240"/>
                  </a:cubicBezTo>
                  <a:cubicBezTo>
                    <a:pt x="19" y="236"/>
                    <a:pt x="21" y="233"/>
                    <a:pt x="23" y="229"/>
                  </a:cubicBezTo>
                  <a:cubicBezTo>
                    <a:pt x="32" y="233"/>
                    <a:pt x="32" y="233"/>
                    <a:pt x="32" y="233"/>
                  </a:cubicBezTo>
                  <a:cubicBezTo>
                    <a:pt x="31" y="237"/>
                    <a:pt x="29" y="241"/>
                    <a:pt x="27" y="244"/>
                  </a:cubicBezTo>
                  <a:close/>
                  <a:moveTo>
                    <a:pt x="38" y="222"/>
                  </a:moveTo>
                  <a:cubicBezTo>
                    <a:pt x="28" y="217"/>
                    <a:pt x="28" y="217"/>
                    <a:pt x="28" y="217"/>
                  </a:cubicBezTo>
                  <a:cubicBezTo>
                    <a:pt x="30" y="213"/>
                    <a:pt x="32" y="210"/>
                    <a:pt x="34" y="206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1" y="214"/>
                    <a:pt x="39" y="218"/>
                    <a:pt x="38" y="222"/>
                  </a:cubicBezTo>
                  <a:close/>
                  <a:moveTo>
                    <a:pt x="49" y="200"/>
                  </a:moveTo>
                  <a:cubicBezTo>
                    <a:pt x="40" y="195"/>
                    <a:pt x="40" y="195"/>
                    <a:pt x="40" y="195"/>
                  </a:cubicBezTo>
                  <a:cubicBezTo>
                    <a:pt x="42" y="191"/>
                    <a:pt x="44" y="187"/>
                    <a:pt x="46" y="184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3" y="192"/>
                    <a:pt x="51" y="196"/>
                    <a:pt x="49" y="200"/>
                  </a:cubicBezTo>
                  <a:close/>
                  <a:moveTo>
                    <a:pt x="61" y="178"/>
                  </a:moveTo>
                  <a:cubicBezTo>
                    <a:pt x="52" y="173"/>
                    <a:pt x="52" y="173"/>
                    <a:pt x="52" y="173"/>
                  </a:cubicBezTo>
                  <a:cubicBezTo>
                    <a:pt x="54" y="169"/>
                    <a:pt x="57" y="166"/>
                    <a:pt x="59" y="162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5" y="171"/>
                    <a:pt x="63" y="175"/>
                    <a:pt x="61" y="178"/>
                  </a:cubicBezTo>
                  <a:close/>
                  <a:moveTo>
                    <a:pt x="74" y="157"/>
                  </a:moveTo>
                  <a:cubicBezTo>
                    <a:pt x="66" y="151"/>
                    <a:pt x="66" y="151"/>
                    <a:pt x="66" y="151"/>
                  </a:cubicBezTo>
                  <a:cubicBezTo>
                    <a:pt x="68" y="148"/>
                    <a:pt x="70" y="144"/>
                    <a:pt x="73" y="141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79" y="150"/>
                    <a:pt x="77" y="154"/>
                    <a:pt x="74" y="157"/>
                  </a:cubicBezTo>
                  <a:close/>
                  <a:moveTo>
                    <a:pt x="89" y="137"/>
                  </a:moveTo>
                  <a:cubicBezTo>
                    <a:pt x="80" y="131"/>
                    <a:pt x="80" y="131"/>
                    <a:pt x="80" y="131"/>
                  </a:cubicBezTo>
                  <a:cubicBezTo>
                    <a:pt x="83" y="127"/>
                    <a:pt x="85" y="124"/>
                    <a:pt x="88" y="12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3" y="130"/>
                    <a:pt x="91" y="134"/>
                    <a:pt x="89" y="137"/>
                  </a:cubicBezTo>
                  <a:close/>
                  <a:moveTo>
                    <a:pt x="104" y="117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8" y="107"/>
                    <a:pt x="101" y="104"/>
                    <a:pt x="104" y="101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09" y="111"/>
                    <a:pt x="106" y="114"/>
                    <a:pt x="104" y="117"/>
                  </a:cubicBezTo>
                  <a:close/>
                  <a:moveTo>
                    <a:pt x="120" y="98"/>
                  </a:moveTo>
                  <a:cubicBezTo>
                    <a:pt x="112" y="91"/>
                    <a:pt x="112" y="91"/>
                    <a:pt x="112" y="91"/>
                  </a:cubicBezTo>
                  <a:cubicBezTo>
                    <a:pt x="115" y="88"/>
                    <a:pt x="117" y="85"/>
                    <a:pt x="120" y="82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92"/>
                    <a:pt x="122" y="95"/>
                    <a:pt x="120" y="98"/>
                  </a:cubicBezTo>
                  <a:close/>
                  <a:moveTo>
                    <a:pt x="136" y="80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32" y="70"/>
                    <a:pt x="135" y="67"/>
                    <a:pt x="138" y="64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2" y="74"/>
                    <a:pt x="139" y="77"/>
                    <a:pt x="136" y="80"/>
                  </a:cubicBezTo>
                  <a:close/>
                  <a:moveTo>
                    <a:pt x="154" y="63"/>
                  </a:moveTo>
                  <a:cubicBezTo>
                    <a:pt x="147" y="55"/>
                    <a:pt x="147" y="55"/>
                    <a:pt x="147" y="55"/>
                  </a:cubicBezTo>
                  <a:cubicBezTo>
                    <a:pt x="150" y="52"/>
                    <a:pt x="153" y="49"/>
                    <a:pt x="156" y="46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60" y="57"/>
                    <a:pt x="157" y="60"/>
                    <a:pt x="154" y="63"/>
                  </a:cubicBezTo>
                  <a:close/>
                  <a:moveTo>
                    <a:pt x="172" y="46"/>
                  </a:moveTo>
                  <a:cubicBezTo>
                    <a:pt x="166" y="38"/>
                    <a:pt x="166" y="38"/>
                    <a:pt x="166" y="38"/>
                  </a:cubicBezTo>
                  <a:cubicBezTo>
                    <a:pt x="169" y="35"/>
                    <a:pt x="172" y="33"/>
                    <a:pt x="175" y="30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79" y="41"/>
                    <a:pt x="176" y="43"/>
                    <a:pt x="172" y="46"/>
                  </a:cubicBezTo>
                  <a:close/>
                  <a:moveTo>
                    <a:pt x="192" y="30"/>
                  </a:moveTo>
                  <a:cubicBezTo>
                    <a:pt x="185" y="22"/>
                    <a:pt x="185" y="22"/>
                    <a:pt x="185" y="22"/>
                  </a:cubicBezTo>
                  <a:cubicBezTo>
                    <a:pt x="189" y="19"/>
                    <a:pt x="192" y="17"/>
                    <a:pt x="195" y="14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198" y="25"/>
                    <a:pt x="195" y="28"/>
                    <a:pt x="192" y="30"/>
                  </a:cubicBezTo>
                  <a:close/>
                  <a:moveTo>
                    <a:pt x="212" y="15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9" y="5"/>
                    <a:pt x="212" y="2"/>
                    <a:pt x="216" y="0"/>
                  </a:cubicBezTo>
                  <a:cubicBezTo>
                    <a:pt x="222" y="8"/>
                    <a:pt x="222" y="8"/>
                    <a:pt x="222" y="8"/>
                  </a:cubicBezTo>
                  <a:cubicBezTo>
                    <a:pt x="218" y="11"/>
                    <a:pt x="215" y="13"/>
                    <a:pt x="212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7">
              <a:extLst>
                <a:ext uri="{FF2B5EF4-FFF2-40B4-BE49-F238E27FC236}">
                  <a16:creationId xmlns:a16="http://schemas.microsoft.com/office/drawing/2014/main" id="{7BE52B59-3B93-217C-1F37-4942966C94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82639" y="4021919"/>
              <a:ext cx="846011" cy="1298152"/>
            </a:xfrm>
            <a:custGeom>
              <a:avLst/>
              <a:gdLst>
                <a:gd name="T0" fmla="*/ 1 w 299"/>
                <a:gd name="T1" fmla="*/ 447 h 459"/>
                <a:gd name="T2" fmla="*/ 14 w 299"/>
                <a:gd name="T3" fmla="*/ 457 h 459"/>
                <a:gd name="T4" fmla="*/ 0 w 299"/>
                <a:gd name="T5" fmla="*/ 434 h 459"/>
                <a:gd name="T6" fmla="*/ 10 w 299"/>
                <a:gd name="T7" fmla="*/ 421 h 459"/>
                <a:gd name="T8" fmla="*/ 0 w 299"/>
                <a:gd name="T9" fmla="*/ 434 h 459"/>
                <a:gd name="T10" fmla="*/ 0 w 299"/>
                <a:gd name="T11" fmla="*/ 408 h 459"/>
                <a:gd name="T12" fmla="*/ 11 w 299"/>
                <a:gd name="T13" fmla="*/ 396 h 459"/>
                <a:gd name="T14" fmla="*/ 12 w 299"/>
                <a:gd name="T15" fmla="*/ 384 h 459"/>
                <a:gd name="T16" fmla="*/ 4 w 299"/>
                <a:gd name="T17" fmla="*/ 370 h 459"/>
                <a:gd name="T18" fmla="*/ 12 w 299"/>
                <a:gd name="T19" fmla="*/ 384 h 459"/>
                <a:gd name="T20" fmla="*/ 6 w 299"/>
                <a:gd name="T21" fmla="*/ 358 h 459"/>
                <a:gd name="T22" fmla="*/ 19 w 299"/>
                <a:gd name="T23" fmla="*/ 348 h 459"/>
                <a:gd name="T24" fmla="*/ 23 w 299"/>
                <a:gd name="T25" fmla="*/ 336 h 459"/>
                <a:gd name="T26" fmla="*/ 17 w 299"/>
                <a:gd name="T27" fmla="*/ 321 h 459"/>
                <a:gd name="T28" fmla="*/ 23 w 299"/>
                <a:gd name="T29" fmla="*/ 336 h 459"/>
                <a:gd name="T30" fmla="*/ 21 w 299"/>
                <a:gd name="T31" fmla="*/ 309 h 459"/>
                <a:gd name="T32" fmla="*/ 35 w 299"/>
                <a:gd name="T33" fmla="*/ 302 h 459"/>
                <a:gd name="T34" fmla="*/ 41 w 299"/>
                <a:gd name="T35" fmla="*/ 290 h 459"/>
                <a:gd name="T36" fmla="*/ 37 w 299"/>
                <a:gd name="T37" fmla="*/ 275 h 459"/>
                <a:gd name="T38" fmla="*/ 41 w 299"/>
                <a:gd name="T39" fmla="*/ 290 h 459"/>
                <a:gd name="T40" fmla="*/ 43 w 299"/>
                <a:gd name="T41" fmla="*/ 263 h 459"/>
                <a:gd name="T42" fmla="*/ 58 w 299"/>
                <a:gd name="T43" fmla="*/ 258 h 459"/>
                <a:gd name="T44" fmla="*/ 65 w 299"/>
                <a:gd name="T45" fmla="*/ 247 h 459"/>
                <a:gd name="T46" fmla="*/ 63 w 299"/>
                <a:gd name="T47" fmla="*/ 231 h 459"/>
                <a:gd name="T48" fmla="*/ 65 w 299"/>
                <a:gd name="T49" fmla="*/ 247 h 459"/>
                <a:gd name="T50" fmla="*/ 70 w 299"/>
                <a:gd name="T51" fmla="*/ 221 h 459"/>
                <a:gd name="T52" fmla="*/ 86 w 299"/>
                <a:gd name="T53" fmla="*/ 217 h 459"/>
                <a:gd name="T54" fmla="*/ 94 w 299"/>
                <a:gd name="T55" fmla="*/ 207 h 459"/>
                <a:gd name="T56" fmla="*/ 94 w 299"/>
                <a:gd name="T57" fmla="*/ 191 h 459"/>
                <a:gd name="T58" fmla="*/ 94 w 299"/>
                <a:gd name="T59" fmla="*/ 207 h 459"/>
                <a:gd name="T60" fmla="*/ 102 w 299"/>
                <a:gd name="T61" fmla="*/ 181 h 459"/>
                <a:gd name="T62" fmla="*/ 118 w 299"/>
                <a:gd name="T63" fmla="*/ 179 h 459"/>
                <a:gd name="T64" fmla="*/ 126 w 299"/>
                <a:gd name="T65" fmla="*/ 170 h 459"/>
                <a:gd name="T66" fmla="*/ 128 w 299"/>
                <a:gd name="T67" fmla="*/ 154 h 459"/>
                <a:gd name="T68" fmla="*/ 126 w 299"/>
                <a:gd name="T69" fmla="*/ 170 h 459"/>
                <a:gd name="T70" fmla="*/ 136 w 299"/>
                <a:gd name="T71" fmla="*/ 145 h 459"/>
                <a:gd name="T72" fmla="*/ 153 w 299"/>
                <a:gd name="T73" fmla="*/ 143 h 459"/>
                <a:gd name="T74" fmla="*/ 162 w 299"/>
                <a:gd name="T75" fmla="*/ 135 h 459"/>
                <a:gd name="T76" fmla="*/ 156 w 299"/>
                <a:gd name="T77" fmla="*/ 125 h 459"/>
                <a:gd name="T78" fmla="*/ 171 w 299"/>
                <a:gd name="T79" fmla="*/ 126 h 459"/>
                <a:gd name="T80" fmla="*/ 162 w 299"/>
                <a:gd name="T81" fmla="*/ 135 h 459"/>
                <a:gd name="T82" fmla="*/ 173 w 299"/>
                <a:gd name="T83" fmla="*/ 110 h 459"/>
                <a:gd name="T84" fmla="*/ 189 w 299"/>
                <a:gd name="T85" fmla="*/ 109 h 459"/>
                <a:gd name="T86" fmla="*/ 198 w 299"/>
                <a:gd name="T87" fmla="*/ 101 h 459"/>
                <a:gd name="T88" fmla="*/ 200 w 299"/>
                <a:gd name="T89" fmla="*/ 84 h 459"/>
                <a:gd name="T90" fmla="*/ 198 w 299"/>
                <a:gd name="T91" fmla="*/ 101 h 459"/>
                <a:gd name="T92" fmla="*/ 210 w 299"/>
                <a:gd name="T93" fmla="*/ 76 h 459"/>
                <a:gd name="T94" fmla="*/ 226 w 299"/>
                <a:gd name="T95" fmla="*/ 75 h 459"/>
                <a:gd name="T96" fmla="*/ 235 w 299"/>
                <a:gd name="T97" fmla="*/ 67 h 459"/>
                <a:gd name="T98" fmla="*/ 238 w 299"/>
                <a:gd name="T99" fmla="*/ 51 h 459"/>
                <a:gd name="T100" fmla="*/ 235 w 299"/>
                <a:gd name="T101" fmla="*/ 67 h 459"/>
                <a:gd name="T102" fmla="*/ 247 w 299"/>
                <a:gd name="T103" fmla="*/ 43 h 459"/>
                <a:gd name="T104" fmla="*/ 263 w 299"/>
                <a:gd name="T105" fmla="*/ 42 h 459"/>
                <a:gd name="T106" fmla="*/ 272 w 299"/>
                <a:gd name="T107" fmla="*/ 33 h 459"/>
                <a:gd name="T108" fmla="*/ 274 w 299"/>
                <a:gd name="T109" fmla="*/ 17 h 459"/>
                <a:gd name="T110" fmla="*/ 272 w 299"/>
                <a:gd name="T111" fmla="*/ 33 h 459"/>
                <a:gd name="T112" fmla="*/ 283 w 299"/>
                <a:gd name="T113" fmla="*/ 8 h 459"/>
                <a:gd name="T114" fmla="*/ 299 w 299"/>
                <a:gd name="T115" fmla="*/ 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459">
                  <a:moveTo>
                    <a:pt x="3" y="459"/>
                  </a:moveTo>
                  <a:cubicBezTo>
                    <a:pt x="3" y="455"/>
                    <a:pt x="2" y="451"/>
                    <a:pt x="1" y="447"/>
                  </a:cubicBezTo>
                  <a:cubicBezTo>
                    <a:pt x="12" y="445"/>
                    <a:pt x="12" y="445"/>
                    <a:pt x="12" y="445"/>
                  </a:cubicBezTo>
                  <a:cubicBezTo>
                    <a:pt x="12" y="449"/>
                    <a:pt x="13" y="453"/>
                    <a:pt x="14" y="457"/>
                  </a:cubicBezTo>
                  <a:lnTo>
                    <a:pt x="3" y="459"/>
                  </a:lnTo>
                  <a:close/>
                  <a:moveTo>
                    <a:pt x="0" y="434"/>
                  </a:moveTo>
                  <a:cubicBezTo>
                    <a:pt x="0" y="430"/>
                    <a:pt x="0" y="425"/>
                    <a:pt x="0" y="421"/>
                  </a:cubicBezTo>
                  <a:cubicBezTo>
                    <a:pt x="10" y="421"/>
                    <a:pt x="10" y="421"/>
                    <a:pt x="10" y="421"/>
                  </a:cubicBezTo>
                  <a:cubicBezTo>
                    <a:pt x="10" y="425"/>
                    <a:pt x="10" y="429"/>
                    <a:pt x="11" y="433"/>
                  </a:cubicBezTo>
                  <a:lnTo>
                    <a:pt x="0" y="434"/>
                  </a:lnTo>
                  <a:close/>
                  <a:moveTo>
                    <a:pt x="10" y="409"/>
                  </a:moveTo>
                  <a:cubicBezTo>
                    <a:pt x="0" y="408"/>
                    <a:pt x="0" y="408"/>
                    <a:pt x="0" y="408"/>
                  </a:cubicBezTo>
                  <a:cubicBezTo>
                    <a:pt x="0" y="404"/>
                    <a:pt x="0" y="400"/>
                    <a:pt x="0" y="396"/>
                  </a:cubicBezTo>
                  <a:cubicBezTo>
                    <a:pt x="11" y="396"/>
                    <a:pt x="11" y="396"/>
                    <a:pt x="11" y="396"/>
                  </a:cubicBezTo>
                  <a:cubicBezTo>
                    <a:pt x="10" y="400"/>
                    <a:pt x="10" y="405"/>
                    <a:pt x="10" y="409"/>
                  </a:cubicBezTo>
                  <a:close/>
                  <a:moveTo>
                    <a:pt x="12" y="384"/>
                  </a:moveTo>
                  <a:cubicBezTo>
                    <a:pt x="2" y="383"/>
                    <a:pt x="2" y="383"/>
                    <a:pt x="2" y="383"/>
                  </a:cubicBezTo>
                  <a:cubicBezTo>
                    <a:pt x="2" y="379"/>
                    <a:pt x="3" y="374"/>
                    <a:pt x="4" y="370"/>
                  </a:cubicBezTo>
                  <a:cubicBezTo>
                    <a:pt x="14" y="372"/>
                    <a:pt x="14" y="372"/>
                    <a:pt x="14" y="372"/>
                  </a:cubicBezTo>
                  <a:cubicBezTo>
                    <a:pt x="13" y="376"/>
                    <a:pt x="13" y="380"/>
                    <a:pt x="12" y="384"/>
                  </a:cubicBezTo>
                  <a:close/>
                  <a:moveTo>
                    <a:pt x="16" y="360"/>
                  </a:moveTo>
                  <a:cubicBezTo>
                    <a:pt x="6" y="358"/>
                    <a:pt x="6" y="358"/>
                    <a:pt x="6" y="358"/>
                  </a:cubicBezTo>
                  <a:cubicBezTo>
                    <a:pt x="7" y="354"/>
                    <a:pt x="8" y="349"/>
                    <a:pt x="9" y="345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8" y="352"/>
                    <a:pt x="17" y="356"/>
                    <a:pt x="16" y="360"/>
                  </a:cubicBezTo>
                  <a:close/>
                  <a:moveTo>
                    <a:pt x="23" y="336"/>
                  </a:moveTo>
                  <a:cubicBezTo>
                    <a:pt x="13" y="333"/>
                    <a:pt x="13" y="333"/>
                    <a:pt x="13" y="333"/>
                  </a:cubicBezTo>
                  <a:cubicBezTo>
                    <a:pt x="14" y="329"/>
                    <a:pt x="15" y="325"/>
                    <a:pt x="17" y="321"/>
                  </a:cubicBezTo>
                  <a:cubicBezTo>
                    <a:pt x="26" y="325"/>
                    <a:pt x="26" y="325"/>
                    <a:pt x="26" y="325"/>
                  </a:cubicBezTo>
                  <a:cubicBezTo>
                    <a:pt x="25" y="328"/>
                    <a:pt x="24" y="332"/>
                    <a:pt x="23" y="336"/>
                  </a:cubicBezTo>
                  <a:close/>
                  <a:moveTo>
                    <a:pt x="31" y="313"/>
                  </a:moveTo>
                  <a:cubicBezTo>
                    <a:pt x="21" y="309"/>
                    <a:pt x="21" y="309"/>
                    <a:pt x="21" y="309"/>
                  </a:cubicBezTo>
                  <a:cubicBezTo>
                    <a:pt x="22" y="305"/>
                    <a:pt x="24" y="301"/>
                    <a:pt x="26" y="297"/>
                  </a:cubicBezTo>
                  <a:cubicBezTo>
                    <a:pt x="35" y="302"/>
                    <a:pt x="35" y="302"/>
                    <a:pt x="35" y="302"/>
                  </a:cubicBezTo>
                  <a:cubicBezTo>
                    <a:pt x="34" y="305"/>
                    <a:pt x="32" y="309"/>
                    <a:pt x="31" y="313"/>
                  </a:cubicBezTo>
                  <a:close/>
                  <a:moveTo>
                    <a:pt x="41" y="290"/>
                  </a:moveTo>
                  <a:cubicBezTo>
                    <a:pt x="31" y="286"/>
                    <a:pt x="31" y="286"/>
                    <a:pt x="31" y="286"/>
                  </a:cubicBezTo>
                  <a:cubicBezTo>
                    <a:pt x="33" y="282"/>
                    <a:pt x="35" y="278"/>
                    <a:pt x="37" y="275"/>
                  </a:cubicBezTo>
                  <a:cubicBezTo>
                    <a:pt x="46" y="279"/>
                    <a:pt x="46" y="279"/>
                    <a:pt x="46" y="279"/>
                  </a:cubicBezTo>
                  <a:cubicBezTo>
                    <a:pt x="44" y="283"/>
                    <a:pt x="42" y="287"/>
                    <a:pt x="41" y="290"/>
                  </a:cubicBezTo>
                  <a:close/>
                  <a:moveTo>
                    <a:pt x="52" y="269"/>
                  </a:moveTo>
                  <a:cubicBezTo>
                    <a:pt x="43" y="263"/>
                    <a:pt x="43" y="263"/>
                    <a:pt x="43" y="263"/>
                  </a:cubicBezTo>
                  <a:cubicBezTo>
                    <a:pt x="45" y="260"/>
                    <a:pt x="47" y="256"/>
                    <a:pt x="49" y="252"/>
                  </a:cubicBezTo>
                  <a:cubicBezTo>
                    <a:pt x="58" y="258"/>
                    <a:pt x="58" y="258"/>
                    <a:pt x="58" y="258"/>
                  </a:cubicBezTo>
                  <a:cubicBezTo>
                    <a:pt x="56" y="261"/>
                    <a:pt x="54" y="265"/>
                    <a:pt x="52" y="269"/>
                  </a:cubicBezTo>
                  <a:close/>
                  <a:moveTo>
                    <a:pt x="65" y="247"/>
                  </a:moveTo>
                  <a:cubicBezTo>
                    <a:pt x="56" y="242"/>
                    <a:pt x="56" y="242"/>
                    <a:pt x="56" y="242"/>
                  </a:cubicBezTo>
                  <a:cubicBezTo>
                    <a:pt x="58" y="238"/>
                    <a:pt x="61" y="235"/>
                    <a:pt x="63" y="231"/>
                  </a:cubicBezTo>
                  <a:cubicBezTo>
                    <a:pt x="72" y="237"/>
                    <a:pt x="72" y="237"/>
                    <a:pt x="72" y="237"/>
                  </a:cubicBezTo>
                  <a:cubicBezTo>
                    <a:pt x="69" y="241"/>
                    <a:pt x="67" y="244"/>
                    <a:pt x="65" y="247"/>
                  </a:cubicBezTo>
                  <a:close/>
                  <a:moveTo>
                    <a:pt x="79" y="227"/>
                  </a:moveTo>
                  <a:cubicBezTo>
                    <a:pt x="70" y="221"/>
                    <a:pt x="70" y="221"/>
                    <a:pt x="70" y="221"/>
                  </a:cubicBezTo>
                  <a:cubicBezTo>
                    <a:pt x="73" y="218"/>
                    <a:pt x="75" y="214"/>
                    <a:pt x="78" y="211"/>
                  </a:cubicBezTo>
                  <a:cubicBezTo>
                    <a:pt x="86" y="217"/>
                    <a:pt x="86" y="217"/>
                    <a:pt x="86" y="217"/>
                  </a:cubicBezTo>
                  <a:cubicBezTo>
                    <a:pt x="84" y="220"/>
                    <a:pt x="81" y="224"/>
                    <a:pt x="79" y="227"/>
                  </a:cubicBezTo>
                  <a:close/>
                  <a:moveTo>
                    <a:pt x="94" y="207"/>
                  </a:moveTo>
                  <a:cubicBezTo>
                    <a:pt x="86" y="201"/>
                    <a:pt x="86" y="201"/>
                    <a:pt x="86" y="201"/>
                  </a:cubicBezTo>
                  <a:cubicBezTo>
                    <a:pt x="88" y="198"/>
                    <a:pt x="91" y="194"/>
                    <a:pt x="94" y="191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99" y="201"/>
                    <a:pt x="96" y="204"/>
                    <a:pt x="94" y="207"/>
                  </a:cubicBezTo>
                  <a:close/>
                  <a:moveTo>
                    <a:pt x="110" y="188"/>
                  </a:moveTo>
                  <a:cubicBezTo>
                    <a:pt x="102" y="181"/>
                    <a:pt x="102" y="181"/>
                    <a:pt x="102" y="181"/>
                  </a:cubicBezTo>
                  <a:cubicBezTo>
                    <a:pt x="105" y="178"/>
                    <a:pt x="108" y="175"/>
                    <a:pt x="110" y="172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15" y="182"/>
                    <a:pt x="113" y="185"/>
                    <a:pt x="110" y="188"/>
                  </a:cubicBezTo>
                  <a:close/>
                  <a:moveTo>
                    <a:pt x="126" y="170"/>
                  </a:moveTo>
                  <a:cubicBezTo>
                    <a:pt x="119" y="163"/>
                    <a:pt x="119" y="163"/>
                    <a:pt x="119" y="163"/>
                  </a:cubicBezTo>
                  <a:cubicBezTo>
                    <a:pt x="122" y="160"/>
                    <a:pt x="125" y="157"/>
                    <a:pt x="128" y="154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2" y="164"/>
                    <a:pt x="129" y="167"/>
                    <a:pt x="126" y="170"/>
                  </a:cubicBezTo>
                  <a:close/>
                  <a:moveTo>
                    <a:pt x="144" y="152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139" y="142"/>
                    <a:pt x="142" y="139"/>
                    <a:pt x="145" y="136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0" y="146"/>
                    <a:pt x="147" y="149"/>
                    <a:pt x="144" y="152"/>
                  </a:cubicBezTo>
                  <a:close/>
                  <a:moveTo>
                    <a:pt x="162" y="135"/>
                  </a:moveTo>
                  <a:cubicBezTo>
                    <a:pt x="154" y="127"/>
                    <a:pt x="154" y="127"/>
                    <a:pt x="154" y="127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9" y="123"/>
                    <a:pt x="161" y="121"/>
                    <a:pt x="163" y="118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68" y="128"/>
                    <a:pt x="166" y="130"/>
                    <a:pt x="164" y="132"/>
                  </a:cubicBezTo>
                  <a:lnTo>
                    <a:pt x="162" y="135"/>
                  </a:lnTo>
                  <a:close/>
                  <a:moveTo>
                    <a:pt x="180" y="117"/>
                  </a:moveTo>
                  <a:cubicBezTo>
                    <a:pt x="173" y="110"/>
                    <a:pt x="173" y="110"/>
                    <a:pt x="173" y="110"/>
                  </a:cubicBezTo>
                  <a:cubicBezTo>
                    <a:pt x="176" y="107"/>
                    <a:pt x="179" y="104"/>
                    <a:pt x="182" y="101"/>
                  </a:cubicBezTo>
                  <a:cubicBezTo>
                    <a:pt x="189" y="109"/>
                    <a:pt x="189" y="109"/>
                    <a:pt x="189" y="109"/>
                  </a:cubicBezTo>
                  <a:cubicBezTo>
                    <a:pt x="186" y="112"/>
                    <a:pt x="183" y="115"/>
                    <a:pt x="180" y="117"/>
                  </a:cubicBezTo>
                  <a:close/>
                  <a:moveTo>
                    <a:pt x="198" y="101"/>
                  </a:moveTo>
                  <a:cubicBezTo>
                    <a:pt x="191" y="93"/>
                    <a:pt x="191" y="93"/>
                    <a:pt x="191" y="93"/>
                  </a:cubicBezTo>
                  <a:cubicBezTo>
                    <a:pt x="194" y="90"/>
                    <a:pt x="197" y="87"/>
                    <a:pt x="200" y="84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04" y="95"/>
                    <a:pt x="201" y="98"/>
                    <a:pt x="198" y="101"/>
                  </a:cubicBezTo>
                  <a:close/>
                  <a:moveTo>
                    <a:pt x="217" y="84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26" y="75"/>
                    <a:pt x="226" y="75"/>
                    <a:pt x="226" y="75"/>
                  </a:cubicBezTo>
                  <a:lnTo>
                    <a:pt x="217" y="84"/>
                  </a:lnTo>
                  <a:close/>
                  <a:moveTo>
                    <a:pt x="235" y="67"/>
                  </a:moveTo>
                  <a:cubicBezTo>
                    <a:pt x="228" y="59"/>
                    <a:pt x="228" y="59"/>
                    <a:pt x="228" y="59"/>
                  </a:cubicBezTo>
                  <a:cubicBezTo>
                    <a:pt x="231" y="57"/>
                    <a:pt x="234" y="54"/>
                    <a:pt x="238" y="51"/>
                  </a:cubicBezTo>
                  <a:cubicBezTo>
                    <a:pt x="245" y="59"/>
                    <a:pt x="245" y="59"/>
                    <a:pt x="245" y="59"/>
                  </a:cubicBezTo>
                  <a:cubicBezTo>
                    <a:pt x="241" y="61"/>
                    <a:pt x="238" y="64"/>
                    <a:pt x="235" y="67"/>
                  </a:cubicBezTo>
                  <a:close/>
                  <a:moveTo>
                    <a:pt x="254" y="50"/>
                  </a:moveTo>
                  <a:cubicBezTo>
                    <a:pt x="247" y="43"/>
                    <a:pt x="247" y="43"/>
                    <a:pt x="247" y="43"/>
                  </a:cubicBezTo>
                  <a:cubicBezTo>
                    <a:pt x="250" y="40"/>
                    <a:pt x="253" y="37"/>
                    <a:pt x="256" y="3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60" y="45"/>
                    <a:pt x="257" y="47"/>
                    <a:pt x="254" y="50"/>
                  </a:cubicBezTo>
                  <a:close/>
                  <a:moveTo>
                    <a:pt x="272" y="33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68" y="23"/>
                    <a:pt x="271" y="20"/>
                    <a:pt x="274" y="17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78" y="27"/>
                    <a:pt x="275" y="30"/>
                    <a:pt x="272" y="33"/>
                  </a:cubicBezTo>
                  <a:close/>
                  <a:moveTo>
                    <a:pt x="290" y="16"/>
                  </a:moveTo>
                  <a:cubicBezTo>
                    <a:pt x="283" y="8"/>
                    <a:pt x="283" y="8"/>
                    <a:pt x="283" y="8"/>
                  </a:cubicBezTo>
                  <a:cubicBezTo>
                    <a:pt x="286" y="5"/>
                    <a:pt x="289" y="3"/>
                    <a:pt x="292" y="0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6" y="10"/>
                    <a:pt x="293" y="13"/>
                    <a:pt x="290" y="1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8">
              <a:extLst>
                <a:ext uri="{FF2B5EF4-FFF2-40B4-BE49-F238E27FC236}">
                  <a16:creationId xmlns:a16="http://schemas.microsoft.com/office/drawing/2014/main" id="{A95D305D-E700-2B4B-A8D3-E35E44BD7C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363" y="4913252"/>
              <a:ext cx="543864" cy="565446"/>
            </a:xfrm>
            <a:custGeom>
              <a:avLst/>
              <a:gdLst>
                <a:gd name="T0" fmla="*/ 182 w 192"/>
                <a:gd name="T1" fmla="*/ 200 h 200"/>
                <a:gd name="T2" fmla="*/ 179 w 192"/>
                <a:gd name="T3" fmla="*/ 188 h 200"/>
                <a:gd name="T4" fmla="*/ 189 w 192"/>
                <a:gd name="T5" fmla="*/ 186 h 200"/>
                <a:gd name="T6" fmla="*/ 192 w 192"/>
                <a:gd name="T7" fmla="*/ 198 h 200"/>
                <a:gd name="T8" fmla="*/ 182 w 192"/>
                <a:gd name="T9" fmla="*/ 200 h 200"/>
                <a:gd name="T10" fmla="*/ 176 w 192"/>
                <a:gd name="T11" fmla="*/ 176 h 200"/>
                <a:gd name="T12" fmla="*/ 173 w 192"/>
                <a:gd name="T13" fmla="*/ 164 h 200"/>
                <a:gd name="T14" fmla="*/ 182 w 192"/>
                <a:gd name="T15" fmla="*/ 161 h 200"/>
                <a:gd name="T16" fmla="*/ 186 w 192"/>
                <a:gd name="T17" fmla="*/ 173 h 200"/>
                <a:gd name="T18" fmla="*/ 176 w 192"/>
                <a:gd name="T19" fmla="*/ 176 h 200"/>
                <a:gd name="T20" fmla="*/ 169 w 192"/>
                <a:gd name="T21" fmla="*/ 152 h 200"/>
                <a:gd name="T22" fmla="*/ 165 w 192"/>
                <a:gd name="T23" fmla="*/ 141 h 200"/>
                <a:gd name="T24" fmla="*/ 175 w 192"/>
                <a:gd name="T25" fmla="*/ 137 h 200"/>
                <a:gd name="T26" fmla="*/ 179 w 192"/>
                <a:gd name="T27" fmla="*/ 149 h 200"/>
                <a:gd name="T28" fmla="*/ 169 w 192"/>
                <a:gd name="T29" fmla="*/ 152 h 200"/>
                <a:gd name="T30" fmla="*/ 160 w 192"/>
                <a:gd name="T31" fmla="*/ 129 h 200"/>
                <a:gd name="T32" fmla="*/ 155 w 192"/>
                <a:gd name="T33" fmla="*/ 118 h 200"/>
                <a:gd name="T34" fmla="*/ 165 w 192"/>
                <a:gd name="T35" fmla="*/ 114 h 200"/>
                <a:gd name="T36" fmla="*/ 170 w 192"/>
                <a:gd name="T37" fmla="*/ 125 h 200"/>
                <a:gd name="T38" fmla="*/ 160 w 192"/>
                <a:gd name="T39" fmla="*/ 129 h 200"/>
                <a:gd name="T40" fmla="*/ 150 w 192"/>
                <a:gd name="T41" fmla="*/ 107 h 200"/>
                <a:gd name="T42" fmla="*/ 143 w 192"/>
                <a:gd name="T43" fmla="*/ 97 h 200"/>
                <a:gd name="T44" fmla="*/ 152 w 192"/>
                <a:gd name="T45" fmla="*/ 91 h 200"/>
                <a:gd name="T46" fmla="*/ 159 w 192"/>
                <a:gd name="T47" fmla="*/ 102 h 200"/>
                <a:gd name="T48" fmla="*/ 150 w 192"/>
                <a:gd name="T49" fmla="*/ 107 h 200"/>
                <a:gd name="T50" fmla="*/ 136 w 192"/>
                <a:gd name="T51" fmla="*/ 87 h 200"/>
                <a:gd name="T52" fmla="*/ 129 w 192"/>
                <a:gd name="T53" fmla="*/ 77 h 200"/>
                <a:gd name="T54" fmla="*/ 137 w 192"/>
                <a:gd name="T55" fmla="*/ 71 h 200"/>
                <a:gd name="T56" fmla="*/ 145 w 192"/>
                <a:gd name="T57" fmla="*/ 81 h 200"/>
                <a:gd name="T58" fmla="*/ 136 w 192"/>
                <a:gd name="T59" fmla="*/ 87 h 200"/>
                <a:gd name="T60" fmla="*/ 120 w 192"/>
                <a:gd name="T61" fmla="*/ 69 h 200"/>
                <a:gd name="T62" fmla="*/ 111 w 192"/>
                <a:gd name="T63" fmla="*/ 61 h 200"/>
                <a:gd name="T64" fmla="*/ 118 w 192"/>
                <a:gd name="T65" fmla="*/ 53 h 200"/>
                <a:gd name="T66" fmla="*/ 128 w 192"/>
                <a:gd name="T67" fmla="*/ 61 h 200"/>
                <a:gd name="T68" fmla="*/ 120 w 192"/>
                <a:gd name="T69" fmla="*/ 69 h 200"/>
                <a:gd name="T70" fmla="*/ 102 w 192"/>
                <a:gd name="T71" fmla="*/ 53 h 200"/>
                <a:gd name="T72" fmla="*/ 92 w 192"/>
                <a:gd name="T73" fmla="*/ 47 h 200"/>
                <a:gd name="T74" fmla="*/ 97 w 192"/>
                <a:gd name="T75" fmla="*/ 38 h 200"/>
                <a:gd name="T76" fmla="*/ 108 w 192"/>
                <a:gd name="T77" fmla="*/ 45 h 200"/>
                <a:gd name="T78" fmla="*/ 102 w 192"/>
                <a:gd name="T79" fmla="*/ 53 h 200"/>
                <a:gd name="T80" fmla="*/ 81 w 192"/>
                <a:gd name="T81" fmla="*/ 41 h 200"/>
                <a:gd name="T82" fmla="*/ 70 w 192"/>
                <a:gd name="T83" fmla="*/ 35 h 200"/>
                <a:gd name="T84" fmla="*/ 74 w 192"/>
                <a:gd name="T85" fmla="*/ 26 h 200"/>
                <a:gd name="T86" fmla="*/ 86 w 192"/>
                <a:gd name="T87" fmla="*/ 31 h 200"/>
                <a:gd name="T88" fmla="*/ 81 w 192"/>
                <a:gd name="T89" fmla="*/ 41 h 200"/>
                <a:gd name="T90" fmla="*/ 59 w 192"/>
                <a:gd name="T91" fmla="*/ 30 h 200"/>
                <a:gd name="T92" fmla="*/ 47 w 192"/>
                <a:gd name="T93" fmla="*/ 26 h 200"/>
                <a:gd name="T94" fmla="*/ 51 w 192"/>
                <a:gd name="T95" fmla="*/ 16 h 200"/>
                <a:gd name="T96" fmla="*/ 63 w 192"/>
                <a:gd name="T97" fmla="*/ 21 h 200"/>
                <a:gd name="T98" fmla="*/ 59 w 192"/>
                <a:gd name="T99" fmla="*/ 30 h 200"/>
                <a:gd name="T100" fmla="*/ 36 w 192"/>
                <a:gd name="T101" fmla="*/ 22 h 200"/>
                <a:gd name="T102" fmla="*/ 24 w 192"/>
                <a:gd name="T103" fmla="*/ 18 h 200"/>
                <a:gd name="T104" fmla="*/ 27 w 192"/>
                <a:gd name="T105" fmla="*/ 8 h 200"/>
                <a:gd name="T106" fmla="*/ 39 w 192"/>
                <a:gd name="T107" fmla="*/ 12 h 200"/>
                <a:gd name="T108" fmla="*/ 36 w 192"/>
                <a:gd name="T109" fmla="*/ 22 h 200"/>
                <a:gd name="T110" fmla="*/ 12 w 192"/>
                <a:gd name="T111" fmla="*/ 14 h 200"/>
                <a:gd name="T112" fmla="*/ 0 w 192"/>
                <a:gd name="T113" fmla="*/ 10 h 200"/>
                <a:gd name="T114" fmla="*/ 3 w 192"/>
                <a:gd name="T115" fmla="*/ 0 h 200"/>
                <a:gd name="T116" fmla="*/ 15 w 192"/>
                <a:gd name="T117" fmla="*/ 4 h 200"/>
                <a:gd name="T118" fmla="*/ 12 w 192"/>
                <a:gd name="T119" fmla="*/ 1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2" h="200">
                  <a:moveTo>
                    <a:pt x="182" y="200"/>
                  </a:moveTo>
                  <a:cubicBezTo>
                    <a:pt x="181" y="196"/>
                    <a:pt x="180" y="192"/>
                    <a:pt x="179" y="188"/>
                  </a:cubicBezTo>
                  <a:cubicBezTo>
                    <a:pt x="189" y="186"/>
                    <a:pt x="189" y="186"/>
                    <a:pt x="189" y="186"/>
                  </a:cubicBezTo>
                  <a:cubicBezTo>
                    <a:pt x="190" y="190"/>
                    <a:pt x="191" y="194"/>
                    <a:pt x="192" y="198"/>
                  </a:cubicBezTo>
                  <a:lnTo>
                    <a:pt x="182" y="200"/>
                  </a:lnTo>
                  <a:close/>
                  <a:moveTo>
                    <a:pt x="176" y="176"/>
                  </a:moveTo>
                  <a:cubicBezTo>
                    <a:pt x="175" y="172"/>
                    <a:pt x="174" y="168"/>
                    <a:pt x="173" y="164"/>
                  </a:cubicBezTo>
                  <a:cubicBezTo>
                    <a:pt x="182" y="161"/>
                    <a:pt x="182" y="161"/>
                    <a:pt x="182" y="161"/>
                  </a:cubicBezTo>
                  <a:cubicBezTo>
                    <a:pt x="184" y="165"/>
                    <a:pt x="185" y="169"/>
                    <a:pt x="186" y="173"/>
                  </a:cubicBezTo>
                  <a:lnTo>
                    <a:pt x="176" y="176"/>
                  </a:lnTo>
                  <a:close/>
                  <a:moveTo>
                    <a:pt x="169" y="152"/>
                  </a:moveTo>
                  <a:cubicBezTo>
                    <a:pt x="167" y="148"/>
                    <a:pt x="166" y="144"/>
                    <a:pt x="165" y="141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41"/>
                    <a:pt x="177" y="145"/>
                    <a:pt x="179" y="149"/>
                  </a:cubicBezTo>
                  <a:lnTo>
                    <a:pt x="169" y="152"/>
                  </a:lnTo>
                  <a:close/>
                  <a:moveTo>
                    <a:pt x="160" y="129"/>
                  </a:moveTo>
                  <a:cubicBezTo>
                    <a:pt x="159" y="126"/>
                    <a:pt x="157" y="122"/>
                    <a:pt x="155" y="118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6" y="117"/>
                    <a:pt x="168" y="121"/>
                    <a:pt x="170" y="125"/>
                  </a:cubicBezTo>
                  <a:lnTo>
                    <a:pt x="160" y="129"/>
                  </a:lnTo>
                  <a:close/>
                  <a:moveTo>
                    <a:pt x="150" y="107"/>
                  </a:moveTo>
                  <a:cubicBezTo>
                    <a:pt x="148" y="104"/>
                    <a:pt x="145" y="100"/>
                    <a:pt x="143" y="97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4" y="95"/>
                    <a:pt x="157" y="98"/>
                    <a:pt x="159" y="102"/>
                  </a:cubicBezTo>
                  <a:lnTo>
                    <a:pt x="150" y="107"/>
                  </a:lnTo>
                  <a:close/>
                  <a:moveTo>
                    <a:pt x="136" y="87"/>
                  </a:moveTo>
                  <a:cubicBezTo>
                    <a:pt x="134" y="84"/>
                    <a:pt x="131" y="80"/>
                    <a:pt x="129" y="77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9" y="74"/>
                    <a:pt x="142" y="77"/>
                    <a:pt x="145" y="81"/>
                  </a:cubicBezTo>
                  <a:lnTo>
                    <a:pt x="136" y="87"/>
                  </a:lnTo>
                  <a:close/>
                  <a:moveTo>
                    <a:pt x="120" y="69"/>
                  </a:moveTo>
                  <a:cubicBezTo>
                    <a:pt x="118" y="66"/>
                    <a:pt x="115" y="63"/>
                    <a:pt x="111" y="61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21" y="55"/>
                    <a:pt x="125" y="58"/>
                    <a:pt x="128" y="61"/>
                  </a:cubicBezTo>
                  <a:lnTo>
                    <a:pt x="120" y="69"/>
                  </a:lnTo>
                  <a:close/>
                  <a:moveTo>
                    <a:pt x="102" y="53"/>
                  </a:moveTo>
                  <a:cubicBezTo>
                    <a:pt x="99" y="51"/>
                    <a:pt x="95" y="49"/>
                    <a:pt x="92" y="47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1" y="40"/>
                    <a:pt x="104" y="42"/>
                    <a:pt x="108" y="45"/>
                  </a:cubicBezTo>
                  <a:lnTo>
                    <a:pt x="102" y="53"/>
                  </a:lnTo>
                  <a:close/>
                  <a:moveTo>
                    <a:pt x="81" y="41"/>
                  </a:moveTo>
                  <a:cubicBezTo>
                    <a:pt x="77" y="39"/>
                    <a:pt x="74" y="37"/>
                    <a:pt x="70" y="3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8" y="28"/>
                    <a:pt x="82" y="30"/>
                    <a:pt x="86" y="31"/>
                  </a:cubicBezTo>
                  <a:lnTo>
                    <a:pt x="81" y="41"/>
                  </a:lnTo>
                  <a:close/>
                  <a:moveTo>
                    <a:pt x="59" y="30"/>
                  </a:moveTo>
                  <a:cubicBezTo>
                    <a:pt x="55" y="29"/>
                    <a:pt x="51" y="27"/>
                    <a:pt x="47" y="2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5" y="18"/>
                    <a:pt x="59" y="19"/>
                    <a:pt x="63" y="21"/>
                  </a:cubicBezTo>
                  <a:lnTo>
                    <a:pt x="59" y="30"/>
                  </a:lnTo>
                  <a:close/>
                  <a:moveTo>
                    <a:pt x="36" y="22"/>
                  </a:moveTo>
                  <a:cubicBezTo>
                    <a:pt x="32" y="20"/>
                    <a:pt x="28" y="19"/>
                    <a:pt x="24" y="1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9"/>
                    <a:pt x="35" y="10"/>
                    <a:pt x="39" y="12"/>
                  </a:cubicBezTo>
                  <a:lnTo>
                    <a:pt x="36" y="22"/>
                  </a:lnTo>
                  <a:close/>
                  <a:moveTo>
                    <a:pt x="12" y="14"/>
                  </a:moveTo>
                  <a:cubicBezTo>
                    <a:pt x="8" y="13"/>
                    <a:pt x="4" y="12"/>
                    <a:pt x="0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2"/>
                    <a:pt x="11" y="3"/>
                    <a:pt x="15" y="4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9">
              <a:extLst>
                <a:ext uri="{FF2B5EF4-FFF2-40B4-BE49-F238E27FC236}">
                  <a16:creationId xmlns:a16="http://schemas.microsoft.com/office/drawing/2014/main" id="{44C0D9FF-EA19-3C13-CD5E-21B902319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9898" y="5764658"/>
              <a:ext cx="183446" cy="183446"/>
            </a:xfrm>
            <a:custGeom>
              <a:avLst/>
              <a:gdLst>
                <a:gd name="T0" fmla="*/ 62 w 65"/>
                <a:gd name="T1" fmla="*/ 24 h 65"/>
                <a:gd name="T2" fmla="*/ 42 w 65"/>
                <a:gd name="T3" fmla="*/ 24 h 65"/>
                <a:gd name="T4" fmla="*/ 42 w 65"/>
                <a:gd name="T5" fmla="*/ 3 h 65"/>
                <a:gd name="T6" fmla="*/ 39 w 65"/>
                <a:gd name="T7" fmla="*/ 0 h 65"/>
                <a:gd name="T8" fmla="*/ 27 w 65"/>
                <a:gd name="T9" fmla="*/ 0 h 65"/>
                <a:gd name="T10" fmla="*/ 24 w 65"/>
                <a:gd name="T11" fmla="*/ 3 h 65"/>
                <a:gd name="T12" fmla="*/ 24 w 65"/>
                <a:gd name="T13" fmla="*/ 24 h 65"/>
                <a:gd name="T14" fmla="*/ 4 w 65"/>
                <a:gd name="T15" fmla="*/ 24 h 65"/>
                <a:gd name="T16" fmla="*/ 0 w 65"/>
                <a:gd name="T17" fmla="*/ 27 h 65"/>
                <a:gd name="T18" fmla="*/ 0 w 65"/>
                <a:gd name="T19" fmla="*/ 39 h 65"/>
                <a:gd name="T20" fmla="*/ 4 w 65"/>
                <a:gd name="T21" fmla="*/ 42 h 65"/>
                <a:gd name="T22" fmla="*/ 24 w 65"/>
                <a:gd name="T23" fmla="*/ 42 h 65"/>
                <a:gd name="T24" fmla="*/ 24 w 65"/>
                <a:gd name="T25" fmla="*/ 62 h 65"/>
                <a:gd name="T26" fmla="*/ 27 w 65"/>
                <a:gd name="T27" fmla="*/ 65 h 65"/>
                <a:gd name="T28" fmla="*/ 39 w 65"/>
                <a:gd name="T29" fmla="*/ 65 h 65"/>
                <a:gd name="T30" fmla="*/ 42 w 65"/>
                <a:gd name="T31" fmla="*/ 62 h 65"/>
                <a:gd name="T32" fmla="*/ 42 w 65"/>
                <a:gd name="T33" fmla="*/ 42 h 65"/>
                <a:gd name="T34" fmla="*/ 62 w 65"/>
                <a:gd name="T35" fmla="*/ 42 h 65"/>
                <a:gd name="T36" fmla="*/ 65 w 65"/>
                <a:gd name="T37" fmla="*/ 39 h 65"/>
                <a:gd name="T38" fmla="*/ 65 w 65"/>
                <a:gd name="T39" fmla="*/ 27 h 65"/>
                <a:gd name="T40" fmla="*/ 62 w 65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65">
                  <a:moveTo>
                    <a:pt x="6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0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4" y="2"/>
                    <a:pt x="24" y="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5"/>
                    <a:pt x="0" y="2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4"/>
                    <a:pt x="25" y="65"/>
                    <a:pt x="27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5"/>
                    <a:pt x="42" y="64"/>
                    <a:pt x="42" y="6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2"/>
                    <a:pt x="65" y="40"/>
                    <a:pt x="65" y="39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5"/>
                    <a:pt x="64" y="24"/>
                    <a:pt x="6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8048AF8-8FA7-516B-2AAC-D6023A8E9539}"/>
              </a:ext>
            </a:extLst>
          </p:cNvPr>
          <p:cNvSpPr txBox="1"/>
          <p:nvPr/>
        </p:nvSpPr>
        <p:spPr>
          <a:xfrm>
            <a:off x="9070186" y="2204935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534C0BC-66DF-4F2E-D2AA-608C23537942}"/>
              </a:ext>
            </a:extLst>
          </p:cNvPr>
          <p:cNvSpPr txBox="1"/>
          <p:nvPr/>
        </p:nvSpPr>
        <p:spPr>
          <a:xfrm>
            <a:off x="6153112" y="4156591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30A395-5C71-855A-5766-31D38EF09587}"/>
              </a:ext>
            </a:extLst>
          </p:cNvPr>
          <p:cNvSpPr txBox="1"/>
          <p:nvPr/>
        </p:nvSpPr>
        <p:spPr>
          <a:xfrm>
            <a:off x="1123772" y="3073044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C713C89-5EA6-9CB6-3649-570543236C52}"/>
              </a:ext>
            </a:extLst>
          </p:cNvPr>
          <p:cNvSpPr txBox="1"/>
          <p:nvPr/>
        </p:nvSpPr>
        <p:spPr>
          <a:xfrm>
            <a:off x="4128330" y="1688084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316D023-BAD1-1F38-C19A-75937AEEF27D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128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2" grpId="0"/>
      <p:bldP spid="53" grpId="0"/>
      <p:bldP spid="54" grpId="0"/>
      <p:bldP spid="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BB97F8-48FE-722C-3352-FE67602E0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8E6EF78-CC45-D105-1744-F27B46676E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FD4582-0227-4A55-3DAF-3A9A6A6C82FE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EED37-4E57-99BF-BD08-62F4C6A18C1C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821D4F-F66E-1148-5B25-D0FED939E68C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37DBF-2CCF-530F-64C0-5E1390CA50B7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89FCAE-B590-7F2C-7B6F-E8648C98413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71353C-BB87-D119-3881-459C4C50D12F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1E541-972F-098A-973C-D40E9C6A5701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50A8DA-131B-038D-E870-9A7CED5FABE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A5F88AB2-5547-4259-156B-20646E6B1D1F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B7B640-A60B-8127-F900-E4A1E61D0C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3BF853-D1FB-218F-427A-71CA5B6ABA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D8995B6-54BB-3433-7A24-19BBD44A25F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54D6CB-A193-5E8D-CFE2-D1C925D1B53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FF1A768-2690-6FF4-1CCC-A5F5A91C00A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57C1BD7-FB31-F9F5-5DFA-62EBCC6DABD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1C3AB2F-30DE-1AF5-3153-C10F2F08601A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D7F047F-2BB2-6951-C8E6-B99EED697017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5808703-2B04-5EFD-BAE6-A550BA75C514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817DB8A-C8DE-BF8A-8434-9B106922C76B}"/>
              </a:ext>
            </a:extLst>
          </p:cNvPr>
          <p:cNvSpPr txBox="1"/>
          <p:nvPr/>
        </p:nvSpPr>
        <p:spPr>
          <a:xfrm>
            <a:off x="7854877" y="2036692"/>
            <a:ext cx="2033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BD4BA13-C3A6-8126-0826-78837A9D991E}"/>
              </a:ext>
            </a:extLst>
          </p:cNvPr>
          <p:cNvSpPr txBox="1"/>
          <p:nvPr/>
        </p:nvSpPr>
        <p:spPr>
          <a:xfrm>
            <a:off x="7849793" y="3077445"/>
            <a:ext cx="2033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87AE045-A62B-E2C4-26DA-88ADFEA0B213}"/>
              </a:ext>
            </a:extLst>
          </p:cNvPr>
          <p:cNvSpPr txBox="1"/>
          <p:nvPr/>
        </p:nvSpPr>
        <p:spPr>
          <a:xfrm>
            <a:off x="7981454" y="4185321"/>
            <a:ext cx="2033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26C0CDB-754D-58FB-5C78-5EEC6281830A}"/>
              </a:ext>
            </a:extLst>
          </p:cNvPr>
          <p:cNvSpPr txBox="1"/>
          <p:nvPr/>
        </p:nvSpPr>
        <p:spPr>
          <a:xfrm>
            <a:off x="2341354" y="4328861"/>
            <a:ext cx="2033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EB00C63-48DE-40FA-FBE0-C0C83AEDABEB}"/>
              </a:ext>
            </a:extLst>
          </p:cNvPr>
          <p:cNvSpPr txBox="1"/>
          <p:nvPr/>
        </p:nvSpPr>
        <p:spPr>
          <a:xfrm>
            <a:off x="2175251" y="3304768"/>
            <a:ext cx="2033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296F3EF-BF27-5420-6821-B2BA003BC15E}"/>
              </a:ext>
            </a:extLst>
          </p:cNvPr>
          <p:cNvSpPr txBox="1"/>
          <p:nvPr/>
        </p:nvSpPr>
        <p:spPr>
          <a:xfrm>
            <a:off x="2196403" y="2203002"/>
            <a:ext cx="2033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1942DC3-755E-EAF4-3E8F-D45ED6F0712D}"/>
              </a:ext>
            </a:extLst>
          </p:cNvPr>
          <p:cNvGrpSpPr/>
          <p:nvPr/>
        </p:nvGrpSpPr>
        <p:grpSpPr>
          <a:xfrm>
            <a:off x="4037608" y="1391316"/>
            <a:ext cx="4089075" cy="3762643"/>
            <a:chOff x="4037608" y="1391316"/>
            <a:chExt cx="4089075" cy="3762643"/>
          </a:xfrm>
        </p:grpSpPr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3EFE472F-2ACF-C1EF-C8D6-B8A73CE3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0061" y="2190744"/>
              <a:ext cx="1632166" cy="274470"/>
            </a:xfrm>
            <a:custGeom>
              <a:avLst/>
              <a:gdLst>
                <a:gd name="T0" fmla="*/ 339 w 902"/>
                <a:gd name="T1" fmla="*/ 147 h 151"/>
                <a:gd name="T2" fmla="*/ 342 w 902"/>
                <a:gd name="T3" fmla="*/ 151 h 151"/>
                <a:gd name="T4" fmla="*/ 480 w 902"/>
                <a:gd name="T5" fmla="*/ 13 h 151"/>
                <a:gd name="T6" fmla="*/ 902 w 902"/>
                <a:gd name="T7" fmla="*/ 13 h 151"/>
                <a:gd name="T8" fmla="*/ 902 w 902"/>
                <a:gd name="T9" fmla="*/ 3 h 151"/>
                <a:gd name="T10" fmla="*/ 475 w 902"/>
                <a:gd name="T11" fmla="*/ 3 h 151"/>
                <a:gd name="T12" fmla="*/ 475 w 902"/>
                <a:gd name="T13" fmla="*/ 5 h 151"/>
                <a:gd name="T14" fmla="*/ 475 w 902"/>
                <a:gd name="T15" fmla="*/ 4 h 151"/>
                <a:gd name="T16" fmla="*/ 340 w 902"/>
                <a:gd name="T17" fmla="*/ 139 h 151"/>
                <a:gd name="T18" fmla="*/ 0 w 902"/>
                <a:gd name="T19" fmla="*/ 0 h 151"/>
                <a:gd name="T20" fmla="*/ 0 w 902"/>
                <a:gd name="T21" fmla="*/ 7 h 151"/>
                <a:gd name="T22" fmla="*/ 339 w 902"/>
                <a:gd name="T23" fmla="*/ 148 h 151"/>
                <a:gd name="T24" fmla="*/ 339 w 902"/>
                <a:gd name="T25" fmla="*/ 1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2" h="151">
                  <a:moveTo>
                    <a:pt x="339" y="147"/>
                  </a:moveTo>
                  <a:cubicBezTo>
                    <a:pt x="342" y="151"/>
                    <a:pt x="342" y="151"/>
                    <a:pt x="342" y="151"/>
                  </a:cubicBezTo>
                  <a:cubicBezTo>
                    <a:pt x="480" y="13"/>
                    <a:pt x="480" y="13"/>
                    <a:pt x="480" y="13"/>
                  </a:cubicBezTo>
                  <a:cubicBezTo>
                    <a:pt x="902" y="13"/>
                    <a:pt x="902" y="13"/>
                    <a:pt x="902" y="13"/>
                  </a:cubicBezTo>
                  <a:cubicBezTo>
                    <a:pt x="902" y="3"/>
                    <a:pt x="902" y="3"/>
                    <a:pt x="902" y="3"/>
                  </a:cubicBezTo>
                  <a:cubicBezTo>
                    <a:pt x="475" y="3"/>
                    <a:pt x="475" y="3"/>
                    <a:pt x="475" y="3"/>
                  </a:cubicBezTo>
                  <a:cubicBezTo>
                    <a:pt x="475" y="5"/>
                    <a:pt x="475" y="5"/>
                    <a:pt x="475" y="5"/>
                  </a:cubicBezTo>
                  <a:cubicBezTo>
                    <a:pt x="475" y="4"/>
                    <a:pt x="475" y="4"/>
                    <a:pt x="475" y="4"/>
                  </a:cubicBezTo>
                  <a:cubicBezTo>
                    <a:pt x="340" y="139"/>
                    <a:pt x="340" y="139"/>
                    <a:pt x="340" y="139"/>
                  </a:cubicBezTo>
                  <a:cubicBezTo>
                    <a:pt x="243" y="60"/>
                    <a:pt x="125" y="12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8" y="20"/>
                    <a:pt x="244" y="70"/>
                    <a:pt x="339" y="148"/>
                  </a:cubicBezTo>
                  <a:lnTo>
                    <a:pt x="339" y="147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0283BF5E-183C-33ED-B15D-2590AFDD6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058" y="4227954"/>
              <a:ext cx="1632166" cy="273138"/>
            </a:xfrm>
            <a:custGeom>
              <a:avLst/>
              <a:gdLst>
                <a:gd name="T0" fmla="*/ 564 w 902"/>
                <a:gd name="T1" fmla="*/ 3 h 151"/>
                <a:gd name="T2" fmla="*/ 560 w 902"/>
                <a:gd name="T3" fmla="*/ 0 h 151"/>
                <a:gd name="T4" fmla="*/ 422 w 902"/>
                <a:gd name="T5" fmla="*/ 138 h 151"/>
                <a:gd name="T6" fmla="*/ 0 w 902"/>
                <a:gd name="T7" fmla="*/ 138 h 151"/>
                <a:gd name="T8" fmla="*/ 0 w 902"/>
                <a:gd name="T9" fmla="*/ 148 h 151"/>
                <a:gd name="T10" fmla="*/ 427 w 902"/>
                <a:gd name="T11" fmla="*/ 148 h 151"/>
                <a:gd name="T12" fmla="*/ 427 w 902"/>
                <a:gd name="T13" fmla="*/ 146 h 151"/>
                <a:gd name="T14" fmla="*/ 428 w 902"/>
                <a:gd name="T15" fmla="*/ 146 h 151"/>
                <a:gd name="T16" fmla="*/ 562 w 902"/>
                <a:gd name="T17" fmla="*/ 12 h 151"/>
                <a:gd name="T18" fmla="*/ 902 w 902"/>
                <a:gd name="T19" fmla="*/ 151 h 151"/>
                <a:gd name="T20" fmla="*/ 902 w 902"/>
                <a:gd name="T21" fmla="*/ 144 h 151"/>
                <a:gd name="T22" fmla="*/ 564 w 902"/>
                <a:gd name="T23" fmla="*/ 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2" h="151">
                  <a:moveTo>
                    <a:pt x="564" y="3"/>
                  </a:moveTo>
                  <a:cubicBezTo>
                    <a:pt x="560" y="0"/>
                    <a:pt x="560" y="0"/>
                    <a:pt x="560" y="0"/>
                  </a:cubicBezTo>
                  <a:cubicBezTo>
                    <a:pt x="422" y="138"/>
                    <a:pt x="422" y="138"/>
                    <a:pt x="422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27" y="148"/>
                    <a:pt x="427" y="148"/>
                    <a:pt x="427" y="148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8" y="146"/>
                    <a:pt x="428" y="146"/>
                    <a:pt x="428" y="146"/>
                  </a:cubicBezTo>
                  <a:cubicBezTo>
                    <a:pt x="562" y="12"/>
                    <a:pt x="562" y="12"/>
                    <a:pt x="562" y="12"/>
                  </a:cubicBezTo>
                  <a:cubicBezTo>
                    <a:pt x="660" y="91"/>
                    <a:pt x="777" y="139"/>
                    <a:pt x="902" y="151"/>
                  </a:cubicBezTo>
                  <a:cubicBezTo>
                    <a:pt x="902" y="144"/>
                    <a:pt x="902" y="144"/>
                    <a:pt x="902" y="144"/>
                  </a:cubicBezTo>
                  <a:cubicBezTo>
                    <a:pt x="775" y="131"/>
                    <a:pt x="658" y="80"/>
                    <a:pt x="564" y="3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86F65C5A-2332-9E62-E0A1-CCFDB0A35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842" y="2609112"/>
              <a:ext cx="611563" cy="631548"/>
            </a:xfrm>
            <a:custGeom>
              <a:avLst/>
              <a:gdLst>
                <a:gd name="T0" fmla="*/ 338 w 338"/>
                <a:gd name="T1" fmla="*/ 349 h 349"/>
                <a:gd name="T2" fmla="*/ 338 w 338"/>
                <a:gd name="T3" fmla="*/ 339 h 349"/>
                <a:gd name="T4" fmla="*/ 148 w 338"/>
                <a:gd name="T5" fmla="*/ 339 h 349"/>
                <a:gd name="T6" fmla="*/ 6 w 338"/>
                <a:gd name="T7" fmla="*/ 0 h 349"/>
                <a:gd name="T8" fmla="*/ 0 w 338"/>
                <a:gd name="T9" fmla="*/ 5 h 349"/>
                <a:gd name="T10" fmla="*/ 141 w 338"/>
                <a:gd name="T11" fmla="*/ 344 h 349"/>
                <a:gd name="T12" fmla="*/ 141 w 338"/>
                <a:gd name="T13" fmla="*/ 344 h 349"/>
                <a:gd name="T14" fmla="*/ 141 w 338"/>
                <a:gd name="T15" fmla="*/ 349 h 349"/>
                <a:gd name="T16" fmla="*/ 338 w 338"/>
                <a:gd name="T17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49">
                  <a:moveTo>
                    <a:pt x="338" y="349"/>
                  </a:moveTo>
                  <a:cubicBezTo>
                    <a:pt x="338" y="339"/>
                    <a:pt x="338" y="339"/>
                    <a:pt x="338" y="339"/>
                  </a:cubicBezTo>
                  <a:cubicBezTo>
                    <a:pt x="148" y="339"/>
                    <a:pt x="148" y="339"/>
                    <a:pt x="148" y="339"/>
                  </a:cubicBezTo>
                  <a:cubicBezTo>
                    <a:pt x="135" y="214"/>
                    <a:pt x="86" y="97"/>
                    <a:pt x="6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8" y="100"/>
                    <a:pt x="128" y="216"/>
                    <a:pt x="141" y="344"/>
                  </a:cubicBezTo>
                  <a:cubicBezTo>
                    <a:pt x="141" y="344"/>
                    <a:pt x="141" y="344"/>
                    <a:pt x="141" y="344"/>
                  </a:cubicBezTo>
                  <a:cubicBezTo>
                    <a:pt x="141" y="349"/>
                    <a:pt x="141" y="349"/>
                    <a:pt x="141" y="349"/>
                  </a:cubicBezTo>
                  <a:lnTo>
                    <a:pt x="338" y="349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2AA74424-C63A-5D8F-6044-A8225E087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670" y="1846990"/>
              <a:ext cx="631548" cy="611563"/>
            </a:xfrm>
            <a:custGeom>
              <a:avLst/>
              <a:gdLst>
                <a:gd name="T0" fmla="*/ 339 w 349"/>
                <a:gd name="T1" fmla="*/ 190 h 338"/>
                <a:gd name="T2" fmla="*/ 0 w 349"/>
                <a:gd name="T3" fmla="*/ 332 h 338"/>
                <a:gd name="T4" fmla="*/ 6 w 349"/>
                <a:gd name="T5" fmla="*/ 338 h 338"/>
                <a:gd name="T6" fmla="*/ 344 w 349"/>
                <a:gd name="T7" fmla="*/ 197 h 338"/>
                <a:gd name="T8" fmla="*/ 344 w 349"/>
                <a:gd name="T9" fmla="*/ 197 h 338"/>
                <a:gd name="T10" fmla="*/ 349 w 349"/>
                <a:gd name="T11" fmla="*/ 197 h 338"/>
                <a:gd name="T12" fmla="*/ 349 w 349"/>
                <a:gd name="T13" fmla="*/ 0 h 338"/>
                <a:gd name="T14" fmla="*/ 339 w 349"/>
                <a:gd name="T15" fmla="*/ 0 h 338"/>
                <a:gd name="T16" fmla="*/ 339 w 349"/>
                <a:gd name="T17" fmla="*/ 19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8">
                  <a:moveTo>
                    <a:pt x="339" y="190"/>
                  </a:moveTo>
                  <a:cubicBezTo>
                    <a:pt x="214" y="203"/>
                    <a:pt x="97" y="252"/>
                    <a:pt x="0" y="332"/>
                  </a:cubicBezTo>
                  <a:cubicBezTo>
                    <a:pt x="6" y="338"/>
                    <a:pt x="6" y="338"/>
                    <a:pt x="6" y="338"/>
                  </a:cubicBezTo>
                  <a:cubicBezTo>
                    <a:pt x="100" y="260"/>
                    <a:pt x="217" y="210"/>
                    <a:pt x="344" y="197"/>
                  </a:cubicBezTo>
                  <a:cubicBezTo>
                    <a:pt x="344" y="197"/>
                    <a:pt x="344" y="197"/>
                    <a:pt x="344" y="197"/>
                  </a:cubicBezTo>
                  <a:cubicBezTo>
                    <a:pt x="349" y="197"/>
                    <a:pt x="349" y="197"/>
                    <a:pt x="349" y="197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39" y="0"/>
                    <a:pt x="339" y="0"/>
                    <a:pt x="339" y="0"/>
                  </a:cubicBezTo>
                  <a:lnTo>
                    <a:pt x="339" y="19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BA77BC1-B8B0-8F93-B7CA-C3A360B1E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508" y="2357292"/>
              <a:ext cx="1027266" cy="874042"/>
            </a:xfrm>
            <a:custGeom>
              <a:avLst/>
              <a:gdLst>
                <a:gd name="T0" fmla="*/ 556 w 568"/>
                <a:gd name="T1" fmla="*/ 143 h 483"/>
                <a:gd name="T2" fmla="*/ 417 w 568"/>
                <a:gd name="T3" fmla="*/ 483 h 483"/>
                <a:gd name="T4" fmla="*/ 424 w 568"/>
                <a:gd name="T5" fmla="*/ 483 h 483"/>
                <a:gd name="T6" fmla="*/ 565 w 568"/>
                <a:gd name="T7" fmla="*/ 144 h 483"/>
                <a:gd name="T8" fmla="*/ 565 w 568"/>
                <a:gd name="T9" fmla="*/ 144 h 483"/>
                <a:gd name="T10" fmla="*/ 568 w 568"/>
                <a:gd name="T11" fmla="*/ 141 h 483"/>
                <a:gd name="T12" fmla="*/ 429 w 568"/>
                <a:gd name="T13" fmla="*/ 1 h 483"/>
                <a:gd name="T14" fmla="*/ 427 w 568"/>
                <a:gd name="T15" fmla="*/ 3 h 483"/>
                <a:gd name="T16" fmla="*/ 427 w 568"/>
                <a:gd name="T17" fmla="*/ 0 h 483"/>
                <a:gd name="T18" fmla="*/ 0 w 568"/>
                <a:gd name="T19" fmla="*/ 0 h 483"/>
                <a:gd name="T20" fmla="*/ 0 w 568"/>
                <a:gd name="T21" fmla="*/ 10 h 483"/>
                <a:gd name="T22" fmla="*/ 423 w 568"/>
                <a:gd name="T23" fmla="*/ 10 h 483"/>
                <a:gd name="T24" fmla="*/ 556 w 568"/>
                <a:gd name="T25" fmla="*/ 14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8" h="483">
                  <a:moveTo>
                    <a:pt x="556" y="143"/>
                  </a:moveTo>
                  <a:cubicBezTo>
                    <a:pt x="477" y="240"/>
                    <a:pt x="429" y="358"/>
                    <a:pt x="417" y="483"/>
                  </a:cubicBezTo>
                  <a:cubicBezTo>
                    <a:pt x="424" y="483"/>
                    <a:pt x="424" y="483"/>
                    <a:pt x="424" y="483"/>
                  </a:cubicBezTo>
                  <a:cubicBezTo>
                    <a:pt x="437" y="355"/>
                    <a:pt x="488" y="239"/>
                    <a:pt x="565" y="144"/>
                  </a:cubicBezTo>
                  <a:cubicBezTo>
                    <a:pt x="565" y="144"/>
                    <a:pt x="565" y="144"/>
                    <a:pt x="565" y="144"/>
                  </a:cubicBezTo>
                  <a:cubicBezTo>
                    <a:pt x="568" y="141"/>
                    <a:pt x="568" y="141"/>
                    <a:pt x="568" y="141"/>
                  </a:cubicBezTo>
                  <a:cubicBezTo>
                    <a:pt x="429" y="1"/>
                    <a:pt x="429" y="1"/>
                    <a:pt x="429" y="1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23" y="10"/>
                    <a:pt x="423" y="10"/>
                    <a:pt x="423" y="10"/>
                  </a:cubicBezTo>
                  <a:lnTo>
                    <a:pt x="556" y="143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396FA5F2-2615-FFB3-3944-D83F48AD4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81" y="3451177"/>
              <a:ext cx="611563" cy="631548"/>
            </a:xfrm>
            <a:custGeom>
              <a:avLst/>
              <a:gdLst>
                <a:gd name="T0" fmla="*/ 0 w 338"/>
                <a:gd name="T1" fmla="*/ 0 h 349"/>
                <a:gd name="T2" fmla="*/ 0 w 338"/>
                <a:gd name="T3" fmla="*/ 10 h 349"/>
                <a:gd name="T4" fmla="*/ 191 w 338"/>
                <a:gd name="T5" fmla="*/ 10 h 349"/>
                <a:gd name="T6" fmla="*/ 332 w 338"/>
                <a:gd name="T7" fmla="*/ 349 h 349"/>
                <a:gd name="T8" fmla="*/ 338 w 338"/>
                <a:gd name="T9" fmla="*/ 343 h 349"/>
                <a:gd name="T10" fmla="*/ 197 w 338"/>
                <a:gd name="T11" fmla="*/ 5 h 349"/>
                <a:gd name="T12" fmla="*/ 197 w 338"/>
                <a:gd name="T13" fmla="*/ 5 h 349"/>
                <a:gd name="T14" fmla="*/ 197 w 338"/>
                <a:gd name="T15" fmla="*/ 0 h 349"/>
                <a:gd name="T16" fmla="*/ 0 w 338"/>
                <a:gd name="T17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49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204" y="135"/>
                    <a:pt x="253" y="252"/>
                    <a:pt x="332" y="349"/>
                  </a:cubicBezTo>
                  <a:cubicBezTo>
                    <a:pt x="338" y="343"/>
                    <a:pt x="338" y="343"/>
                    <a:pt x="338" y="343"/>
                  </a:cubicBezTo>
                  <a:cubicBezTo>
                    <a:pt x="261" y="249"/>
                    <a:pt x="210" y="132"/>
                    <a:pt x="197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5DDEF38A-A2B2-371C-12C2-BB88531E2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12" y="3460503"/>
              <a:ext cx="1025933" cy="874042"/>
            </a:xfrm>
            <a:custGeom>
              <a:avLst/>
              <a:gdLst>
                <a:gd name="T0" fmla="*/ 145 w 567"/>
                <a:gd name="T1" fmla="*/ 473 h 483"/>
                <a:gd name="T2" fmla="*/ 12 w 567"/>
                <a:gd name="T3" fmla="*/ 340 h 483"/>
                <a:gd name="T4" fmla="*/ 151 w 567"/>
                <a:gd name="T5" fmla="*/ 0 h 483"/>
                <a:gd name="T6" fmla="*/ 144 w 567"/>
                <a:gd name="T7" fmla="*/ 0 h 483"/>
                <a:gd name="T8" fmla="*/ 3 w 567"/>
                <a:gd name="T9" fmla="*/ 338 h 483"/>
                <a:gd name="T10" fmla="*/ 4 w 567"/>
                <a:gd name="T11" fmla="*/ 338 h 483"/>
                <a:gd name="T12" fmla="*/ 0 w 567"/>
                <a:gd name="T13" fmla="*/ 342 h 483"/>
                <a:gd name="T14" fmla="*/ 140 w 567"/>
                <a:gd name="T15" fmla="*/ 481 h 483"/>
                <a:gd name="T16" fmla="*/ 140 w 567"/>
                <a:gd name="T17" fmla="*/ 481 h 483"/>
                <a:gd name="T18" fmla="*/ 140 w 567"/>
                <a:gd name="T19" fmla="*/ 483 h 483"/>
                <a:gd name="T20" fmla="*/ 567 w 567"/>
                <a:gd name="T21" fmla="*/ 483 h 483"/>
                <a:gd name="T22" fmla="*/ 567 w 567"/>
                <a:gd name="T23" fmla="*/ 473 h 483"/>
                <a:gd name="T24" fmla="*/ 145 w 567"/>
                <a:gd name="T25" fmla="*/ 47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7" h="483">
                  <a:moveTo>
                    <a:pt x="145" y="473"/>
                  </a:moveTo>
                  <a:cubicBezTo>
                    <a:pt x="12" y="340"/>
                    <a:pt x="12" y="340"/>
                    <a:pt x="12" y="340"/>
                  </a:cubicBezTo>
                  <a:cubicBezTo>
                    <a:pt x="91" y="242"/>
                    <a:pt x="139" y="125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1" y="127"/>
                    <a:pt x="81" y="244"/>
                    <a:pt x="3" y="338"/>
                  </a:cubicBezTo>
                  <a:cubicBezTo>
                    <a:pt x="4" y="338"/>
                    <a:pt x="4" y="338"/>
                    <a:pt x="4" y="33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40" y="481"/>
                    <a:pt x="140" y="481"/>
                    <a:pt x="140" y="481"/>
                  </a:cubicBezTo>
                  <a:cubicBezTo>
                    <a:pt x="140" y="481"/>
                    <a:pt x="140" y="481"/>
                    <a:pt x="140" y="481"/>
                  </a:cubicBezTo>
                  <a:cubicBezTo>
                    <a:pt x="140" y="483"/>
                    <a:pt x="140" y="483"/>
                    <a:pt x="140" y="483"/>
                  </a:cubicBezTo>
                  <a:cubicBezTo>
                    <a:pt x="567" y="483"/>
                    <a:pt x="567" y="483"/>
                    <a:pt x="567" y="483"/>
                  </a:cubicBezTo>
                  <a:cubicBezTo>
                    <a:pt x="567" y="473"/>
                    <a:pt x="567" y="473"/>
                    <a:pt x="567" y="473"/>
                  </a:cubicBezTo>
                  <a:lnTo>
                    <a:pt x="145" y="473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0289D61A-5C01-1DB0-1B55-BB7DD4F534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6093" y="4887483"/>
              <a:ext cx="70617" cy="70617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0 w 39"/>
                <a:gd name="T5" fmla="*/ 19 h 39"/>
                <a:gd name="T6" fmla="*/ 20 w 39"/>
                <a:gd name="T7" fmla="*/ 0 h 39"/>
                <a:gd name="T8" fmla="*/ 39 w 39"/>
                <a:gd name="T9" fmla="*/ 19 h 39"/>
                <a:gd name="T10" fmla="*/ 39 w 39"/>
                <a:gd name="T11" fmla="*/ 19 h 39"/>
                <a:gd name="T12" fmla="*/ 39 w 39"/>
                <a:gd name="T1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1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lose/>
                  <a:moveTo>
                    <a:pt x="39" y="19"/>
                  </a:moveTo>
                  <a:cubicBezTo>
                    <a:pt x="39" y="19"/>
                    <a:pt x="39" y="19"/>
                    <a:pt x="39" y="19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D495C1BF-70C7-CA32-BEB5-B2F7CBD56D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2840" y="4971422"/>
              <a:ext cx="298453" cy="182537"/>
            </a:xfrm>
            <a:custGeom>
              <a:avLst/>
              <a:gdLst>
                <a:gd name="T0" fmla="*/ 152 w 165"/>
                <a:gd name="T1" fmla="*/ 28 h 101"/>
                <a:gd name="T2" fmla="*/ 134 w 165"/>
                <a:gd name="T3" fmla="*/ 24 h 101"/>
                <a:gd name="T4" fmla="*/ 118 w 165"/>
                <a:gd name="T5" fmla="*/ 31 h 101"/>
                <a:gd name="T6" fmla="*/ 107 w 165"/>
                <a:gd name="T7" fmla="*/ 27 h 101"/>
                <a:gd name="T8" fmla="*/ 107 w 165"/>
                <a:gd name="T9" fmla="*/ 16 h 101"/>
                <a:gd name="T10" fmla="*/ 92 w 165"/>
                <a:gd name="T11" fmla="*/ 0 h 101"/>
                <a:gd name="T12" fmla="*/ 73 w 165"/>
                <a:gd name="T13" fmla="*/ 0 h 101"/>
                <a:gd name="T14" fmla="*/ 58 w 165"/>
                <a:gd name="T15" fmla="*/ 16 h 101"/>
                <a:gd name="T16" fmla="*/ 58 w 165"/>
                <a:gd name="T17" fmla="*/ 27 h 101"/>
                <a:gd name="T18" fmla="*/ 48 w 165"/>
                <a:gd name="T19" fmla="*/ 31 h 101"/>
                <a:gd name="T20" fmla="*/ 32 w 165"/>
                <a:gd name="T21" fmla="*/ 24 h 101"/>
                <a:gd name="T22" fmla="*/ 14 w 165"/>
                <a:gd name="T23" fmla="*/ 28 h 101"/>
                <a:gd name="T24" fmla="*/ 2 w 165"/>
                <a:gd name="T25" fmla="*/ 46 h 101"/>
                <a:gd name="T26" fmla="*/ 7 w 165"/>
                <a:gd name="T27" fmla="*/ 68 h 101"/>
                <a:gd name="T28" fmla="*/ 25 w 165"/>
                <a:gd name="T29" fmla="*/ 80 h 101"/>
                <a:gd name="T30" fmla="*/ 30 w 165"/>
                <a:gd name="T31" fmla="*/ 78 h 101"/>
                <a:gd name="T32" fmla="*/ 43 w 165"/>
                <a:gd name="T33" fmla="*/ 90 h 101"/>
                <a:gd name="T34" fmla="*/ 83 w 165"/>
                <a:gd name="T35" fmla="*/ 101 h 101"/>
                <a:gd name="T36" fmla="*/ 135 w 165"/>
                <a:gd name="T37" fmla="*/ 78 h 101"/>
                <a:gd name="T38" fmla="*/ 141 w 165"/>
                <a:gd name="T39" fmla="*/ 80 h 101"/>
                <a:gd name="T40" fmla="*/ 159 w 165"/>
                <a:gd name="T41" fmla="*/ 68 h 101"/>
                <a:gd name="T42" fmla="*/ 164 w 165"/>
                <a:gd name="T43" fmla="*/ 46 h 101"/>
                <a:gd name="T44" fmla="*/ 152 w 165"/>
                <a:gd name="T45" fmla="*/ 28 h 101"/>
                <a:gd name="T46" fmla="*/ 83 w 165"/>
                <a:gd name="T47" fmla="*/ 94 h 101"/>
                <a:gd name="T48" fmla="*/ 47 w 165"/>
                <a:gd name="T49" fmla="*/ 84 h 101"/>
                <a:gd name="T50" fmla="*/ 39 w 165"/>
                <a:gd name="T51" fmla="*/ 77 h 101"/>
                <a:gd name="T52" fmla="*/ 43 w 165"/>
                <a:gd name="T53" fmla="*/ 76 h 101"/>
                <a:gd name="T54" fmla="*/ 55 w 165"/>
                <a:gd name="T55" fmla="*/ 58 h 101"/>
                <a:gd name="T56" fmla="*/ 51 w 165"/>
                <a:gd name="T57" fmla="*/ 38 h 101"/>
                <a:gd name="T58" fmla="*/ 58 w 165"/>
                <a:gd name="T59" fmla="*/ 35 h 101"/>
                <a:gd name="T60" fmla="*/ 58 w 165"/>
                <a:gd name="T61" fmla="*/ 38 h 101"/>
                <a:gd name="T62" fmla="*/ 73 w 165"/>
                <a:gd name="T63" fmla="*/ 53 h 101"/>
                <a:gd name="T64" fmla="*/ 92 w 165"/>
                <a:gd name="T65" fmla="*/ 53 h 101"/>
                <a:gd name="T66" fmla="*/ 107 w 165"/>
                <a:gd name="T67" fmla="*/ 38 h 101"/>
                <a:gd name="T68" fmla="*/ 107 w 165"/>
                <a:gd name="T69" fmla="*/ 34 h 101"/>
                <a:gd name="T70" fmla="*/ 115 w 165"/>
                <a:gd name="T71" fmla="*/ 38 h 101"/>
                <a:gd name="T72" fmla="*/ 111 w 165"/>
                <a:gd name="T73" fmla="*/ 58 h 101"/>
                <a:gd name="T74" fmla="*/ 123 w 165"/>
                <a:gd name="T75" fmla="*/ 76 h 101"/>
                <a:gd name="T76" fmla="*/ 127 w 165"/>
                <a:gd name="T77" fmla="*/ 77 h 101"/>
                <a:gd name="T78" fmla="*/ 83 w 165"/>
                <a:gd name="T79" fmla="*/ 94 h 101"/>
                <a:gd name="T80" fmla="*/ 83 w 165"/>
                <a:gd name="T81" fmla="*/ 94 h 101"/>
                <a:gd name="T82" fmla="*/ 83 w 165"/>
                <a:gd name="T83" fmla="*/ 9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5" h="101">
                  <a:moveTo>
                    <a:pt x="152" y="28"/>
                  </a:moveTo>
                  <a:cubicBezTo>
                    <a:pt x="134" y="24"/>
                    <a:pt x="134" y="24"/>
                    <a:pt x="134" y="24"/>
                  </a:cubicBezTo>
                  <a:cubicBezTo>
                    <a:pt x="127" y="23"/>
                    <a:pt x="121" y="26"/>
                    <a:pt x="118" y="31"/>
                  </a:cubicBezTo>
                  <a:cubicBezTo>
                    <a:pt x="115" y="29"/>
                    <a:pt x="111" y="28"/>
                    <a:pt x="107" y="27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7"/>
                    <a:pt x="101" y="0"/>
                    <a:pt x="9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5" y="0"/>
                    <a:pt x="58" y="7"/>
                    <a:pt x="58" y="1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5" y="28"/>
                    <a:pt x="51" y="29"/>
                    <a:pt x="48" y="31"/>
                  </a:cubicBezTo>
                  <a:cubicBezTo>
                    <a:pt x="45" y="26"/>
                    <a:pt x="39" y="23"/>
                    <a:pt x="32" y="24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30"/>
                    <a:pt x="0" y="38"/>
                    <a:pt x="2" y="46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8" y="76"/>
                    <a:pt x="17" y="81"/>
                    <a:pt x="25" y="80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3" y="83"/>
                    <a:pt x="38" y="87"/>
                    <a:pt x="43" y="90"/>
                  </a:cubicBezTo>
                  <a:cubicBezTo>
                    <a:pt x="53" y="97"/>
                    <a:pt x="68" y="101"/>
                    <a:pt x="83" y="101"/>
                  </a:cubicBezTo>
                  <a:cubicBezTo>
                    <a:pt x="106" y="101"/>
                    <a:pt x="126" y="92"/>
                    <a:pt x="135" y="78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9" y="81"/>
                    <a:pt x="157" y="76"/>
                    <a:pt x="159" y="68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5" y="38"/>
                    <a:pt x="160" y="30"/>
                    <a:pt x="152" y="28"/>
                  </a:cubicBezTo>
                  <a:close/>
                  <a:moveTo>
                    <a:pt x="83" y="94"/>
                  </a:moveTo>
                  <a:cubicBezTo>
                    <a:pt x="69" y="94"/>
                    <a:pt x="56" y="90"/>
                    <a:pt x="47" y="84"/>
                  </a:cubicBezTo>
                  <a:cubicBezTo>
                    <a:pt x="44" y="82"/>
                    <a:pt x="41" y="79"/>
                    <a:pt x="39" y="77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51" y="74"/>
                    <a:pt x="57" y="66"/>
                    <a:pt x="55" y="5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3" y="37"/>
                    <a:pt x="56" y="36"/>
                    <a:pt x="58" y="35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47"/>
                    <a:pt x="65" y="53"/>
                    <a:pt x="73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101" y="53"/>
                    <a:pt x="107" y="47"/>
                    <a:pt x="107" y="38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10" y="35"/>
                    <a:pt x="113" y="36"/>
                    <a:pt x="115" y="38"/>
                  </a:cubicBezTo>
                  <a:cubicBezTo>
                    <a:pt x="111" y="58"/>
                    <a:pt x="111" y="58"/>
                    <a:pt x="111" y="58"/>
                  </a:cubicBezTo>
                  <a:cubicBezTo>
                    <a:pt x="109" y="66"/>
                    <a:pt x="115" y="74"/>
                    <a:pt x="123" y="76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19" y="87"/>
                    <a:pt x="102" y="94"/>
                    <a:pt x="83" y="94"/>
                  </a:cubicBezTo>
                  <a:close/>
                  <a:moveTo>
                    <a:pt x="83" y="94"/>
                  </a:moveTo>
                  <a:cubicBezTo>
                    <a:pt x="83" y="94"/>
                    <a:pt x="83" y="94"/>
                    <a:pt x="83" y="94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B6EBEE16-7389-3E62-0EFC-35AEFB0B64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3342" y="4935449"/>
              <a:ext cx="73281" cy="70617"/>
            </a:xfrm>
            <a:custGeom>
              <a:avLst/>
              <a:gdLst>
                <a:gd name="T0" fmla="*/ 40 w 40"/>
                <a:gd name="T1" fmla="*/ 19 h 39"/>
                <a:gd name="T2" fmla="*/ 20 w 40"/>
                <a:gd name="T3" fmla="*/ 39 h 39"/>
                <a:gd name="T4" fmla="*/ 0 w 40"/>
                <a:gd name="T5" fmla="*/ 19 h 39"/>
                <a:gd name="T6" fmla="*/ 20 w 40"/>
                <a:gd name="T7" fmla="*/ 0 h 39"/>
                <a:gd name="T8" fmla="*/ 40 w 40"/>
                <a:gd name="T9" fmla="*/ 19 h 39"/>
                <a:gd name="T10" fmla="*/ 40 w 40"/>
                <a:gd name="T11" fmla="*/ 19 h 39"/>
                <a:gd name="T12" fmla="*/ 40 w 40"/>
                <a:gd name="T1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9">
                  <a:moveTo>
                    <a:pt x="40" y="19"/>
                  </a:moveTo>
                  <a:cubicBezTo>
                    <a:pt x="40" y="30"/>
                    <a:pt x="31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40" y="8"/>
                    <a:pt x="40" y="19"/>
                  </a:cubicBezTo>
                  <a:close/>
                  <a:moveTo>
                    <a:pt x="40" y="19"/>
                  </a:moveTo>
                  <a:cubicBezTo>
                    <a:pt x="40" y="19"/>
                    <a:pt x="40" y="19"/>
                    <a:pt x="40" y="19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9CDE7CC1-B4F2-4CC9-BA3F-2ED2E26893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4846" y="4931451"/>
              <a:ext cx="78611" cy="77278"/>
            </a:xfrm>
            <a:custGeom>
              <a:avLst/>
              <a:gdLst>
                <a:gd name="T0" fmla="*/ 26 w 43"/>
                <a:gd name="T1" fmla="*/ 41 h 43"/>
                <a:gd name="T2" fmla="*/ 41 w 43"/>
                <a:gd name="T3" fmla="*/ 17 h 43"/>
                <a:gd name="T4" fmla="*/ 18 w 43"/>
                <a:gd name="T5" fmla="*/ 2 h 43"/>
                <a:gd name="T6" fmla="*/ 2 w 43"/>
                <a:gd name="T7" fmla="*/ 26 h 43"/>
                <a:gd name="T8" fmla="*/ 26 w 43"/>
                <a:gd name="T9" fmla="*/ 41 h 43"/>
                <a:gd name="T10" fmla="*/ 26 w 43"/>
                <a:gd name="T11" fmla="*/ 41 h 43"/>
                <a:gd name="T12" fmla="*/ 26 w 43"/>
                <a:gd name="T13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3">
                  <a:moveTo>
                    <a:pt x="26" y="41"/>
                  </a:moveTo>
                  <a:cubicBezTo>
                    <a:pt x="37" y="39"/>
                    <a:pt x="43" y="28"/>
                    <a:pt x="41" y="17"/>
                  </a:cubicBezTo>
                  <a:cubicBezTo>
                    <a:pt x="39" y="7"/>
                    <a:pt x="29" y="0"/>
                    <a:pt x="18" y="2"/>
                  </a:cubicBezTo>
                  <a:cubicBezTo>
                    <a:pt x="7" y="4"/>
                    <a:pt x="0" y="15"/>
                    <a:pt x="2" y="26"/>
                  </a:cubicBezTo>
                  <a:cubicBezTo>
                    <a:pt x="5" y="36"/>
                    <a:pt x="15" y="43"/>
                    <a:pt x="26" y="41"/>
                  </a:cubicBezTo>
                  <a:close/>
                  <a:moveTo>
                    <a:pt x="26" y="41"/>
                  </a:moveTo>
                  <a:cubicBezTo>
                    <a:pt x="26" y="41"/>
                    <a:pt x="26" y="41"/>
                    <a:pt x="26" y="41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B094EDAC-62A5-EBB9-0482-C33EB8647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7608" y="2421246"/>
              <a:ext cx="173209" cy="195860"/>
            </a:xfrm>
            <a:custGeom>
              <a:avLst/>
              <a:gdLst>
                <a:gd name="T0" fmla="*/ 17 w 96"/>
                <a:gd name="T1" fmla="*/ 108 h 108"/>
                <a:gd name="T2" fmla="*/ 14 w 96"/>
                <a:gd name="T3" fmla="*/ 88 h 108"/>
                <a:gd name="T4" fmla="*/ 60 w 96"/>
                <a:gd name="T5" fmla="*/ 27 h 108"/>
                <a:gd name="T6" fmla="*/ 60 w 96"/>
                <a:gd name="T7" fmla="*/ 35 h 108"/>
                <a:gd name="T8" fmla="*/ 96 w 96"/>
                <a:gd name="T9" fmla="*/ 17 h 108"/>
                <a:gd name="T10" fmla="*/ 60 w 96"/>
                <a:gd name="T11" fmla="*/ 0 h 108"/>
                <a:gd name="T12" fmla="*/ 60 w 96"/>
                <a:gd name="T13" fmla="*/ 12 h 108"/>
                <a:gd name="T14" fmla="*/ 0 w 96"/>
                <a:gd name="T15" fmla="*/ 88 h 108"/>
                <a:gd name="T16" fmla="*/ 2 w 96"/>
                <a:gd name="T17" fmla="*/ 103 h 108"/>
                <a:gd name="T18" fmla="*/ 3 w 96"/>
                <a:gd name="T19" fmla="*/ 96 h 108"/>
                <a:gd name="T20" fmla="*/ 17 w 96"/>
                <a:gd name="T21" fmla="*/ 108 h 108"/>
                <a:gd name="T22" fmla="*/ 17 w 96"/>
                <a:gd name="T23" fmla="*/ 108 h 108"/>
                <a:gd name="T24" fmla="*/ 17 w 96"/>
                <a:gd name="T2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08">
                  <a:moveTo>
                    <a:pt x="17" y="108"/>
                  </a:moveTo>
                  <a:cubicBezTo>
                    <a:pt x="15" y="102"/>
                    <a:pt x="14" y="95"/>
                    <a:pt x="14" y="88"/>
                  </a:cubicBezTo>
                  <a:cubicBezTo>
                    <a:pt x="14" y="60"/>
                    <a:pt x="34" y="35"/>
                    <a:pt x="60" y="27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26" y="21"/>
                    <a:pt x="0" y="52"/>
                    <a:pt x="0" y="88"/>
                  </a:cubicBezTo>
                  <a:cubicBezTo>
                    <a:pt x="0" y="94"/>
                    <a:pt x="1" y="99"/>
                    <a:pt x="2" y="103"/>
                  </a:cubicBezTo>
                  <a:cubicBezTo>
                    <a:pt x="3" y="96"/>
                    <a:pt x="3" y="96"/>
                    <a:pt x="3" y="96"/>
                  </a:cubicBezTo>
                  <a:lnTo>
                    <a:pt x="17" y="108"/>
                  </a:lnTo>
                  <a:close/>
                  <a:moveTo>
                    <a:pt x="17" y="108"/>
                  </a:moveTo>
                  <a:cubicBezTo>
                    <a:pt x="17" y="108"/>
                    <a:pt x="17" y="108"/>
                    <a:pt x="17" y="108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C647D0BA-D70E-A3EB-0B72-A157BE815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4155" y="2447893"/>
              <a:ext cx="127909" cy="225173"/>
            </a:xfrm>
            <a:custGeom>
              <a:avLst/>
              <a:gdLst>
                <a:gd name="T0" fmla="*/ 40 w 71"/>
                <a:gd name="T1" fmla="*/ 85 h 124"/>
                <a:gd name="T2" fmla="*/ 38 w 71"/>
                <a:gd name="T3" fmla="*/ 124 h 124"/>
                <a:gd name="T4" fmla="*/ 71 w 71"/>
                <a:gd name="T5" fmla="*/ 103 h 124"/>
                <a:gd name="T6" fmla="*/ 60 w 71"/>
                <a:gd name="T7" fmla="*/ 96 h 124"/>
                <a:gd name="T8" fmla="*/ 63 w 71"/>
                <a:gd name="T9" fmla="*/ 73 h 124"/>
                <a:gd name="T10" fmla="*/ 11 w 71"/>
                <a:gd name="T11" fmla="*/ 0 h 124"/>
                <a:gd name="T12" fmla="*/ 17 w 71"/>
                <a:gd name="T13" fmla="*/ 4 h 124"/>
                <a:gd name="T14" fmla="*/ 0 w 71"/>
                <a:gd name="T15" fmla="*/ 11 h 124"/>
                <a:gd name="T16" fmla="*/ 49 w 71"/>
                <a:gd name="T17" fmla="*/ 73 h 124"/>
                <a:gd name="T18" fmla="*/ 47 w 71"/>
                <a:gd name="T19" fmla="*/ 88 h 124"/>
                <a:gd name="T20" fmla="*/ 40 w 71"/>
                <a:gd name="T21" fmla="*/ 85 h 124"/>
                <a:gd name="T22" fmla="*/ 40 w 71"/>
                <a:gd name="T23" fmla="*/ 85 h 124"/>
                <a:gd name="T24" fmla="*/ 40 w 71"/>
                <a:gd name="T25" fmla="*/ 8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124">
                  <a:moveTo>
                    <a:pt x="40" y="85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2" y="89"/>
                    <a:pt x="63" y="81"/>
                    <a:pt x="63" y="73"/>
                  </a:cubicBezTo>
                  <a:cubicBezTo>
                    <a:pt x="63" y="40"/>
                    <a:pt x="41" y="11"/>
                    <a:pt x="11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8" y="18"/>
                    <a:pt x="49" y="43"/>
                    <a:pt x="49" y="73"/>
                  </a:cubicBezTo>
                  <a:cubicBezTo>
                    <a:pt x="49" y="79"/>
                    <a:pt x="48" y="84"/>
                    <a:pt x="47" y="88"/>
                  </a:cubicBezTo>
                  <a:lnTo>
                    <a:pt x="40" y="85"/>
                  </a:lnTo>
                  <a:close/>
                  <a:moveTo>
                    <a:pt x="40" y="85"/>
                  </a:moveTo>
                  <a:cubicBezTo>
                    <a:pt x="40" y="85"/>
                    <a:pt x="40" y="85"/>
                    <a:pt x="40" y="85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09752432-C1D5-1E80-7093-533946183D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264" y="2618438"/>
              <a:ext cx="217178" cy="102594"/>
            </a:xfrm>
            <a:custGeom>
              <a:avLst/>
              <a:gdLst>
                <a:gd name="T0" fmla="*/ 117 w 120"/>
                <a:gd name="T1" fmla="*/ 22 h 57"/>
                <a:gd name="T2" fmla="*/ 70 w 120"/>
                <a:gd name="T3" fmla="*/ 43 h 57"/>
                <a:gd name="T4" fmla="*/ 26 w 120"/>
                <a:gd name="T5" fmla="*/ 25 h 57"/>
                <a:gd name="T6" fmla="*/ 33 w 120"/>
                <a:gd name="T7" fmla="*/ 21 h 57"/>
                <a:gd name="T8" fmla="*/ 0 w 120"/>
                <a:gd name="T9" fmla="*/ 0 h 57"/>
                <a:gd name="T10" fmla="*/ 3 w 120"/>
                <a:gd name="T11" fmla="*/ 39 h 57"/>
                <a:gd name="T12" fmla="*/ 13 w 120"/>
                <a:gd name="T13" fmla="*/ 32 h 57"/>
                <a:gd name="T14" fmla="*/ 70 w 120"/>
                <a:gd name="T15" fmla="*/ 57 h 57"/>
                <a:gd name="T16" fmla="*/ 120 w 120"/>
                <a:gd name="T17" fmla="*/ 38 h 57"/>
                <a:gd name="T18" fmla="*/ 114 w 120"/>
                <a:gd name="T19" fmla="*/ 40 h 57"/>
                <a:gd name="T20" fmla="*/ 117 w 120"/>
                <a:gd name="T21" fmla="*/ 22 h 57"/>
                <a:gd name="T22" fmla="*/ 117 w 120"/>
                <a:gd name="T23" fmla="*/ 22 h 57"/>
                <a:gd name="T24" fmla="*/ 117 w 120"/>
                <a:gd name="T25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7">
                  <a:moveTo>
                    <a:pt x="117" y="22"/>
                  </a:moveTo>
                  <a:cubicBezTo>
                    <a:pt x="105" y="35"/>
                    <a:pt x="89" y="43"/>
                    <a:pt x="70" y="43"/>
                  </a:cubicBezTo>
                  <a:cubicBezTo>
                    <a:pt x="53" y="43"/>
                    <a:pt x="37" y="36"/>
                    <a:pt x="26" y="25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8" y="48"/>
                    <a:pt x="48" y="57"/>
                    <a:pt x="70" y="57"/>
                  </a:cubicBezTo>
                  <a:cubicBezTo>
                    <a:pt x="89" y="57"/>
                    <a:pt x="106" y="50"/>
                    <a:pt x="120" y="38"/>
                  </a:cubicBezTo>
                  <a:cubicBezTo>
                    <a:pt x="114" y="40"/>
                    <a:pt x="114" y="40"/>
                    <a:pt x="114" y="40"/>
                  </a:cubicBezTo>
                  <a:lnTo>
                    <a:pt x="117" y="22"/>
                  </a:lnTo>
                  <a:close/>
                  <a:moveTo>
                    <a:pt x="117" y="22"/>
                  </a:moveTo>
                  <a:cubicBezTo>
                    <a:pt x="117" y="22"/>
                    <a:pt x="117" y="22"/>
                    <a:pt x="117" y="22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7AB9FF81-B59E-245A-FD78-C498CBAC83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3539" y="2501189"/>
              <a:ext cx="87937" cy="161218"/>
            </a:xfrm>
            <a:custGeom>
              <a:avLst/>
              <a:gdLst>
                <a:gd name="T0" fmla="*/ 20 w 49"/>
                <a:gd name="T1" fmla="*/ 0 h 89"/>
                <a:gd name="T2" fmla="*/ 20 w 49"/>
                <a:gd name="T3" fmla="*/ 11 h 89"/>
                <a:gd name="T4" fmla="*/ 1 w 49"/>
                <a:gd name="T5" fmla="*/ 30 h 89"/>
                <a:gd name="T6" fmla="*/ 21 w 49"/>
                <a:gd name="T7" fmla="*/ 50 h 89"/>
                <a:gd name="T8" fmla="*/ 32 w 49"/>
                <a:gd name="T9" fmla="*/ 59 h 89"/>
                <a:gd name="T10" fmla="*/ 22 w 49"/>
                <a:gd name="T11" fmla="*/ 66 h 89"/>
                <a:gd name="T12" fmla="*/ 4 w 49"/>
                <a:gd name="T13" fmla="*/ 61 h 89"/>
                <a:gd name="T14" fmla="*/ 0 w 49"/>
                <a:gd name="T15" fmla="*/ 74 h 89"/>
                <a:gd name="T16" fmla="*/ 19 w 49"/>
                <a:gd name="T17" fmla="*/ 78 h 89"/>
                <a:gd name="T18" fmla="*/ 19 w 49"/>
                <a:gd name="T19" fmla="*/ 89 h 89"/>
                <a:gd name="T20" fmla="*/ 30 w 49"/>
                <a:gd name="T21" fmla="*/ 89 h 89"/>
                <a:gd name="T22" fmla="*/ 30 w 49"/>
                <a:gd name="T23" fmla="*/ 77 h 89"/>
                <a:gd name="T24" fmla="*/ 49 w 49"/>
                <a:gd name="T25" fmla="*/ 58 h 89"/>
                <a:gd name="T26" fmla="*/ 31 w 49"/>
                <a:gd name="T27" fmla="*/ 37 h 89"/>
                <a:gd name="T28" fmla="*/ 18 w 49"/>
                <a:gd name="T29" fmla="*/ 28 h 89"/>
                <a:gd name="T30" fmla="*/ 27 w 49"/>
                <a:gd name="T31" fmla="*/ 22 h 89"/>
                <a:gd name="T32" fmla="*/ 43 w 49"/>
                <a:gd name="T33" fmla="*/ 26 h 89"/>
                <a:gd name="T34" fmla="*/ 46 w 49"/>
                <a:gd name="T35" fmla="*/ 13 h 89"/>
                <a:gd name="T36" fmla="*/ 30 w 49"/>
                <a:gd name="T37" fmla="*/ 10 h 89"/>
                <a:gd name="T38" fmla="*/ 30 w 49"/>
                <a:gd name="T39" fmla="*/ 0 h 89"/>
                <a:gd name="T40" fmla="*/ 20 w 49"/>
                <a:gd name="T41" fmla="*/ 0 h 89"/>
                <a:gd name="T42" fmla="*/ 20 w 49"/>
                <a:gd name="T43" fmla="*/ 0 h 89"/>
                <a:gd name="T44" fmla="*/ 20 w 49"/>
                <a:gd name="T4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89">
                  <a:moveTo>
                    <a:pt x="20" y="0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8" y="13"/>
                    <a:pt x="1" y="20"/>
                    <a:pt x="1" y="30"/>
                  </a:cubicBezTo>
                  <a:cubicBezTo>
                    <a:pt x="1" y="40"/>
                    <a:pt x="9" y="46"/>
                    <a:pt x="21" y="50"/>
                  </a:cubicBezTo>
                  <a:cubicBezTo>
                    <a:pt x="29" y="52"/>
                    <a:pt x="32" y="55"/>
                    <a:pt x="32" y="59"/>
                  </a:cubicBezTo>
                  <a:cubicBezTo>
                    <a:pt x="32" y="63"/>
                    <a:pt x="28" y="66"/>
                    <a:pt x="22" y="66"/>
                  </a:cubicBezTo>
                  <a:cubicBezTo>
                    <a:pt x="14" y="66"/>
                    <a:pt x="8" y="63"/>
                    <a:pt x="4" y="6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" y="76"/>
                    <a:pt x="12" y="78"/>
                    <a:pt x="19" y="78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42" y="75"/>
                    <a:pt x="49" y="67"/>
                    <a:pt x="49" y="58"/>
                  </a:cubicBezTo>
                  <a:cubicBezTo>
                    <a:pt x="49" y="48"/>
                    <a:pt x="44" y="42"/>
                    <a:pt x="31" y="37"/>
                  </a:cubicBezTo>
                  <a:cubicBezTo>
                    <a:pt x="22" y="34"/>
                    <a:pt x="18" y="32"/>
                    <a:pt x="18" y="28"/>
                  </a:cubicBezTo>
                  <a:cubicBezTo>
                    <a:pt x="18" y="25"/>
                    <a:pt x="20" y="22"/>
                    <a:pt x="27" y="22"/>
                  </a:cubicBezTo>
                  <a:cubicBezTo>
                    <a:pt x="35" y="22"/>
                    <a:pt x="40" y="24"/>
                    <a:pt x="43" y="2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2" y="11"/>
                    <a:pt x="37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0386371B-160C-D25E-44F4-E63D784E7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072" y="4227954"/>
              <a:ext cx="630216" cy="611563"/>
            </a:xfrm>
            <a:custGeom>
              <a:avLst/>
              <a:gdLst>
                <a:gd name="T0" fmla="*/ 10 w 349"/>
                <a:gd name="T1" fmla="*/ 147 h 338"/>
                <a:gd name="T2" fmla="*/ 349 w 349"/>
                <a:gd name="T3" fmla="*/ 5 h 338"/>
                <a:gd name="T4" fmla="*/ 343 w 349"/>
                <a:gd name="T5" fmla="*/ 0 h 338"/>
                <a:gd name="T6" fmla="*/ 5 w 349"/>
                <a:gd name="T7" fmla="*/ 140 h 338"/>
                <a:gd name="T8" fmla="*/ 5 w 349"/>
                <a:gd name="T9" fmla="*/ 140 h 338"/>
                <a:gd name="T10" fmla="*/ 0 w 349"/>
                <a:gd name="T11" fmla="*/ 140 h 338"/>
                <a:gd name="T12" fmla="*/ 0 w 349"/>
                <a:gd name="T13" fmla="*/ 338 h 338"/>
                <a:gd name="T14" fmla="*/ 10 w 349"/>
                <a:gd name="T15" fmla="*/ 338 h 338"/>
                <a:gd name="T16" fmla="*/ 10 w 349"/>
                <a:gd name="T17" fmla="*/ 14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8">
                  <a:moveTo>
                    <a:pt x="10" y="147"/>
                  </a:moveTo>
                  <a:cubicBezTo>
                    <a:pt x="135" y="134"/>
                    <a:pt x="252" y="85"/>
                    <a:pt x="349" y="5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249" y="77"/>
                    <a:pt x="132" y="128"/>
                    <a:pt x="5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10" y="338"/>
                    <a:pt x="10" y="338"/>
                    <a:pt x="10" y="338"/>
                  </a:cubicBezTo>
                  <a:lnTo>
                    <a:pt x="10" y="147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1651DFDF-819C-6F2A-F617-2FF32F05EC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7671" y="2269354"/>
              <a:ext cx="309112" cy="322436"/>
            </a:xfrm>
            <a:custGeom>
              <a:avLst/>
              <a:gdLst>
                <a:gd name="T0" fmla="*/ 162 w 171"/>
                <a:gd name="T1" fmla="*/ 15 h 178"/>
                <a:gd name="T2" fmla="*/ 94 w 171"/>
                <a:gd name="T3" fmla="*/ 15 h 178"/>
                <a:gd name="T4" fmla="*/ 95 w 171"/>
                <a:gd name="T5" fmla="*/ 10 h 178"/>
                <a:gd name="T6" fmla="*/ 85 w 171"/>
                <a:gd name="T7" fmla="*/ 0 h 178"/>
                <a:gd name="T8" fmla="*/ 75 w 171"/>
                <a:gd name="T9" fmla="*/ 10 h 178"/>
                <a:gd name="T10" fmla="*/ 77 w 171"/>
                <a:gd name="T11" fmla="*/ 15 h 178"/>
                <a:gd name="T12" fmla="*/ 9 w 171"/>
                <a:gd name="T13" fmla="*/ 15 h 178"/>
                <a:gd name="T14" fmla="*/ 0 w 171"/>
                <a:gd name="T15" fmla="*/ 24 h 178"/>
                <a:gd name="T16" fmla="*/ 0 w 171"/>
                <a:gd name="T17" fmla="*/ 124 h 178"/>
                <a:gd name="T18" fmla="*/ 9 w 171"/>
                <a:gd name="T19" fmla="*/ 134 h 178"/>
                <a:gd name="T20" fmla="*/ 64 w 171"/>
                <a:gd name="T21" fmla="*/ 134 h 178"/>
                <a:gd name="T22" fmla="*/ 54 w 171"/>
                <a:gd name="T23" fmla="*/ 171 h 178"/>
                <a:gd name="T24" fmla="*/ 57 w 171"/>
                <a:gd name="T25" fmla="*/ 177 h 178"/>
                <a:gd name="T26" fmla="*/ 61 w 171"/>
                <a:gd name="T27" fmla="*/ 178 h 178"/>
                <a:gd name="T28" fmla="*/ 68 w 171"/>
                <a:gd name="T29" fmla="*/ 174 h 178"/>
                <a:gd name="T30" fmla="*/ 79 w 171"/>
                <a:gd name="T31" fmla="*/ 134 h 178"/>
                <a:gd name="T32" fmla="*/ 92 w 171"/>
                <a:gd name="T33" fmla="*/ 134 h 178"/>
                <a:gd name="T34" fmla="*/ 103 w 171"/>
                <a:gd name="T35" fmla="*/ 174 h 178"/>
                <a:gd name="T36" fmla="*/ 109 w 171"/>
                <a:gd name="T37" fmla="*/ 178 h 178"/>
                <a:gd name="T38" fmla="*/ 114 w 171"/>
                <a:gd name="T39" fmla="*/ 177 h 178"/>
                <a:gd name="T40" fmla="*/ 117 w 171"/>
                <a:gd name="T41" fmla="*/ 171 h 178"/>
                <a:gd name="T42" fmla="*/ 106 w 171"/>
                <a:gd name="T43" fmla="*/ 134 h 178"/>
                <a:gd name="T44" fmla="*/ 162 w 171"/>
                <a:gd name="T45" fmla="*/ 134 h 178"/>
                <a:gd name="T46" fmla="*/ 171 w 171"/>
                <a:gd name="T47" fmla="*/ 124 h 178"/>
                <a:gd name="T48" fmla="*/ 171 w 171"/>
                <a:gd name="T49" fmla="*/ 24 h 178"/>
                <a:gd name="T50" fmla="*/ 162 w 171"/>
                <a:gd name="T51" fmla="*/ 15 h 178"/>
                <a:gd name="T52" fmla="*/ 153 w 171"/>
                <a:gd name="T53" fmla="*/ 116 h 178"/>
                <a:gd name="T54" fmla="*/ 17 w 171"/>
                <a:gd name="T55" fmla="*/ 116 h 178"/>
                <a:gd name="T56" fmla="*/ 17 w 171"/>
                <a:gd name="T57" fmla="*/ 31 h 178"/>
                <a:gd name="T58" fmla="*/ 153 w 171"/>
                <a:gd name="T59" fmla="*/ 31 h 178"/>
                <a:gd name="T60" fmla="*/ 153 w 171"/>
                <a:gd name="T61" fmla="*/ 116 h 178"/>
                <a:gd name="T62" fmla="*/ 153 w 171"/>
                <a:gd name="T63" fmla="*/ 116 h 178"/>
                <a:gd name="T64" fmla="*/ 153 w 171"/>
                <a:gd name="T65" fmla="*/ 11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" h="178">
                  <a:moveTo>
                    <a:pt x="162" y="15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5" y="13"/>
                    <a:pt x="95" y="12"/>
                    <a:pt x="95" y="10"/>
                  </a:cubicBezTo>
                  <a:cubicBezTo>
                    <a:pt x="95" y="5"/>
                    <a:pt x="91" y="0"/>
                    <a:pt x="85" y="0"/>
                  </a:cubicBezTo>
                  <a:cubicBezTo>
                    <a:pt x="80" y="0"/>
                    <a:pt x="75" y="5"/>
                    <a:pt x="75" y="10"/>
                  </a:cubicBezTo>
                  <a:cubicBezTo>
                    <a:pt x="75" y="12"/>
                    <a:pt x="76" y="13"/>
                    <a:pt x="77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0" y="19"/>
                    <a:pt x="0" y="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9"/>
                    <a:pt x="4" y="134"/>
                    <a:pt x="9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53" y="174"/>
                    <a:pt x="55" y="177"/>
                    <a:pt x="57" y="177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4" y="178"/>
                    <a:pt x="67" y="177"/>
                    <a:pt x="68" y="174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103" y="174"/>
                    <a:pt x="103" y="174"/>
                    <a:pt x="103" y="174"/>
                  </a:cubicBezTo>
                  <a:cubicBezTo>
                    <a:pt x="104" y="177"/>
                    <a:pt x="107" y="178"/>
                    <a:pt x="109" y="178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16" y="177"/>
                    <a:pt x="118" y="174"/>
                    <a:pt x="117" y="171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67" y="134"/>
                    <a:pt x="171" y="129"/>
                    <a:pt x="171" y="1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1" y="19"/>
                    <a:pt x="167" y="15"/>
                    <a:pt x="162" y="15"/>
                  </a:cubicBezTo>
                  <a:close/>
                  <a:moveTo>
                    <a:pt x="153" y="116"/>
                  </a:moveTo>
                  <a:cubicBezTo>
                    <a:pt x="17" y="116"/>
                    <a:pt x="17" y="116"/>
                    <a:pt x="17" y="116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3" y="31"/>
                    <a:pt x="153" y="31"/>
                    <a:pt x="153" y="31"/>
                  </a:cubicBezTo>
                  <a:lnTo>
                    <a:pt x="153" y="116"/>
                  </a:lnTo>
                  <a:close/>
                  <a:moveTo>
                    <a:pt x="153" y="116"/>
                  </a:moveTo>
                  <a:cubicBezTo>
                    <a:pt x="153" y="116"/>
                    <a:pt x="153" y="116"/>
                    <a:pt x="153" y="116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49363A5F-E9BC-34E7-722A-BA600BFB3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5637" y="2362621"/>
              <a:ext cx="205187" cy="90602"/>
            </a:xfrm>
            <a:custGeom>
              <a:avLst/>
              <a:gdLst>
                <a:gd name="T0" fmla="*/ 7 w 114"/>
                <a:gd name="T1" fmla="*/ 50 h 50"/>
                <a:gd name="T2" fmla="*/ 14 w 114"/>
                <a:gd name="T3" fmla="*/ 42 h 50"/>
                <a:gd name="T4" fmla="*/ 14 w 114"/>
                <a:gd name="T5" fmla="*/ 40 h 50"/>
                <a:gd name="T6" fmla="*/ 46 w 114"/>
                <a:gd name="T7" fmla="*/ 15 h 50"/>
                <a:gd name="T8" fmla="*/ 50 w 114"/>
                <a:gd name="T9" fmla="*/ 16 h 50"/>
                <a:gd name="T10" fmla="*/ 54 w 114"/>
                <a:gd name="T11" fmla="*/ 15 h 50"/>
                <a:gd name="T12" fmla="*/ 72 w 114"/>
                <a:gd name="T13" fmla="*/ 31 h 50"/>
                <a:gd name="T14" fmla="*/ 72 w 114"/>
                <a:gd name="T15" fmla="*/ 32 h 50"/>
                <a:gd name="T16" fmla="*/ 79 w 114"/>
                <a:gd name="T17" fmla="*/ 39 h 50"/>
                <a:gd name="T18" fmla="*/ 86 w 114"/>
                <a:gd name="T19" fmla="*/ 32 h 50"/>
                <a:gd name="T20" fmla="*/ 86 w 114"/>
                <a:gd name="T21" fmla="*/ 30 h 50"/>
                <a:gd name="T22" fmla="*/ 104 w 114"/>
                <a:gd name="T23" fmla="*/ 13 h 50"/>
                <a:gd name="T24" fmla="*/ 107 w 114"/>
                <a:gd name="T25" fmla="*/ 14 h 50"/>
                <a:gd name="T26" fmla="*/ 114 w 114"/>
                <a:gd name="T27" fmla="*/ 7 h 50"/>
                <a:gd name="T28" fmla="*/ 107 w 114"/>
                <a:gd name="T29" fmla="*/ 0 h 50"/>
                <a:gd name="T30" fmla="*/ 100 w 114"/>
                <a:gd name="T31" fmla="*/ 7 h 50"/>
                <a:gd name="T32" fmla="*/ 101 w 114"/>
                <a:gd name="T33" fmla="*/ 10 h 50"/>
                <a:gd name="T34" fmla="*/ 83 w 114"/>
                <a:gd name="T35" fmla="*/ 26 h 50"/>
                <a:gd name="T36" fmla="*/ 79 w 114"/>
                <a:gd name="T37" fmla="*/ 25 h 50"/>
                <a:gd name="T38" fmla="*/ 75 w 114"/>
                <a:gd name="T39" fmla="*/ 26 h 50"/>
                <a:gd name="T40" fmla="*/ 57 w 114"/>
                <a:gd name="T41" fmla="*/ 11 h 50"/>
                <a:gd name="T42" fmla="*/ 57 w 114"/>
                <a:gd name="T43" fmla="*/ 9 h 50"/>
                <a:gd name="T44" fmla="*/ 50 w 114"/>
                <a:gd name="T45" fmla="*/ 2 h 50"/>
                <a:gd name="T46" fmla="*/ 43 w 114"/>
                <a:gd name="T47" fmla="*/ 9 h 50"/>
                <a:gd name="T48" fmla="*/ 44 w 114"/>
                <a:gd name="T49" fmla="*/ 11 h 50"/>
                <a:gd name="T50" fmla="*/ 11 w 114"/>
                <a:gd name="T51" fmla="*/ 37 h 50"/>
                <a:gd name="T52" fmla="*/ 7 w 114"/>
                <a:gd name="T53" fmla="*/ 35 h 50"/>
                <a:gd name="T54" fmla="*/ 0 w 114"/>
                <a:gd name="T55" fmla="*/ 42 h 50"/>
                <a:gd name="T56" fmla="*/ 7 w 114"/>
                <a:gd name="T57" fmla="*/ 50 h 50"/>
                <a:gd name="T58" fmla="*/ 7 w 114"/>
                <a:gd name="T59" fmla="*/ 50 h 50"/>
                <a:gd name="T60" fmla="*/ 7 w 114"/>
                <a:gd name="T6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50">
                  <a:moveTo>
                    <a:pt x="7" y="50"/>
                  </a:moveTo>
                  <a:cubicBezTo>
                    <a:pt x="11" y="50"/>
                    <a:pt x="14" y="46"/>
                    <a:pt x="14" y="42"/>
                  </a:cubicBezTo>
                  <a:cubicBezTo>
                    <a:pt x="14" y="42"/>
                    <a:pt x="14" y="41"/>
                    <a:pt x="14" y="40"/>
                  </a:cubicBezTo>
                  <a:cubicBezTo>
                    <a:pt x="23" y="33"/>
                    <a:pt x="39" y="20"/>
                    <a:pt x="46" y="15"/>
                  </a:cubicBezTo>
                  <a:cubicBezTo>
                    <a:pt x="47" y="16"/>
                    <a:pt x="49" y="16"/>
                    <a:pt x="50" y="16"/>
                  </a:cubicBezTo>
                  <a:cubicBezTo>
                    <a:pt x="52" y="16"/>
                    <a:pt x="53" y="16"/>
                    <a:pt x="54" y="15"/>
                  </a:cubicBezTo>
                  <a:cubicBezTo>
                    <a:pt x="58" y="19"/>
                    <a:pt x="66" y="26"/>
                    <a:pt x="72" y="31"/>
                  </a:cubicBezTo>
                  <a:cubicBezTo>
                    <a:pt x="72" y="31"/>
                    <a:pt x="72" y="31"/>
                    <a:pt x="72" y="32"/>
                  </a:cubicBezTo>
                  <a:cubicBezTo>
                    <a:pt x="72" y="36"/>
                    <a:pt x="75" y="39"/>
                    <a:pt x="79" y="39"/>
                  </a:cubicBezTo>
                  <a:cubicBezTo>
                    <a:pt x="83" y="39"/>
                    <a:pt x="86" y="36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4"/>
                    <a:pt x="106" y="14"/>
                    <a:pt x="107" y="14"/>
                  </a:cubicBezTo>
                  <a:cubicBezTo>
                    <a:pt x="111" y="14"/>
                    <a:pt x="114" y="11"/>
                    <a:pt x="114" y="7"/>
                  </a:cubicBezTo>
                  <a:cubicBezTo>
                    <a:pt x="114" y="3"/>
                    <a:pt x="111" y="0"/>
                    <a:pt x="107" y="0"/>
                  </a:cubicBezTo>
                  <a:cubicBezTo>
                    <a:pt x="103" y="0"/>
                    <a:pt x="100" y="3"/>
                    <a:pt x="100" y="7"/>
                  </a:cubicBezTo>
                  <a:cubicBezTo>
                    <a:pt x="100" y="8"/>
                    <a:pt x="100" y="9"/>
                    <a:pt x="101" y="10"/>
                  </a:cubicBezTo>
                  <a:cubicBezTo>
                    <a:pt x="95" y="14"/>
                    <a:pt x="87" y="22"/>
                    <a:pt x="83" y="26"/>
                  </a:cubicBezTo>
                  <a:cubicBezTo>
                    <a:pt x="82" y="25"/>
                    <a:pt x="80" y="25"/>
                    <a:pt x="79" y="25"/>
                  </a:cubicBezTo>
                  <a:cubicBezTo>
                    <a:pt x="77" y="25"/>
                    <a:pt x="76" y="25"/>
                    <a:pt x="75" y="26"/>
                  </a:cubicBezTo>
                  <a:cubicBezTo>
                    <a:pt x="70" y="22"/>
                    <a:pt x="62" y="16"/>
                    <a:pt x="57" y="11"/>
                  </a:cubicBezTo>
                  <a:cubicBezTo>
                    <a:pt x="57" y="11"/>
                    <a:pt x="57" y="10"/>
                    <a:pt x="57" y="9"/>
                  </a:cubicBezTo>
                  <a:cubicBezTo>
                    <a:pt x="57" y="5"/>
                    <a:pt x="54" y="2"/>
                    <a:pt x="50" y="2"/>
                  </a:cubicBezTo>
                  <a:cubicBezTo>
                    <a:pt x="46" y="2"/>
                    <a:pt x="43" y="5"/>
                    <a:pt x="43" y="9"/>
                  </a:cubicBezTo>
                  <a:cubicBezTo>
                    <a:pt x="43" y="10"/>
                    <a:pt x="43" y="11"/>
                    <a:pt x="44" y="11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6"/>
                    <a:pt x="9" y="35"/>
                    <a:pt x="7" y="35"/>
                  </a:cubicBezTo>
                  <a:cubicBezTo>
                    <a:pt x="4" y="35"/>
                    <a:pt x="0" y="39"/>
                    <a:pt x="0" y="42"/>
                  </a:cubicBezTo>
                  <a:cubicBezTo>
                    <a:pt x="0" y="46"/>
                    <a:pt x="4" y="50"/>
                    <a:pt x="7" y="50"/>
                  </a:cubicBezTo>
                  <a:close/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548D2351-610C-FD28-697C-BF7300399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4877" y="4399832"/>
              <a:ext cx="271806" cy="258482"/>
            </a:xfrm>
            <a:custGeom>
              <a:avLst/>
              <a:gdLst>
                <a:gd name="T0" fmla="*/ 145 w 150"/>
                <a:gd name="T1" fmla="*/ 73 h 143"/>
                <a:gd name="T2" fmla="*/ 119 w 150"/>
                <a:gd name="T3" fmla="*/ 1 h 143"/>
                <a:gd name="T4" fmla="*/ 1 w 150"/>
                <a:gd name="T5" fmla="*/ 40 h 143"/>
                <a:gd name="T6" fmla="*/ 27 w 150"/>
                <a:gd name="T7" fmla="*/ 112 h 143"/>
                <a:gd name="T8" fmla="*/ 67 w 150"/>
                <a:gd name="T9" fmla="*/ 124 h 143"/>
                <a:gd name="T10" fmla="*/ 150 w 150"/>
                <a:gd name="T11" fmla="*/ 124 h 143"/>
                <a:gd name="T12" fmla="*/ 144 w 150"/>
                <a:gd name="T13" fmla="*/ 79 h 143"/>
                <a:gd name="T14" fmla="*/ 133 w 150"/>
                <a:gd name="T15" fmla="*/ 63 h 143"/>
                <a:gd name="T16" fmla="*/ 109 w 150"/>
                <a:gd name="T17" fmla="*/ 62 h 143"/>
                <a:gd name="T18" fmla="*/ 118 w 150"/>
                <a:gd name="T19" fmla="*/ 12 h 143"/>
                <a:gd name="T20" fmla="*/ 86 w 150"/>
                <a:gd name="T21" fmla="*/ 35 h 143"/>
                <a:gd name="T22" fmla="*/ 118 w 150"/>
                <a:gd name="T23" fmla="*/ 12 h 143"/>
                <a:gd name="T24" fmla="*/ 104 w 150"/>
                <a:gd name="T25" fmla="*/ 71 h 143"/>
                <a:gd name="T26" fmla="*/ 80 w 150"/>
                <a:gd name="T27" fmla="*/ 70 h 143"/>
                <a:gd name="T28" fmla="*/ 24 w 150"/>
                <a:gd name="T29" fmla="*/ 92 h 143"/>
                <a:gd name="T30" fmla="*/ 45 w 150"/>
                <a:gd name="T31" fmla="*/ 79 h 143"/>
                <a:gd name="T32" fmla="*/ 24 w 150"/>
                <a:gd name="T33" fmla="*/ 92 h 143"/>
                <a:gd name="T34" fmla="*/ 73 w 150"/>
                <a:gd name="T35" fmla="*/ 71 h 143"/>
                <a:gd name="T36" fmla="*/ 74 w 150"/>
                <a:gd name="T37" fmla="*/ 79 h 143"/>
                <a:gd name="T38" fmla="*/ 51 w 150"/>
                <a:gd name="T39" fmla="*/ 77 h 143"/>
                <a:gd name="T40" fmla="*/ 108 w 150"/>
                <a:gd name="T41" fmla="*/ 136 h 143"/>
                <a:gd name="T42" fmla="*/ 74 w 150"/>
                <a:gd name="T43" fmla="*/ 115 h 143"/>
                <a:gd name="T44" fmla="*/ 108 w 150"/>
                <a:gd name="T45" fmla="*/ 127 h 143"/>
                <a:gd name="T46" fmla="*/ 142 w 150"/>
                <a:gd name="T47" fmla="*/ 115 h 143"/>
                <a:gd name="T48" fmla="*/ 142 w 150"/>
                <a:gd name="T49" fmla="*/ 107 h 143"/>
                <a:gd name="T50" fmla="*/ 74 w 150"/>
                <a:gd name="T51" fmla="*/ 107 h 143"/>
                <a:gd name="T52" fmla="*/ 75 w 150"/>
                <a:gd name="T53" fmla="*/ 98 h 143"/>
                <a:gd name="T54" fmla="*/ 142 w 150"/>
                <a:gd name="T55" fmla="*/ 98 h 143"/>
                <a:gd name="T56" fmla="*/ 142 w 150"/>
                <a:gd name="T57" fmla="*/ 107 h 143"/>
                <a:gd name="T58" fmla="*/ 74 w 150"/>
                <a:gd name="T59" fmla="*/ 90 h 143"/>
                <a:gd name="T60" fmla="*/ 142 w 150"/>
                <a:gd name="T61" fmla="*/ 90 h 143"/>
                <a:gd name="T62" fmla="*/ 108 w 150"/>
                <a:gd name="T63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3">
                  <a:moveTo>
                    <a:pt x="144" y="79"/>
                  </a:moveTo>
                  <a:cubicBezTo>
                    <a:pt x="145" y="78"/>
                    <a:pt x="146" y="75"/>
                    <a:pt x="145" y="73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6" y="2"/>
                    <a:pt x="123" y="0"/>
                    <a:pt x="119" y="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2" y="32"/>
                    <a:pt x="0" y="36"/>
                    <a:pt x="1" y="40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9" y="111"/>
                    <a:pt x="23" y="113"/>
                    <a:pt x="27" y="112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36"/>
                    <a:pt x="88" y="143"/>
                    <a:pt x="108" y="143"/>
                  </a:cubicBezTo>
                  <a:cubicBezTo>
                    <a:pt x="129" y="143"/>
                    <a:pt x="150" y="136"/>
                    <a:pt x="150" y="124"/>
                  </a:cubicBezTo>
                  <a:cubicBezTo>
                    <a:pt x="150" y="90"/>
                    <a:pt x="150" y="90"/>
                    <a:pt x="150" y="90"/>
                  </a:cubicBezTo>
                  <a:cubicBezTo>
                    <a:pt x="150" y="86"/>
                    <a:pt x="147" y="82"/>
                    <a:pt x="144" y="79"/>
                  </a:cubicBezTo>
                  <a:close/>
                  <a:moveTo>
                    <a:pt x="131" y="56"/>
                  </a:moveTo>
                  <a:cubicBezTo>
                    <a:pt x="133" y="63"/>
                    <a:pt x="133" y="63"/>
                    <a:pt x="133" y="63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9" y="62"/>
                    <a:pt x="109" y="62"/>
                    <a:pt x="109" y="62"/>
                  </a:cubicBezTo>
                  <a:lnTo>
                    <a:pt x="131" y="56"/>
                  </a:lnTo>
                  <a:close/>
                  <a:moveTo>
                    <a:pt x="118" y="12"/>
                  </a:moveTo>
                  <a:cubicBezTo>
                    <a:pt x="121" y="25"/>
                    <a:pt x="121" y="25"/>
                    <a:pt x="121" y="2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3" y="21"/>
                    <a:pt x="83" y="21"/>
                    <a:pt x="83" y="21"/>
                  </a:cubicBezTo>
                  <a:lnTo>
                    <a:pt x="118" y="12"/>
                  </a:lnTo>
                  <a:close/>
                  <a:moveTo>
                    <a:pt x="102" y="64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96" y="71"/>
                    <a:pt x="88" y="73"/>
                    <a:pt x="81" y="75"/>
                  </a:cubicBezTo>
                  <a:cubicBezTo>
                    <a:pt x="80" y="70"/>
                    <a:pt x="80" y="70"/>
                    <a:pt x="80" y="70"/>
                  </a:cubicBezTo>
                  <a:lnTo>
                    <a:pt x="102" y="64"/>
                  </a:lnTo>
                  <a:close/>
                  <a:moveTo>
                    <a:pt x="24" y="92"/>
                  </a:moveTo>
                  <a:cubicBezTo>
                    <a:pt x="22" y="85"/>
                    <a:pt x="22" y="85"/>
                    <a:pt x="22" y="85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7" y="86"/>
                    <a:pt x="47" y="86"/>
                    <a:pt x="47" y="86"/>
                  </a:cubicBezTo>
                  <a:lnTo>
                    <a:pt x="24" y="92"/>
                  </a:lnTo>
                  <a:close/>
                  <a:moveTo>
                    <a:pt x="51" y="77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4" y="79"/>
                    <a:pt x="74" y="79"/>
                  </a:cubicBezTo>
                  <a:cubicBezTo>
                    <a:pt x="53" y="84"/>
                    <a:pt x="53" y="84"/>
                    <a:pt x="53" y="84"/>
                  </a:cubicBezTo>
                  <a:lnTo>
                    <a:pt x="51" y="77"/>
                  </a:lnTo>
                  <a:close/>
                  <a:moveTo>
                    <a:pt x="142" y="123"/>
                  </a:moveTo>
                  <a:cubicBezTo>
                    <a:pt x="142" y="130"/>
                    <a:pt x="127" y="136"/>
                    <a:pt x="108" y="136"/>
                  </a:cubicBezTo>
                  <a:cubicBezTo>
                    <a:pt x="90" y="136"/>
                    <a:pt x="74" y="130"/>
                    <a:pt x="74" y="123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4" y="115"/>
                    <a:pt x="75" y="114"/>
                    <a:pt x="75" y="114"/>
                  </a:cubicBezTo>
                  <a:cubicBezTo>
                    <a:pt x="76" y="121"/>
                    <a:pt x="90" y="127"/>
                    <a:pt x="108" y="127"/>
                  </a:cubicBezTo>
                  <a:cubicBezTo>
                    <a:pt x="126" y="127"/>
                    <a:pt x="141" y="121"/>
                    <a:pt x="142" y="114"/>
                  </a:cubicBezTo>
                  <a:cubicBezTo>
                    <a:pt x="142" y="114"/>
                    <a:pt x="142" y="115"/>
                    <a:pt x="142" y="115"/>
                  </a:cubicBezTo>
                  <a:lnTo>
                    <a:pt x="142" y="123"/>
                  </a:lnTo>
                  <a:close/>
                  <a:moveTo>
                    <a:pt x="142" y="107"/>
                  </a:moveTo>
                  <a:cubicBezTo>
                    <a:pt x="142" y="114"/>
                    <a:pt x="127" y="120"/>
                    <a:pt x="108" y="120"/>
                  </a:cubicBezTo>
                  <a:cubicBezTo>
                    <a:pt x="90" y="120"/>
                    <a:pt x="74" y="114"/>
                    <a:pt x="74" y="107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8"/>
                    <a:pt x="75" y="98"/>
                    <a:pt x="75" y="98"/>
                  </a:cubicBezTo>
                  <a:cubicBezTo>
                    <a:pt x="76" y="105"/>
                    <a:pt x="90" y="110"/>
                    <a:pt x="108" y="110"/>
                  </a:cubicBezTo>
                  <a:cubicBezTo>
                    <a:pt x="126" y="110"/>
                    <a:pt x="141" y="105"/>
                    <a:pt x="142" y="98"/>
                  </a:cubicBezTo>
                  <a:cubicBezTo>
                    <a:pt x="142" y="98"/>
                    <a:pt x="142" y="98"/>
                    <a:pt x="142" y="99"/>
                  </a:cubicBezTo>
                  <a:lnTo>
                    <a:pt x="142" y="107"/>
                  </a:lnTo>
                  <a:close/>
                  <a:moveTo>
                    <a:pt x="108" y="103"/>
                  </a:moveTo>
                  <a:cubicBezTo>
                    <a:pt x="90" y="103"/>
                    <a:pt x="74" y="97"/>
                    <a:pt x="74" y="90"/>
                  </a:cubicBezTo>
                  <a:cubicBezTo>
                    <a:pt x="74" y="82"/>
                    <a:pt x="90" y="76"/>
                    <a:pt x="108" y="76"/>
                  </a:cubicBezTo>
                  <a:cubicBezTo>
                    <a:pt x="127" y="76"/>
                    <a:pt x="142" y="82"/>
                    <a:pt x="142" y="90"/>
                  </a:cubicBezTo>
                  <a:cubicBezTo>
                    <a:pt x="142" y="97"/>
                    <a:pt x="127" y="103"/>
                    <a:pt x="108" y="103"/>
                  </a:cubicBezTo>
                  <a:close/>
                  <a:moveTo>
                    <a:pt x="108" y="103"/>
                  </a:moveTo>
                  <a:cubicBezTo>
                    <a:pt x="108" y="103"/>
                    <a:pt x="108" y="103"/>
                    <a:pt x="108" y="103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F62D6E14-E8A7-A443-3736-119159DBC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5459" y="4663643"/>
              <a:ext cx="187866" cy="167880"/>
            </a:xfrm>
            <a:custGeom>
              <a:avLst/>
              <a:gdLst>
                <a:gd name="T0" fmla="*/ 52 w 104"/>
                <a:gd name="T1" fmla="*/ 0 h 93"/>
                <a:gd name="T2" fmla="*/ 0 w 104"/>
                <a:gd name="T3" fmla="*/ 51 h 93"/>
                <a:gd name="T4" fmla="*/ 22 w 104"/>
                <a:gd name="T5" fmla="*/ 93 h 93"/>
                <a:gd name="T6" fmla="*/ 82 w 104"/>
                <a:gd name="T7" fmla="*/ 93 h 93"/>
                <a:gd name="T8" fmla="*/ 104 w 104"/>
                <a:gd name="T9" fmla="*/ 51 h 93"/>
                <a:gd name="T10" fmla="*/ 52 w 104"/>
                <a:gd name="T11" fmla="*/ 0 h 93"/>
                <a:gd name="T12" fmla="*/ 52 w 104"/>
                <a:gd name="T13" fmla="*/ 85 h 93"/>
                <a:gd name="T14" fmla="*/ 47 w 104"/>
                <a:gd name="T15" fmla="*/ 65 h 93"/>
                <a:gd name="T16" fmla="*/ 52 w 104"/>
                <a:gd name="T17" fmla="*/ 45 h 93"/>
                <a:gd name="T18" fmla="*/ 57 w 104"/>
                <a:gd name="T19" fmla="*/ 65 h 93"/>
                <a:gd name="T20" fmla="*/ 52 w 104"/>
                <a:gd name="T21" fmla="*/ 85 h 93"/>
                <a:gd name="T22" fmla="*/ 52 w 104"/>
                <a:gd name="T23" fmla="*/ 85 h 93"/>
                <a:gd name="T24" fmla="*/ 52 w 104"/>
                <a:gd name="T25" fmla="*/ 8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93">
                  <a:moveTo>
                    <a:pt x="52" y="0"/>
                  </a:moveTo>
                  <a:cubicBezTo>
                    <a:pt x="24" y="0"/>
                    <a:pt x="0" y="23"/>
                    <a:pt x="0" y="51"/>
                  </a:cubicBezTo>
                  <a:cubicBezTo>
                    <a:pt x="0" y="69"/>
                    <a:pt x="9" y="84"/>
                    <a:pt x="2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95" y="84"/>
                    <a:pt x="104" y="69"/>
                    <a:pt x="104" y="51"/>
                  </a:cubicBezTo>
                  <a:cubicBezTo>
                    <a:pt x="104" y="23"/>
                    <a:pt x="80" y="0"/>
                    <a:pt x="52" y="0"/>
                  </a:cubicBezTo>
                  <a:close/>
                  <a:moveTo>
                    <a:pt x="52" y="85"/>
                  </a:moveTo>
                  <a:cubicBezTo>
                    <a:pt x="49" y="85"/>
                    <a:pt x="47" y="76"/>
                    <a:pt x="47" y="65"/>
                  </a:cubicBezTo>
                  <a:cubicBezTo>
                    <a:pt x="47" y="53"/>
                    <a:pt x="49" y="45"/>
                    <a:pt x="52" y="45"/>
                  </a:cubicBezTo>
                  <a:cubicBezTo>
                    <a:pt x="55" y="45"/>
                    <a:pt x="57" y="53"/>
                    <a:pt x="57" y="65"/>
                  </a:cubicBezTo>
                  <a:cubicBezTo>
                    <a:pt x="57" y="76"/>
                    <a:pt x="55" y="85"/>
                    <a:pt x="52" y="85"/>
                  </a:cubicBezTo>
                  <a:close/>
                  <a:moveTo>
                    <a:pt x="52" y="85"/>
                  </a:moveTo>
                  <a:cubicBezTo>
                    <a:pt x="52" y="85"/>
                    <a:pt x="52" y="85"/>
                    <a:pt x="52" y="85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DF0A5C68-5AC6-A5A4-DA2C-A36B84F675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5431" y="4842182"/>
              <a:ext cx="107923" cy="79943"/>
            </a:xfrm>
            <a:custGeom>
              <a:avLst/>
              <a:gdLst>
                <a:gd name="T0" fmla="*/ 0 w 60"/>
                <a:gd name="T1" fmla="*/ 37 h 44"/>
                <a:gd name="T2" fmla="*/ 14 w 60"/>
                <a:gd name="T3" fmla="*/ 37 h 44"/>
                <a:gd name="T4" fmla="*/ 30 w 60"/>
                <a:gd name="T5" fmla="*/ 44 h 44"/>
                <a:gd name="T6" fmla="*/ 46 w 60"/>
                <a:gd name="T7" fmla="*/ 37 h 44"/>
                <a:gd name="T8" fmla="*/ 60 w 60"/>
                <a:gd name="T9" fmla="*/ 37 h 44"/>
                <a:gd name="T10" fmla="*/ 60 w 60"/>
                <a:gd name="T11" fmla="*/ 0 h 44"/>
                <a:gd name="T12" fmla="*/ 0 w 60"/>
                <a:gd name="T13" fmla="*/ 0 h 44"/>
                <a:gd name="T14" fmla="*/ 0 w 60"/>
                <a:gd name="T15" fmla="*/ 37 h 44"/>
                <a:gd name="T16" fmla="*/ 7 w 60"/>
                <a:gd name="T17" fmla="*/ 8 h 44"/>
                <a:gd name="T18" fmla="*/ 53 w 60"/>
                <a:gd name="T19" fmla="*/ 8 h 44"/>
                <a:gd name="T20" fmla="*/ 53 w 60"/>
                <a:gd name="T21" fmla="*/ 15 h 44"/>
                <a:gd name="T22" fmla="*/ 7 w 60"/>
                <a:gd name="T23" fmla="*/ 15 h 44"/>
                <a:gd name="T24" fmla="*/ 7 w 60"/>
                <a:gd name="T25" fmla="*/ 8 h 44"/>
                <a:gd name="T26" fmla="*/ 7 w 60"/>
                <a:gd name="T27" fmla="*/ 21 h 44"/>
                <a:gd name="T28" fmla="*/ 53 w 60"/>
                <a:gd name="T29" fmla="*/ 21 h 44"/>
                <a:gd name="T30" fmla="*/ 53 w 60"/>
                <a:gd name="T31" fmla="*/ 28 h 44"/>
                <a:gd name="T32" fmla="*/ 7 w 60"/>
                <a:gd name="T33" fmla="*/ 28 h 44"/>
                <a:gd name="T34" fmla="*/ 7 w 60"/>
                <a:gd name="T35" fmla="*/ 21 h 44"/>
                <a:gd name="T36" fmla="*/ 7 w 60"/>
                <a:gd name="T37" fmla="*/ 21 h 44"/>
                <a:gd name="T38" fmla="*/ 7 w 60"/>
                <a:gd name="T3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4">
                  <a:moveTo>
                    <a:pt x="0" y="37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16" y="41"/>
                    <a:pt x="22" y="44"/>
                    <a:pt x="30" y="44"/>
                  </a:cubicBezTo>
                  <a:cubicBezTo>
                    <a:pt x="38" y="44"/>
                    <a:pt x="44" y="41"/>
                    <a:pt x="4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7"/>
                  </a:lnTo>
                  <a:close/>
                  <a:moveTo>
                    <a:pt x="7" y="8"/>
                  </a:moveTo>
                  <a:cubicBezTo>
                    <a:pt x="53" y="8"/>
                    <a:pt x="53" y="8"/>
                    <a:pt x="53" y="8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7" y="8"/>
                  </a:lnTo>
                  <a:close/>
                  <a:moveTo>
                    <a:pt x="7" y="21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7" y="28"/>
                    <a:pt x="7" y="28"/>
                    <a:pt x="7" y="28"/>
                  </a:cubicBezTo>
                  <a:lnTo>
                    <a:pt x="7" y="21"/>
                  </a:lnTo>
                  <a:close/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F9ACBF9A-37C2-BE5B-36ED-B0B149A1F9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488" y="4582367"/>
              <a:ext cx="267809" cy="105258"/>
            </a:xfrm>
            <a:custGeom>
              <a:avLst/>
              <a:gdLst>
                <a:gd name="T0" fmla="*/ 91 w 201"/>
                <a:gd name="T1" fmla="*/ 0 h 79"/>
                <a:gd name="T2" fmla="*/ 110 w 201"/>
                <a:gd name="T3" fmla="*/ 0 h 79"/>
                <a:gd name="T4" fmla="*/ 110 w 201"/>
                <a:gd name="T5" fmla="*/ 42 h 79"/>
                <a:gd name="T6" fmla="*/ 91 w 201"/>
                <a:gd name="T7" fmla="*/ 42 h 79"/>
                <a:gd name="T8" fmla="*/ 91 w 201"/>
                <a:gd name="T9" fmla="*/ 0 h 79"/>
                <a:gd name="T10" fmla="*/ 0 w 201"/>
                <a:gd name="T11" fmla="*/ 49 h 79"/>
                <a:gd name="T12" fmla="*/ 12 w 201"/>
                <a:gd name="T13" fmla="*/ 36 h 79"/>
                <a:gd name="T14" fmla="*/ 42 w 201"/>
                <a:gd name="T15" fmla="*/ 66 h 79"/>
                <a:gd name="T16" fmla="*/ 30 w 201"/>
                <a:gd name="T17" fmla="*/ 79 h 79"/>
                <a:gd name="T18" fmla="*/ 0 w 201"/>
                <a:gd name="T19" fmla="*/ 49 h 79"/>
                <a:gd name="T20" fmla="*/ 159 w 201"/>
                <a:gd name="T21" fmla="*/ 66 h 79"/>
                <a:gd name="T22" fmla="*/ 189 w 201"/>
                <a:gd name="T23" fmla="*/ 36 h 79"/>
                <a:gd name="T24" fmla="*/ 201 w 201"/>
                <a:gd name="T25" fmla="*/ 49 h 79"/>
                <a:gd name="T26" fmla="*/ 171 w 201"/>
                <a:gd name="T27" fmla="*/ 79 h 79"/>
                <a:gd name="T28" fmla="*/ 159 w 201"/>
                <a:gd name="T29" fmla="*/ 66 h 79"/>
                <a:gd name="T30" fmla="*/ 159 w 201"/>
                <a:gd name="T31" fmla="*/ 66 h 79"/>
                <a:gd name="T32" fmla="*/ 159 w 201"/>
                <a:gd name="T33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79">
                  <a:moveTo>
                    <a:pt x="91" y="0"/>
                  </a:moveTo>
                  <a:lnTo>
                    <a:pt x="110" y="0"/>
                  </a:lnTo>
                  <a:lnTo>
                    <a:pt x="110" y="42"/>
                  </a:lnTo>
                  <a:lnTo>
                    <a:pt x="91" y="42"/>
                  </a:lnTo>
                  <a:lnTo>
                    <a:pt x="91" y="0"/>
                  </a:lnTo>
                  <a:close/>
                  <a:moveTo>
                    <a:pt x="0" y="49"/>
                  </a:moveTo>
                  <a:lnTo>
                    <a:pt x="12" y="36"/>
                  </a:lnTo>
                  <a:lnTo>
                    <a:pt x="42" y="66"/>
                  </a:lnTo>
                  <a:lnTo>
                    <a:pt x="30" y="79"/>
                  </a:lnTo>
                  <a:lnTo>
                    <a:pt x="0" y="49"/>
                  </a:lnTo>
                  <a:close/>
                  <a:moveTo>
                    <a:pt x="159" y="66"/>
                  </a:moveTo>
                  <a:lnTo>
                    <a:pt x="189" y="36"/>
                  </a:lnTo>
                  <a:lnTo>
                    <a:pt x="201" y="49"/>
                  </a:lnTo>
                  <a:lnTo>
                    <a:pt x="171" y="79"/>
                  </a:lnTo>
                  <a:lnTo>
                    <a:pt x="159" y="66"/>
                  </a:lnTo>
                  <a:close/>
                  <a:moveTo>
                    <a:pt x="159" y="66"/>
                  </a:moveTo>
                  <a:lnTo>
                    <a:pt x="159" y="66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EC469893-2DB9-8CE0-A9BC-1F5845E19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488" y="4582367"/>
              <a:ext cx="267809" cy="105258"/>
            </a:xfrm>
            <a:custGeom>
              <a:avLst/>
              <a:gdLst>
                <a:gd name="T0" fmla="*/ 91 w 201"/>
                <a:gd name="T1" fmla="*/ 0 h 79"/>
                <a:gd name="T2" fmla="*/ 110 w 201"/>
                <a:gd name="T3" fmla="*/ 0 h 79"/>
                <a:gd name="T4" fmla="*/ 110 w 201"/>
                <a:gd name="T5" fmla="*/ 42 h 79"/>
                <a:gd name="T6" fmla="*/ 91 w 201"/>
                <a:gd name="T7" fmla="*/ 42 h 79"/>
                <a:gd name="T8" fmla="*/ 91 w 201"/>
                <a:gd name="T9" fmla="*/ 0 h 79"/>
                <a:gd name="T10" fmla="*/ 0 w 201"/>
                <a:gd name="T11" fmla="*/ 49 h 79"/>
                <a:gd name="T12" fmla="*/ 12 w 201"/>
                <a:gd name="T13" fmla="*/ 36 h 79"/>
                <a:gd name="T14" fmla="*/ 42 w 201"/>
                <a:gd name="T15" fmla="*/ 66 h 79"/>
                <a:gd name="T16" fmla="*/ 30 w 201"/>
                <a:gd name="T17" fmla="*/ 79 h 79"/>
                <a:gd name="T18" fmla="*/ 0 w 201"/>
                <a:gd name="T19" fmla="*/ 49 h 79"/>
                <a:gd name="T20" fmla="*/ 159 w 201"/>
                <a:gd name="T21" fmla="*/ 66 h 79"/>
                <a:gd name="T22" fmla="*/ 189 w 201"/>
                <a:gd name="T23" fmla="*/ 36 h 79"/>
                <a:gd name="T24" fmla="*/ 201 w 201"/>
                <a:gd name="T25" fmla="*/ 49 h 79"/>
                <a:gd name="T26" fmla="*/ 171 w 201"/>
                <a:gd name="T27" fmla="*/ 79 h 79"/>
                <a:gd name="T28" fmla="*/ 159 w 201"/>
                <a:gd name="T29" fmla="*/ 66 h 79"/>
                <a:gd name="T30" fmla="*/ 159 w 201"/>
                <a:gd name="T31" fmla="*/ 66 h 79"/>
                <a:gd name="T32" fmla="*/ 159 w 201"/>
                <a:gd name="T33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79">
                  <a:moveTo>
                    <a:pt x="91" y="0"/>
                  </a:moveTo>
                  <a:lnTo>
                    <a:pt x="110" y="0"/>
                  </a:lnTo>
                  <a:lnTo>
                    <a:pt x="110" y="42"/>
                  </a:lnTo>
                  <a:lnTo>
                    <a:pt x="91" y="42"/>
                  </a:lnTo>
                  <a:lnTo>
                    <a:pt x="91" y="0"/>
                  </a:lnTo>
                  <a:moveTo>
                    <a:pt x="0" y="49"/>
                  </a:moveTo>
                  <a:lnTo>
                    <a:pt x="12" y="36"/>
                  </a:lnTo>
                  <a:lnTo>
                    <a:pt x="42" y="66"/>
                  </a:lnTo>
                  <a:lnTo>
                    <a:pt x="30" y="79"/>
                  </a:lnTo>
                  <a:lnTo>
                    <a:pt x="0" y="49"/>
                  </a:lnTo>
                  <a:moveTo>
                    <a:pt x="159" y="66"/>
                  </a:moveTo>
                  <a:lnTo>
                    <a:pt x="189" y="36"/>
                  </a:lnTo>
                  <a:lnTo>
                    <a:pt x="201" y="49"/>
                  </a:lnTo>
                  <a:lnTo>
                    <a:pt x="171" y="79"/>
                  </a:lnTo>
                  <a:lnTo>
                    <a:pt x="159" y="66"/>
                  </a:lnTo>
                  <a:moveTo>
                    <a:pt x="159" y="66"/>
                  </a:moveTo>
                  <a:lnTo>
                    <a:pt x="159" y="66"/>
                  </a:lnTo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AB4362A6-A5EA-51E6-84DA-67E3E6E201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6307" y="1391316"/>
              <a:ext cx="234499" cy="385058"/>
            </a:xfrm>
            <a:custGeom>
              <a:avLst/>
              <a:gdLst>
                <a:gd name="T0" fmla="*/ 129 w 130"/>
                <a:gd name="T1" fmla="*/ 121 h 213"/>
                <a:gd name="T2" fmla="*/ 121 w 130"/>
                <a:gd name="T3" fmla="*/ 105 h 213"/>
                <a:gd name="T4" fmla="*/ 112 w 130"/>
                <a:gd name="T5" fmla="*/ 102 h 213"/>
                <a:gd name="T6" fmla="*/ 112 w 130"/>
                <a:gd name="T7" fmla="*/ 121 h 213"/>
                <a:gd name="T8" fmla="*/ 107 w 130"/>
                <a:gd name="T9" fmla="*/ 121 h 213"/>
                <a:gd name="T10" fmla="*/ 107 w 130"/>
                <a:gd name="T11" fmla="*/ 100 h 213"/>
                <a:gd name="T12" fmla="*/ 99 w 130"/>
                <a:gd name="T13" fmla="*/ 91 h 213"/>
                <a:gd name="T14" fmla="*/ 88 w 130"/>
                <a:gd name="T15" fmla="*/ 91 h 213"/>
                <a:gd name="T16" fmla="*/ 88 w 130"/>
                <a:gd name="T17" fmla="*/ 112 h 213"/>
                <a:gd name="T18" fmla="*/ 84 w 130"/>
                <a:gd name="T19" fmla="*/ 112 h 213"/>
                <a:gd name="T20" fmla="*/ 84 w 130"/>
                <a:gd name="T21" fmla="*/ 88 h 213"/>
                <a:gd name="T22" fmla="*/ 72 w 130"/>
                <a:gd name="T23" fmla="*/ 83 h 213"/>
                <a:gd name="T24" fmla="*/ 64 w 130"/>
                <a:gd name="T25" fmla="*/ 85 h 213"/>
                <a:gd name="T26" fmla="*/ 64 w 130"/>
                <a:gd name="T27" fmla="*/ 105 h 213"/>
                <a:gd name="T28" fmla="*/ 59 w 130"/>
                <a:gd name="T29" fmla="*/ 105 h 213"/>
                <a:gd name="T30" fmla="*/ 59 w 130"/>
                <a:gd name="T31" fmla="*/ 69 h 213"/>
                <a:gd name="T32" fmla="*/ 84 w 130"/>
                <a:gd name="T33" fmla="*/ 35 h 213"/>
                <a:gd name="T34" fmla="*/ 49 w 130"/>
                <a:gd name="T35" fmla="*/ 0 h 213"/>
                <a:gd name="T36" fmla="*/ 13 w 130"/>
                <a:gd name="T37" fmla="*/ 35 h 213"/>
                <a:gd name="T38" fmla="*/ 37 w 130"/>
                <a:gd name="T39" fmla="*/ 68 h 213"/>
                <a:gd name="T40" fmla="*/ 37 w 130"/>
                <a:gd name="T41" fmla="*/ 130 h 213"/>
                <a:gd name="T42" fmla="*/ 16 w 130"/>
                <a:gd name="T43" fmla="*/ 103 h 213"/>
                <a:gd name="T44" fmla="*/ 0 w 130"/>
                <a:gd name="T45" fmla="*/ 105 h 213"/>
                <a:gd name="T46" fmla="*/ 19 w 130"/>
                <a:gd name="T47" fmla="*/ 148 h 213"/>
                <a:gd name="T48" fmla="*/ 30 w 130"/>
                <a:gd name="T49" fmla="*/ 188 h 213"/>
                <a:gd name="T50" fmla="*/ 75 w 130"/>
                <a:gd name="T51" fmla="*/ 212 h 213"/>
                <a:gd name="T52" fmla="*/ 124 w 130"/>
                <a:gd name="T53" fmla="*/ 198 h 213"/>
                <a:gd name="T54" fmla="*/ 129 w 130"/>
                <a:gd name="T55" fmla="*/ 121 h 213"/>
                <a:gd name="T56" fmla="*/ 29 w 130"/>
                <a:gd name="T57" fmla="*/ 35 h 213"/>
                <a:gd name="T58" fmla="*/ 49 w 130"/>
                <a:gd name="T59" fmla="*/ 15 h 213"/>
                <a:gd name="T60" fmla="*/ 69 w 130"/>
                <a:gd name="T61" fmla="*/ 35 h 213"/>
                <a:gd name="T62" fmla="*/ 59 w 130"/>
                <a:gd name="T63" fmla="*/ 52 h 213"/>
                <a:gd name="T64" fmla="*/ 59 w 130"/>
                <a:gd name="T65" fmla="*/ 39 h 213"/>
                <a:gd name="T66" fmla="*/ 48 w 130"/>
                <a:gd name="T67" fmla="*/ 26 h 213"/>
                <a:gd name="T68" fmla="*/ 37 w 130"/>
                <a:gd name="T69" fmla="*/ 37 h 213"/>
                <a:gd name="T70" fmla="*/ 37 w 130"/>
                <a:gd name="T71" fmla="*/ 51 h 213"/>
                <a:gd name="T72" fmla="*/ 29 w 130"/>
                <a:gd name="T73" fmla="*/ 35 h 213"/>
                <a:gd name="T74" fmla="*/ 29 w 130"/>
                <a:gd name="T75" fmla="*/ 35 h 213"/>
                <a:gd name="T76" fmla="*/ 29 w 130"/>
                <a:gd name="T77" fmla="*/ 3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213">
                  <a:moveTo>
                    <a:pt x="129" y="121"/>
                  </a:moveTo>
                  <a:cubicBezTo>
                    <a:pt x="129" y="121"/>
                    <a:pt x="128" y="111"/>
                    <a:pt x="121" y="105"/>
                  </a:cubicBezTo>
                  <a:cubicBezTo>
                    <a:pt x="118" y="102"/>
                    <a:pt x="114" y="102"/>
                    <a:pt x="112" y="102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6" y="98"/>
                    <a:pt x="103" y="93"/>
                    <a:pt x="99" y="91"/>
                  </a:cubicBezTo>
                  <a:cubicBezTo>
                    <a:pt x="95" y="90"/>
                    <a:pt x="91" y="90"/>
                    <a:pt x="88" y="9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2" y="86"/>
                    <a:pt x="78" y="83"/>
                    <a:pt x="72" y="83"/>
                  </a:cubicBezTo>
                  <a:cubicBezTo>
                    <a:pt x="69" y="83"/>
                    <a:pt x="66" y="84"/>
                    <a:pt x="64" y="8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74" y="64"/>
                    <a:pt x="84" y="51"/>
                    <a:pt x="84" y="35"/>
                  </a:cubicBezTo>
                  <a:cubicBezTo>
                    <a:pt x="84" y="16"/>
                    <a:pt x="68" y="0"/>
                    <a:pt x="49" y="0"/>
                  </a:cubicBezTo>
                  <a:cubicBezTo>
                    <a:pt x="29" y="0"/>
                    <a:pt x="13" y="16"/>
                    <a:pt x="13" y="35"/>
                  </a:cubicBezTo>
                  <a:cubicBezTo>
                    <a:pt x="13" y="50"/>
                    <a:pt x="23" y="63"/>
                    <a:pt x="37" y="68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25" y="106"/>
                    <a:pt x="16" y="103"/>
                  </a:cubicBezTo>
                  <a:cubicBezTo>
                    <a:pt x="6" y="99"/>
                    <a:pt x="0" y="105"/>
                    <a:pt x="0" y="105"/>
                  </a:cubicBezTo>
                  <a:cubicBezTo>
                    <a:pt x="0" y="105"/>
                    <a:pt x="11" y="126"/>
                    <a:pt x="19" y="148"/>
                  </a:cubicBezTo>
                  <a:cubicBezTo>
                    <a:pt x="24" y="163"/>
                    <a:pt x="26" y="180"/>
                    <a:pt x="30" y="188"/>
                  </a:cubicBezTo>
                  <a:cubicBezTo>
                    <a:pt x="42" y="209"/>
                    <a:pt x="57" y="212"/>
                    <a:pt x="75" y="212"/>
                  </a:cubicBezTo>
                  <a:cubicBezTo>
                    <a:pt x="93" y="212"/>
                    <a:pt x="117" y="213"/>
                    <a:pt x="124" y="198"/>
                  </a:cubicBezTo>
                  <a:cubicBezTo>
                    <a:pt x="130" y="184"/>
                    <a:pt x="129" y="121"/>
                    <a:pt x="129" y="121"/>
                  </a:cubicBezTo>
                  <a:close/>
                  <a:moveTo>
                    <a:pt x="29" y="35"/>
                  </a:moveTo>
                  <a:cubicBezTo>
                    <a:pt x="29" y="24"/>
                    <a:pt x="38" y="15"/>
                    <a:pt x="49" y="15"/>
                  </a:cubicBezTo>
                  <a:cubicBezTo>
                    <a:pt x="60" y="15"/>
                    <a:pt x="69" y="24"/>
                    <a:pt x="69" y="35"/>
                  </a:cubicBezTo>
                  <a:cubicBezTo>
                    <a:pt x="69" y="42"/>
                    <a:pt x="65" y="49"/>
                    <a:pt x="59" y="52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7" y="26"/>
                    <a:pt x="48" y="26"/>
                  </a:cubicBezTo>
                  <a:cubicBezTo>
                    <a:pt x="40" y="26"/>
                    <a:pt x="37" y="37"/>
                    <a:pt x="37" y="37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2" y="48"/>
                    <a:pt x="29" y="42"/>
                    <a:pt x="29" y="35"/>
                  </a:cubicBezTo>
                  <a:close/>
                  <a:moveTo>
                    <a:pt x="29" y="35"/>
                  </a:moveTo>
                  <a:cubicBezTo>
                    <a:pt x="29" y="35"/>
                    <a:pt x="29" y="35"/>
                    <a:pt x="29" y="35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A3BECD9E-4A9A-F265-416E-7C5AD9ACAF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0966" y="3078110"/>
              <a:ext cx="250488" cy="327766"/>
            </a:xfrm>
            <a:custGeom>
              <a:avLst/>
              <a:gdLst>
                <a:gd name="T0" fmla="*/ 130 w 139"/>
                <a:gd name="T1" fmla="*/ 65 h 181"/>
                <a:gd name="T2" fmla="*/ 69 w 139"/>
                <a:gd name="T3" fmla="*/ 0 h 181"/>
                <a:gd name="T4" fmla="*/ 8 w 139"/>
                <a:gd name="T5" fmla="*/ 64 h 181"/>
                <a:gd name="T6" fmla="*/ 0 w 139"/>
                <a:gd name="T7" fmla="*/ 75 h 181"/>
                <a:gd name="T8" fmla="*/ 0 w 139"/>
                <a:gd name="T9" fmla="*/ 103 h 181"/>
                <a:gd name="T10" fmla="*/ 11 w 139"/>
                <a:gd name="T11" fmla="*/ 114 h 181"/>
                <a:gd name="T12" fmla="*/ 22 w 139"/>
                <a:gd name="T13" fmla="*/ 103 h 181"/>
                <a:gd name="T14" fmla="*/ 22 w 139"/>
                <a:gd name="T15" fmla="*/ 101 h 181"/>
                <a:gd name="T16" fmla="*/ 69 w 139"/>
                <a:gd name="T17" fmla="*/ 158 h 181"/>
                <a:gd name="T18" fmla="*/ 116 w 139"/>
                <a:gd name="T19" fmla="*/ 101 h 181"/>
                <a:gd name="T20" fmla="*/ 116 w 139"/>
                <a:gd name="T21" fmla="*/ 103 h 181"/>
                <a:gd name="T22" fmla="*/ 124 w 139"/>
                <a:gd name="T23" fmla="*/ 114 h 181"/>
                <a:gd name="T24" fmla="*/ 91 w 139"/>
                <a:gd name="T25" fmla="*/ 162 h 181"/>
                <a:gd name="T26" fmla="*/ 85 w 139"/>
                <a:gd name="T27" fmla="*/ 161 h 181"/>
                <a:gd name="T28" fmla="*/ 72 w 139"/>
                <a:gd name="T29" fmla="*/ 166 h 181"/>
                <a:gd name="T30" fmla="*/ 68 w 139"/>
                <a:gd name="T31" fmla="*/ 175 h 181"/>
                <a:gd name="T32" fmla="*/ 77 w 139"/>
                <a:gd name="T33" fmla="*/ 179 h 181"/>
                <a:gd name="T34" fmla="*/ 90 w 139"/>
                <a:gd name="T35" fmla="*/ 175 h 181"/>
                <a:gd name="T36" fmla="*/ 95 w 139"/>
                <a:gd name="T37" fmla="*/ 168 h 181"/>
                <a:gd name="T38" fmla="*/ 131 w 139"/>
                <a:gd name="T39" fmla="*/ 114 h 181"/>
                <a:gd name="T40" fmla="*/ 139 w 139"/>
                <a:gd name="T41" fmla="*/ 103 h 181"/>
                <a:gd name="T42" fmla="*/ 139 w 139"/>
                <a:gd name="T43" fmla="*/ 75 h 181"/>
                <a:gd name="T44" fmla="*/ 130 w 139"/>
                <a:gd name="T45" fmla="*/ 65 h 181"/>
                <a:gd name="T46" fmla="*/ 69 w 139"/>
                <a:gd name="T47" fmla="*/ 21 h 181"/>
                <a:gd name="T48" fmla="*/ 19 w 139"/>
                <a:gd name="T49" fmla="*/ 68 h 181"/>
                <a:gd name="T50" fmla="*/ 16 w 139"/>
                <a:gd name="T51" fmla="*/ 65 h 181"/>
                <a:gd name="T52" fmla="*/ 69 w 139"/>
                <a:gd name="T53" fmla="*/ 9 h 181"/>
                <a:gd name="T54" fmla="*/ 122 w 139"/>
                <a:gd name="T55" fmla="*/ 65 h 181"/>
                <a:gd name="T56" fmla="*/ 119 w 139"/>
                <a:gd name="T57" fmla="*/ 68 h 181"/>
                <a:gd name="T58" fmla="*/ 69 w 139"/>
                <a:gd name="T59" fmla="*/ 21 h 181"/>
                <a:gd name="T60" fmla="*/ 69 w 139"/>
                <a:gd name="T61" fmla="*/ 21 h 181"/>
                <a:gd name="T62" fmla="*/ 69 w 139"/>
                <a:gd name="T6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181">
                  <a:moveTo>
                    <a:pt x="130" y="65"/>
                  </a:moveTo>
                  <a:cubicBezTo>
                    <a:pt x="129" y="29"/>
                    <a:pt x="102" y="0"/>
                    <a:pt x="69" y="0"/>
                  </a:cubicBezTo>
                  <a:cubicBezTo>
                    <a:pt x="36" y="0"/>
                    <a:pt x="10" y="29"/>
                    <a:pt x="8" y="64"/>
                  </a:cubicBezTo>
                  <a:cubicBezTo>
                    <a:pt x="3" y="66"/>
                    <a:pt x="0" y="70"/>
                    <a:pt x="0" y="7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9"/>
                    <a:pt x="5" y="114"/>
                    <a:pt x="11" y="114"/>
                  </a:cubicBezTo>
                  <a:cubicBezTo>
                    <a:pt x="17" y="114"/>
                    <a:pt x="22" y="109"/>
                    <a:pt x="22" y="10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8" y="126"/>
                    <a:pt x="40" y="158"/>
                    <a:pt x="69" y="158"/>
                  </a:cubicBezTo>
                  <a:cubicBezTo>
                    <a:pt x="98" y="158"/>
                    <a:pt x="111" y="126"/>
                    <a:pt x="116" y="101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8"/>
                    <a:pt x="120" y="112"/>
                    <a:pt x="124" y="114"/>
                  </a:cubicBezTo>
                  <a:cubicBezTo>
                    <a:pt x="124" y="120"/>
                    <a:pt x="121" y="149"/>
                    <a:pt x="91" y="162"/>
                  </a:cubicBezTo>
                  <a:cubicBezTo>
                    <a:pt x="90" y="161"/>
                    <a:pt x="87" y="160"/>
                    <a:pt x="85" y="161"/>
                  </a:cubicBezTo>
                  <a:cubicBezTo>
                    <a:pt x="72" y="166"/>
                    <a:pt x="72" y="166"/>
                    <a:pt x="72" y="166"/>
                  </a:cubicBezTo>
                  <a:cubicBezTo>
                    <a:pt x="69" y="167"/>
                    <a:pt x="67" y="171"/>
                    <a:pt x="68" y="175"/>
                  </a:cubicBezTo>
                  <a:cubicBezTo>
                    <a:pt x="69" y="179"/>
                    <a:pt x="74" y="181"/>
                    <a:pt x="77" y="179"/>
                  </a:cubicBezTo>
                  <a:cubicBezTo>
                    <a:pt x="90" y="175"/>
                    <a:pt x="90" y="175"/>
                    <a:pt x="90" y="175"/>
                  </a:cubicBezTo>
                  <a:cubicBezTo>
                    <a:pt x="93" y="174"/>
                    <a:pt x="95" y="171"/>
                    <a:pt x="95" y="168"/>
                  </a:cubicBezTo>
                  <a:cubicBezTo>
                    <a:pt x="128" y="154"/>
                    <a:pt x="131" y="119"/>
                    <a:pt x="131" y="114"/>
                  </a:cubicBezTo>
                  <a:cubicBezTo>
                    <a:pt x="136" y="112"/>
                    <a:pt x="139" y="108"/>
                    <a:pt x="139" y="103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0"/>
                    <a:pt x="135" y="66"/>
                    <a:pt x="130" y="65"/>
                  </a:cubicBezTo>
                  <a:close/>
                  <a:moveTo>
                    <a:pt x="69" y="21"/>
                  </a:moveTo>
                  <a:cubicBezTo>
                    <a:pt x="44" y="21"/>
                    <a:pt x="23" y="42"/>
                    <a:pt x="19" y="68"/>
                  </a:cubicBezTo>
                  <a:cubicBezTo>
                    <a:pt x="19" y="67"/>
                    <a:pt x="17" y="66"/>
                    <a:pt x="16" y="65"/>
                  </a:cubicBezTo>
                  <a:cubicBezTo>
                    <a:pt x="17" y="34"/>
                    <a:pt x="41" y="9"/>
                    <a:pt x="69" y="9"/>
                  </a:cubicBezTo>
                  <a:cubicBezTo>
                    <a:pt x="98" y="9"/>
                    <a:pt x="121" y="34"/>
                    <a:pt x="122" y="65"/>
                  </a:cubicBezTo>
                  <a:cubicBezTo>
                    <a:pt x="121" y="66"/>
                    <a:pt x="120" y="67"/>
                    <a:pt x="119" y="68"/>
                  </a:cubicBezTo>
                  <a:cubicBezTo>
                    <a:pt x="116" y="42"/>
                    <a:pt x="95" y="21"/>
                    <a:pt x="69" y="21"/>
                  </a:cubicBezTo>
                  <a:close/>
                  <a:moveTo>
                    <a:pt x="69" y="21"/>
                  </a:moveTo>
                  <a:cubicBezTo>
                    <a:pt x="69" y="21"/>
                    <a:pt x="69" y="21"/>
                    <a:pt x="69" y="21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DE1E3F96-8978-FA9B-3C6B-DC1163A213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8167" y="3260646"/>
              <a:ext cx="313110" cy="286462"/>
            </a:xfrm>
            <a:custGeom>
              <a:avLst/>
              <a:gdLst>
                <a:gd name="T0" fmla="*/ 165 w 173"/>
                <a:gd name="T1" fmla="*/ 74 h 158"/>
                <a:gd name="T2" fmla="*/ 137 w 173"/>
                <a:gd name="T3" fmla="*/ 55 h 158"/>
                <a:gd name="T4" fmla="*/ 120 w 173"/>
                <a:gd name="T5" fmla="*/ 55 h 158"/>
                <a:gd name="T6" fmla="*/ 126 w 173"/>
                <a:gd name="T7" fmla="*/ 29 h 158"/>
                <a:gd name="T8" fmla="*/ 125 w 173"/>
                <a:gd name="T9" fmla="*/ 19 h 158"/>
                <a:gd name="T10" fmla="*/ 102 w 173"/>
                <a:gd name="T11" fmla="*/ 1 h 158"/>
                <a:gd name="T12" fmla="*/ 91 w 173"/>
                <a:gd name="T13" fmla="*/ 17 h 158"/>
                <a:gd name="T14" fmla="*/ 76 w 173"/>
                <a:gd name="T15" fmla="*/ 50 h 158"/>
                <a:gd name="T16" fmla="*/ 55 w 173"/>
                <a:gd name="T17" fmla="*/ 68 h 158"/>
                <a:gd name="T18" fmla="*/ 55 w 173"/>
                <a:gd name="T19" fmla="*/ 67 h 158"/>
                <a:gd name="T20" fmla="*/ 0 w 173"/>
                <a:gd name="T21" fmla="*/ 67 h 158"/>
                <a:gd name="T22" fmla="*/ 0 w 173"/>
                <a:gd name="T23" fmla="*/ 148 h 158"/>
                <a:gd name="T24" fmla="*/ 55 w 173"/>
                <a:gd name="T25" fmla="*/ 148 h 158"/>
                <a:gd name="T26" fmla="*/ 55 w 173"/>
                <a:gd name="T27" fmla="*/ 143 h 158"/>
                <a:gd name="T28" fmla="*/ 70 w 173"/>
                <a:gd name="T29" fmla="*/ 143 h 158"/>
                <a:gd name="T30" fmla="*/ 79 w 173"/>
                <a:gd name="T31" fmla="*/ 149 h 158"/>
                <a:gd name="T32" fmla="*/ 87 w 173"/>
                <a:gd name="T33" fmla="*/ 154 h 158"/>
                <a:gd name="T34" fmla="*/ 138 w 173"/>
                <a:gd name="T35" fmla="*/ 156 h 158"/>
                <a:gd name="T36" fmla="*/ 160 w 173"/>
                <a:gd name="T37" fmla="*/ 139 h 158"/>
                <a:gd name="T38" fmla="*/ 165 w 173"/>
                <a:gd name="T39" fmla="*/ 74 h 158"/>
                <a:gd name="T40" fmla="*/ 149 w 173"/>
                <a:gd name="T41" fmla="*/ 136 h 158"/>
                <a:gd name="T42" fmla="*/ 137 w 173"/>
                <a:gd name="T43" fmla="*/ 145 h 158"/>
                <a:gd name="T44" fmla="*/ 92 w 173"/>
                <a:gd name="T45" fmla="*/ 144 h 158"/>
                <a:gd name="T46" fmla="*/ 85 w 173"/>
                <a:gd name="T47" fmla="*/ 140 h 158"/>
                <a:gd name="T48" fmla="*/ 73 w 173"/>
                <a:gd name="T49" fmla="*/ 133 h 158"/>
                <a:gd name="T50" fmla="*/ 55 w 173"/>
                <a:gd name="T51" fmla="*/ 133 h 158"/>
                <a:gd name="T52" fmla="*/ 55 w 173"/>
                <a:gd name="T53" fmla="*/ 79 h 158"/>
                <a:gd name="T54" fmla="*/ 85 w 173"/>
                <a:gd name="T55" fmla="*/ 56 h 158"/>
                <a:gd name="T56" fmla="*/ 101 w 173"/>
                <a:gd name="T57" fmla="*/ 21 h 158"/>
                <a:gd name="T58" fmla="*/ 105 w 173"/>
                <a:gd name="T59" fmla="*/ 11 h 158"/>
                <a:gd name="T60" fmla="*/ 115 w 173"/>
                <a:gd name="T61" fmla="*/ 21 h 158"/>
                <a:gd name="T62" fmla="*/ 115 w 173"/>
                <a:gd name="T63" fmla="*/ 28 h 158"/>
                <a:gd name="T64" fmla="*/ 107 w 173"/>
                <a:gd name="T65" fmla="*/ 58 h 158"/>
                <a:gd name="T66" fmla="*/ 101 w 173"/>
                <a:gd name="T67" fmla="*/ 66 h 158"/>
                <a:gd name="T68" fmla="*/ 137 w 173"/>
                <a:gd name="T69" fmla="*/ 66 h 158"/>
                <a:gd name="T70" fmla="*/ 155 w 173"/>
                <a:gd name="T71" fmla="*/ 78 h 158"/>
                <a:gd name="T72" fmla="*/ 149 w 173"/>
                <a:gd name="T73" fmla="*/ 136 h 158"/>
                <a:gd name="T74" fmla="*/ 149 w 173"/>
                <a:gd name="T75" fmla="*/ 136 h 158"/>
                <a:gd name="T76" fmla="*/ 149 w 173"/>
                <a:gd name="T77" fmla="*/ 13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3" h="158">
                  <a:moveTo>
                    <a:pt x="165" y="74"/>
                  </a:moveTo>
                  <a:cubicBezTo>
                    <a:pt x="160" y="61"/>
                    <a:pt x="150" y="55"/>
                    <a:pt x="137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3" y="49"/>
                    <a:pt x="126" y="40"/>
                    <a:pt x="126" y="29"/>
                  </a:cubicBezTo>
                  <a:cubicBezTo>
                    <a:pt x="126" y="26"/>
                    <a:pt x="126" y="22"/>
                    <a:pt x="125" y="19"/>
                  </a:cubicBezTo>
                  <a:cubicBezTo>
                    <a:pt x="123" y="6"/>
                    <a:pt x="114" y="0"/>
                    <a:pt x="102" y="1"/>
                  </a:cubicBezTo>
                  <a:cubicBezTo>
                    <a:pt x="97" y="1"/>
                    <a:pt x="95" y="6"/>
                    <a:pt x="91" y="17"/>
                  </a:cubicBezTo>
                  <a:cubicBezTo>
                    <a:pt x="88" y="27"/>
                    <a:pt x="83" y="40"/>
                    <a:pt x="76" y="50"/>
                  </a:cubicBezTo>
                  <a:cubicBezTo>
                    <a:pt x="71" y="58"/>
                    <a:pt x="62" y="64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64" y="143"/>
                    <a:pt x="69" y="143"/>
                    <a:pt x="70" y="143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94" y="158"/>
                    <a:pt x="125" y="158"/>
                    <a:pt x="138" y="156"/>
                  </a:cubicBezTo>
                  <a:cubicBezTo>
                    <a:pt x="155" y="153"/>
                    <a:pt x="159" y="139"/>
                    <a:pt x="160" y="139"/>
                  </a:cubicBezTo>
                  <a:cubicBezTo>
                    <a:pt x="161" y="134"/>
                    <a:pt x="173" y="92"/>
                    <a:pt x="165" y="74"/>
                  </a:cubicBezTo>
                  <a:close/>
                  <a:moveTo>
                    <a:pt x="149" y="136"/>
                  </a:moveTo>
                  <a:cubicBezTo>
                    <a:pt x="149" y="136"/>
                    <a:pt x="147" y="144"/>
                    <a:pt x="137" y="145"/>
                  </a:cubicBezTo>
                  <a:cubicBezTo>
                    <a:pt x="122" y="147"/>
                    <a:pt x="96" y="146"/>
                    <a:pt x="92" y="144"/>
                  </a:cubicBezTo>
                  <a:cubicBezTo>
                    <a:pt x="92" y="144"/>
                    <a:pt x="85" y="140"/>
                    <a:pt x="85" y="140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0" y="132"/>
                    <a:pt x="64" y="132"/>
                    <a:pt x="55" y="133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64" y="76"/>
                    <a:pt x="77" y="68"/>
                    <a:pt x="85" y="56"/>
                  </a:cubicBezTo>
                  <a:cubicBezTo>
                    <a:pt x="93" y="45"/>
                    <a:pt x="98" y="31"/>
                    <a:pt x="101" y="21"/>
                  </a:cubicBezTo>
                  <a:cubicBezTo>
                    <a:pt x="101" y="21"/>
                    <a:pt x="104" y="13"/>
                    <a:pt x="105" y="11"/>
                  </a:cubicBezTo>
                  <a:cubicBezTo>
                    <a:pt x="110" y="11"/>
                    <a:pt x="113" y="14"/>
                    <a:pt x="115" y="21"/>
                  </a:cubicBezTo>
                  <a:cubicBezTo>
                    <a:pt x="115" y="24"/>
                    <a:pt x="115" y="26"/>
                    <a:pt x="115" y="28"/>
                  </a:cubicBezTo>
                  <a:cubicBezTo>
                    <a:pt x="115" y="45"/>
                    <a:pt x="107" y="57"/>
                    <a:pt x="107" y="58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46" y="66"/>
                    <a:pt x="152" y="70"/>
                    <a:pt x="155" y="78"/>
                  </a:cubicBezTo>
                  <a:cubicBezTo>
                    <a:pt x="160" y="91"/>
                    <a:pt x="153" y="124"/>
                    <a:pt x="149" y="136"/>
                  </a:cubicBezTo>
                  <a:close/>
                  <a:moveTo>
                    <a:pt x="149" y="136"/>
                  </a:moveTo>
                  <a:cubicBezTo>
                    <a:pt x="149" y="136"/>
                    <a:pt x="149" y="136"/>
                    <a:pt x="149" y="136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E983B1C0-BD40-37A7-7483-E1921F44D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627" y="2613109"/>
              <a:ext cx="379729" cy="632881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C04093E4-52D5-916C-0D87-004D5459E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627" y="3443182"/>
              <a:ext cx="378396" cy="628884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5F448713-FFE0-19C2-5041-0D9C95DDB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2667" y="4104043"/>
              <a:ext cx="635546" cy="389055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4CB4FF4F-C6A9-3EC1-362F-C4A6D840D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9417" y="4108040"/>
              <a:ext cx="634213" cy="373067"/>
            </a:xfrm>
            <a:custGeom>
              <a:avLst/>
              <a:gdLst>
                <a:gd name="T0" fmla="*/ 0 w 351"/>
                <a:gd name="T1" fmla="*/ 121 h 206"/>
                <a:gd name="T2" fmla="*/ 8 w 351"/>
                <a:gd name="T3" fmla="*/ 206 h 206"/>
                <a:gd name="T4" fmla="*/ 351 w 351"/>
                <a:gd name="T5" fmla="*/ 66 h 206"/>
                <a:gd name="T6" fmla="*/ 298 w 351"/>
                <a:gd name="T7" fmla="*/ 0 h 206"/>
                <a:gd name="T8" fmla="*/ 0 w 351"/>
                <a:gd name="T9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0" y="121"/>
                  </a:moveTo>
                  <a:cubicBezTo>
                    <a:pt x="8" y="206"/>
                    <a:pt x="8" y="206"/>
                    <a:pt x="8" y="206"/>
                  </a:cubicBezTo>
                  <a:cubicBezTo>
                    <a:pt x="8" y="206"/>
                    <a:pt x="223" y="197"/>
                    <a:pt x="351" y="6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15" y="68"/>
                    <a:pt x="113" y="111"/>
                    <a:pt x="0" y="121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F027D523-BC77-26FD-11B8-E1CCC1AEF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268" y="3443182"/>
              <a:ext cx="385058" cy="635546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id="{CE1C3C03-B6B6-4152-26E3-E93A8AA4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1595" y="2618438"/>
              <a:ext cx="375731" cy="636878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090F12C1-D58F-A401-ACE1-23E2596AD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072" y="2204068"/>
              <a:ext cx="634213" cy="379729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id="{EFC97E26-33F4-7B01-46ED-8F55D80D5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661" y="2204068"/>
              <a:ext cx="634213" cy="374399"/>
            </a:xfrm>
            <a:custGeom>
              <a:avLst/>
              <a:gdLst>
                <a:gd name="T0" fmla="*/ 351 w 351"/>
                <a:gd name="T1" fmla="*/ 85 h 207"/>
                <a:gd name="T2" fmla="*/ 343 w 351"/>
                <a:gd name="T3" fmla="*/ 0 h 207"/>
                <a:gd name="T4" fmla="*/ 0 w 351"/>
                <a:gd name="T5" fmla="*/ 141 h 207"/>
                <a:gd name="T6" fmla="*/ 54 w 351"/>
                <a:gd name="T7" fmla="*/ 207 h 207"/>
                <a:gd name="T8" fmla="*/ 351 w 351"/>
                <a:gd name="T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7">
                  <a:moveTo>
                    <a:pt x="351" y="85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153" y="0"/>
                    <a:pt x="0" y="141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136" y="139"/>
                    <a:pt x="239" y="95"/>
                    <a:pt x="351" y="8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1DA356A-63BD-4F3A-FB8F-F532F15D4071}"/>
                </a:ext>
              </a:extLst>
            </p:cNvPr>
            <p:cNvGrpSpPr/>
            <p:nvPr/>
          </p:nvGrpSpPr>
          <p:grpSpPr>
            <a:xfrm flipH="1">
              <a:off x="5334142" y="2568474"/>
              <a:ext cx="1377530" cy="1485505"/>
              <a:chOff x="1187155" y="1216037"/>
              <a:chExt cx="4739550" cy="5111048"/>
            </a:xfrm>
            <a:solidFill>
              <a:srgbClr val="11354D"/>
            </a:solidFill>
          </p:grpSpPr>
          <p:sp>
            <p:nvSpPr>
              <p:cNvPr id="66" name="Freeform 5">
                <a:extLst>
                  <a:ext uri="{FF2B5EF4-FFF2-40B4-BE49-F238E27FC236}">
                    <a16:creationId xmlns:a16="http://schemas.microsoft.com/office/drawing/2014/main" id="{AD8EA3A7-314D-1AEE-1E8E-AF317D86C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7155" y="2483151"/>
                <a:ext cx="3506747" cy="3843934"/>
              </a:xfrm>
              <a:custGeom>
                <a:avLst/>
                <a:gdLst>
                  <a:gd name="T0" fmla="*/ 1210 w 1252"/>
                  <a:gd name="T1" fmla="*/ 681 h 1372"/>
                  <a:gd name="T2" fmla="*/ 960 w 1252"/>
                  <a:gd name="T3" fmla="*/ 979 h 1372"/>
                  <a:gd name="T4" fmla="*/ 914 w 1252"/>
                  <a:gd name="T5" fmla="*/ 1307 h 1372"/>
                  <a:gd name="T6" fmla="*/ 417 w 1252"/>
                  <a:gd name="T7" fmla="*/ 1338 h 1372"/>
                  <a:gd name="T8" fmla="*/ 417 w 1252"/>
                  <a:gd name="T9" fmla="*/ 1295 h 1372"/>
                  <a:gd name="T10" fmla="*/ 310 w 1252"/>
                  <a:gd name="T11" fmla="*/ 1068 h 1372"/>
                  <a:gd name="T12" fmla="*/ 186 w 1252"/>
                  <a:gd name="T13" fmla="*/ 1022 h 1372"/>
                  <a:gd name="T14" fmla="*/ 92 w 1252"/>
                  <a:gd name="T15" fmla="*/ 995 h 1372"/>
                  <a:gd name="T16" fmla="*/ 48 w 1252"/>
                  <a:gd name="T17" fmla="*/ 842 h 1372"/>
                  <a:gd name="T18" fmla="*/ 48 w 1252"/>
                  <a:gd name="T19" fmla="*/ 785 h 1372"/>
                  <a:gd name="T20" fmla="*/ 35 w 1252"/>
                  <a:gd name="T21" fmla="*/ 767 h 1372"/>
                  <a:gd name="T22" fmla="*/ 56 w 1252"/>
                  <a:gd name="T23" fmla="*/ 729 h 1372"/>
                  <a:gd name="T24" fmla="*/ 55 w 1252"/>
                  <a:gd name="T25" fmla="*/ 714 h 1372"/>
                  <a:gd name="T26" fmla="*/ 38 w 1252"/>
                  <a:gd name="T27" fmla="*/ 686 h 1372"/>
                  <a:gd name="T28" fmla="*/ 73 w 1252"/>
                  <a:gd name="T29" fmla="*/ 614 h 1372"/>
                  <a:gd name="T30" fmla="*/ 30 w 1252"/>
                  <a:gd name="T31" fmla="*/ 576 h 1372"/>
                  <a:gd name="T32" fmla="*/ 51 w 1252"/>
                  <a:gd name="T33" fmla="*/ 500 h 1372"/>
                  <a:gd name="T34" fmla="*/ 166 w 1252"/>
                  <a:gd name="T35" fmla="*/ 412 h 1372"/>
                  <a:gd name="T36" fmla="*/ 217 w 1252"/>
                  <a:gd name="T37" fmla="*/ 302 h 1372"/>
                  <a:gd name="T38" fmla="*/ 445 w 1252"/>
                  <a:gd name="T39" fmla="*/ 52 h 1372"/>
                  <a:gd name="T40" fmla="*/ 515 w 1252"/>
                  <a:gd name="T41" fmla="*/ 0 h 1372"/>
                  <a:gd name="T42" fmla="*/ 299 w 1252"/>
                  <a:gd name="T43" fmla="*/ 150 h 1372"/>
                  <a:gd name="T44" fmla="*/ 190 w 1252"/>
                  <a:gd name="T45" fmla="*/ 329 h 1372"/>
                  <a:gd name="T46" fmla="*/ 75 w 1252"/>
                  <a:gd name="T47" fmla="*/ 466 h 1372"/>
                  <a:gd name="T48" fmla="*/ 7 w 1252"/>
                  <a:gd name="T49" fmla="*/ 526 h 1372"/>
                  <a:gd name="T50" fmla="*/ 59 w 1252"/>
                  <a:gd name="T51" fmla="*/ 621 h 1372"/>
                  <a:gd name="T52" fmla="*/ 28 w 1252"/>
                  <a:gd name="T53" fmla="*/ 675 h 1372"/>
                  <a:gd name="T54" fmla="*/ 35 w 1252"/>
                  <a:gd name="T55" fmla="*/ 722 h 1372"/>
                  <a:gd name="T56" fmla="*/ 21 w 1252"/>
                  <a:gd name="T57" fmla="*/ 774 h 1372"/>
                  <a:gd name="T58" fmla="*/ 35 w 1252"/>
                  <a:gd name="T59" fmla="*/ 793 h 1372"/>
                  <a:gd name="T60" fmla="*/ 34 w 1252"/>
                  <a:gd name="T61" fmla="*/ 837 h 1372"/>
                  <a:gd name="T62" fmla="*/ 85 w 1252"/>
                  <a:gd name="T63" fmla="*/ 1008 h 1372"/>
                  <a:gd name="T64" fmla="*/ 182 w 1252"/>
                  <a:gd name="T65" fmla="*/ 1037 h 1372"/>
                  <a:gd name="T66" fmla="*/ 301 w 1252"/>
                  <a:gd name="T67" fmla="*/ 1081 h 1372"/>
                  <a:gd name="T68" fmla="*/ 402 w 1252"/>
                  <a:gd name="T69" fmla="*/ 1329 h 1372"/>
                  <a:gd name="T70" fmla="*/ 407 w 1252"/>
                  <a:gd name="T71" fmla="*/ 1352 h 1372"/>
                  <a:gd name="T72" fmla="*/ 927 w 1252"/>
                  <a:gd name="T73" fmla="*/ 1319 h 1372"/>
                  <a:gd name="T74" fmla="*/ 928 w 1252"/>
                  <a:gd name="T75" fmla="*/ 1301 h 1372"/>
                  <a:gd name="T76" fmla="*/ 1091 w 1252"/>
                  <a:gd name="T77" fmla="*/ 870 h 1372"/>
                  <a:gd name="T78" fmla="*/ 1252 w 1252"/>
                  <a:gd name="T79" fmla="*/ 604 h 1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52" h="1372">
                    <a:moveTo>
                      <a:pt x="1236" y="602"/>
                    </a:moveTo>
                    <a:cubicBezTo>
                      <a:pt x="1230" y="629"/>
                      <a:pt x="1221" y="655"/>
                      <a:pt x="1210" y="681"/>
                    </a:cubicBezTo>
                    <a:cubicBezTo>
                      <a:pt x="1181" y="750"/>
                      <a:pt x="1136" y="811"/>
                      <a:pt x="1081" y="859"/>
                    </a:cubicBezTo>
                    <a:cubicBezTo>
                      <a:pt x="1032" y="901"/>
                      <a:pt x="1003" y="930"/>
                      <a:pt x="960" y="979"/>
                    </a:cubicBezTo>
                    <a:cubicBezTo>
                      <a:pt x="883" y="1067"/>
                      <a:pt x="865" y="1199"/>
                      <a:pt x="913" y="1305"/>
                    </a:cubicBezTo>
                    <a:cubicBezTo>
                      <a:pt x="914" y="1307"/>
                      <a:pt x="914" y="1307"/>
                      <a:pt x="914" y="1307"/>
                    </a:cubicBezTo>
                    <a:cubicBezTo>
                      <a:pt x="914" y="1307"/>
                      <a:pt x="914" y="1307"/>
                      <a:pt x="914" y="1308"/>
                    </a:cubicBezTo>
                    <a:cubicBezTo>
                      <a:pt x="756" y="1360"/>
                      <a:pt x="580" y="1371"/>
                      <a:pt x="417" y="1338"/>
                    </a:cubicBezTo>
                    <a:cubicBezTo>
                      <a:pt x="417" y="1296"/>
                      <a:pt x="417" y="1296"/>
                      <a:pt x="417" y="1296"/>
                    </a:cubicBezTo>
                    <a:cubicBezTo>
                      <a:pt x="417" y="1296"/>
                      <a:pt x="417" y="1296"/>
                      <a:pt x="417" y="1295"/>
                    </a:cubicBezTo>
                    <a:cubicBezTo>
                      <a:pt x="415" y="1257"/>
                      <a:pt x="408" y="1219"/>
                      <a:pt x="397" y="1187"/>
                    </a:cubicBezTo>
                    <a:cubicBezTo>
                      <a:pt x="379" y="1133"/>
                      <a:pt x="350" y="1093"/>
                      <a:pt x="310" y="1068"/>
                    </a:cubicBezTo>
                    <a:cubicBezTo>
                      <a:pt x="265" y="1040"/>
                      <a:pt x="253" y="1037"/>
                      <a:pt x="220" y="1030"/>
                    </a:cubicBezTo>
                    <a:cubicBezTo>
                      <a:pt x="210" y="1028"/>
                      <a:pt x="200" y="1026"/>
                      <a:pt x="186" y="1022"/>
                    </a:cubicBezTo>
                    <a:cubicBezTo>
                      <a:pt x="180" y="1021"/>
                      <a:pt x="173" y="1019"/>
                      <a:pt x="167" y="1018"/>
                    </a:cubicBezTo>
                    <a:cubicBezTo>
                      <a:pt x="142" y="1012"/>
                      <a:pt x="115" y="1006"/>
                      <a:pt x="92" y="995"/>
                    </a:cubicBezTo>
                    <a:cubicBezTo>
                      <a:pt x="60" y="979"/>
                      <a:pt x="38" y="955"/>
                      <a:pt x="31" y="928"/>
                    </a:cubicBezTo>
                    <a:cubicBezTo>
                      <a:pt x="24" y="901"/>
                      <a:pt x="36" y="871"/>
                      <a:pt x="48" y="842"/>
                    </a:cubicBezTo>
                    <a:cubicBezTo>
                      <a:pt x="50" y="838"/>
                      <a:pt x="51" y="834"/>
                      <a:pt x="53" y="830"/>
                    </a:cubicBezTo>
                    <a:cubicBezTo>
                      <a:pt x="59" y="815"/>
                      <a:pt x="57" y="798"/>
                      <a:pt x="48" y="785"/>
                    </a:cubicBezTo>
                    <a:cubicBezTo>
                      <a:pt x="46" y="781"/>
                      <a:pt x="44" y="779"/>
                      <a:pt x="42" y="776"/>
                    </a:cubicBezTo>
                    <a:cubicBezTo>
                      <a:pt x="39" y="773"/>
                      <a:pt x="37" y="770"/>
                      <a:pt x="35" y="767"/>
                    </a:cubicBezTo>
                    <a:cubicBezTo>
                      <a:pt x="31" y="760"/>
                      <a:pt x="31" y="751"/>
                      <a:pt x="34" y="744"/>
                    </a:cubicBezTo>
                    <a:cubicBezTo>
                      <a:pt x="38" y="737"/>
                      <a:pt x="48" y="730"/>
                      <a:pt x="56" y="729"/>
                    </a:cubicBezTo>
                    <a:cubicBezTo>
                      <a:pt x="59" y="729"/>
                      <a:pt x="62" y="725"/>
                      <a:pt x="62" y="722"/>
                    </a:cubicBezTo>
                    <a:cubicBezTo>
                      <a:pt x="62" y="718"/>
                      <a:pt x="59" y="714"/>
                      <a:pt x="55" y="714"/>
                    </a:cubicBezTo>
                    <a:cubicBezTo>
                      <a:pt x="48" y="713"/>
                      <a:pt x="42" y="709"/>
                      <a:pt x="39" y="703"/>
                    </a:cubicBezTo>
                    <a:cubicBezTo>
                      <a:pt x="36" y="697"/>
                      <a:pt x="34" y="690"/>
                      <a:pt x="38" y="686"/>
                    </a:cubicBezTo>
                    <a:cubicBezTo>
                      <a:pt x="51" y="676"/>
                      <a:pt x="69" y="661"/>
                      <a:pt x="74" y="639"/>
                    </a:cubicBezTo>
                    <a:cubicBezTo>
                      <a:pt x="76" y="631"/>
                      <a:pt x="76" y="624"/>
                      <a:pt x="73" y="614"/>
                    </a:cubicBezTo>
                    <a:cubicBezTo>
                      <a:pt x="73" y="613"/>
                      <a:pt x="72" y="611"/>
                      <a:pt x="70" y="610"/>
                    </a:cubicBezTo>
                    <a:cubicBezTo>
                      <a:pt x="56" y="600"/>
                      <a:pt x="41" y="590"/>
                      <a:pt x="30" y="576"/>
                    </a:cubicBezTo>
                    <a:cubicBezTo>
                      <a:pt x="22" y="565"/>
                      <a:pt x="15" y="547"/>
                      <a:pt x="21" y="532"/>
                    </a:cubicBezTo>
                    <a:cubicBezTo>
                      <a:pt x="26" y="519"/>
                      <a:pt x="37" y="510"/>
                      <a:pt x="51" y="500"/>
                    </a:cubicBezTo>
                    <a:cubicBezTo>
                      <a:pt x="62" y="493"/>
                      <a:pt x="73" y="486"/>
                      <a:pt x="83" y="479"/>
                    </a:cubicBezTo>
                    <a:cubicBezTo>
                      <a:pt x="113" y="460"/>
                      <a:pt x="144" y="441"/>
                      <a:pt x="166" y="412"/>
                    </a:cubicBezTo>
                    <a:cubicBezTo>
                      <a:pt x="185" y="389"/>
                      <a:pt x="195" y="361"/>
                      <a:pt x="205" y="334"/>
                    </a:cubicBezTo>
                    <a:cubicBezTo>
                      <a:pt x="209" y="323"/>
                      <a:pt x="213" y="312"/>
                      <a:pt x="217" y="302"/>
                    </a:cubicBezTo>
                    <a:cubicBezTo>
                      <a:pt x="239" y="249"/>
                      <a:pt x="276" y="203"/>
                      <a:pt x="311" y="159"/>
                    </a:cubicBezTo>
                    <a:cubicBezTo>
                      <a:pt x="350" y="111"/>
                      <a:pt x="423" y="65"/>
                      <a:pt x="445" y="52"/>
                    </a:cubicBezTo>
                    <a:cubicBezTo>
                      <a:pt x="472" y="36"/>
                      <a:pt x="497" y="23"/>
                      <a:pt x="522" y="14"/>
                    </a:cubicBezTo>
                    <a:cubicBezTo>
                      <a:pt x="517" y="11"/>
                      <a:pt x="515" y="6"/>
                      <a:pt x="515" y="0"/>
                    </a:cubicBezTo>
                    <a:cubicBezTo>
                      <a:pt x="490" y="10"/>
                      <a:pt x="464" y="22"/>
                      <a:pt x="437" y="39"/>
                    </a:cubicBezTo>
                    <a:cubicBezTo>
                      <a:pt x="415" y="52"/>
                      <a:pt x="339" y="99"/>
                      <a:pt x="299" y="150"/>
                    </a:cubicBezTo>
                    <a:cubicBezTo>
                      <a:pt x="263" y="195"/>
                      <a:pt x="226" y="241"/>
                      <a:pt x="203" y="296"/>
                    </a:cubicBezTo>
                    <a:cubicBezTo>
                      <a:pt x="198" y="307"/>
                      <a:pt x="194" y="318"/>
                      <a:pt x="190" y="329"/>
                    </a:cubicBezTo>
                    <a:cubicBezTo>
                      <a:pt x="181" y="356"/>
                      <a:pt x="171" y="381"/>
                      <a:pt x="154" y="403"/>
                    </a:cubicBezTo>
                    <a:cubicBezTo>
                      <a:pt x="133" y="429"/>
                      <a:pt x="105" y="447"/>
                      <a:pt x="75" y="466"/>
                    </a:cubicBezTo>
                    <a:cubicBezTo>
                      <a:pt x="64" y="473"/>
                      <a:pt x="53" y="480"/>
                      <a:pt x="43" y="488"/>
                    </a:cubicBezTo>
                    <a:cubicBezTo>
                      <a:pt x="30" y="497"/>
                      <a:pt x="13" y="508"/>
                      <a:pt x="7" y="526"/>
                    </a:cubicBezTo>
                    <a:cubicBezTo>
                      <a:pt x="0" y="544"/>
                      <a:pt x="4" y="567"/>
                      <a:pt x="18" y="585"/>
                    </a:cubicBezTo>
                    <a:cubicBezTo>
                      <a:pt x="29" y="601"/>
                      <a:pt x="45" y="612"/>
                      <a:pt x="59" y="621"/>
                    </a:cubicBezTo>
                    <a:cubicBezTo>
                      <a:pt x="61" y="626"/>
                      <a:pt x="61" y="631"/>
                      <a:pt x="59" y="636"/>
                    </a:cubicBezTo>
                    <a:cubicBezTo>
                      <a:pt x="56" y="651"/>
                      <a:pt x="43" y="662"/>
                      <a:pt x="28" y="675"/>
                    </a:cubicBezTo>
                    <a:cubicBezTo>
                      <a:pt x="19" y="682"/>
                      <a:pt x="18" y="696"/>
                      <a:pt x="25" y="710"/>
                    </a:cubicBezTo>
                    <a:cubicBezTo>
                      <a:pt x="27" y="715"/>
                      <a:pt x="31" y="719"/>
                      <a:pt x="35" y="722"/>
                    </a:cubicBezTo>
                    <a:cubicBezTo>
                      <a:pt x="29" y="726"/>
                      <a:pt x="24" y="731"/>
                      <a:pt x="21" y="737"/>
                    </a:cubicBezTo>
                    <a:cubicBezTo>
                      <a:pt x="15" y="749"/>
                      <a:pt x="15" y="763"/>
                      <a:pt x="21" y="774"/>
                    </a:cubicBezTo>
                    <a:cubicBezTo>
                      <a:pt x="24" y="779"/>
                      <a:pt x="27" y="782"/>
                      <a:pt x="30" y="786"/>
                    </a:cubicBezTo>
                    <a:cubicBezTo>
                      <a:pt x="32" y="788"/>
                      <a:pt x="34" y="791"/>
                      <a:pt x="35" y="793"/>
                    </a:cubicBezTo>
                    <a:cubicBezTo>
                      <a:pt x="41" y="802"/>
                      <a:pt x="43" y="814"/>
                      <a:pt x="39" y="824"/>
                    </a:cubicBezTo>
                    <a:cubicBezTo>
                      <a:pt x="37" y="828"/>
                      <a:pt x="35" y="832"/>
                      <a:pt x="34" y="837"/>
                    </a:cubicBezTo>
                    <a:cubicBezTo>
                      <a:pt x="22" y="866"/>
                      <a:pt x="8" y="900"/>
                      <a:pt x="16" y="932"/>
                    </a:cubicBezTo>
                    <a:cubicBezTo>
                      <a:pt x="24" y="963"/>
                      <a:pt x="49" y="991"/>
                      <a:pt x="85" y="1008"/>
                    </a:cubicBezTo>
                    <a:cubicBezTo>
                      <a:pt x="110" y="1020"/>
                      <a:pt x="137" y="1027"/>
                      <a:pt x="164" y="1033"/>
                    </a:cubicBezTo>
                    <a:cubicBezTo>
                      <a:pt x="170" y="1034"/>
                      <a:pt x="176" y="1036"/>
                      <a:pt x="182" y="1037"/>
                    </a:cubicBezTo>
                    <a:cubicBezTo>
                      <a:pt x="196" y="1041"/>
                      <a:pt x="207" y="1043"/>
                      <a:pt x="216" y="1045"/>
                    </a:cubicBezTo>
                    <a:cubicBezTo>
                      <a:pt x="249" y="1052"/>
                      <a:pt x="260" y="1054"/>
                      <a:pt x="301" y="1081"/>
                    </a:cubicBezTo>
                    <a:cubicBezTo>
                      <a:pt x="336" y="1102"/>
                      <a:pt x="395" y="1159"/>
                      <a:pt x="402" y="1296"/>
                    </a:cubicBezTo>
                    <a:cubicBezTo>
                      <a:pt x="402" y="1329"/>
                      <a:pt x="402" y="1329"/>
                      <a:pt x="402" y="1329"/>
                    </a:cubicBezTo>
                    <a:cubicBezTo>
                      <a:pt x="400" y="1350"/>
                      <a:pt x="400" y="1350"/>
                      <a:pt x="400" y="1350"/>
                    </a:cubicBezTo>
                    <a:cubicBezTo>
                      <a:pt x="407" y="1352"/>
                      <a:pt x="407" y="1352"/>
                      <a:pt x="407" y="1352"/>
                    </a:cubicBezTo>
                    <a:cubicBezTo>
                      <a:pt x="473" y="1366"/>
                      <a:pt x="540" y="1372"/>
                      <a:pt x="607" y="1372"/>
                    </a:cubicBezTo>
                    <a:cubicBezTo>
                      <a:pt x="716" y="1372"/>
                      <a:pt x="824" y="1355"/>
                      <a:pt x="927" y="1319"/>
                    </a:cubicBezTo>
                    <a:cubicBezTo>
                      <a:pt x="936" y="1316"/>
                      <a:pt x="936" y="1316"/>
                      <a:pt x="936" y="1316"/>
                    </a:cubicBezTo>
                    <a:cubicBezTo>
                      <a:pt x="928" y="1301"/>
                      <a:pt x="928" y="1301"/>
                      <a:pt x="928" y="1301"/>
                    </a:cubicBezTo>
                    <a:cubicBezTo>
                      <a:pt x="881" y="1201"/>
                      <a:pt x="898" y="1073"/>
                      <a:pt x="972" y="989"/>
                    </a:cubicBezTo>
                    <a:cubicBezTo>
                      <a:pt x="1014" y="941"/>
                      <a:pt x="1043" y="912"/>
                      <a:pt x="1091" y="870"/>
                    </a:cubicBezTo>
                    <a:cubicBezTo>
                      <a:pt x="1148" y="821"/>
                      <a:pt x="1194" y="758"/>
                      <a:pt x="1224" y="687"/>
                    </a:cubicBezTo>
                    <a:cubicBezTo>
                      <a:pt x="1236" y="660"/>
                      <a:pt x="1245" y="632"/>
                      <a:pt x="1252" y="604"/>
                    </a:cubicBezTo>
                    <a:cubicBezTo>
                      <a:pt x="1247" y="603"/>
                      <a:pt x="1242" y="602"/>
                      <a:pt x="1236" y="6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">
                <a:extLst>
                  <a:ext uri="{FF2B5EF4-FFF2-40B4-BE49-F238E27FC236}">
                    <a16:creationId xmlns:a16="http://schemas.microsoft.com/office/drawing/2014/main" id="{599E47E9-137B-67E7-101D-083CE282C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06" y="1983877"/>
                <a:ext cx="745361" cy="745361"/>
              </a:xfrm>
              <a:custGeom>
                <a:avLst/>
                <a:gdLst>
                  <a:gd name="T0" fmla="*/ 123 w 266"/>
                  <a:gd name="T1" fmla="*/ 214 h 266"/>
                  <a:gd name="T2" fmla="*/ 117 w 266"/>
                  <a:gd name="T3" fmla="*/ 228 h 266"/>
                  <a:gd name="T4" fmla="*/ 117 w 266"/>
                  <a:gd name="T5" fmla="*/ 228 h 266"/>
                  <a:gd name="T6" fmla="*/ 112 w 266"/>
                  <a:gd name="T7" fmla="*/ 255 h 266"/>
                  <a:gd name="T8" fmla="*/ 180 w 266"/>
                  <a:gd name="T9" fmla="*/ 266 h 266"/>
                  <a:gd name="T10" fmla="*/ 190 w 266"/>
                  <a:gd name="T11" fmla="*/ 199 h 266"/>
                  <a:gd name="T12" fmla="*/ 218 w 266"/>
                  <a:gd name="T13" fmla="*/ 203 h 266"/>
                  <a:gd name="T14" fmla="*/ 218 w 266"/>
                  <a:gd name="T15" fmla="*/ 203 h 266"/>
                  <a:gd name="T16" fmla="*/ 232 w 266"/>
                  <a:gd name="T17" fmla="*/ 210 h 266"/>
                  <a:gd name="T18" fmla="*/ 263 w 266"/>
                  <a:gd name="T19" fmla="*/ 187 h 266"/>
                  <a:gd name="T20" fmla="*/ 241 w 266"/>
                  <a:gd name="T21" fmla="*/ 156 h 266"/>
                  <a:gd name="T22" fmla="*/ 225 w 266"/>
                  <a:gd name="T23" fmla="*/ 158 h 266"/>
                  <a:gd name="T24" fmla="*/ 225 w 266"/>
                  <a:gd name="T25" fmla="*/ 158 h 266"/>
                  <a:gd name="T26" fmla="*/ 198 w 266"/>
                  <a:gd name="T27" fmla="*/ 154 h 266"/>
                  <a:gd name="T28" fmla="*/ 208 w 266"/>
                  <a:gd name="T29" fmla="*/ 86 h 266"/>
                  <a:gd name="T30" fmla="*/ 141 w 266"/>
                  <a:gd name="T31" fmla="*/ 76 h 266"/>
                  <a:gd name="T32" fmla="*/ 146 w 266"/>
                  <a:gd name="T33" fmla="*/ 48 h 266"/>
                  <a:gd name="T34" fmla="*/ 146 w 266"/>
                  <a:gd name="T35" fmla="*/ 48 h 266"/>
                  <a:gd name="T36" fmla="*/ 152 w 266"/>
                  <a:gd name="T37" fmla="*/ 34 h 266"/>
                  <a:gd name="T38" fmla="*/ 130 w 266"/>
                  <a:gd name="T39" fmla="*/ 3 h 266"/>
                  <a:gd name="T40" fmla="*/ 98 w 266"/>
                  <a:gd name="T41" fmla="*/ 25 h 266"/>
                  <a:gd name="T42" fmla="*/ 100 w 266"/>
                  <a:gd name="T43" fmla="*/ 41 h 266"/>
                  <a:gd name="T44" fmla="*/ 100 w 266"/>
                  <a:gd name="T45" fmla="*/ 41 h 266"/>
                  <a:gd name="T46" fmla="*/ 96 w 266"/>
                  <a:gd name="T47" fmla="*/ 68 h 266"/>
                  <a:gd name="T48" fmla="*/ 29 w 266"/>
                  <a:gd name="T49" fmla="*/ 58 h 266"/>
                  <a:gd name="T50" fmla="*/ 18 w 266"/>
                  <a:gd name="T51" fmla="*/ 125 h 266"/>
                  <a:gd name="T52" fmla="*/ 45 w 266"/>
                  <a:gd name="T53" fmla="*/ 129 h 266"/>
                  <a:gd name="T54" fmla="*/ 45 w 266"/>
                  <a:gd name="T55" fmla="*/ 129 h 266"/>
                  <a:gd name="T56" fmla="*/ 61 w 266"/>
                  <a:gd name="T57" fmla="*/ 127 h 266"/>
                  <a:gd name="T58" fmla="*/ 83 w 266"/>
                  <a:gd name="T59" fmla="*/ 159 h 266"/>
                  <a:gd name="T60" fmla="*/ 52 w 266"/>
                  <a:gd name="T61" fmla="*/ 181 h 266"/>
                  <a:gd name="T62" fmla="*/ 38 w 266"/>
                  <a:gd name="T63" fmla="*/ 175 h 266"/>
                  <a:gd name="T64" fmla="*/ 38 w 266"/>
                  <a:gd name="T65" fmla="*/ 175 h 266"/>
                  <a:gd name="T66" fmla="*/ 10 w 266"/>
                  <a:gd name="T67" fmla="*/ 170 h 266"/>
                  <a:gd name="T68" fmla="*/ 0 w 266"/>
                  <a:gd name="T69" fmla="*/ 237 h 266"/>
                  <a:gd name="T70" fmla="*/ 67 w 266"/>
                  <a:gd name="T71" fmla="*/ 248 h 266"/>
                  <a:gd name="T72" fmla="*/ 71 w 266"/>
                  <a:gd name="T73" fmla="*/ 220 h 266"/>
                  <a:gd name="T74" fmla="*/ 71 w 266"/>
                  <a:gd name="T75" fmla="*/ 220 h 266"/>
                  <a:gd name="T76" fmla="*/ 69 w 266"/>
                  <a:gd name="T77" fmla="*/ 205 h 266"/>
                  <a:gd name="T78" fmla="*/ 101 w 266"/>
                  <a:gd name="T79" fmla="*/ 183 h 266"/>
                  <a:gd name="T80" fmla="*/ 123 w 266"/>
                  <a:gd name="T81" fmla="*/ 21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6" h="266">
                    <a:moveTo>
                      <a:pt x="123" y="214"/>
                    </a:moveTo>
                    <a:cubicBezTo>
                      <a:pt x="123" y="219"/>
                      <a:pt x="120" y="224"/>
                      <a:pt x="117" y="228"/>
                    </a:cubicBezTo>
                    <a:cubicBezTo>
                      <a:pt x="117" y="228"/>
                      <a:pt x="117" y="228"/>
                      <a:pt x="117" y="228"/>
                    </a:cubicBezTo>
                    <a:cubicBezTo>
                      <a:pt x="117" y="228"/>
                      <a:pt x="95" y="253"/>
                      <a:pt x="112" y="255"/>
                    </a:cubicBezTo>
                    <a:cubicBezTo>
                      <a:pt x="180" y="266"/>
                      <a:pt x="180" y="266"/>
                      <a:pt x="180" y="266"/>
                    </a:cubicBezTo>
                    <a:cubicBezTo>
                      <a:pt x="190" y="199"/>
                      <a:pt x="190" y="199"/>
                      <a:pt x="190" y="199"/>
                    </a:cubicBezTo>
                    <a:cubicBezTo>
                      <a:pt x="193" y="182"/>
                      <a:pt x="218" y="203"/>
                      <a:pt x="218" y="203"/>
                    </a:cubicBezTo>
                    <a:cubicBezTo>
                      <a:pt x="218" y="203"/>
                      <a:pt x="218" y="203"/>
                      <a:pt x="218" y="203"/>
                    </a:cubicBezTo>
                    <a:cubicBezTo>
                      <a:pt x="222" y="207"/>
                      <a:pt x="227" y="209"/>
                      <a:pt x="232" y="210"/>
                    </a:cubicBezTo>
                    <a:cubicBezTo>
                      <a:pt x="247" y="212"/>
                      <a:pt x="261" y="202"/>
                      <a:pt x="263" y="187"/>
                    </a:cubicBezTo>
                    <a:cubicBezTo>
                      <a:pt x="266" y="172"/>
                      <a:pt x="256" y="158"/>
                      <a:pt x="241" y="156"/>
                    </a:cubicBezTo>
                    <a:cubicBezTo>
                      <a:pt x="235" y="155"/>
                      <a:pt x="230" y="156"/>
                      <a:pt x="225" y="158"/>
                    </a:cubicBezTo>
                    <a:cubicBezTo>
                      <a:pt x="225" y="158"/>
                      <a:pt x="225" y="158"/>
                      <a:pt x="225" y="158"/>
                    </a:cubicBezTo>
                    <a:cubicBezTo>
                      <a:pt x="225" y="158"/>
                      <a:pt x="195" y="171"/>
                      <a:pt x="198" y="154"/>
                    </a:cubicBezTo>
                    <a:cubicBezTo>
                      <a:pt x="208" y="86"/>
                      <a:pt x="208" y="86"/>
                      <a:pt x="208" y="86"/>
                    </a:cubicBezTo>
                    <a:cubicBezTo>
                      <a:pt x="141" y="76"/>
                      <a:pt x="141" y="76"/>
                      <a:pt x="141" y="76"/>
                    </a:cubicBezTo>
                    <a:cubicBezTo>
                      <a:pt x="124" y="73"/>
                      <a:pt x="146" y="48"/>
                      <a:pt x="146" y="48"/>
                    </a:cubicBezTo>
                    <a:cubicBezTo>
                      <a:pt x="146" y="48"/>
                      <a:pt x="146" y="48"/>
                      <a:pt x="146" y="48"/>
                    </a:cubicBezTo>
                    <a:cubicBezTo>
                      <a:pt x="149" y="44"/>
                      <a:pt x="151" y="39"/>
                      <a:pt x="152" y="34"/>
                    </a:cubicBezTo>
                    <a:cubicBezTo>
                      <a:pt x="155" y="19"/>
                      <a:pt x="144" y="5"/>
                      <a:pt x="130" y="3"/>
                    </a:cubicBezTo>
                    <a:cubicBezTo>
                      <a:pt x="115" y="0"/>
                      <a:pt x="101" y="10"/>
                      <a:pt x="98" y="25"/>
                    </a:cubicBezTo>
                    <a:cubicBezTo>
                      <a:pt x="97" y="31"/>
                      <a:pt x="98" y="36"/>
                      <a:pt x="100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0" y="41"/>
                      <a:pt x="113" y="71"/>
                      <a:pt x="96" y="6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18" y="125"/>
                      <a:pt x="18" y="125"/>
                      <a:pt x="18" y="125"/>
                    </a:cubicBezTo>
                    <a:cubicBezTo>
                      <a:pt x="15" y="142"/>
                      <a:pt x="45" y="129"/>
                      <a:pt x="45" y="129"/>
                    </a:cubicBezTo>
                    <a:cubicBezTo>
                      <a:pt x="45" y="129"/>
                      <a:pt x="45" y="129"/>
                      <a:pt x="45" y="129"/>
                    </a:cubicBezTo>
                    <a:cubicBezTo>
                      <a:pt x="50" y="127"/>
                      <a:pt x="55" y="126"/>
                      <a:pt x="61" y="127"/>
                    </a:cubicBezTo>
                    <a:cubicBezTo>
                      <a:pt x="76" y="130"/>
                      <a:pt x="86" y="144"/>
                      <a:pt x="83" y="159"/>
                    </a:cubicBezTo>
                    <a:cubicBezTo>
                      <a:pt x="81" y="173"/>
                      <a:pt x="67" y="184"/>
                      <a:pt x="52" y="181"/>
                    </a:cubicBezTo>
                    <a:cubicBezTo>
                      <a:pt x="47" y="180"/>
                      <a:pt x="42" y="178"/>
                      <a:pt x="38" y="175"/>
                    </a:cubicBezTo>
                    <a:cubicBezTo>
                      <a:pt x="38" y="175"/>
                      <a:pt x="38" y="175"/>
                      <a:pt x="38" y="175"/>
                    </a:cubicBezTo>
                    <a:cubicBezTo>
                      <a:pt x="38" y="175"/>
                      <a:pt x="13" y="153"/>
                      <a:pt x="10" y="17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67" y="248"/>
                      <a:pt x="67" y="248"/>
                      <a:pt x="67" y="248"/>
                    </a:cubicBezTo>
                    <a:cubicBezTo>
                      <a:pt x="84" y="251"/>
                      <a:pt x="71" y="220"/>
                      <a:pt x="71" y="220"/>
                    </a:cubicBezTo>
                    <a:cubicBezTo>
                      <a:pt x="71" y="220"/>
                      <a:pt x="71" y="220"/>
                      <a:pt x="71" y="220"/>
                    </a:cubicBezTo>
                    <a:cubicBezTo>
                      <a:pt x="69" y="216"/>
                      <a:pt x="69" y="211"/>
                      <a:pt x="69" y="205"/>
                    </a:cubicBezTo>
                    <a:cubicBezTo>
                      <a:pt x="72" y="190"/>
                      <a:pt x="86" y="180"/>
                      <a:pt x="101" y="183"/>
                    </a:cubicBezTo>
                    <a:cubicBezTo>
                      <a:pt x="116" y="185"/>
                      <a:pt x="126" y="199"/>
                      <a:pt x="123" y="21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7">
                <a:extLst>
                  <a:ext uri="{FF2B5EF4-FFF2-40B4-BE49-F238E27FC236}">
                    <a16:creationId xmlns:a16="http://schemas.microsoft.com/office/drawing/2014/main" id="{197D9E4E-B298-F563-0618-7BA979761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0170" y="3054595"/>
                <a:ext cx="705135" cy="901532"/>
              </a:xfrm>
              <a:custGeom>
                <a:avLst/>
                <a:gdLst>
                  <a:gd name="T0" fmla="*/ 209 w 252"/>
                  <a:gd name="T1" fmla="*/ 134 h 322"/>
                  <a:gd name="T2" fmla="*/ 224 w 252"/>
                  <a:gd name="T3" fmla="*/ 138 h 322"/>
                  <a:gd name="T4" fmla="*/ 224 w 252"/>
                  <a:gd name="T5" fmla="*/ 138 h 322"/>
                  <a:gd name="T6" fmla="*/ 252 w 252"/>
                  <a:gd name="T7" fmla="*/ 138 h 322"/>
                  <a:gd name="T8" fmla="*/ 252 w 252"/>
                  <a:gd name="T9" fmla="*/ 70 h 322"/>
                  <a:gd name="T10" fmla="*/ 184 w 252"/>
                  <a:gd name="T11" fmla="*/ 70 h 322"/>
                  <a:gd name="T12" fmla="*/ 184 w 252"/>
                  <a:gd name="T13" fmla="*/ 42 h 322"/>
                  <a:gd name="T14" fmla="*/ 184 w 252"/>
                  <a:gd name="T15" fmla="*/ 42 h 322"/>
                  <a:gd name="T16" fmla="*/ 188 w 252"/>
                  <a:gd name="T17" fmla="*/ 27 h 322"/>
                  <a:gd name="T18" fmla="*/ 161 w 252"/>
                  <a:gd name="T19" fmla="*/ 0 h 322"/>
                  <a:gd name="T20" fmla="*/ 134 w 252"/>
                  <a:gd name="T21" fmla="*/ 27 h 322"/>
                  <a:gd name="T22" fmla="*/ 138 w 252"/>
                  <a:gd name="T23" fmla="*/ 42 h 322"/>
                  <a:gd name="T24" fmla="*/ 138 w 252"/>
                  <a:gd name="T25" fmla="*/ 42 h 322"/>
                  <a:gd name="T26" fmla="*/ 138 w 252"/>
                  <a:gd name="T27" fmla="*/ 70 h 322"/>
                  <a:gd name="T28" fmla="*/ 70 w 252"/>
                  <a:gd name="T29" fmla="*/ 70 h 322"/>
                  <a:gd name="T30" fmla="*/ 70 w 252"/>
                  <a:gd name="T31" fmla="*/ 138 h 322"/>
                  <a:gd name="T32" fmla="*/ 42 w 252"/>
                  <a:gd name="T33" fmla="*/ 138 h 322"/>
                  <a:gd name="T34" fmla="*/ 42 w 252"/>
                  <a:gd name="T35" fmla="*/ 138 h 322"/>
                  <a:gd name="T36" fmla="*/ 27 w 252"/>
                  <a:gd name="T37" fmla="*/ 134 h 322"/>
                  <a:gd name="T38" fmla="*/ 0 w 252"/>
                  <a:gd name="T39" fmla="*/ 161 h 322"/>
                  <a:gd name="T40" fmla="*/ 27 w 252"/>
                  <a:gd name="T41" fmla="*/ 188 h 322"/>
                  <a:gd name="T42" fmla="*/ 42 w 252"/>
                  <a:gd name="T43" fmla="*/ 184 h 322"/>
                  <a:gd name="T44" fmla="*/ 42 w 252"/>
                  <a:gd name="T45" fmla="*/ 184 h 322"/>
                  <a:gd name="T46" fmla="*/ 70 w 252"/>
                  <a:gd name="T47" fmla="*/ 184 h 322"/>
                  <a:gd name="T48" fmla="*/ 70 w 252"/>
                  <a:gd name="T49" fmla="*/ 252 h 322"/>
                  <a:gd name="T50" fmla="*/ 138 w 252"/>
                  <a:gd name="T51" fmla="*/ 252 h 322"/>
                  <a:gd name="T52" fmla="*/ 138 w 252"/>
                  <a:gd name="T53" fmla="*/ 280 h 322"/>
                  <a:gd name="T54" fmla="*/ 138 w 252"/>
                  <a:gd name="T55" fmla="*/ 280 h 322"/>
                  <a:gd name="T56" fmla="*/ 134 w 252"/>
                  <a:gd name="T57" fmla="*/ 295 h 322"/>
                  <a:gd name="T58" fmla="*/ 161 w 252"/>
                  <a:gd name="T59" fmla="*/ 322 h 322"/>
                  <a:gd name="T60" fmla="*/ 188 w 252"/>
                  <a:gd name="T61" fmla="*/ 295 h 322"/>
                  <a:gd name="T62" fmla="*/ 184 w 252"/>
                  <a:gd name="T63" fmla="*/ 280 h 322"/>
                  <a:gd name="T64" fmla="*/ 184 w 252"/>
                  <a:gd name="T65" fmla="*/ 280 h 322"/>
                  <a:gd name="T66" fmla="*/ 184 w 252"/>
                  <a:gd name="T67" fmla="*/ 252 h 322"/>
                  <a:gd name="T68" fmla="*/ 252 w 252"/>
                  <a:gd name="T69" fmla="*/ 252 h 322"/>
                  <a:gd name="T70" fmla="*/ 252 w 252"/>
                  <a:gd name="T71" fmla="*/ 184 h 322"/>
                  <a:gd name="T72" fmla="*/ 224 w 252"/>
                  <a:gd name="T73" fmla="*/ 184 h 322"/>
                  <a:gd name="T74" fmla="*/ 224 w 252"/>
                  <a:gd name="T75" fmla="*/ 184 h 322"/>
                  <a:gd name="T76" fmla="*/ 209 w 252"/>
                  <a:gd name="T77" fmla="*/ 188 h 322"/>
                  <a:gd name="T78" fmla="*/ 182 w 252"/>
                  <a:gd name="T79" fmla="*/ 161 h 322"/>
                  <a:gd name="T80" fmla="*/ 209 w 252"/>
                  <a:gd name="T81" fmla="*/ 134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2" h="322">
                    <a:moveTo>
                      <a:pt x="209" y="134"/>
                    </a:moveTo>
                    <a:cubicBezTo>
                      <a:pt x="215" y="134"/>
                      <a:pt x="220" y="135"/>
                      <a:pt x="224" y="138"/>
                    </a:cubicBezTo>
                    <a:cubicBezTo>
                      <a:pt x="224" y="138"/>
                      <a:pt x="224" y="138"/>
                      <a:pt x="224" y="138"/>
                    </a:cubicBezTo>
                    <a:cubicBezTo>
                      <a:pt x="224" y="138"/>
                      <a:pt x="252" y="155"/>
                      <a:pt x="252" y="138"/>
                    </a:cubicBezTo>
                    <a:cubicBezTo>
                      <a:pt x="252" y="70"/>
                      <a:pt x="252" y="70"/>
                      <a:pt x="252" y="70"/>
                    </a:cubicBezTo>
                    <a:cubicBezTo>
                      <a:pt x="184" y="70"/>
                      <a:pt x="184" y="70"/>
                      <a:pt x="184" y="70"/>
                    </a:cubicBezTo>
                    <a:cubicBezTo>
                      <a:pt x="167" y="70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7" y="37"/>
                      <a:pt x="188" y="32"/>
                      <a:pt x="188" y="27"/>
                    </a:cubicBezTo>
                    <a:cubicBezTo>
                      <a:pt x="188" y="12"/>
                      <a:pt x="176" y="0"/>
                      <a:pt x="161" y="0"/>
                    </a:cubicBezTo>
                    <a:cubicBezTo>
                      <a:pt x="146" y="0"/>
                      <a:pt x="134" y="12"/>
                      <a:pt x="134" y="27"/>
                    </a:cubicBezTo>
                    <a:cubicBezTo>
                      <a:pt x="134" y="32"/>
                      <a:pt x="135" y="37"/>
                      <a:pt x="138" y="4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8" y="42"/>
                      <a:pt x="156" y="70"/>
                      <a:pt x="138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0" y="155"/>
                      <a:pt x="42" y="138"/>
                      <a:pt x="42" y="138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38" y="135"/>
                      <a:pt x="33" y="134"/>
                      <a:pt x="27" y="134"/>
                    </a:cubicBezTo>
                    <a:cubicBezTo>
                      <a:pt x="12" y="134"/>
                      <a:pt x="0" y="146"/>
                      <a:pt x="0" y="161"/>
                    </a:cubicBezTo>
                    <a:cubicBezTo>
                      <a:pt x="0" y="176"/>
                      <a:pt x="12" y="188"/>
                      <a:pt x="27" y="188"/>
                    </a:cubicBezTo>
                    <a:cubicBezTo>
                      <a:pt x="33" y="188"/>
                      <a:pt x="38" y="187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2" y="184"/>
                      <a:pt x="70" y="166"/>
                      <a:pt x="70" y="184"/>
                    </a:cubicBezTo>
                    <a:cubicBezTo>
                      <a:pt x="70" y="252"/>
                      <a:pt x="70" y="252"/>
                      <a:pt x="70" y="252"/>
                    </a:cubicBezTo>
                    <a:cubicBezTo>
                      <a:pt x="138" y="252"/>
                      <a:pt x="138" y="252"/>
                      <a:pt x="138" y="252"/>
                    </a:cubicBezTo>
                    <a:cubicBezTo>
                      <a:pt x="156" y="252"/>
                      <a:pt x="138" y="280"/>
                      <a:pt x="138" y="280"/>
                    </a:cubicBezTo>
                    <a:cubicBezTo>
                      <a:pt x="138" y="280"/>
                      <a:pt x="138" y="280"/>
                      <a:pt x="138" y="280"/>
                    </a:cubicBezTo>
                    <a:cubicBezTo>
                      <a:pt x="135" y="284"/>
                      <a:pt x="134" y="289"/>
                      <a:pt x="134" y="295"/>
                    </a:cubicBezTo>
                    <a:cubicBezTo>
                      <a:pt x="134" y="310"/>
                      <a:pt x="146" y="322"/>
                      <a:pt x="161" y="322"/>
                    </a:cubicBezTo>
                    <a:cubicBezTo>
                      <a:pt x="176" y="322"/>
                      <a:pt x="188" y="310"/>
                      <a:pt x="188" y="295"/>
                    </a:cubicBezTo>
                    <a:cubicBezTo>
                      <a:pt x="188" y="289"/>
                      <a:pt x="187" y="284"/>
                      <a:pt x="184" y="280"/>
                    </a:cubicBezTo>
                    <a:cubicBezTo>
                      <a:pt x="184" y="280"/>
                      <a:pt x="184" y="280"/>
                      <a:pt x="184" y="280"/>
                    </a:cubicBezTo>
                    <a:cubicBezTo>
                      <a:pt x="184" y="280"/>
                      <a:pt x="167" y="252"/>
                      <a:pt x="184" y="252"/>
                    </a:cubicBezTo>
                    <a:cubicBezTo>
                      <a:pt x="252" y="252"/>
                      <a:pt x="252" y="252"/>
                      <a:pt x="252" y="252"/>
                    </a:cubicBezTo>
                    <a:cubicBezTo>
                      <a:pt x="252" y="184"/>
                      <a:pt x="252" y="184"/>
                      <a:pt x="252" y="184"/>
                    </a:cubicBezTo>
                    <a:cubicBezTo>
                      <a:pt x="252" y="166"/>
                      <a:pt x="224" y="184"/>
                      <a:pt x="224" y="184"/>
                    </a:cubicBezTo>
                    <a:cubicBezTo>
                      <a:pt x="224" y="184"/>
                      <a:pt x="224" y="184"/>
                      <a:pt x="224" y="184"/>
                    </a:cubicBezTo>
                    <a:cubicBezTo>
                      <a:pt x="220" y="187"/>
                      <a:pt x="215" y="188"/>
                      <a:pt x="209" y="188"/>
                    </a:cubicBezTo>
                    <a:cubicBezTo>
                      <a:pt x="194" y="188"/>
                      <a:pt x="182" y="176"/>
                      <a:pt x="182" y="161"/>
                    </a:cubicBezTo>
                    <a:cubicBezTo>
                      <a:pt x="182" y="146"/>
                      <a:pt x="194" y="134"/>
                      <a:pt x="209" y="13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8">
                <a:extLst>
                  <a:ext uri="{FF2B5EF4-FFF2-40B4-BE49-F238E27FC236}">
                    <a16:creationId xmlns:a16="http://schemas.microsoft.com/office/drawing/2014/main" id="{F60E71E6-6C32-FA0F-23C0-F598449DF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0327" y="2031202"/>
                <a:ext cx="901532" cy="708685"/>
              </a:xfrm>
              <a:custGeom>
                <a:avLst/>
                <a:gdLst>
                  <a:gd name="T0" fmla="*/ 189 w 322"/>
                  <a:gd name="T1" fmla="*/ 210 h 253"/>
                  <a:gd name="T2" fmla="*/ 184 w 322"/>
                  <a:gd name="T3" fmla="*/ 224 h 253"/>
                  <a:gd name="T4" fmla="*/ 184 w 322"/>
                  <a:gd name="T5" fmla="*/ 224 h 253"/>
                  <a:gd name="T6" fmla="*/ 184 w 322"/>
                  <a:gd name="T7" fmla="*/ 253 h 253"/>
                  <a:gd name="T8" fmla="*/ 252 w 322"/>
                  <a:gd name="T9" fmla="*/ 253 h 253"/>
                  <a:gd name="T10" fmla="*/ 252 w 322"/>
                  <a:gd name="T11" fmla="*/ 184 h 253"/>
                  <a:gd name="T12" fmla="*/ 280 w 322"/>
                  <a:gd name="T13" fmla="*/ 184 h 253"/>
                  <a:gd name="T14" fmla="*/ 280 w 322"/>
                  <a:gd name="T15" fmla="*/ 184 h 253"/>
                  <a:gd name="T16" fmla="*/ 295 w 322"/>
                  <a:gd name="T17" fmla="*/ 189 h 253"/>
                  <a:gd name="T18" fmla="*/ 322 w 322"/>
                  <a:gd name="T19" fmla="*/ 161 h 253"/>
                  <a:gd name="T20" fmla="*/ 295 w 322"/>
                  <a:gd name="T21" fmla="*/ 134 h 253"/>
                  <a:gd name="T22" fmla="*/ 280 w 322"/>
                  <a:gd name="T23" fmla="*/ 138 h 253"/>
                  <a:gd name="T24" fmla="*/ 280 w 322"/>
                  <a:gd name="T25" fmla="*/ 138 h 253"/>
                  <a:gd name="T26" fmla="*/ 252 w 322"/>
                  <a:gd name="T27" fmla="*/ 138 h 253"/>
                  <a:gd name="T28" fmla="*/ 252 w 322"/>
                  <a:gd name="T29" fmla="*/ 70 h 253"/>
                  <a:gd name="T30" fmla="*/ 184 w 322"/>
                  <a:gd name="T31" fmla="*/ 70 h 253"/>
                  <a:gd name="T32" fmla="*/ 184 w 322"/>
                  <a:gd name="T33" fmla="*/ 42 h 253"/>
                  <a:gd name="T34" fmla="*/ 184 w 322"/>
                  <a:gd name="T35" fmla="*/ 42 h 253"/>
                  <a:gd name="T36" fmla="*/ 189 w 322"/>
                  <a:gd name="T37" fmla="*/ 28 h 253"/>
                  <a:gd name="T38" fmla="*/ 161 w 322"/>
                  <a:gd name="T39" fmla="*/ 0 h 253"/>
                  <a:gd name="T40" fmla="*/ 134 w 322"/>
                  <a:gd name="T41" fmla="*/ 28 h 253"/>
                  <a:gd name="T42" fmla="*/ 138 w 322"/>
                  <a:gd name="T43" fmla="*/ 42 h 253"/>
                  <a:gd name="T44" fmla="*/ 138 w 322"/>
                  <a:gd name="T45" fmla="*/ 42 h 253"/>
                  <a:gd name="T46" fmla="*/ 138 w 322"/>
                  <a:gd name="T47" fmla="*/ 70 h 253"/>
                  <a:gd name="T48" fmla="*/ 70 w 322"/>
                  <a:gd name="T49" fmla="*/ 70 h 253"/>
                  <a:gd name="T50" fmla="*/ 70 w 322"/>
                  <a:gd name="T51" fmla="*/ 138 h 253"/>
                  <a:gd name="T52" fmla="*/ 42 w 322"/>
                  <a:gd name="T53" fmla="*/ 138 h 253"/>
                  <a:gd name="T54" fmla="*/ 42 w 322"/>
                  <a:gd name="T55" fmla="*/ 138 h 253"/>
                  <a:gd name="T56" fmla="*/ 27 w 322"/>
                  <a:gd name="T57" fmla="*/ 134 h 253"/>
                  <a:gd name="T58" fmla="*/ 0 w 322"/>
                  <a:gd name="T59" fmla="*/ 161 h 253"/>
                  <a:gd name="T60" fmla="*/ 27 w 322"/>
                  <a:gd name="T61" fmla="*/ 189 h 253"/>
                  <a:gd name="T62" fmla="*/ 42 w 322"/>
                  <a:gd name="T63" fmla="*/ 184 h 253"/>
                  <a:gd name="T64" fmla="*/ 42 w 322"/>
                  <a:gd name="T65" fmla="*/ 184 h 253"/>
                  <a:gd name="T66" fmla="*/ 70 w 322"/>
                  <a:gd name="T67" fmla="*/ 184 h 253"/>
                  <a:gd name="T68" fmla="*/ 70 w 322"/>
                  <a:gd name="T69" fmla="*/ 253 h 253"/>
                  <a:gd name="T70" fmla="*/ 138 w 322"/>
                  <a:gd name="T71" fmla="*/ 253 h 253"/>
                  <a:gd name="T72" fmla="*/ 138 w 322"/>
                  <a:gd name="T73" fmla="*/ 224 h 253"/>
                  <a:gd name="T74" fmla="*/ 138 w 322"/>
                  <a:gd name="T75" fmla="*/ 224 h 253"/>
                  <a:gd name="T76" fmla="*/ 134 w 322"/>
                  <a:gd name="T77" fmla="*/ 210 h 253"/>
                  <a:gd name="T78" fmla="*/ 161 w 322"/>
                  <a:gd name="T79" fmla="*/ 182 h 253"/>
                  <a:gd name="T80" fmla="*/ 189 w 322"/>
                  <a:gd name="T81" fmla="*/ 21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2" h="253">
                    <a:moveTo>
                      <a:pt x="189" y="210"/>
                    </a:moveTo>
                    <a:cubicBezTo>
                      <a:pt x="189" y="215"/>
                      <a:pt x="187" y="220"/>
                      <a:pt x="184" y="224"/>
                    </a:cubicBezTo>
                    <a:cubicBezTo>
                      <a:pt x="184" y="224"/>
                      <a:pt x="184" y="224"/>
                      <a:pt x="184" y="224"/>
                    </a:cubicBezTo>
                    <a:cubicBezTo>
                      <a:pt x="184" y="224"/>
                      <a:pt x="167" y="253"/>
                      <a:pt x="184" y="253"/>
                    </a:cubicBezTo>
                    <a:cubicBezTo>
                      <a:pt x="252" y="253"/>
                      <a:pt x="252" y="253"/>
                      <a:pt x="252" y="253"/>
                    </a:cubicBezTo>
                    <a:cubicBezTo>
                      <a:pt x="252" y="184"/>
                      <a:pt x="252" y="184"/>
                      <a:pt x="252" y="184"/>
                    </a:cubicBezTo>
                    <a:cubicBezTo>
                      <a:pt x="252" y="167"/>
                      <a:pt x="280" y="184"/>
                      <a:pt x="280" y="184"/>
                    </a:cubicBezTo>
                    <a:cubicBezTo>
                      <a:pt x="280" y="184"/>
                      <a:pt x="280" y="184"/>
                      <a:pt x="280" y="184"/>
                    </a:cubicBezTo>
                    <a:cubicBezTo>
                      <a:pt x="285" y="187"/>
                      <a:pt x="290" y="189"/>
                      <a:pt x="295" y="189"/>
                    </a:cubicBezTo>
                    <a:cubicBezTo>
                      <a:pt x="310" y="189"/>
                      <a:pt x="322" y="177"/>
                      <a:pt x="322" y="161"/>
                    </a:cubicBezTo>
                    <a:cubicBezTo>
                      <a:pt x="322" y="146"/>
                      <a:pt x="310" y="134"/>
                      <a:pt x="295" y="134"/>
                    </a:cubicBezTo>
                    <a:cubicBezTo>
                      <a:pt x="290" y="134"/>
                      <a:pt x="285" y="136"/>
                      <a:pt x="280" y="138"/>
                    </a:cubicBezTo>
                    <a:cubicBezTo>
                      <a:pt x="280" y="138"/>
                      <a:pt x="280" y="138"/>
                      <a:pt x="280" y="138"/>
                    </a:cubicBezTo>
                    <a:cubicBezTo>
                      <a:pt x="280" y="138"/>
                      <a:pt x="252" y="156"/>
                      <a:pt x="252" y="138"/>
                    </a:cubicBezTo>
                    <a:cubicBezTo>
                      <a:pt x="252" y="70"/>
                      <a:pt x="252" y="70"/>
                      <a:pt x="252" y="70"/>
                    </a:cubicBezTo>
                    <a:cubicBezTo>
                      <a:pt x="184" y="70"/>
                      <a:pt x="184" y="70"/>
                      <a:pt x="184" y="70"/>
                    </a:cubicBezTo>
                    <a:cubicBezTo>
                      <a:pt x="167" y="70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7" y="38"/>
                      <a:pt x="189" y="33"/>
                      <a:pt x="189" y="28"/>
                    </a:cubicBezTo>
                    <a:cubicBezTo>
                      <a:pt x="189" y="12"/>
                      <a:pt x="176" y="0"/>
                      <a:pt x="161" y="0"/>
                    </a:cubicBezTo>
                    <a:cubicBezTo>
                      <a:pt x="146" y="0"/>
                      <a:pt x="134" y="12"/>
                      <a:pt x="134" y="28"/>
                    </a:cubicBezTo>
                    <a:cubicBezTo>
                      <a:pt x="134" y="33"/>
                      <a:pt x="135" y="38"/>
                      <a:pt x="138" y="4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8" y="42"/>
                      <a:pt x="156" y="70"/>
                      <a:pt x="138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0" y="156"/>
                      <a:pt x="42" y="138"/>
                      <a:pt x="42" y="138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38" y="136"/>
                      <a:pt x="33" y="134"/>
                      <a:pt x="27" y="134"/>
                    </a:cubicBezTo>
                    <a:cubicBezTo>
                      <a:pt x="12" y="134"/>
                      <a:pt x="0" y="146"/>
                      <a:pt x="0" y="161"/>
                    </a:cubicBezTo>
                    <a:cubicBezTo>
                      <a:pt x="0" y="177"/>
                      <a:pt x="12" y="189"/>
                      <a:pt x="27" y="189"/>
                    </a:cubicBezTo>
                    <a:cubicBezTo>
                      <a:pt x="33" y="189"/>
                      <a:pt x="38" y="187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2" y="184"/>
                      <a:pt x="70" y="167"/>
                      <a:pt x="70" y="184"/>
                    </a:cubicBezTo>
                    <a:cubicBezTo>
                      <a:pt x="70" y="253"/>
                      <a:pt x="70" y="253"/>
                      <a:pt x="7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56" y="253"/>
                      <a:pt x="138" y="224"/>
                      <a:pt x="138" y="224"/>
                    </a:cubicBezTo>
                    <a:cubicBezTo>
                      <a:pt x="138" y="224"/>
                      <a:pt x="138" y="224"/>
                      <a:pt x="138" y="224"/>
                    </a:cubicBezTo>
                    <a:cubicBezTo>
                      <a:pt x="135" y="220"/>
                      <a:pt x="134" y="215"/>
                      <a:pt x="134" y="210"/>
                    </a:cubicBezTo>
                    <a:cubicBezTo>
                      <a:pt x="134" y="195"/>
                      <a:pt x="146" y="182"/>
                      <a:pt x="161" y="182"/>
                    </a:cubicBezTo>
                    <a:cubicBezTo>
                      <a:pt x="176" y="182"/>
                      <a:pt x="189" y="195"/>
                      <a:pt x="189" y="210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9">
                <a:extLst>
                  <a:ext uri="{FF2B5EF4-FFF2-40B4-BE49-F238E27FC236}">
                    <a16:creationId xmlns:a16="http://schemas.microsoft.com/office/drawing/2014/main" id="{36B3CF10-9A24-AC63-1AC5-4EDC69C824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249" y="2739886"/>
                <a:ext cx="901532" cy="511105"/>
              </a:xfrm>
              <a:custGeom>
                <a:avLst/>
                <a:gdLst>
                  <a:gd name="T0" fmla="*/ 295 w 322"/>
                  <a:gd name="T1" fmla="*/ 63 h 182"/>
                  <a:gd name="T2" fmla="*/ 280 w 322"/>
                  <a:gd name="T3" fmla="*/ 68 h 182"/>
                  <a:gd name="T4" fmla="*/ 280 w 322"/>
                  <a:gd name="T5" fmla="*/ 68 h 182"/>
                  <a:gd name="T6" fmla="*/ 252 w 322"/>
                  <a:gd name="T7" fmla="*/ 68 h 182"/>
                  <a:gd name="T8" fmla="*/ 252 w 322"/>
                  <a:gd name="T9" fmla="*/ 0 h 182"/>
                  <a:gd name="T10" fmla="*/ 184 w 322"/>
                  <a:gd name="T11" fmla="*/ 0 h 182"/>
                  <a:gd name="T12" fmla="*/ 184 w 322"/>
                  <a:gd name="T13" fmla="*/ 28 h 182"/>
                  <a:gd name="T14" fmla="*/ 184 w 322"/>
                  <a:gd name="T15" fmla="*/ 28 h 182"/>
                  <a:gd name="T16" fmla="*/ 188 w 322"/>
                  <a:gd name="T17" fmla="*/ 42 h 182"/>
                  <a:gd name="T18" fmla="*/ 161 w 322"/>
                  <a:gd name="T19" fmla="*/ 70 h 182"/>
                  <a:gd name="T20" fmla="*/ 134 w 322"/>
                  <a:gd name="T21" fmla="*/ 42 h 182"/>
                  <a:gd name="T22" fmla="*/ 138 w 322"/>
                  <a:gd name="T23" fmla="*/ 28 h 182"/>
                  <a:gd name="T24" fmla="*/ 138 w 322"/>
                  <a:gd name="T25" fmla="*/ 28 h 182"/>
                  <a:gd name="T26" fmla="*/ 138 w 322"/>
                  <a:gd name="T27" fmla="*/ 0 h 182"/>
                  <a:gd name="T28" fmla="*/ 70 w 322"/>
                  <a:gd name="T29" fmla="*/ 0 h 182"/>
                  <a:gd name="T30" fmla="*/ 70 w 322"/>
                  <a:gd name="T31" fmla="*/ 68 h 182"/>
                  <a:gd name="T32" fmla="*/ 42 w 322"/>
                  <a:gd name="T33" fmla="*/ 68 h 182"/>
                  <a:gd name="T34" fmla="*/ 42 w 322"/>
                  <a:gd name="T35" fmla="*/ 68 h 182"/>
                  <a:gd name="T36" fmla="*/ 27 w 322"/>
                  <a:gd name="T37" fmla="*/ 63 h 182"/>
                  <a:gd name="T38" fmla="*/ 0 w 322"/>
                  <a:gd name="T39" fmla="*/ 91 h 182"/>
                  <a:gd name="T40" fmla="*/ 27 w 322"/>
                  <a:gd name="T41" fmla="*/ 118 h 182"/>
                  <a:gd name="T42" fmla="*/ 42 w 322"/>
                  <a:gd name="T43" fmla="*/ 114 h 182"/>
                  <a:gd name="T44" fmla="*/ 42 w 322"/>
                  <a:gd name="T45" fmla="*/ 114 h 182"/>
                  <a:gd name="T46" fmla="*/ 70 w 322"/>
                  <a:gd name="T47" fmla="*/ 114 h 182"/>
                  <a:gd name="T48" fmla="*/ 70 w 322"/>
                  <a:gd name="T49" fmla="*/ 182 h 182"/>
                  <a:gd name="T50" fmla="*/ 138 w 322"/>
                  <a:gd name="T51" fmla="*/ 182 h 182"/>
                  <a:gd name="T52" fmla="*/ 138 w 322"/>
                  <a:gd name="T53" fmla="*/ 154 h 182"/>
                  <a:gd name="T54" fmla="*/ 138 w 322"/>
                  <a:gd name="T55" fmla="*/ 154 h 182"/>
                  <a:gd name="T56" fmla="*/ 134 w 322"/>
                  <a:gd name="T57" fmla="*/ 139 h 182"/>
                  <a:gd name="T58" fmla="*/ 161 w 322"/>
                  <a:gd name="T59" fmla="*/ 112 h 182"/>
                  <a:gd name="T60" fmla="*/ 188 w 322"/>
                  <a:gd name="T61" fmla="*/ 139 h 182"/>
                  <a:gd name="T62" fmla="*/ 184 w 322"/>
                  <a:gd name="T63" fmla="*/ 154 h 182"/>
                  <a:gd name="T64" fmla="*/ 184 w 322"/>
                  <a:gd name="T65" fmla="*/ 154 h 182"/>
                  <a:gd name="T66" fmla="*/ 184 w 322"/>
                  <a:gd name="T67" fmla="*/ 182 h 182"/>
                  <a:gd name="T68" fmla="*/ 252 w 322"/>
                  <a:gd name="T69" fmla="*/ 182 h 182"/>
                  <a:gd name="T70" fmla="*/ 252 w 322"/>
                  <a:gd name="T71" fmla="*/ 114 h 182"/>
                  <a:gd name="T72" fmla="*/ 280 w 322"/>
                  <a:gd name="T73" fmla="*/ 114 h 182"/>
                  <a:gd name="T74" fmla="*/ 280 w 322"/>
                  <a:gd name="T75" fmla="*/ 114 h 182"/>
                  <a:gd name="T76" fmla="*/ 295 w 322"/>
                  <a:gd name="T77" fmla="*/ 118 h 182"/>
                  <a:gd name="T78" fmla="*/ 322 w 322"/>
                  <a:gd name="T79" fmla="*/ 91 h 182"/>
                  <a:gd name="T80" fmla="*/ 295 w 322"/>
                  <a:gd name="T81" fmla="*/ 6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2" h="182">
                    <a:moveTo>
                      <a:pt x="295" y="63"/>
                    </a:moveTo>
                    <a:cubicBezTo>
                      <a:pt x="289" y="63"/>
                      <a:pt x="284" y="65"/>
                      <a:pt x="280" y="68"/>
                    </a:cubicBezTo>
                    <a:cubicBezTo>
                      <a:pt x="280" y="68"/>
                      <a:pt x="280" y="68"/>
                      <a:pt x="280" y="68"/>
                    </a:cubicBezTo>
                    <a:cubicBezTo>
                      <a:pt x="280" y="68"/>
                      <a:pt x="252" y="85"/>
                      <a:pt x="252" y="68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66" y="0"/>
                      <a:pt x="184" y="28"/>
                      <a:pt x="184" y="28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7" y="32"/>
                      <a:pt x="188" y="37"/>
                      <a:pt x="188" y="42"/>
                    </a:cubicBezTo>
                    <a:cubicBezTo>
                      <a:pt x="188" y="57"/>
                      <a:pt x="176" y="70"/>
                      <a:pt x="161" y="70"/>
                    </a:cubicBezTo>
                    <a:cubicBezTo>
                      <a:pt x="146" y="70"/>
                      <a:pt x="134" y="57"/>
                      <a:pt x="134" y="42"/>
                    </a:cubicBezTo>
                    <a:cubicBezTo>
                      <a:pt x="134" y="37"/>
                      <a:pt x="135" y="32"/>
                      <a:pt x="138" y="28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38" y="28"/>
                      <a:pt x="155" y="0"/>
                      <a:pt x="138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68"/>
                      <a:pt x="70" y="68"/>
                      <a:pt x="70" y="68"/>
                    </a:cubicBezTo>
                    <a:cubicBezTo>
                      <a:pt x="70" y="85"/>
                      <a:pt x="42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37" y="65"/>
                      <a:pt x="32" y="63"/>
                      <a:pt x="27" y="63"/>
                    </a:cubicBezTo>
                    <a:cubicBezTo>
                      <a:pt x="12" y="63"/>
                      <a:pt x="0" y="76"/>
                      <a:pt x="0" y="91"/>
                    </a:cubicBezTo>
                    <a:cubicBezTo>
                      <a:pt x="0" y="106"/>
                      <a:pt x="12" y="118"/>
                      <a:pt x="27" y="118"/>
                    </a:cubicBezTo>
                    <a:cubicBezTo>
                      <a:pt x="32" y="118"/>
                      <a:pt x="37" y="116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70" y="96"/>
                      <a:pt x="70" y="114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138" y="182"/>
                      <a:pt x="138" y="182"/>
                      <a:pt x="138" y="182"/>
                    </a:cubicBezTo>
                    <a:cubicBezTo>
                      <a:pt x="155" y="182"/>
                      <a:pt x="138" y="154"/>
                      <a:pt x="138" y="154"/>
                    </a:cubicBezTo>
                    <a:cubicBezTo>
                      <a:pt x="138" y="154"/>
                      <a:pt x="138" y="154"/>
                      <a:pt x="138" y="154"/>
                    </a:cubicBezTo>
                    <a:cubicBezTo>
                      <a:pt x="135" y="149"/>
                      <a:pt x="134" y="144"/>
                      <a:pt x="134" y="139"/>
                    </a:cubicBezTo>
                    <a:cubicBezTo>
                      <a:pt x="134" y="124"/>
                      <a:pt x="146" y="112"/>
                      <a:pt x="161" y="112"/>
                    </a:cubicBezTo>
                    <a:cubicBezTo>
                      <a:pt x="176" y="112"/>
                      <a:pt x="188" y="124"/>
                      <a:pt x="188" y="139"/>
                    </a:cubicBezTo>
                    <a:cubicBezTo>
                      <a:pt x="188" y="144"/>
                      <a:pt x="187" y="149"/>
                      <a:pt x="184" y="154"/>
                    </a:cubicBezTo>
                    <a:cubicBezTo>
                      <a:pt x="184" y="154"/>
                      <a:pt x="184" y="154"/>
                      <a:pt x="184" y="154"/>
                    </a:cubicBezTo>
                    <a:cubicBezTo>
                      <a:pt x="184" y="154"/>
                      <a:pt x="166" y="182"/>
                      <a:pt x="184" y="182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252" y="114"/>
                      <a:pt x="252" y="114"/>
                      <a:pt x="252" y="114"/>
                    </a:cubicBezTo>
                    <a:cubicBezTo>
                      <a:pt x="252" y="96"/>
                      <a:pt x="280" y="114"/>
                      <a:pt x="280" y="114"/>
                    </a:cubicBezTo>
                    <a:cubicBezTo>
                      <a:pt x="280" y="114"/>
                      <a:pt x="280" y="114"/>
                      <a:pt x="280" y="114"/>
                    </a:cubicBezTo>
                    <a:cubicBezTo>
                      <a:pt x="284" y="116"/>
                      <a:pt x="289" y="118"/>
                      <a:pt x="295" y="118"/>
                    </a:cubicBezTo>
                    <a:cubicBezTo>
                      <a:pt x="310" y="118"/>
                      <a:pt x="322" y="106"/>
                      <a:pt x="322" y="91"/>
                    </a:cubicBezTo>
                    <a:cubicBezTo>
                      <a:pt x="322" y="76"/>
                      <a:pt x="310" y="63"/>
                      <a:pt x="295" y="63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0">
                <a:extLst>
                  <a:ext uri="{FF2B5EF4-FFF2-40B4-BE49-F238E27FC236}">
                    <a16:creationId xmlns:a16="http://schemas.microsoft.com/office/drawing/2014/main" id="{6996CFF8-7C73-768B-80F1-371132C8F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900" y="1815875"/>
                <a:ext cx="689755" cy="835278"/>
              </a:xfrm>
              <a:custGeom>
                <a:avLst/>
                <a:gdLst>
                  <a:gd name="T0" fmla="*/ 210 w 246"/>
                  <a:gd name="T1" fmla="*/ 254 h 298"/>
                  <a:gd name="T2" fmla="*/ 200 w 246"/>
                  <a:gd name="T3" fmla="*/ 243 h 298"/>
                  <a:gd name="T4" fmla="*/ 200 w 246"/>
                  <a:gd name="T5" fmla="*/ 243 h 298"/>
                  <a:gd name="T6" fmla="*/ 186 w 246"/>
                  <a:gd name="T7" fmla="*/ 218 h 298"/>
                  <a:gd name="T8" fmla="*/ 246 w 246"/>
                  <a:gd name="T9" fmla="*/ 186 h 298"/>
                  <a:gd name="T10" fmla="*/ 214 w 246"/>
                  <a:gd name="T11" fmla="*/ 126 h 298"/>
                  <a:gd name="T12" fmla="*/ 189 w 246"/>
                  <a:gd name="T13" fmla="*/ 139 h 298"/>
                  <a:gd name="T14" fmla="*/ 189 w 246"/>
                  <a:gd name="T15" fmla="*/ 139 h 298"/>
                  <a:gd name="T16" fmla="*/ 178 w 246"/>
                  <a:gd name="T17" fmla="*/ 150 h 298"/>
                  <a:gd name="T18" fmla="*/ 141 w 246"/>
                  <a:gd name="T19" fmla="*/ 139 h 298"/>
                  <a:gd name="T20" fmla="*/ 152 w 246"/>
                  <a:gd name="T21" fmla="*/ 102 h 298"/>
                  <a:gd name="T22" fmla="*/ 168 w 246"/>
                  <a:gd name="T23" fmla="*/ 99 h 298"/>
                  <a:gd name="T24" fmla="*/ 168 w 246"/>
                  <a:gd name="T25" fmla="*/ 99 h 298"/>
                  <a:gd name="T26" fmla="*/ 192 w 246"/>
                  <a:gd name="T27" fmla="*/ 85 h 298"/>
                  <a:gd name="T28" fmla="*/ 160 w 246"/>
                  <a:gd name="T29" fmla="*/ 25 h 298"/>
                  <a:gd name="T30" fmla="*/ 100 w 246"/>
                  <a:gd name="T31" fmla="*/ 58 h 298"/>
                  <a:gd name="T32" fmla="*/ 87 w 246"/>
                  <a:gd name="T33" fmla="*/ 33 h 298"/>
                  <a:gd name="T34" fmla="*/ 87 w 246"/>
                  <a:gd name="T35" fmla="*/ 33 h 298"/>
                  <a:gd name="T36" fmla="*/ 84 w 246"/>
                  <a:gd name="T37" fmla="*/ 18 h 298"/>
                  <a:gd name="T38" fmla="*/ 47 w 246"/>
                  <a:gd name="T39" fmla="*/ 7 h 298"/>
                  <a:gd name="T40" fmla="*/ 35 w 246"/>
                  <a:gd name="T41" fmla="*/ 44 h 298"/>
                  <a:gd name="T42" fmla="*/ 46 w 246"/>
                  <a:gd name="T43" fmla="*/ 55 h 298"/>
                  <a:gd name="T44" fmla="*/ 46 w 246"/>
                  <a:gd name="T45" fmla="*/ 55 h 298"/>
                  <a:gd name="T46" fmla="*/ 59 w 246"/>
                  <a:gd name="T47" fmla="*/ 79 h 298"/>
                  <a:gd name="T48" fmla="*/ 0 w 246"/>
                  <a:gd name="T49" fmla="*/ 112 h 298"/>
                  <a:gd name="T50" fmla="*/ 32 w 246"/>
                  <a:gd name="T51" fmla="*/ 172 h 298"/>
                  <a:gd name="T52" fmla="*/ 56 w 246"/>
                  <a:gd name="T53" fmla="*/ 158 h 298"/>
                  <a:gd name="T54" fmla="*/ 56 w 246"/>
                  <a:gd name="T55" fmla="*/ 158 h 298"/>
                  <a:gd name="T56" fmla="*/ 67 w 246"/>
                  <a:gd name="T57" fmla="*/ 148 h 298"/>
                  <a:gd name="T58" fmla="*/ 104 w 246"/>
                  <a:gd name="T59" fmla="*/ 159 h 298"/>
                  <a:gd name="T60" fmla="*/ 93 w 246"/>
                  <a:gd name="T61" fmla="*/ 196 h 298"/>
                  <a:gd name="T62" fmla="*/ 78 w 246"/>
                  <a:gd name="T63" fmla="*/ 199 h 298"/>
                  <a:gd name="T64" fmla="*/ 78 w 246"/>
                  <a:gd name="T65" fmla="*/ 199 h 298"/>
                  <a:gd name="T66" fmla="*/ 54 w 246"/>
                  <a:gd name="T67" fmla="*/ 212 h 298"/>
                  <a:gd name="T68" fmla="*/ 86 w 246"/>
                  <a:gd name="T69" fmla="*/ 272 h 298"/>
                  <a:gd name="T70" fmla="*/ 146 w 246"/>
                  <a:gd name="T71" fmla="*/ 240 h 298"/>
                  <a:gd name="T72" fmla="*/ 159 w 246"/>
                  <a:gd name="T73" fmla="*/ 265 h 298"/>
                  <a:gd name="T74" fmla="*/ 159 w 246"/>
                  <a:gd name="T75" fmla="*/ 265 h 298"/>
                  <a:gd name="T76" fmla="*/ 162 w 246"/>
                  <a:gd name="T77" fmla="*/ 280 h 298"/>
                  <a:gd name="T78" fmla="*/ 199 w 246"/>
                  <a:gd name="T79" fmla="*/ 291 h 298"/>
                  <a:gd name="T80" fmla="*/ 210 w 246"/>
                  <a:gd name="T81" fmla="*/ 25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6" h="298">
                    <a:moveTo>
                      <a:pt x="210" y="254"/>
                    </a:moveTo>
                    <a:cubicBezTo>
                      <a:pt x="208" y="249"/>
                      <a:pt x="204" y="245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0" y="243"/>
                      <a:pt x="171" y="226"/>
                      <a:pt x="186" y="218"/>
                    </a:cubicBezTo>
                    <a:cubicBezTo>
                      <a:pt x="246" y="186"/>
                      <a:pt x="246" y="186"/>
                      <a:pt x="246" y="186"/>
                    </a:cubicBezTo>
                    <a:cubicBezTo>
                      <a:pt x="214" y="126"/>
                      <a:pt x="214" y="126"/>
                      <a:pt x="214" y="126"/>
                    </a:cubicBezTo>
                    <a:cubicBezTo>
                      <a:pt x="206" y="111"/>
                      <a:pt x="189" y="139"/>
                      <a:pt x="189" y="139"/>
                    </a:cubicBezTo>
                    <a:cubicBezTo>
                      <a:pt x="189" y="139"/>
                      <a:pt x="189" y="139"/>
                      <a:pt x="189" y="139"/>
                    </a:cubicBezTo>
                    <a:cubicBezTo>
                      <a:pt x="187" y="144"/>
                      <a:pt x="183" y="147"/>
                      <a:pt x="178" y="150"/>
                    </a:cubicBezTo>
                    <a:cubicBezTo>
                      <a:pt x="165" y="157"/>
                      <a:pt x="148" y="152"/>
                      <a:pt x="141" y="139"/>
                    </a:cubicBezTo>
                    <a:cubicBezTo>
                      <a:pt x="134" y="126"/>
                      <a:pt x="139" y="109"/>
                      <a:pt x="152" y="102"/>
                    </a:cubicBezTo>
                    <a:cubicBezTo>
                      <a:pt x="157" y="99"/>
                      <a:pt x="162" y="98"/>
                      <a:pt x="168" y="99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68" y="99"/>
                      <a:pt x="201" y="101"/>
                      <a:pt x="192" y="8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00" y="58"/>
                      <a:pt x="100" y="58"/>
                      <a:pt x="100" y="58"/>
                    </a:cubicBezTo>
                    <a:cubicBezTo>
                      <a:pt x="85" y="66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28"/>
                      <a:pt x="86" y="23"/>
                      <a:pt x="84" y="18"/>
                    </a:cubicBezTo>
                    <a:cubicBezTo>
                      <a:pt x="76" y="5"/>
                      <a:pt x="60" y="0"/>
                      <a:pt x="47" y="7"/>
                    </a:cubicBezTo>
                    <a:cubicBezTo>
                      <a:pt x="33" y="14"/>
                      <a:pt x="28" y="30"/>
                      <a:pt x="35" y="44"/>
                    </a:cubicBezTo>
                    <a:cubicBezTo>
                      <a:pt x="38" y="49"/>
                      <a:pt x="42" y="52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75" y="71"/>
                      <a:pt x="59" y="79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2" y="172"/>
                      <a:pt x="32" y="172"/>
                      <a:pt x="32" y="172"/>
                    </a:cubicBezTo>
                    <a:cubicBezTo>
                      <a:pt x="40" y="187"/>
                      <a:pt x="56" y="158"/>
                      <a:pt x="56" y="158"/>
                    </a:cubicBezTo>
                    <a:cubicBezTo>
                      <a:pt x="56" y="158"/>
                      <a:pt x="56" y="158"/>
                      <a:pt x="56" y="158"/>
                    </a:cubicBezTo>
                    <a:cubicBezTo>
                      <a:pt x="59" y="154"/>
                      <a:pt x="63" y="150"/>
                      <a:pt x="67" y="148"/>
                    </a:cubicBezTo>
                    <a:cubicBezTo>
                      <a:pt x="81" y="140"/>
                      <a:pt x="97" y="145"/>
                      <a:pt x="104" y="159"/>
                    </a:cubicBezTo>
                    <a:cubicBezTo>
                      <a:pt x="112" y="172"/>
                      <a:pt x="107" y="189"/>
                      <a:pt x="93" y="196"/>
                    </a:cubicBezTo>
                    <a:cubicBezTo>
                      <a:pt x="88" y="198"/>
                      <a:pt x="83" y="199"/>
                      <a:pt x="78" y="199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8" y="199"/>
                      <a:pt x="45" y="197"/>
                      <a:pt x="54" y="212"/>
                    </a:cubicBezTo>
                    <a:cubicBezTo>
                      <a:pt x="86" y="272"/>
                      <a:pt x="86" y="272"/>
                      <a:pt x="86" y="272"/>
                    </a:cubicBezTo>
                    <a:cubicBezTo>
                      <a:pt x="146" y="240"/>
                      <a:pt x="146" y="240"/>
                      <a:pt x="146" y="240"/>
                    </a:cubicBezTo>
                    <a:cubicBezTo>
                      <a:pt x="161" y="232"/>
                      <a:pt x="159" y="265"/>
                      <a:pt x="159" y="265"/>
                    </a:cubicBezTo>
                    <a:cubicBezTo>
                      <a:pt x="159" y="265"/>
                      <a:pt x="159" y="265"/>
                      <a:pt x="159" y="265"/>
                    </a:cubicBezTo>
                    <a:cubicBezTo>
                      <a:pt x="159" y="270"/>
                      <a:pt x="160" y="275"/>
                      <a:pt x="162" y="280"/>
                    </a:cubicBezTo>
                    <a:cubicBezTo>
                      <a:pt x="169" y="293"/>
                      <a:pt x="186" y="298"/>
                      <a:pt x="199" y="291"/>
                    </a:cubicBezTo>
                    <a:cubicBezTo>
                      <a:pt x="212" y="284"/>
                      <a:pt x="217" y="267"/>
                      <a:pt x="210" y="25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1">
                <a:extLst>
                  <a:ext uri="{FF2B5EF4-FFF2-40B4-BE49-F238E27FC236}">
                    <a16:creationId xmlns:a16="http://schemas.microsoft.com/office/drawing/2014/main" id="{6F07CD68-3748-2EE2-696E-1309465FF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9302" y="1216037"/>
                <a:ext cx="747727" cy="751277"/>
              </a:xfrm>
              <a:custGeom>
                <a:avLst/>
                <a:gdLst>
                  <a:gd name="T0" fmla="*/ 143 w 267"/>
                  <a:gd name="T1" fmla="*/ 54 h 268"/>
                  <a:gd name="T2" fmla="*/ 149 w 267"/>
                  <a:gd name="T3" fmla="*/ 40 h 268"/>
                  <a:gd name="T4" fmla="*/ 149 w 267"/>
                  <a:gd name="T5" fmla="*/ 40 h 268"/>
                  <a:gd name="T6" fmla="*/ 154 w 267"/>
                  <a:gd name="T7" fmla="*/ 12 h 268"/>
                  <a:gd name="T8" fmla="*/ 87 w 267"/>
                  <a:gd name="T9" fmla="*/ 0 h 268"/>
                  <a:gd name="T10" fmla="*/ 75 w 267"/>
                  <a:gd name="T11" fmla="*/ 67 h 268"/>
                  <a:gd name="T12" fmla="*/ 48 w 267"/>
                  <a:gd name="T13" fmla="*/ 62 h 268"/>
                  <a:gd name="T14" fmla="*/ 48 w 267"/>
                  <a:gd name="T15" fmla="*/ 62 h 268"/>
                  <a:gd name="T16" fmla="*/ 34 w 267"/>
                  <a:gd name="T17" fmla="*/ 55 h 268"/>
                  <a:gd name="T18" fmla="*/ 2 w 267"/>
                  <a:gd name="T19" fmla="*/ 77 h 268"/>
                  <a:gd name="T20" fmla="*/ 24 w 267"/>
                  <a:gd name="T21" fmla="*/ 109 h 268"/>
                  <a:gd name="T22" fmla="*/ 40 w 267"/>
                  <a:gd name="T23" fmla="*/ 108 h 268"/>
                  <a:gd name="T24" fmla="*/ 40 w 267"/>
                  <a:gd name="T25" fmla="*/ 108 h 268"/>
                  <a:gd name="T26" fmla="*/ 67 w 267"/>
                  <a:gd name="T27" fmla="*/ 113 h 268"/>
                  <a:gd name="T28" fmla="*/ 55 w 267"/>
                  <a:gd name="T29" fmla="*/ 180 h 268"/>
                  <a:gd name="T30" fmla="*/ 122 w 267"/>
                  <a:gd name="T31" fmla="*/ 192 h 268"/>
                  <a:gd name="T32" fmla="*/ 117 w 267"/>
                  <a:gd name="T33" fmla="*/ 219 h 268"/>
                  <a:gd name="T34" fmla="*/ 117 w 267"/>
                  <a:gd name="T35" fmla="*/ 219 h 268"/>
                  <a:gd name="T36" fmla="*/ 110 w 267"/>
                  <a:gd name="T37" fmla="*/ 233 h 268"/>
                  <a:gd name="T38" fmla="*/ 132 w 267"/>
                  <a:gd name="T39" fmla="*/ 265 h 268"/>
                  <a:gd name="T40" fmla="*/ 164 w 267"/>
                  <a:gd name="T41" fmla="*/ 243 h 268"/>
                  <a:gd name="T42" fmla="*/ 162 w 267"/>
                  <a:gd name="T43" fmla="*/ 228 h 268"/>
                  <a:gd name="T44" fmla="*/ 162 w 267"/>
                  <a:gd name="T45" fmla="*/ 228 h 268"/>
                  <a:gd name="T46" fmla="*/ 167 w 267"/>
                  <a:gd name="T47" fmla="*/ 200 h 268"/>
                  <a:gd name="T48" fmla="*/ 234 w 267"/>
                  <a:gd name="T49" fmla="*/ 212 h 268"/>
                  <a:gd name="T50" fmla="*/ 246 w 267"/>
                  <a:gd name="T51" fmla="*/ 145 h 268"/>
                  <a:gd name="T52" fmla="*/ 219 w 267"/>
                  <a:gd name="T53" fmla="*/ 140 h 268"/>
                  <a:gd name="T54" fmla="*/ 219 w 267"/>
                  <a:gd name="T55" fmla="*/ 140 h 268"/>
                  <a:gd name="T56" fmla="*/ 204 w 267"/>
                  <a:gd name="T57" fmla="*/ 142 h 268"/>
                  <a:gd name="T58" fmla="*/ 182 w 267"/>
                  <a:gd name="T59" fmla="*/ 110 h 268"/>
                  <a:gd name="T60" fmla="*/ 213 w 267"/>
                  <a:gd name="T61" fmla="*/ 88 h 268"/>
                  <a:gd name="T62" fmla="*/ 227 w 267"/>
                  <a:gd name="T63" fmla="*/ 95 h 268"/>
                  <a:gd name="T64" fmla="*/ 227 w 267"/>
                  <a:gd name="T65" fmla="*/ 95 h 268"/>
                  <a:gd name="T66" fmla="*/ 255 w 267"/>
                  <a:gd name="T67" fmla="*/ 100 h 268"/>
                  <a:gd name="T68" fmla="*/ 267 w 267"/>
                  <a:gd name="T69" fmla="*/ 33 h 268"/>
                  <a:gd name="T70" fmla="*/ 200 w 267"/>
                  <a:gd name="T71" fmla="*/ 21 h 268"/>
                  <a:gd name="T72" fmla="*/ 195 w 267"/>
                  <a:gd name="T73" fmla="*/ 48 h 268"/>
                  <a:gd name="T74" fmla="*/ 195 w 267"/>
                  <a:gd name="T75" fmla="*/ 48 h 268"/>
                  <a:gd name="T76" fmla="*/ 196 w 267"/>
                  <a:gd name="T77" fmla="*/ 64 h 268"/>
                  <a:gd name="T78" fmla="*/ 165 w 267"/>
                  <a:gd name="T79" fmla="*/ 86 h 268"/>
                  <a:gd name="T80" fmla="*/ 143 w 267"/>
                  <a:gd name="T81" fmla="*/ 5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7" h="268">
                    <a:moveTo>
                      <a:pt x="143" y="54"/>
                    </a:moveTo>
                    <a:cubicBezTo>
                      <a:pt x="144" y="48"/>
                      <a:pt x="146" y="44"/>
                      <a:pt x="149" y="40"/>
                    </a:cubicBezTo>
                    <a:cubicBezTo>
                      <a:pt x="149" y="40"/>
                      <a:pt x="149" y="40"/>
                      <a:pt x="149" y="40"/>
                    </a:cubicBezTo>
                    <a:cubicBezTo>
                      <a:pt x="149" y="40"/>
                      <a:pt x="172" y="16"/>
                      <a:pt x="154" y="12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2" y="85"/>
                      <a:pt x="48" y="62"/>
                      <a:pt x="48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59"/>
                      <a:pt x="39" y="56"/>
                      <a:pt x="34" y="55"/>
                    </a:cubicBezTo>
                    <a:cubicBezTo>
                      <a:pt x="19" y="53"/>
                      <a:pt x="5" y="63"/>
                      <a:pt x="2" y="77"/>
                    </a:cubicBezTo>
                    <a:cubicBezTo>
                      <a:pt x="0" y="92"/>
                      <a:pt x="9" y="107"/>
                      <a:pt x="24" y="109"/>
                    </a:cubicBezTo>
                    <a:cubicBezTo>
                      <a:pt x="30" y="110"/>
                      <a:pt x="35" y="110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70" y="95"/>
                      <a:pt x="67" y="113"/>
                    </a:cubicBezTo>
                    <a:cubicBezTo>
                      <a:pt x="55" y="180"/>
                      <a:pt x="55" y="180"/>
                      <a:pt x="55" y="180"/>
                    </a:cubicBezTo>
                    <a:cubicBezTo>
                      <a:pt x="122" y="192"/>
                      <a:pt x="122" y="192"/>
                      <a:pt x="122" y="192"/>
                    </a:cubicBezTo>
                    <a:cubicBezTo>
                      <a:pt x="139" y="195"/>
                      <a:pt x="117" y="219"/>
                      <a:pt x="117" y="219"/>
                    </a:cubicBezTo>
                    <a:cubicBezTo>
                      <a:pt x="117" y="219"/>
                      <a:pt x="117" y="219"/>
                      <a:pt x="117" y="219"/>
                    </a:cubicBezTo>
                    <a:cubicBezTo>
                      <a:pt x="114" y="223"/>
                      <a:pt x="111" y="228"/>
                      <a:pt x="110" y="233"/>
                    </a:cubicBezTo>
                    <a:cubicBezTo>
                      <a:pt x="107" y="248"/>
                      <a:pt x="117" y="262"/>
                      <a:pt x="132" y="265"/>
                    </a:cubicBezTo>
                    <a:cubicBezTo>
                      <a:pt x="147" y="268"/>
                      <a:pt x="161" y="258"/>
                      <a:pt x="164" y="243"/>
                    </a:cubicBezTo>
                    <a:cubicBezTo>
                      <a:pt x="165" y="237"/>
                      <a:pt x="164" y="232"/>
                      <a:pt x="162" y="228"/>
                    </a:cubicBezTo>
                    <a:cubicBezTo>
                      <a:pt x="162" y="228"/>
                      <a:pt x="162" y="228"/>
                      <a:pt x="162" y="228"/>
                    </a:cubicBezTo>
                    <a:cubicBezTo>
                      <a:pt x="162" y="228"/>
                      <a:pt x="150" y="197"/>
                      <a:pt x="167" y="200"/>
                    </a:cubicBezTo>
                    <a:cubicBezTo>
                      <a:pt x="234" y="212"/>
                      <a:pt x="234" y="212"/>
                      <a:pt x="234" y="212"/>
                    </a:cubicBezTo>
                    <a:cubicBezTo>
                      <a:pt x="246" y="145"/>
                      <a:pt x="246" y="145"/>
                      <a:pt x="246" y="145"/>
                    </a:cubicBezTo>
                    <a:cubicBezTo>
                      <a:pt x="250" y="128"/>
                      <a:pt x="219" y="140"/>
                      <a:pt x="219" y="140"/>
                    </a:cubicBezTo>
                    <a:cubicBezTo>
                      <a:pt x="219" y="140"/>
                      <a:pt x="219" y="140"/>
                      <a:pt x="219" y="140"/>
                    </a:cubicBezTo>
                    <a:cubicBezTo>
                      <a:pt x="214" y="142"/>
                      <a:pt x="209" y="143"/>
                      <a:pt x="204" y="142"/>
                    </a:cubicBezTo>
                    <a:cubicBezTo>
                      <a:pt x="189" y="139"/>
                      <a:pt x="179" y="125"/>
                      <a:pt x="182" y="110"/>
                    </a:cubicBezTo>
                    <a:cubicBezTo>
                      <a:pt x="184" y="95"/>
                      <a:pt x="198" y="85"/>
                      <a:pt x="213" y="88"/>
                    </a:cubicBezTo>
                    <a:cubicBezTo>
                      <a:pt x="219" y="89"/>
                      <a:pt x="223" y="91"/>
                      <a:pt x="227" y="95"/>
                    </a:cubicBezTo>
                    <a:cubicBezTo>
                      <a:pt x="227" y="95"/>
                      <a:pt x="227" y="95"/>
                      <a:pt x="227" y="95"/>
                    </a:cubicBezTo>
                    <a:cubicBezTo>
                      <a:pt x="227" y="95"/>
                      <a:pt x="252" y="117"/>
                      <a:pt x="255" y="100"/>
                    </a:cubicBezTo>
                    <a:cubicBezTo>
                      <a:pt x="267" y="33"/>
                      <a:pt x="267" y="33"/>
                      <a:pt x="267" y="33"/>
                    </a:cubicBezTo>
                    <a:cubicBezTo>
                      <a:pt x="200" y="21"/>
                      <a:pt x="200" y="21"/>
                      <a:pt x="200" y="21"/>
                    </a:cubicBezTo>
                    <a:cubicBezTo>
                      <a:pt x="182" y="18"/>
                      <a:pt x="195" y="48"/>
                      <a:pt x="195" y="48"/>
                    </a:cubicBezTo>
                    <a:cubicBezTo>
                      <a:pt x="195" y="48"/>
                      <a:pt x="195" y="48"/>
                      <a:pt x="195" y="48"/>
                    </a:cubicBezTo>
                    <a:cubicBezTo>
                      <a:pt x="197" y="53"/>
                      <a:pt x="197" y="58"/>
                      <a:pt x="196" y="64"/>
                    </a:cubicBezTo>
                    <a:cubicBezTo>
                      <a:pt x="194" y="78"/>
                      <a:pt x="179" y="88"/>
                      <a:pt x="165" y="86"/>
                    </a:cubicBezTo>
                    <a:cubicBezTo>
                      <a:pt x="150" y="83"/>
                      <a:pt x="140" y="69"/>
                      <a:pt x="143" y="5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2">
                <a:extLst>
                  <a:ext uri="{FF2B5EF4-FFF2-40B4-BE49-F238E27FC236}">
                    <a16:creationId xmlns:a16="http://schemas.microsoft.com/office/drawing/2014/main" id="{502A6BCE-85CF-3933-1F01-AD71D45D2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6567" y="2739886"/>
                <a:ext cx="705135" cy="511105"/>
              </a:xfrm>
              <a:custGeom>
                <a:avLst/>
                <a:gdLst>
                  <a:gd name="T0" fmla="*/ 42 w 252"/>
                  <a:gd name="T1" fmla="*/ 118 h 182"/>
                  <a:gd name="T2" fmla="*/ 28 w 252"/>
                  <a:gd name="T3" fmla="*/ 114 h 182"/>
                  <a:gd name="T4" fmla="*/ 28 w 252"/>
                  <a:gd name="T5" fmla="*/ 114 h 182"/>
                  <a:gd name="T6" fmla="*/ 0 w 252"/>
                  <a:gd name="T7" fmla="*/ 114 h 182"/>
                  <a:gd name="T8" fmla="*/ 0 w 252"/>
                  <a:gd name="T9" fmla="*/ 182 h 182"/>
                  <a:gd name="T10" fmla="*/ 68 w 252"/>
                  <a:gd name="T11" fmla="*/ 182 h 182"/>
                  <a:gd name="T12" fmla="*/ 68 w 252"/>
                  <a:gd name="T13" fmla="*/ 154 h 182"/>
                  <a:gd name="T14" fmla="*/ 68 w 252"/>
                  <a:gd name="T15" fmla="*/ 154 h 182"/>
                  <a:gd name="T16" fmla="*/ 63 w 252"/>
                  <a:gd name="T17" fmla="*/ 139 h 182"/>
                  <a:gd name="T18" fmla="*/ 91 w 252"/>
                  <a:gd name="T19" fmla="*/ 112 h 182"/>
                  <a:gd name="T20" fmla="*/ 118 w 252"/>
                  <a:gd name="T21" fmla="*/ 139 h 182"/>
                  <a:gd name="T22" fmla="*/ 114 w 252"/>
                  <a:gd name="T23" fmla="*/ 154 h 182"/>
                  <a:gd name="T24" fmla="*/ 114 w 252"/>
                  <a:gd name="T25" fmla="*/ 154 h 182"/>
                  <a:gd name="T26" fmla="*/ 114 w 252"/>
                  <a:gd name="T27" fmla="*/ 182 h 182"/>
                  <a:gd name="T28" fmla="*/ 182 w 252"/>
                  <a:gd name="T29" fmla="*/ 182 h 182"/>
                  <a:gd name="T30" fmla="*/ 182 w 252"/>
                  <a:gd name="T31" fmla="*/ 114 h 182"/>
                  <a:gd name="T32" fmla="*/ 210 w 252"/>
                  <a:gd name="T33" fmla="*/ 114 h 182"/>
                  <a:gd name="T34" fmla="*/ 210 w 252"/>
                  <a:gd name="T35" fmla="*/ 114 h 182"/>
                  <a:gd name="T36" fmla="*/ 225 w 252"/>
                  <a:gd name="T37" fmla="*/ 118 h 182"/>
                  <a:gd name="T38" fmla="*/ 252 w 252"/>
                  <a:gd name="T39" fmla="*/ 91 h 182"/>
                  <a:gd name="T40" fmla="*/ 225 w 252"/>
                  <a:gd name="T41" fmla="*/ 63 h 182"/>
                  <a:gd name="T42" fmla="*/ 210 w 252"/>
                  <a:gd name="T43" fmla="*/ 68 h 182"/>
                  <a:gd name="T44" fmla="*/ 210 w 252"/>
                  <a:gd name="T45" fmla="*/ 68 h 182"/>
                  <a:gd name="T46" fmla="*/ 182 w 252"/>
                  <a:gd name="T47" fmla="*/ 68 h 182"/>
                  <a:gd name="T48" fmla="*/ 182 w 252"/>
                  <a:gd name="T49" fmla="*/ 0 h 182"/>
                  <a:gd name="T50" fmla="*/ 114 w 252"/>
                  <a:gd name="T51" fmla="*/ 0 h 182"/>
                  <a:gd name="T52" fmla="*/ 114 w 252"/>
                  <a:gd name="T53" fmla="*/ 28 h 182"/>
                  <a:gd name="T54" fmla="*/ 114 w 252"/>
                  <a:gd name="T55" fmla="*/ 28 h 182"/>
                  <a:gd name="T56" fmla="*/ 118 w 252"/>
                  <a:gd name="T57" fmla="*/ 42 h 182"/>
                  <a:gd name="T58" fmla="*/ 91 w 252"/>
                  <a:gd name="T59" fmla="*/ 70 h 182"/>
                  <a:gd name="T60" fmla="*/ 63 w 252"/>
                  <a:gd name="T61" fmla="*/ 42 h 182"/>
                  <a:gd name="T62" fmla="*/ 68 w 252"/>
                  <a:gd name="T63" fmla="*/ 28 h 182"/>
                  <a:gd name="T64" fmla="*/ 68 w 252"/>
                  <a:gd name="T65" fmla="*/ 28 h 182"/>
                  <a:gd name="T66" fmla="*/ 68 w 252"/>
                  <a:gd name="T67" fmla="*/ 0 h 182"/>
                  <a:gd name="T68" fmla="*/ 0 w 252"/>
                  <a:gd name="T69" fmla="*/ 0 h 182"/>
                  <a:gd name="T70" fmla="*/ 0 w 252"/>
                  <a:gd name="T71" fmla="*/ 68 h 182"/>
                  <a:gd name="T72" fmla="*/ 28 w 252"/>
                  <a:gd name="T73" fmla="*/ 68 h 182"/>
                  <a:gd name="T74" fmla="*/ 28 w 252"/>
                  <a:gd name="T75" fmla="*/ 68 h 182"/>
                  <a:gd name="T76" fmla="*/ 42 w 252"/>
                  <a:gd name="T77" fmla="*/ 63 h 182"/>
                  <a:gd name="T78" fmla="*/ 70 w 252"/>
                  <a:gd name="T79" fmla="*/ 91 h 182"/>
                  <a:gd name="T80" fmla="*/ 42 w 252"/>
                  <a:gd name="T81" fmla="*/ 1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2" h="182">
                    <a:moveTo>
                      <a:pt x="42" y="118"/>
                    </a:moveTo>
                    <a:cubicBezTo>
                      <a:pt x="37" y="118"/>
                      <a:pt x="32" y="116"/>
                      <a:pt x="28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8" y="114"/>
                      <a:pt x="0" y="96"/>
                      <a:pt x="0" y="114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68" y="182"/>
                      <a:pt x="68" y="182"/>
                      <a:pt x="68" y="182"/>
                    </a:cubicBezTo>
                    <a:cubicBezTo>
                      <a:pt x="85" y="182"/>
                      <a:pt x="68" y="154"/>
                      <a:pt x="68" y="154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5" y="149"/>
                      <a:pt x="63" y="144"/>
                      <a:pt x="63" y="139"/>
                    </a:cubicBezTo>
                    <a:cubicBezTo>
                      <a:pt x="63" y="124"/>
                      <a:pt x="76" y="112"/>
                      <a:pt x="91" y="112"/>
                    </a:cubicBezTo>
                    <a:cubicBezTo>
                      <a:pt x="106" y="112"/>
                      <a:pt x="118" y="124"/>
                      <a:pt x="118" y="139"/>
                    </a:cubicBezTo>
                    <a:cubicBezTo>
                      <a:pt x="118" y="144"/>
                      <a:pt x="116" y="149"/>
                      <a:pt x="114" y="154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114" y="154"/>
                      <a:pt x="96" y="182"/>
                      <a:pt x="114" y="182"/>
                    </a:cubicBezTo>
                    <a:cubicBezTo>
                      <a:pt x="182" y="182"/>
                      <a:pt x="182" y="182"/>
                      <a:pt x="182" y="182"/>
                    </a:cubicBezTo>
                    <a:cubicBezTo>
                      <a:pt x="182" y="114"/>
                      <a:pt x="182" y="114"/>
                      <a:pt x="182" y="114"/>
                    </a:cubicBezTo>
                    <a:cubicBezTo>
                      <a:pt x="182" y="96"/>
                      <a:pt x="210" y="114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4" y="116"/>
                      <a:pt x="219" y="118"/>
                      <a:pt x="225" y="118"/>
                    </a:cubicBezTo>
                    <a:cubicBezTo>
                      <a:pt x="240" y="118"/>
                      <a:pt x="252" y="106"/>
                      <a:pt x="252" y="91"/>
                    </a:cubicBezTo>
                    <a:cubicBezTo>
                      <a:pt x="252" y="76"/>
                      <a:pt x="240" y="63"/>
                      <a:pt x="225" y="63"/>
                    </a:cubicBezTo>
                    <a:cubicBezTo>
                      <a:pt x="219" y="63"/>
                      <a:pt x="214" y="65"/>
                      <a:pt x="210" y="68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0" y="68"/>
                      <a:pt x="182" y="85"/>
                      <a:pt x="182" y="68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96" y="0"/>
                      <a:pt x="114" y="28"/>
                      <a:pt x="114" y="2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6" y="32"/>
                      <a:pt x="118" y="37"/>
                      <a:pt x="118" y="42"/>
                    </a:cubicBezTo>
                    <a:cubicBezTo>
                      <a:pt x="118" y="57"/>
                      <a:pt x="106" y="70"/>
                      <a:pt x="91" y="70"/>
                    </a:cubicBezTo>
                    <a:cubicBezTo>
                      <a:pt x="76" y="70"/>
                      <a:pt x="63" y="57"/>
                      <a:pt x="63" y="42"/>
                    </a:cubicBezTo>
                    <a:cubicBezTo>
                      <a:pt x="63" y="37"/>
                      <a:pt x="65" y="32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85" y="0"/>
                      <a:pt x="6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85"/>
                      <a:pt x="28" y="68"/>
                      <a:pt x="28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2" y="65"/>
                      <a:pt x="37" y="63"/>
                      <a:pt x="42" y="63"/>
                    </a:cubicBezTo>
                    <a:cubicBezTo>
                      <a:pt x="57" y="63"/>
                      <a:pt x="70" y="76"/>
                      <a:pt x="70" y="91"/>
                    </a:cubicBezTo>
                    <a:cubicBezTo>
                      <a:pt x="70" y="106"/>
                      <a:pt x="57" y="118"/>
                      <a:pt x="42" y="118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13">
                <a:extLst>
                  <a:ext uri="{FF2B5EF4-FFF2-40B4-BE49-F238E27FC236}">
                    <a16:creationId xmlns:a16="http://schemas.microsoft.com/office/drawing/2014/main" id="{F87335C3-259D-0597-40F1-064AD1F3C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3990" y="2864113"/>
                <a:ext cx="902715" cy="608120"/>
              </a:xfrm>
              <a:custGeom>
                <a:avLst/>
                <a:gdLst>
                  <a:gd name="T0" fmla="*/ 36 w 322"/>
                  <a:gd name="T1" fmla="*/ 164 h 217"/>
                  <a:gd name="T2" fmla="*/ 49 w 322"/>
                  <a:gd name="T3" fmla="*/ 156 h 217"/>
                  <a:gd name="T4" fmla="*/ 49 w 322"/>
                  <a:gd name="T5" fmla="*/ 157 h 217"/>
                  <a:gd name="T6" fmla="*/ 77 w 322"/>
                  <a:gd name="T7" fmla="*/ 150 h 217"/>
                  <a:gd name="T8" fmla="*/ 91 w 322"/>
                  <a:gd name="T9" fmla="*/ 217 h 217"/>
                  <a:gd name="T10" fmla="*/ 158 w 322"/>
                  <a:gd name="T11" fmla="*/ 202 h 217"/>
                  <a:gd name="T12" fmla="*/ 152 w 322"/>
                  <a:gd name="T13" fmla="*/ 175 h 217"/>
                  <a:gd name="T14" fmla="*/ 152 w 322"/>
                  <a:gd name="T15" fmla="*/ 175 h 217"/>
                  <a:gd name="T16" fmla="*/ 144 w 322"/>
                  <a:gd name="T17" fmla="*/ 161 h 217"/>
                  <a:gd name="T18" fmla="*/ 165 w 322"/>
                  <a:gd name="T19" fmla="*/ 129 h 217"/>
                  <a:gd name="T20" fmla="*/ 198 w 322"/>
                  <a:gd name="T21" fmla="*/ 150 h 217"/>
                  <a:gd name="T22" fmla="*/ 197 w 322"/>
                  <a:gd name="T23" fmla="*/ 165 h 217"/>
                  <a:gd name="T24" fmla="*/ 197 w 322"/>
                  <a:gd name="T25" fmla="*/ 165 h 217"/>
                  <a:gd name="T26" fmla="*/ 203 w 322"/>
                  <a:gd name="T27" fmla="*/ 192 h 217"/>
                  <a:gd name="T28" fmla="*/ 269 w 322"/>
                  <a:gd name="T29" fmla="*/ 178 h 217"/>
                  <a:gd name="T30" fmla="*/ 255 w 322"/>
                  <a:gd name="T31" fmla="*/ 111 h 217"/>
                  <a:gd name="T32" fmla="*/ 282 w 322"/>
                  <a:gd name="T33" fmla="*/ 105 h 217"/>
                  <a:gd name="T34" fmla="*/ 282 w 322"/>
                  <a:gd name="T35" fmla="*/ 105 h 217"/>
                  <a:gd name="T36" fmla="*/ 297 w 322"/>
                  <a:gd name="T37" fmla="*/ 106 h 217"/>
                  <a:gd name="T38" fmla="*/ 318 w 322"/>
                  <a:gd name="T39" fmla="*/ 74 h 217"/>
                  <a:gd name="T40" fmla="*/ 286 w 322"/>
                  <a:gd name="T41" fmla="*/ 53 h 217"/>
                  <a:gd name="T42" fmla="*/ 272 w 322"/>
                  <a:gd name="T43" fmla="*/ 60 h 217"/>
                  <a:gd name="T44" fmla="*/ 272 w 322"/>
                  <a:gd name="T45" fmla="*/ 60 h 217"/>
                  <a:gd name="T46" fmla="*/ 245 w 322"/>
                  <a:gd name="T47" fmla="*/ 66 h 217"/>
                  <a:gd name="T48" fmla="*/ 230 w 322"/>
                  <a:gd name="T49" fmla="*/ 0 h 217"/>
                  <a:gd name="T50" fmla="*/ 164 w 322"/>
                  <a:gd name="T51" fmla="*/ 15 h 217"/>
                  <a:gd name="T52" fmla="*/ 170 w 322"/>
                  <a:gd name="T53" fmla="*/ 42 h 217"/>
                  <a:gd name="T54" fmla="*/ 170 w 322"/>
                  <a:gd name="T55" fmla="*/ 42 h 217"/>
                  <a:gd name="T56" fmla="*/ 177 w 322"/>
                  <a:gd name="T57" fmla="*/ 55 h 217"/>
                  <a:gd name="T58" fmla="*/ 156 w 322"/>
                  <a:gd name="T59" fmla="*/ 88 h 217"/>
                  <a:gd name="T60" fmla="*/ 124 w 322"/>
                  <a:gd name="T61" fmla="*/ 67 h 217"/>
                  <a:gd name="T62" fmla="*/ 125 w 322"/>
                  <a:gd name="T63" fmla="*/ 52 h 217"/>
                  <a:gd name="T64" fmla="*/ 125 w 322"/>
                  <a:gd name="T65" fmla="*/ 52 h 217"/>
                  <a:gd name="T66" fmla="*/ 119 w 322"/>
                  <a:gd name="T67" fmla="*/ 24 h 217"/>
                  <a:gd name="T68" fmla="*/ 52 w 322"/>
                  <a:gd name="T69" fmla="*/ 39 h 217"/>
                  <a:gd name="T70" fmla="*/ 67 w 322"/>
                  <a:gd name="T71" fmla="*/ 106 h 217"/>
                  <a:gd name="T72" fmla="*/ 39 w 322"/>
                  <a:gd name="T73" fmla="*/ 112 h 217"/>
                  <a:gd name="T74" fmla="*/ 39 w 322"/>
                  <a:gd name="T75" fmla="*/ 112 h 217"/>
                  <a:gd name="T76" fmla="*/ 24 w 322"/>
                  <a:gd name="T77" fmla="*/ 110 h 217"/>
                  <a:gd name="T78" fmla="*/ 3 w 322"/>
                  <a:gd name="T79" fmla="*/ 143 h 217"/>
                  <a:gd name="T80" fmla="*/ 36 w 322"/>
                  <a:gd name="T81" fmla="*/ 16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2" h="217">
                    <a:moveTo>
                      <a:pt x="36" y="164"/>
                    </a:moveTo>
                    <a:cubicBezTo>
                      <a:pt x="41" y="163"/>
                      <a:pt x="46" y="160"/>
                      <a:pt x="49" y="156"/>
                    </a:cubicBezTo>
                    <a:cubicBezTo>
                      <a:pt x="49" y="157"/>
                      <a:pt x="49" y="157"/>
                      <a:pt x="49" y="157"/>
                    </a:cubicBezTo>
                    <a:cubicBezTo>
                      <a:pt x="49" y="157"/>
                      <a:pt x="73" y="133"/>
                      <a:pt x="77" y="150"/>
                    </a:cubicBezTo>
                    <a:cubicBezTo>
                      <a:pt x="91" y="217"/>
                      <a:pt x="91" y="217"/>
                      <a:pt x="91" y="217"/>
                    </a:cubicBezTo>
                    <a:cubicBezTo>
                      <a:pt x="158" y="202"/>
                      <a:pt x="158" y="202"/>
                      <a:pt x="158" y="202"/>
                    </a:cubicBezTo>
                    <a:cubicBezTo>
                      <a:pt x="175" y="199"/>
                      <a:pt x="152" y="175"/>
                      <a:pt x="152" y="175"/>
                    </a:cubicBezTo>
                    <a:cubicBezTo>
                      <a:pt x="152" y="175"/>
                      <a:pt x="152" y="175"/>
                      <a:pt x="152" y="175"/>
                    </a:cubicBezTo>
                    <a:cubicBezTo>
                      <a:pt x="148" y="171"/>
                      <a:pt x="146" y="167"/>
                      <a:pt x="144" y="161"/>
                    </a:cubicBezTo>
                    <a:cubicBezTo>
                      <a:pt x="141" y="147"/>
                      <a:pt x="151" y="132"/>
                      <a:pt x="165" y="129"/>
                    </a:cubicBezTo>
                    <a:cubicBezTo>
                      <a:pt x="180" y="126"/>
                      <a:pt x="195" y="135"/>
                      <a:pt x="198" y="150"/>
                    </a:cubicBezTo>
                    <a:cubicBezTo>
                      <a:pt x="199" y="155"/>
                      <a:pt x="199" y="160"/>
                      <a:pt x="197" y="165"/>
                    </a:cubicBezTo>
                    <a:cubicBezTo>
                      <a:pt x="197" y="165"/>
                      <a:pt x="197" y="165"/>
                      <a:pt x="197" y="165"/>
                    </a:cubicBezTo>
                    <a:cubicBezTo>
                      <a:pt x="197" y="165"/>
                      <a:pt x="186" y="196"/>
                      <a:pt x="203" y="192"/>
                    </a:cubicBezTo>
                    <a:cubicBezTo>
                      <a:pt x="269" y="178"/>
                      <a:pt x="269" y="178"/>
                      <a:pt x="269" y="178"/>
                    </a:cubicBezTo>
                    <a:cubicBezTo>
                      <a:pt x="255" y="111"/>
                      <a:pt x="255" y="111"/>
                      <a:pt x="255" y="111"/>
                    </a:cubicBezTo>
                    <a:cubicBezTo>
                      <a:pt x="251" y="94"/>
                      <a:pt x="282" y="105"/>
                      <a:pt x="282" y="105"/>
                    </a:cubicBezTo>
                    <a:cubicBezTo>
                      <a:pt x="282" y="105"/>
                      <a:pt x="282" y="105"/>
                      <a:pt x="282" y="105"/>
                    </a:cubicBezTo>
                    <a:cubicBezTo>
                      <a:pt x="287" y="107"/>
                      <a:pt x="292" y="108"/>
                      <a:pt x="297" y="106"/>
                    </a:cubicBezTo>
                    <a:cubicBezTo>
                      <a:pt x="312" y="103"/>
                      <a:pt x="322" y="89"/>
                      <a:pt x="318" y="74"/>
                    </a:cubicBezTo>
                    <a:cubicBezTo>
                      <a:pt x="315" y="59"/>
                      <a:pt x="300" y="50"/>
                      <a:pt x="286" y="53"/>
                    </a:cubicBezTo>
                    <a:cubicBezTo>
                      <a:pt x="280" y="54"/>
                      <a:pt x="276" y="57"/>
                      <a:pt x="272" y="60"/>
                    </a:cubicBezTo>
                    <a:cubicBezTo>
                      <a:pt x="272" y="60"/>
                      <a:pt x="272" y="60"/>
                      <a:pt x="272" y="60"/>
                    </a:cubicBezTo>
                    <a:cubicBezTo>
                      <a:pt x="272" y="60"/>
                      <a:pt x="249" y="84"/>
                      <a:pt x="245" y="66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47" y="18"/>
                      <a:pt x="170" y="42"/>
                      <a:pt x="170" y="42"/>
                    </a:cubicBezTo>
                    <a:cubicBezTo>
                      <a:pt x="170" y="42"/>
                      <a:pt x="170" y="42"/>
                      <a:pt x="170" y="42"/>
                    </a:cubicBezTo>
                    <a:cubicBezTo>
                      <a:pt x="173" y="46"/>
                      <a:pt x="176" y="50"/>
                      <a:pt x="177" y="55"/>
                    </a:cubicBezTo>
                    <a:cubicBezTo>
                      <a:pt x="180" y="70"/>
                      <a:pt x="171" y="85"/>
                      <a:pt x="156" y="88"/>
                    </a:cubicBezTo>
                    <a:cubicBezTo>
                      <a:pt x="142" y="91"/>
                      <a:pt x="127" y="82"/>
                      <a:pt x="124" y="67"/>
                    </a:cubicBezTo>
                    <a:cubicBezTo>
                      <a:pt x="123" y="62"/>
                      <a:pt x="123" y="57"/>
                      <a:pt x="125" y="52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5" y="52"/>
                      <a:pt x="136" y="21"/>
                      <a:pt x="119" y="24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71" y="12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5" y="110"/>
                      <a:pt x="29" y="109"/>
                      <a:pt x="24" y="110"/>
                    </a:cubicBezTo>
                    <a:cubicBezTo>
                      <a:pt x="9" y="114"/>
                      <a:pt x="0" y="128"/>
                      <a:pt x="3" y="143"/>
                    </a:cubicBezTo>
                    <a:cubicBezTo>
                      <a:pt x="7" y="158"/>
                      <a:pt x="21" y="167"/>
                      <a:pt x="36" y="16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4">
                <a:extLst>
                  <a:ext uri="{FF2B5EF4-FFF2-40B4-BE49-F238E27FC236}">
                    <a16:creationId xmlns:a16="http://schemas.microsoft.com/office/drawing/2014/main" id="{1536AD1E-E867-E1B9-D551-4384A2B78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092" y="3054595"/>
                <a:ext cx="705135" cy="706318"/>
              </a:xfrm>
              <a:custGeom>
                <a:avLst/>
                <a:gdLst>
                  <a:gd name="T0" fmla="*/ 209 w 252"/>
                  <a:gd name="T1" fmla="*/ 134 h 252"/>
                  <a:gd name="T2" fmla="*/ 224 w 252"/>
                  <a:gd name="T3" fmla="*/ 138 h 252"/>
                  <a:gd name="T4" fmla="*/ 224 w 252"/>
                  <a:gd name="T5" fmla="*/ 138 h 252"/>
                  <a:gd name="T6" fmla="*/ 252 w 252"/>
                  <a:gd name="T7" fmla="*/ 138 h 252"/>
                  <a:gd name="T8" fmla="*/ 252 w 252"/>
                  <a:gd name="T9" fmla="*/ 70 h 252"/>
                  <a:gd name="T10" fmla="*/ 184 w 252"/>
                  <a:gd name="T11" fmla="*/ 70 h 252"/>
                  <a:gd name="T12" fmla="*/ 184 w 252"/>
                  <a:gd name="T13" fmla="*/ 42 h 252"/>
                  <a:gd name="T14" fmla="*/ 184 w 252"/>
                  <a:gd name="T15" fmla="*/ 42 h 252"/>
                  <a:gd name="T16" fmla="*/ 188 w 252"/>
                  <a:gd name="T17" fmla="*/ 27 h 252"/>
                  <a:gd name="T18" fmla="*/ 161 w 252"/>
                  <a:gd name="T19" fmla="*/ 0 h 252"/>
                  <a:gd name="T20" fmla="*/ 133 w 252"/>
                  <a:gd name="T21" fmla="*/ 27 h 252"/>
                  <a:gd name="T22" fmla="*/ 138 w 252"/>
                  <a:gd name="T23" fmla="*/ 42 h 252"/>
                  <a:gd name="T24" fmla="*/ 138 w 252"/>
                  <a:gd name="T25" fmla="*/ 42 h 252"/>
                  <a:gd name="T26" fmla="*/ 138 w 252"/>
                  <a:gd name="T27" fmla="*/ 70 h 252"/>
                  <a:gd name="T28" fmla="*/ 70 w 252"/>
                  <a:gd name="T29" fmla="*/ 70 h 252"/>
                  <a:gd name="T30" fmla="*/ 70 w 252"/>
                  <a:gd name="T31" fmla="*/ 138 h 252"/>
                  <a:gd name="T32" fmla="*/ 42 w 252"/>
                  <a:gd name="T33" fmla="*/ 138 h 252"/>
                  <a:gd name="T34" fmla="*/ 42 w 252"/>
                  <a:gd name="T35" fmla="*/ 138 h 252"/>
                  <a:gd name="T36" fmla="*/ 27 w 252"/>
                  <a:gd name="T37" fmla="*/ 134 h 252"/>
                  <a:gd name="T38" fmla="*/ 0 w 252"/>
                  <a:gd name="T39" fmla="*/ 161 h 252"/>
                  <a:gd name="T40" fmla="*/ 27 w 252"/>
                  <a:gd name="T41" fmla="*/ 188 h 252"/>
                  <a:gd name="T42" fmla="*/ 42 w 252"/>
                  <a:gd name="T43" fmla="*/ 184 h 252"/>
                  <a:gd name="T44" fmla="*/ 42 w 252"/>
                  <a:gd name="T45" fmla="*/ 184 h 252"/>
                  <a:gd name="T46" fmla="*/ 70 w 252"/>
                  <a:gd name="T47" fmla="*/ 184 h 252"/>
                  <a:gd name="T48" fmla="*/ 70 w 252"/>
                  <a:gd name="T49" fmla="*/ 252 h 252"/>
                  <a:gd name="T50" fmla="*/ 138 w 252"/>
                  <a:gd name="T51" fmla="*/ 252 h 252"/>
                  <a:gd name="T52" fmla="*/ 138 w 252"/>
                  <a:gd name="T53" fmla="*/ 224 h 252"/>
                  <a:gd name="T54" fmla="*/ 138 w 252"/>
                  <a:gd name="T55" fmla="*/ 224 h 252"/>
                  <a:gd name="T56" fmla="*/ 133 w 252"/>
                  <a:gd name="T57" fmla="*/ 209 h 252"/>
                  <a:gd name="T58" fmla="*/ 161 w 252"/>
                  <a:gd name="T59" fmla="*/ 182 h 252"/>
                  <a:gd name="T60" fmla="*/ 188 w 252"/>
                  <a:gd name="T61" fmla="*/ 209 h 252"/>
                  <a:gd name="T62" fmla="*/ 184 w 252"/>
                  <a:gd name="T63" fmla="*/ 224 h 252"/>
                  <a:gd name="T64" fmla="*/ 184 w 252"/>
                  <a:gd name="T65" fmla="*/ 224 h 252"/>
                  <a:gd name="T66" fmla="*/ 184 w 252"/>
                  <a:gd name="T67" fmla="*/ 252 h 252"/>
                  <a:gd name="T68" fmla="*/ 252 w 252"/>
                  <a:gd name="T69" fmla="*/ 252 h 252"/>
                  <a:gd name="T70" fmla="*/ 252 w 252"/>
                  <a:gd name="T71" fmla="*/ 184 h 252"/>
                  <a:gd name="T72" fmla="*/ 224 w 252"/>
                  <a:gd name="T73" fmla="*/ 184 h 252"/>
                  <a:gd name="T74" fmla="*/ 224 w 252"/>
                  <a:gd name="T75" fmla="*/ 184 h 252"/>
                  <a:gd name="T76" fmla="*/ 209 w 252"/>
                  <a:gd name="T77" fmla="*/ 188 h 252"/>
                  <a:gd name="T78" fmla="*/ 182 w 252"/>
                  <a:gd name="T79" fmla="*/ 161 h 252"/>
                  <a:gd name="T80" fmla="*/ 209 w 252"/>
                  <a:gd name="T81" fmla="*/ 13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2" h="252">
                    <a:moveTo>
                      <a:pt x="209" y="134"/>
                    </a:moveTo>
                    <a:cubicBezTo>
                      <a:pt x="215" y="134"/>
                      <a:pt x="220" y="135"/>
                      <a:pt x="224" y="138"/>
                    </a:cubicBezTo>
                    <a:cubicBezTo>
                      <a:pt x="224" y="138"/>
                      <a:pt x="224" y="138"/>
                      <a:pt x="224" y="138"/>
                    </a:cubicBezTo>
                    <a:cubicBezTo>
                      <a:pt x="224" y="138"/>
                      <a:pt x="252" y="155"/>
                      <a:pt x="252" y="138"/>
                    </a:cubicBezTo>
                    <a:cubicBezTo>
                      <a:pt x="252" y="70"/>
                      <a:pt x="252" y="70"/>
                      <a:pt x="252" y="70"/>
                    </a:cubicBezTo>
                    <a:cubicBezTo>
                      <a:pt x="184" y="70"/>
                      <a:pt x="184" y="70"/>
                      <a:pt x="184" y="70"/>
                    </a:cubicBezTo>
                    <a:cubicBezTo>
                      <a:pt x="166" y="70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7" y="37"/>
                      <a:pt x="188" y="32"/>
                      <a:pt x="188" y="27"/>
                    </a:cubicBezTo>
                    <a:cubicBezTo>
                      <a:pt x="188" y="12"/>
                      <a:pt x="176" y="0"/>
                      <a:pt x="161" y="0"/>
                    </a:cubicBezTo>
                    <a:cubicBezTo>
                      <a:pt x="146" y="0"/>
                      <a:pt x="133" y="12"/>
                      <a:pt x="133" y="27"/>
                    </a:cubicBezTo>
                    <a:cubicBezTo>
                      <a:pt x="133" y="32"/>
                      <a:pt x="135" y="37"/>
                      <a:pt x="138" y="4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8" y="42"/>
                      <a:pt x="155" y="70"/>
                      <a:pt x="138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0" y="155"/>
                      <a:pt x="42" y="138"/>
                      <a:pt x="42" y="138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37" y="135"/>
                      <a:pt x="32" y="134"/>
                      <a:pt x="27" y="134"/>
                    </a:cubicBezTo>
                    <a:cubicBezTo>
                      <a:pt x="12" y="134"/>
                      <a:pt x="0" y="146"/>
                      <a:pt x="0" y="161"/>
                    </a:cubicBezTo>
                    <a:cubicBezTo>
                      <a:pt x="0" y="176"/>
                      <a:pt x="12" y="188"/>
                      <a:pt x="27" y="188"/>
                    </a:cubicBezTo>
                    <a:cubicBezTo>
                      <a:pt x="32" y="188"/>
                      <a:pt x="37" y="187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2" y="184"/>
                      <a:pt x="70" y="166"/>
                      <a:pt x="70" y="184"/>
                    </a:cubicBezTo>
                    <a:cubicBezTo>
                      <a:pt x="70" y="252"/>
                      <a:pt x="70" y="252"/>
                      <a:pt x="70" y="252"/>
                    </a:cubicBezTo>
                    <a:cubicBezTo>
                      <a:pt x="138" y="252"/>
                      <a:pt x="138" y="252"/>
                      <a:pt x="138" y="252"/>
                    </a:cubicBezTo>
                    <a:cubicBezTo>
                      <a:pt x="155" y="252"/>
                      <a:pt x="138" y="224"/>
                      <a:pt x="138" y="224"/>
                    </a:cubicBezTo>
                    <a:cubicBezTo>
                      <a:pt x="138" y="224"/>
                      <a:pt x="138" y="224"/>
                      <a:pt x="138" y="224"/>
                    </a:cubicBezTo>
                    <a:cubicBezTo>
                      <a:pt x="135" y="220"/>
                      <a:pt x="133" y="215"/>
                      <a:pt x="133" y="209"/>
                    </a:cubicBezTo>
                    <a:cubicBezTo>
                      <a:pt x="133" y="194"/>
                      <a:pt x="146" y="182"/>
                      <a:pt x="161" y="182"/>
                    </a:cubicBezTo>
                    <a:cubicBezTo>
                      <a:pt x="176" y="182"/>
                      <a:pt x="188" y="194"/>
                      <a:pt x="188" y="209"/>
                    </a:cubicBezTo>
                    <a:cubicBezTo>
                      <a:pt x="188" y="215"/>
                      <a:pt x="187" y="220"/>
                      <a:pt x="184" y="224"/>
                    </a:cubicBezTo>
                    <a:cubicBezTo>
                      <a:pt x="184" y="224"/>
                      <a:pt x="184" y="224"/>
                      <a:pt x="184" y="224"/>
                    </a:cubicBezTo>
                    <a:cubicBezTo>
                      <a:pt x="184" y="224"/>
                      <a:pt x="166" y="252"/>
                      <a:pt x="184" y="252"/>
                    </a:cubicBezTo>
                    <a:cubicBezTo>
                      <a:pt x="252" y="252"/>
                      <a:pt x="252" y="252"/>
                      <a:pt x="252" y="252"/>
                    </a:cubicBezTo>
                    <a:cubicBezTo>
                      <a:pt x="252" y="184"/>
                      <a:pt x="252" y="184"/>
                      <a:pt x="252" y="184"/>
                    </a:cubicBezTo>
                    <a:cubicBezTo>
                      <a:pt x="252" y="166"/>
                      <a:pt x="224" y="184"/>
                      <a:pt x="224" y="184"/>
                    </a:cubicBezTo>
                    <a:cubicBezTo>
                      <a:pt x="224" y="184"/>
                      <a:pt x="224" y="184"/>
                      <a:pt x="224" y="184"/>
                    </a:cubicBezTo>
                    <a:cubicBezTo>
                      <a:pt x="220" y="187"/>
                      <a:pt x="215" y="188"/>
                      <a:pt x="209" y="188"/>
                    </a:cubicBezTo>
                    <a:cubicBezTo>
                      <a:pt x="194" y="188"/>
                      <a:pt x="182" y="176"/>
                      <a:pt x="182" y="161"/>
                    </a:cubicBezTo>
                    <a:cubicBezTo>
                      <a:pt x="182" y="146"/>
                      <a:pt x="194" y="134"/>
                      <a:pt x="209" y="13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15">
                <a:extLst>
                  <a:ext uri="{FF2B5EF4-FFF2-40B4-BE49-F238E27FC236}">
                    <a16:creationId xmlns:a16="http://schemas.microsoft.com/office/drawing/2014/main" id="{07161B7B-5188-B703-05B1-3BB0488D8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6646" y="3054595"/>
                <a:ext cx="509922" cy="901532"/>
              </a:xfrm>
              <a:custGeom>
                <a:avLst/>
                <a:gdLst>
                  <a:gd name="T0" fmla="*/ 118 w 182"/>
                  <a:gd name="T1" fmla="*/ 295 h 322"/>
                  <a:gd name="T2" fmla="*/ 114 w 182"/>
                  <a:gd name="T3" fmla="*/ 280 h 322"/>
                  <a:gd name="T4" fmla="*/ 114 w 182"/>
                  <a:gd name="T5" fmla="*/ 280 h 322"/>
                  <a:gd name="T6" fmla="*/ 114 w 182"/>
                  <a:gd name="T7" fmla="*/ 252 h 322"/>
                  <a:gd name="T8" fmla="*/ 182 w 182"/>
                  <a:gd name="T9" fmla="*/ 252 h 322"/>
                  <a:gd name="T10" fmla="*/ 182 w 182"/>
                  <a:gd name="T11" fmla="*/ 184 h 322"/>
                  <a:gd name="T12" fmla="*/ 154 w 182"/>
                  <a:gd name="T13" fmla="*/ 184 h 322"/>
                  <a:gd name="T14" fmla="*/ 154 w 182"/>
                  <a:gd name="T15" fmla="*/ 184 h 322"/>
                  <a:gd name="T16" fmla="*/ 139 w 182"/>
                  <a:gd name="T17" fmla="*/ 188 h 322"/>
                  <a:gd name="T18" fmla="*/ 112 w 182"/>
                  <a:gd name="T19" fmla="*/ 161 h 322"/>
                  <a:gd name="T20" fmla="*/ 139 w 182"/>
                  <a:gd name="T21" fmla="*/ 134 h 322"/>
                  <a:gd name="T22" fmla="*/ 154 w 182"/>
                  <a:gd name="T23" fmla="*/ 138 h 322"/>
                  <a:gd name="T24" fmla="*/ 154 w 182"/>
                  <a:gd name="T25" fmla="*/ 138 h 322"/>
                  <a:gd name="T26" fmla="*/ 182 w 182"/>
                  <a:gd name="T27" fmla="*/ 138 h 322"/>
                  <a:gd name="T28" fmla="*/ 182 w 182"/>
                  <a:gd name="T29" fmla="*/ 70 h 322"/>
                  <a:gd name="T30" fmla="*/ 114 w 182"/>
                  <a:gd name="T31" fmla="*/ 70 h 322"/>
                  <a:gd name="T32" fmla="*/ 114 w 182"/>
                  <a:gd name="T33" fmla="*/ 42 h 322"/>
                  <a:gd name="T34" fmla="*/ 114 w 182"/>
                  <a:gd name="T35" fmla="*/ 42 h 322"/>
                  <a:gd name="T36" fmla="*/ 118 w 182"/>
                  <a:gd name="T37" fmla="*/ 27 h 322"/>
                  <a:gd name="T38" fmla="*/ 91 w 182"/>
                  <a:gd name="T39" fmla="*/ 0 h 322"/>
                  <a:gd name="T40" fmla="*/ 64 w 182"/>
                  <a:gd name="T41" fmla="*/ 27 h 322"/>
                  <a:gd name="T42" fmla="*/ 68 w 182"/>
                  <a:gd name="T43" fmla="*/ 42 h 322"/>
                  <a:gd name="T44" fmla="*/ 68 w 182"/>
                  <a:gd name="T45" fmla="*/ 42 h 322"/>
                  <a:gd name="T46" fmla="*/ 68 w 182"/>
                  <a:gd name="T47" fmla="*/ 70 h 322"/>
                  <a:gd name="T48" fmla="*/ 0 w 182"/>
                  <a:gd name="T49" fmla="*/ 70 h 322"/>
                  <a:gd name="T50" fmla="*/ 0 w 182"/>
                  <a:gd name="T51" fmla="*/ 138 h 322"/>
                  <a:gd name="T52" fmla="*/ 28 w 182"/>
                  <a:gd name="T53" fmla="*/ 138 h 322"/>
                  <a:gd name="T54" fmla="*/ 28 w 182"/>
                  <a:gd name="T55" fmla="*/ 138 h 322"/>
                  <a:gd name="T56" fmla="*/ 43 w 182"/>
                  <a:gd name="T57" fmla="*/ 134 h 322"/>
                  <a:gd name="T58" fmla="*/ 70 w 182"/>
                  <a:gd name="T59" fmla="*/ 161 h 322"/>
                  <a:gd name="T60" fmla="*/ 43 w 182"/>
                  <a:gd name="T61" fmla="*/ 188 h 322"/>
                  <a:gd name="T62" fmla="*/ 28 w 182"/>
                  <a:gd name="T63" fmla="*/ 184 h 322"/>
                  <a:gd name="T64" fmla="*/ 28 w 182"/>
                  <a:gd name="T65" fmla="*/ 184 h 322"/>
                  <a:gd name="T66" fmla="*/ 0 w 182"/>
                  <a:gd name="T67" fmla="*/ 184 h 322"/>
                  <a:gd name="T68" fmla="*/ 0 w 182"/>
                  <a:gd name="T69" fmla="*/ 252 h 322"/>
                  <a:gd name="T70" fmla="*/ 68 w 182"/>
                  <a:gd name="T71" fmla="*/ 252 h 322"/>
                  <a:gd name="T72" fmla="*/ 68 w 182"/>
                  <a:gd name="T73" fmla="*/ 280 h 322"/>
                  <a:gd name="T74" fmla="*/ 68 w 182"/>
                  <a:gd name="T75" fmla="*/ 280 h 322"/>
                  <a:gd name="T76" fmla="*/ 64 w 182"/>
                  <a:gd name="T77" fmla="*/ 295 h 322"/>
                  <a:gd name="T78" fmla="*/ 91 w 182"/>
                  <a:gd name="T79" fmla="*/ 322 h 322"/>
                  <a:gd name="T80" fmla="*/ 118 w 182"/>
                  <a:gd name="T81" fmla="*/ 295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2" h="322">
                    <a:moveTo>
                      <a:pt x="118" y="295"/>
                    </a:moveTo>
                    <a:cubicBezTo>
                      <a:pt x="118" y="289"/>
                      <a:pt x="117" y="284"/>
                      <a:pt x="114" y="280"/>
                    </a:cubicBezTo>
                    <a:cubicBezTo>
                      <a:pt x="114" y="280"/>
                      <a:pt x="114" y="280"/>
                      <a:pt x="114" y="280"/>
                    </a:cubicBezTo>
                    <a:cubicBezTo>
                      <a:pt x="114" y="280"/>
                      <a:pt x="96" y="252"/>
                      <a:pt x="114" y="252"/>
                    </a:cubicBezTo>
                    <a:cubicBezTo>
                      <a:pt x="182" y="252"/>
                      <a:pt x="182" y="252"/>
                      <a:pt x="182" y="252"/>
                    </a:cubicBezTo>
                    <a:cubicBezTo>
                      <a:pt x="182" y="184"/>
                      <a:pt x="182" y="184"/>
                      <a:pt x="182" y="184"/>
                    </a:cubicBezTo>
                    <a:cubicBezTo>
                      <a:pt x="182" y="166"/>
                      <a:pt x="154" y="184"/>
                      <a:pt x="154" y="184"/>
                    </a:cubicBezTo>
                    <a:cubicBezTo>
                      <a:pt x="154" y="184"/>
                      <a:pt x="154" y="184"/>
                      <a:pt x="154" y="184"/>
                    </a:cubicBezTo>
                    <a:cubicBezTo>
                      <a:pt x="150" y="187"/>
                      <a:pt x="145" y="188"/>
                      <a:pt x="139" y="188"/>
                    </a:cubicBezTo>
                    <a:cubicBezTo>
                      <a:pt x="124" y="188"/>
                      <a:pt x="112" y="176"/>
                      <a:pt x="112" y="161"/>
                    </a:cubicBezTo>
                    <a:cubicBezTo>
                      <a:pt x="112" y="146"/>
                      <a:pt x="124" y="134"/>
                      <a:pt x="139" y="134"/>
                    </a:cubicBezTo>
                    <a:cubicBezTo>
                      <a:pt x="145" y="134"/>
                      <a:pt x="150" y="135"/>
                      <a:pt x="154" y="138"/>
                    </a:cubicBezTo>
                    <a:cubicBezTo>
                      <a:pt x="154" y="138"/>
                      <a:pt x="154" y="138"/>
                      <a:pt x="154" y="138"/>
                    </a:cubicBezTo>
                    <a:cubicBezTo>
                      <a:pt x="154" y="138"/>
                      <a:pt x="182" y="155"/>
                      <a:pt x="182" y="138"/>
                    </a:cubicBezTo>
                    <a:cubicBezTo>
                      <a:pt x="182" y="70"/>
                      <a:pt x="182" y="70"/>
                      <a:pt x="182" y="70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96" y="70"/>
                      <a:pt x="114" y="42"/>
                      <a:pt x="114" y="42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117" y="37"/>
                      <a:pt x="118" y="32"/>
                      <a:pt x="118" y="27"/>
                    </a:cubicBezTo>
                    <a:cubicBezTo>
                      <a:pt x="118" y="12"/>
                      <a:pt x="106" y="0"/>
                      <a:pt x="91" y="0"/>
                    </a:cubicBezTo>
                    <a:cubicBezTo>
                      <a:pt x="76" y="0"/>
                      <a:pt x="64" y="12"/>
                      <a:pt x="64" y="27"/>
                    </a:cubicBezTo>
                    <a:cubicBezTo>
                      <a:pt x="64" y="32"/>
                      <a:pt x="65" y="37"/>
                      <a:pt x="68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2"/>
                      <a:pt x="85" y="70"/>
                      <a:pt x="68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5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32" y="135"/>
                      <a:pt x="37" y="134"/>
                      <a:pt x="43" y="134"/>
                    </a:cubicBezTo>
                    <a:cubicBezTo>
                      <a:pt x="58" y="134"/>
                      <a:pt x="70" y="146"/>
                      <a:pt x="70" y="161"/>
                    </a:cubicBezTo>
                    <a:cubicBezTo>
                      <a:pt x="70" y="176"/>
                      <a:pt x="58" y="188"/>
                      <a:pt x="43" y="188"/>
                    </a:cubicBezTo>
                    <a:cubicBezTo>
                      <a:pt x="37" y="188"/>
                      <a:pt x="32" y="187"/>
                      <a:pt x="28" y="184"/>
                    </a:cubicBezTo>
                    <a:cubicBezTo>
                      <a:pt x="28" y="184"/>
                      <a:pt x="28" y="184"/>
                      <a:pt x="28" y="184"/>
                    </a:cubicBezTo>
                    <a:cubicBezTo>
                      <a:pt x="28" y="184"/>
                      <a:pt x="0" y="166"/>
                      <a:pt x="0" y="18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68" y="252"/>
                      <a:pt x="68" y="252"/>
                      <a:pt x="68" y="252"/>
                    </a:cubicBezTo>
                    <a:cubicBezTo>
                      <a:pt x="85" y="252"/>
                      <a:pt x="68" y="280"/>
                      <a:pt x="68" y="280"/>
                    </a:cubicBezTo>
                    <a:cubicBezTo>
                      <a:pt x="68" y="280"/>
                      <a:pt x="68" y="280"/>
                      <a:pt x="68" y="280"/>
                    </a:cubicBezTo>
                    <a:cubicBezTo>
                      <a:pt x="65" y="284"/>
                      <a:pt x="64" y="289"/>
                      <a:pt x="64" y="295"/>
                    </a:cubicBezTo>
                    <a:cubicBezTo>
                      <a:pt x="64" y="310"/>
                      <a:pt x="76" y="322"/>
                      <a:pt x="91" y="322"/>
                    </a:cubicBezTo>
                    <a:cubicBezTo>
                      <a:pt x="106" y="322"/>
                      <a:pt x="118" y="310"/>
                      <a:pt x="118" y="295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6">
                <a:extLst>
                  <a:ext uri="{FF2B5EF4-FFF2-40B4-BE49-F238E27FC236}">
                    <a16:creationId xmlns:a16="http://schemas.microsoft.com/office/drawing/2014/main" id="{EB684A51-35AA-00F8-20F5-E62982E4E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0327" y="2541124"/>
                <a:ext cx="706318" cy="905081"/>
              </a:xfrm>
              <a:custGeom>
                <a:avLst/>
                <a:gdLst>
                  <a:gd name="T0" fmla="*/ 210 w 252"/>
                  <a:gd name="T1" fmla="*/ 134 h 323"/>
                  <a:gd name="T2" fmla="*/ 224 w 252"/>
                  <a:gd name="T3" fmla="*/ 139 h 323"/>
                  <a:gd name="T4" fmla="*/ 224 w 252"/>
                  <a:gd name="T5" fmla="*/ 139 h 323"/>
                  <a:gd name="T6" fmla="*/ 252 w 252"/>
                  <a:gd name="T7" fmla="*/ 139 h 323"/>
                  <a:gd name="T8" fmla="*/ 252 w 252"/>
                  <a:gd name="T9" fmla="*/ 71 h 323"/>
                  <a:gd name="T10" fmla="*/ 184 w 252"/>
                  <a:gd name="T11" fmla="*/ 71 h 323"/>
                  <a:gd name="T12" fmla="*/ 184 w 252"/>
                  <a:gd name="T13" fmla="*/ 42 h 323"/>
                  <a:gd name="T14" fmla="*/ 184 w 252"/>
                  <a:gd name="T15" fmla="*/ 42 h 323"/>
                  <a:gd name="T16" fmla="*/ 189 w 252"/>
                  <a:gd name="T17" fmla="*/ 28 h 323"/>
                  <a:gd name="T18" fmla="*/ 161 w 252"/>
                  <a:gd name="T19" fmla="*/ 0 h 323"/>
                  <a:gd name="T20" fmla="*/ 134 w 252"/>
                  <a:gd name="T21" fmla="*/ 28 h 323"/>
                  <a:gd name="T22" fmla="*/ 138 w 252"/>
                  <a:gd name="T23" fmla="*/ 42 h 323"/>
                  <a:gd name="T24" fmla="*/ 138 w 252"/>
                  <a:gd name="T25" fmla="*/ 42 h 323"/>
                  <a:gd name="T26" fmla="*/ 138 w 252"/>
                  <a:gd name="T27" fmla="*/ 71 h 323"/>
                  <a:gd name="T28" fmla="*/ 70 w 252"/>
                  <a:gd name="T29" fmla="*/ 71 h 323"/>
                  <a:gd name="T30" fmla="*/ 70 w 252"/>
                  <a:gd name="T31" fmla="*/ 139 h 323"/>
                  <a:gd name="T32" fmla="*/ 42 w 252"/>
                  <a:gd name="T33" fmla="*/ 139 h 323"/>
                  <a:gd name="T34" fmla="*/ 42 w 252"/>
                  <a:gd name="T35" fmla="*/ 139 h 323"/>
                  <a:gd name="T36" fmla="*/ 27 w 252"/>
                  <a:gd name="T37" fmla="*/ 134 h 323"/>
                  <a:gd name="T38" fmla="*/ 0 w 252"/>
                  <a:gd name="T39" fmla="*/ 162 h 323"/>
                  <a:gd name="T40" fmla="*/ 27 w 252"/>
                  <a:gd name="T41" fmla="*/ 189 h 323"/>
                  <a:gd name="T42" fmla="*/ 42 w 252"/>
                  <a:gd name="T43" fmla="*/ 185 h 323"/>
                  <a:gd name="T44" fmla="*/ 42 w 252"/>
                  <a:gd name="T45" fmla="*/ 185 h 323"/>
                  <a:gd name="T46" fmla="*/ 70 w 252"/>
                  <a:gd name="T47" fmla="*/ 185 h 323"/>
                  <a:gd name="T48" fmla="*/ 70 w 252"/>
                  <a:gd name="T49" fmla="*/ 253 h 323"/>
                  <a:gd name="T50" fmla="*/ 138 w 252"/>
                  <a:gd name="T51" fmla="*/ 253 h 323"/>
                  <a:gd name="T52" fmla="*/ 138 w 252"/>
                  <a:gd name="T53" fmla="*/ 281 h 323"/>
                  <a:gd name="T54" fmla="*/ 138 w 252"/>
                  <a:gd name="T55" fmla="*/ 281 h 323"/>
                  <a:gd name="T56" fmla="*/ 134 w 252"/>
                  <a:gd name="T57" fmla="*/ 296 h 323"/>
                  <a:gd name="T58" fmla="*/ 161 w 252"/>
                  <a:gd name="T59" fmla="*/ 323 h 323"/>
                  <a:gd name="T60" fmla="*/ 189 w 252"/>
                  <a:gd name="T61" fmla="*/ 296 h 323"/>
                  <a:gd name="T62" fmla="*/ 184 w 252"/>
                  <a:gd name="T63" fmla="*/ 281 h 323"/>
                  <a:gd name="T64" fmla="*/ 184 w 252"/>
                  <a:gd name="T65" fmla="*/ 281 h 323"/>
                  <a:gd name="T66" fmla="*/ 184 w 252"/>
                  <a:gd name="T67" fmla="*/ 253 h 323"/>
                  <a:gd name="T68" fmla="*/ 252 w 252"/>
                  <a:gd name="T69" fmla="*/ 253 h 323"/>
                  <a:gd name="T70" fmla="*/ 252 w 252"/>
                  <a:gd name="T71" fmla="*/ 185 h 323"/>
                  <a:gd name="T72" fmla="*/ 224 w 252"/>
                  <a:gd name="T73" fmla="*/ 185 h 323"/>
                  <a:gd name="T74" fmla="*/ 224 w 252"/>
                  <a:gd name="T75" fmla="*/ 185 h 323"/>
                  <a:gd name="T76" fmla="*/ 210 w 252"/>
                  <a:gd name="T77" fmla="*/ 189 h 323"/>
                  <a:gd name="T78" fmla="*/ 182 w 252"/>
                  <a:gd name="T79" fmla="*/ 162 h 323"/>
                  <a:gd name="T80" fmla="*/ 210 w 252"/>
                  <a:gd name="T81" fmla="*/ 13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2" h="323">
                    <a:moveTo>
                      <a:pt x="210" y="134"/>
                    </a:moveTo>
                    <a:cubicBezTo>
                      <a:pt x="215" y="134"/>
                      <a:pt x="220" y="136"/>
                      <a:pt x="224" y="139"/>
                    </a:cubicBezTo>
                    <a:cubicBezTo>
                      <a:pt x="224" y="139"/>
                      <a:pt x="224" y="139"/>
                      <a:pt x="224" y="139"/>
                    </a:cubicBezTo>
                    <a:cubicBezTo>
                      <a:pt x="224" y="139"/>
                      <a:pt x="252" y="156"/>
                      <a:pt x="252" y="139"/>
                    </a:cubicBezTo>
                    <a:cubicBezTo>
                      <a:pt x="252" y="71"/>
                      <a:pt x="252" y="71"/>
                      <a:pt x="252" y="71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67" y="71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7" y="38"/>
                      <a:pt x="189" y="33"/>
                      <a:pt x="189" y="28"/>
                    </a:cubicBezTo>
                    <a:cubicBezTo>
                      <a:pt x="189" y="13"/>
                      <a:pt x="176" y="0"/>
                      <a:pt x="161" y="0"/>
                    </a:cubicBezTo>
                    <a:cubicBezTo>
                      <a:pt x="146" y="0"/>
                      <a:pt x="134" y="13"/>
                      <a:pt x="134" y="28"/>
                    </a:cubicBezTo>
                    <a:cubicBezTo>
                      <a:pt x="134" y="33"/>
                      <a:pt x="135" y="38"/>
                      <a:pt x="138" y="4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8" y="42"/>
                      <a:pt x="156" y="71"/>
                      <a:pt x="13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139"/>
                      <a:pt x="70" y="139"/>
                      <a:pt x="70" y="139"/>
                    </a:cubicBezTo>
                    <a:cubicBezTo>
                      <a:pt x="70" y="156"/>
                      <a:pt x="42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38" y="136"/>
                      <a:pt x="33" y="134"/>
                      <a:pt x="27" y="134"/>
                    </a:cubicBezTo>
                    <a:cubicBezTo>
                      <a:pt x="12" y="134"/>
                      <a:pt x="0" y="147"/>
                      <a:pt x="0" y="162"/>
                    </a:cubicBezTo>
                    <a:cubicBezTo>
                      <a:pt x="0" y="177"/>
                      <a:pt x="12" y="189"/>
                      <a:pt x="27" y="189"/>
                    </a:cubicBezTo>
                    <a:cubicBezTo>
                      <a:pt x="33" y="189"/>
                      <a:pt x="38" y="187"/>
                      <a:pt x="42" y="185"/>
                    </a:cubicBezTo>
                    <a:cubicBezTo>
                      <a:pt x="42" y="185"/>
                      <a:pt x="42" y="185"/>
                      <a:pt x="42" y="185"/>
                    </a:cubicBezTo>
                    <a:cubicBezTo>
                      <a:pt x="42" y="185"/>
                      <a:pt x="70" y="167"/>
                      <a:pt x="70" y="185"/>
                    </a:cubicBezTo>
                    <a:cubicBezTo>
                      <a:pt x="70" y="253"/>
                      <a:pt x="70" y="253"/>
                      <a:pt x="7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56" y="253"/>
                      <a:pt x="138" y="281"/>
                      <a:pt x="138" y="281"/>
                    </a:cubicBezTo>
                    <a:cubicBezTo>
                      <a:pt x="138" y="281"/>
                      <a:pt x="138" y="281"/>
                      <a:pt x="138" y="281"/>
                    </a:cubicBezTo>
                    <a:cubicBezTo>
                      <a:pt x="135" y="285"/>
                      <a:pt x="134" y="290"/>
                      <a:pt x="134" y="296"/>
                    </a:cubicBezTo>
                    <a:cubicBezTo>
                      <a:pt x="134" y="311"/>
                      <a:pt x="146" y="323"/>
                      <a:pt x="161" y="323"/>
                    </a:cubicBezTo>
                    <a:cubicBezTo>
                      <a:pt x="176" y="323"/>
                      <a:pt x="189" y="311"/>
                      <a:pt x="189" y="296"/>
                    </a:cubicBezTo>
                    <a:cubicBezTo>
                      <a:pt x="189" y="290"/>
                      <a:pt x="187" y="285"/>
                      <a:pt x="184" y="281"/>
                    </a:cubicBezTo>
                    <a:cubicBezTo>
                      <a:pt x="184" y="281"/>
                      <a:pt x="184" y="281"/>
                      <a:pt x="184" y="281"/>
                    </a:cubicBezTo>
                    <a:cubicBezTo>
                      <a:pt x="184" y="281"/>
                      <a:pt x="167" y="253"/>
                      <a:pt x="184" y="253"/>
                    </a:cubicBezTo>
                    <a:cubicBezTo>
                      <a:pt x="252" y="253"/>
                      <a:pt x="252" y="253"/>
                      <a:pt x="252" y="253"/>
                    </a:cubicBezTo>
                    <a:cubicBezTo>
                      <a:pt x="252" y="185"/>
                      <a:pt x="252" y="185"/>
                      <a:pt x="252" y="185"/>
                    </a:cubicBezTo>
                    <a:cubicBezTo>
                      <a:pt x="252" y="167"/>
                      <a:pt x="224" y="185"/>
                      <a:pt x="224" y="185"/>
                    </a:cubicBezTo>
                    <a:cubicBezTo>
                      <a:pt x="224" y="185"/>
                      <a:pt x="224" y="185"/>
                      <a:pt x="224" y="185"/>
                    </a:cubicBezTo>
                    <a:cubicBezTo>
                      <a:pt x="220" y="187"/>
                      <a:pt x="215" y="189"/>
                      <a:pt x="210" y="189"/>
                    </a:cubicBezTo>
                    <a:cubicBezTo>
                      <a:pt x="194" y="189"/>
                      <a:pt x="182" y="177"/>
                      <a:pt x="182" y="162"/>
                    </a:cubicBezTo>
                    <a:cubicBezTo>
                      <a:pt x="182" y="147"/>
                      <a:pt x="194" y="134"/>
                      <a:pt x="210" y="13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7">
                <a:extLst>
                  <a:ext uri="{FF2B5EF4-FFF2-40B4-BE49-F238E27FC236}">
                    <a16:creationId xmlns:a16="http://schemas.microsoft.com/office/drawing/2014/main" id="{9B7A1BB4-8CAD-90FE-BB43-390F3DECA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092" y="3564516"/>
                <a:ext cx="705135" cy="706318"/>
              </a:xfrm>
              <a:custGeom>
                <a:avLst/>
                <a:gdLst>
                  <a:gd name="T0" fmla="*/ 209 w 252"/>
                  <a:gd name="T1" fmla="*/ 134 h 252"/>
                  <a:gd name="T2" fmla="*/ 224 w 252"/>
                  <a:gd name="T3" fmla="*/ 138 h 252"/>
                  <a:gd name="T4" fmla="*/ 224 w 252"/>
                  <a:gd name="T5" fmla="*/ 138 h 252"/>
                  <a:gd name="T6" fmla="*/ 252 w 252"/>
                  <a:gd name="T7" fmla="*/ 138 h 252"/>
                  <a:gd name="T8" fmla="*/ 252 w 252"/>
                  <a:gd name="T9" fmla="*/ 70 h 252"/>
                  <a:gd name="T10" fmla="*/ 184 w 252"/>
                  <a:gd name="T11" fmla="*/ 70 h 252"/>
                  <a:gd name="T12" fmla="*/ 184 w 252"/>
                  <a:gd name="T13" fmla="*/ 42 h 252"/>
                  <a:gd name="T14" fmla="*/ 184 w 252"/>
                  <a:gd name="T15" fmla="*/ 42 h 252"/>
                  <a:gd name="T16" fmla="*/ 188 w 252"/>
                  <a:gd name="T17" fmla="*/ 27 h 252"/>
                  <a:gd name="T18" fmla="*/ 161 w 252"/>
                  <a:gd name="T19" fmla="*/ 0 h 252"/>
                  <a:gd name="T20" fmla="*/ 133 w 252"/>
                  <a:gd name="T21" fmla="*/ 27 h 252"/>
                  <a:gd name="T22" fmla="*/ 138 w 252"/>
                  <a:gd name="T23" fmla="*/ 42 h 252"/>
                  <a:gd name="T24" fmla="*/ 138 w 252"/>
                  <a:gd name="T25" fmla="*/ 42 h 252"/>
                  <a:gd name="T26" fmla="*/ 138 w 252"/>
                  <a:gd name="T27" fmla="*/ 70 h 252"/>
                  <a:gd name="T28" fmla="*/ 70 w 252"/>
                  <a:gd name="T29" fmla="*/ 70 h 252"/>
                  <a:gd name="T30" fmla="*/ 70 w 252"/>
                  <a:gd name="T31" fmla="*/ 138 h 252"/>
                  <a:gd name="T32" fmla="*/ 42 w 252"/>
                  <a:gd name="T33" fmla="*/ 138 h 252"/>
                  <a:gd name="T34" fmla="*/ 42 w 252"/>
                  <a:gd name="T35" fmla="*/ 138 h 252"/>
                  <a:gd name="T36" fmla="*/ 27 w 252"/>
                  <a:gd name="T37" fmla="*/ 134 h 252"/>
                  <a:gd name="T38" fmla="*/ 0 w 252"/>
                  <a:gd name="T39" fmla="*/ 161 h 252"/>
                  <a:gd name="T40" fmla="*/ 27 w 252"/>
                  <a:gd name="T41" fmla="*/ 188 h 252"/>
                  <a:gd name="T42" fmla="*/ 42 w 252"/>
                  <a:gd name="T43" fmla="*/ 184 h 252"/>
                  <a:gd name="T44" fmla="*/ 42 w 252"/>
                  <a:gd name="T45" fmla="*/ 184 h 252"/>
                  <a:gd name="T46" fmla="*/ 70 w 252"/>
                  <a:gd name="T47" fmla="*/ 184 h 252"/>
                  <a:gd name="T48" fmla="*/ 70 w 252"/>
                  <a:gd name="T49" fmla="*/ 252 h 252"/>
                  <a:gd name="T50" fmla="*/ 138 w 252"/>
                  <a:gd name="T51" fmla="*/ 252 h 252"/>
                  <a:gd name="T52" fmla="*/ 138 w 252"/>
                  <a:gd name="T53" fmla="*/ 224 h 252"/>
                  <a:gd name="T54" fmla="*/ 138 w 252"/>
                  <a:gd name="T55" fmla="*/ 224 h 252"/>
                  <a:gd name="T56" fmla="*/ 133 w 252"/>
                  <a:gd name="T57" fmla="*/ 209 h 252"/>
                  <a:gd name="T58" fmla="*/ 161 w 252"/>
                  <a:gd name="T59" fmla="*/ 182 h 252"/>
                  <a:gd name="T60" fmla="*/ 188 w 252"/>
                  <a:gd name="T61" fmla="*/ 209 h 252"/>
                  <a:gd name="T62" fmla="*/ 184 w 252"/>
                  <a:gd name="T63" fmla="*/ 224 h 252"/>
                  <a:gd name="T64" fmla="*/ 184 w 252"/>
                  <a:gd name="T65" fmla="*/ 224 h 252"/>
                  <a:gd name="T66" fmla="*/ 184 w 252"/>
                  <a:gd name="T67" fmla="*/ 252 h 252"/>
                  <a:gd name="T68" fmla="*/ 252 w 252"/>
                  <a:gd name="T69" fmla="*/ 252 h 252"/>
                  <a:gd name="T70" fmla="*/ 252 w 252"/>
                  <a:gd name="T71" fmla="*/ 184 h 252"/>
                  <a:gd name="T72" fmla="*/ 224 w 252"/>
                  <a:gd name="T73" fmla="*/ 184 h 252"/>
                  <a:gd name="T74" fmla="*/ 224 w 252"/>
                  <a:gd name="T75" fmla="*/ 184 h 252"/>
                  <a:gd name="T76" fmla="*/ 209 w 252"/>
                  <a:gd name="T77" fmla="*/ 188 h 252"/>
                  <a:gd name="T78" fmla="*/ 182 w 252"/>
                  <a:gd name="T79" fmla="*/ 161 h 252"/>
                  <a:gd name="T80" fmla="*/ 209 w 252"/>
                  <a:gd name="T81" fmla="*/ 13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2" h="252">
                    <a:moveTo>
                      <a:pt x="209" y="134"/>
                    </a:moveTo>
                    <a:cubicBezTo>
                      <a:pt x="215" y="134"/>
                      <a:pt x="220" y="135"/>
                      <a:pt x="224" y="138"/>
                    </a:cubicBezTo>
                    <a:cubicBezTo>
                      <a:pt x="224" y="138"/>
                      <a:pt x="224" y="138"/>
                      <a:pt x="224" y="138"/>
                    </a:cubicBezTo>
                    <a:cubicBezTo>
                      <a:pt x="224" y="138"/>
                      <a:pt x="252" y="156"/>
                      <a:pt x="252" y="138"/>
                    </a:cubicBezTo>
                    <a:cubicBezTo>
                      <a:pt x="252" y="70"/>
                      <a:pt x="252" y="70"/>
                      <a:pt x="252" y="70"/>
                    </a:cubicBezTo>
                    <a:cubicBezTo>
                      <a:pt x="184" y="70"/>
                      <a:pt x="184" y="70"/>
                      <a:pt x="184" y="70"/>
                    </a:cubicBezTo>
                    <a:cubicBezTo>
                      <a:pt x="166" y="70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7" y="38"/>
                      <a:pt x="188" y="33"/>
                      <a:pt x="188" y="27"/>
                    </a:cubicBezTo>
                    <a:cubicBezTo>
                      <a:pt x="188" y="12"/>
                      <a:pt x="176" y="0"/>
                      <a:pt x="161" y="0"/>
                    </a:cubicBezTo>
                    <a:cubicBezTo>
                      <a:pt x="146" y="0"/>
                      <a:pt x="133" y="12"/>
                      <a:pt x="133" y="27"/>
                    </a:cubicBezTo>
                    <a:cubicBezTo>
                      <a:pt x="133" y="33"/>
                      <a:pt x="135" y="38"/>
                      <a:pt x="138" y="4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8" y="42"/>
                      <a:pt x="155" y="70"/>
                      <a:pt x="138" y="70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0" y="156"/>
                      <a:pt x="42" y="138"/>
                      <a:pt x="42" y="138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37" y="135"/>
                      <a:pt x="32" y="134"/>
                      <a:pt x="27" y="134"/>
                    </a:cubicBezTo>
                    <a:cubicBezTo>
                      <a:pt x="12" y="134"/>
                      <a:pt x="0" y="146"/>
                      <a:pt x="0" y="161"/>
                    </a:cubicBezTo>
                    <a:cubicBezTo>
                      <a:pt x="0" y="176"/>
                      <a:pt x="12" y="188"/>
                      <a:pt x="27" y="188"/>
                    </a:cubicBezTo>
                    <a:cubicBezTo>
                      <a:pt x="32" y="188"/>
                      <a:pt x="37" y="187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2" y="184"/>
                      <a:pt x="70" y="166"/>
                      <a:pt x="70" y="184"/>
                    </a:cubicBezTo>
                    <a:cubicBezTo>
                      <a:pt x="70" y="252"/>
                      <a:pt x="70" y="252"/>
                      <a:pt x="70" y="252"/>
                    </a:cubicBezTo>
                    <a:cubicBezTo>
                      <a:pt x="138" y="252"/>
                      <a:pt x="138" y="252"/>
                      <a:pt x="138" y="252"/>
                    </a:cubicBezTo>
                    <a:cubicBezTo>
                      <a:pt x="155" y="252"/>
                      <a:pt x="138" y="224"/>
                      <a:pt x="138" y="224"/>
                    </a:cubicBezTo>
                    <a:cubicBezTo>
                      <a:pt x="138" y="224"/>
                      <a:pt x="138" y="224"/>
                      <a:pt x="138" y="224"/>
                    </a:cubicBezTo>
                    <a:cubicBezTo>
                      <a:pt x="135" y="220"/>
                      <a:pt x="133" y="215"/>
                      <a:pt x="133" y="209"/>
                    </a:cubicBezTo>
                    <a:cubicBezTo>
                      <a:pt x="133" y="194"/>
                      <a:pt x="146" y="182"/>
                      <a:pt x="161" y="182"/>
                    </a:cubicBezTo>
                    <a:cubicBezTo>
                      <a:pt x="176" y="182"/>
                      <a:pt x="188" y="194"/>
                      <a:pt x="188" y="209"/>
                    </a:cubicBezTo>
                    <a:cubicBezTo>
                      <a:pt x="188" y="215"/>
                      <a:pt x="187" y="220"/>
                      <a:pt x="184" y="224"/>
                    </a:cubicBezTo>
                    <a:cubicBezTo>
                      <a:pt x="184" y="224"/>
                      <a:pt x="184" y="224"/>
                      <a:pt x="184" y="224"/>
                    </a:cubicBezTo>
                    <a:cubicBezTo>
                      <a:pt x="184" y="224"/>
                      <a:pt x="166" y="252"/>
                      <a:pt x="184" y="252"/>
                    </a:cubicBezTo>
                    <a:cubicBezTo>
                      <a:pt x="252" y="252"/>
                      <a:pt x="252" y="252"/>
                      <a:pt x="252" y="252"/>
                    </a:cubicBezTo>
                    <a:cubicBezTo>
                      <a:pt x="252" y="184"/>
                      <a:pt x="252" y="184"/>
                      <a:pt x="252" y="184"/>
                    </a:cubicBezTo>
                    <a:cubicBezTo>
                      <a:pt x="252" y="166"/>
                      <a:pt x="224" y="184"/>
                      <a:pt x="224" y="184"/>
                    </a:cubicBezTo>
                    <a:cubicBezTo>
                      <a:pt x="224" y="184"/>
                      <a:pt x="224" y="184"/>
                      <a:pt x="224" y="184"/>
                    </a:cubicBezTo>
                    <a:cubicBezTo>
                      <a:pt x="220" y="187"/>
                      <a:pt x="215" y="188"/>
                      <a:pt x="209" y="188"/>
                    </a:cubicBezTo>
                    <a:cubicBezTo>
                      <a:pt x="194" y="188"/>
                      <a:pt x="182" y="176"/>
                      <a:pt x="182" y="161"/>
                    </a:cubicBezTo>
                    <a:cubicBezTo>
                      <a:pt x="182" y="146"/>
                      <a:pt x="194" y="134"/>
                      <a:pt x="209" y="134"/>
                    </a:cubicBezTo>
                    <a:close/>
                  </a:path>
                </a:pathLst>
              </a:custGeom>
              <a:grpFill/>
              <a:ln w="476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52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6" grpId="0"/>
      <p:bldP spid="60" grpId="0"/>
      <p:bldP spid="61" grpId="0"/>
      <p:bldP spid="62" grpId="0"/>
      <p:bldP spid="63" grpId="0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BB97F8-48FE-722C-3352-FE67602E0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8E6EF78-CC45-D105-1744-F27B46676EF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FD4582-0227-4A55-3DAF-3A9A6A6C82FE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AEED37-4E57-99BF-BD08-62F4C6A18C1C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821D4F-F66E-1148-5B25-D0FED939E68C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37DBF-2CCF-530F-64C0-5E1390CA50B7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89FCAE-B590-7F2C-7B6F-E8648C98413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71353C-BB87-D119-3881-459C4C50D12F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1E541-972F-098A-973C-D40E9C6A5701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50A8DA-131B-038D-E870-9A7CED5FABE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A5F88AB2-5547-4259-156B-20646E6B1D1F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B7B640-A60B-8127-F900-E4A1E61D0C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3BF853-D1FB-218F-427A-71CA5B6ABA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41A8442-8AD1-1757-007A-DD695169140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B54F256-58A1-0D7C-DFAF-B49B62A735B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4375B49-C9AC-8976-C758-5E49AC04935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6D68970-9160-918C-EC3F-53BB2A8D54E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62F098-5DBD-3219-59E7-182298B8E79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DF639CF-FCC8-0614-92CB-EADE088B7EDC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B3E1520-0AED-978B-E490-96B0E7CE7B5D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2C31B883-1850-BA67-4AA7-241FB9D748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2169170"/>
              </p:ext>
            </p:extLst>
          </p:nvPr>
        </p:nvGraphicFramePr>
        <p:xfrm>
          <a:off x="1094655" y="1609980"/>
          <a:ext cx="10033561" cy="1898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9D29346-F795-4F96-F8AE-7EFC02084F6A}"/>
              </a:ext>
            </a:extLst>
          </p:cNvPr>
          <p:cNvSpPr/>
          <p:nvPr/>
        </p:nvSpPr>
        <p:spPr>
          <a:xfrm>
            <a:off x="7960957" y="3762196"/>
            <a:ext cx="3350069" cy="1722835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5" name="Rounded Rectangle 25">
            <a:extLst>
              <a:ext uri="{FF2B5EF4-FFF2-40B4-BE49-F238E27FC236}">
                <a16:creationId xmlns:a16="http://schemas.microsoft.com/office/drawing/2014/main" id="{4E0AF477-643B-952D-4658-7BA6C215CCF0}"/>
              </a:ext>
            </a:extLst>
          </p:cNvPr>
          <p:cNvSpPr/>
          <p:nvPr/>
        </p:nvSpPr>
        <p:spPr>
          <a:xfrm>
            <a:off x="911847" y="3762193"/>
            <a:ext cx="3350069" cy="172283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6" name="Rounded Rectangle 28">
            <a:extLst>
              <a:ext uri="{FF2B5EF4-FFF2-40B4-BE49-F238E27FC236}">
                <a16:creationId xmlns:a16="http://schemas.microsoft.com/office/drawing/2014/main" id="{49449B36-0D65-4E63-A86D-D16AC0B603A8}"/>
              </a:ext>
            </a:extLst>
          </p:cNvPr>
          <p:cNvSpPr/>
          <p:nvPr/>
        </p:nvSpPr>
        <p:spPr>
          <a:xfrm>
            <a:off x="4436401" y="3762194"/>
            <a:ext cx="3350069" cy="1722837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7C0A1708-35DC-7011-016F-F2126286F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6056713"/>
              </p:ext>
            </p:extLst>
          </p:nvPr>
        </p:nvGraphicFramePr>
        <p:xfrm>
          <a:off x="1007692" y="3890276"/>
          <a:ext cx="3015199" cy="1402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811F5980-4BA2-59F4-C880-CDAF3D441A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206918"/>
              </p:ext>
            </p:extLst>
          </p:nvPr>
        </p:nvGraphicFramePr>
        <p:xfrm>
          <a:off x="4584150" y="3890276"/>
          <a:ext cx="3015199" cy="1402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5CB3DC7B-7BE1-F8FB-78C3-BB1DBAA121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7046382"/>
              </p:ext>
            </p:extLst>
          </p:nvPr>
        </p:nvGraphicFramePr>
        <p:xfrm>
          <a:off x="8108704" y="3890276"/>
          <a:ext cx="3015199" cy="1402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12430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Graphic spid="23" grpId="0">
        <p:bldAsOne/>
      </p:bldGraphic>
      <p:bldP spid="24" grpId="0" animBg="1"/>
      <p:bldP spid="25" grpId="0" animBg="1"/>
      <p:bldP spid="26" grpId="0" animBg="1"/>
      <p:bldGraphic spid="27" grpId="0">
        <p:bldAsOne/>
      </p:bldGraphic>
      <p:bldGraphic spid="28" grpId="0">
        <p:bldAsOne/>
      </p:bldGraphic>
      <p:bldGraphic spid="29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1114B0-9DF8-A8B1-DA55-EC8E06E8787E}"/>
              </a:ext>
            </a:extLst>
          </p:cNvPr>
          <p:cNvSpPr txBox="1"/>
          <p:nvPr/>
        </p:nvSpPr>
        <p:spPr>
          <a:xfrm>
            <a:off x="0" y="2875002"/>
            <a:ext cx="7963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6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8AB572-90E8-46D3-5D5E-6E01CAE68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670" y="2692276"/>
            <a:ext cx="1473448" cy="14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871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27A259-BA6E-F2B9-B0B3-0B26088B79F6}"/>
              </a:ext>
            </a:extLst>
          </p:cNvPr>
          <p:cNvSpPr txBox="1"/>
          <p:nvPr/>
        </p:nvSpPr>
        <p:spPr>
          <a:xfrm>
            <a:off x="0" y="2875002"/>
            <a:ext cx="7963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6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A2E800-068B-DBA3-C608-7761C1BF5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670" y="2692276"/>
            <a:ext cx="1473448" cy="14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94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C2A823-7B74-182B-ABCB-93C309053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B809C09-22D3-6B04-09CD-D2262E674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6F801-DD5D-FF06-0A3F-62903AA86BB4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AE4E4-40BE-2D2E-B079-0BFB237E9852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09AAFA-39AB-8A83-7F12-244268DC5139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60D4AF-0D4E-4775-95C9-DAC51924CA12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49C5AC-2E4F-6943-AA56-589D7DC3B701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8403-6AAD-1511-9164-E32C008CA622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C26A29-338C-369E-31A6-DCCED1CBA2AE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5A43CC-39B0-3F77-2148-0BA935F80B3D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331616BA-D56A-6523-B048-1A880EA659F0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DD7241-E1A3-CD0D-1493-65A8B4A1A1A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A1B1B7-B428-5A1E-8CAF-51D6F7EBAD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EA3F85-B911-1C18-0A12-9A805330217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88FC6F8-BAF5-3F03-E7D1-24ACE5D9850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687D5E-D68D-2A8E-9391-34FBDB22CB0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FE02C8-D80F-0CB2-A9F8-3133C0D3C4E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FFCE58A-F89B-4FE1-4527-F955021DEB7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80D39D2-8B1C-F05F-3335-F77CEF6E221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2B2AD8F-F2E8-F27B-FC37-CAC25DC146D7}"/>
              </a:ext>
            </a:extLst>
          </p:cNvPr>
          <p:cNvSpPr txBox="1"/>
          <p:nvPr/>
        </p:nvSpPr>
        <p:spPr>
          <a:xfrm>
            <a:off x="658984" y="1285537"/>
            <a:ext cx="1103768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581060-BDF9-F52B-3CC5-E23EC8510B7E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780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C2A823-7B74-182B-ABCB-93C309053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B809C09-22D3-6B04-09CD-D2262E674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6F801-DD5D-FF06-0A3F-62903AA86BB4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AE4E4-40BE-2D2E-B079-0BFB237E9852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09AAFA-39AB-8A83-7F12-244268DC5139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60D4AF-0D4E-4775-95C9-DAC51924CA12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49C5AC-2E4F-6943-AA56-589D7DC3B701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8403-6AAD-1511-9164-E32C008CA622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C26A29-338C-369E-31A6-DCCED1CBA2AE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5A43CC-39B0-3F77-2148-0BA935F80B3D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331616BA-D56A-6523-B048-1A880EA659F0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DD7241-E1A3-CD0D-1493-65A8B4A1A1A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A1B1B7-B428-5A1E-8CAF-51D6F7EBAD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EA3F85-B911-1C18-0A12-9A805330217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88FC6F8-BAF5-3F03-E7D1-24ACE5D9850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687D5E-D68D-2A8E-9391-34FBDB22CB0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FE02C8-D80F-0CB2-A9F8-3133C0D3C4E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FFCE58A-F89B-4FE1-4527-F955021DEB7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80D39D2-8B1C-F05F-3335-F77CEF6E221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1153E01-B4B9-B778-85D1-A4FA0173065D}"/>
              </a:ext>
            </a:extLst>
          </p:cNvPr>
          <p:cNvGrpSpPr/>
          <p:nvPr/>
        </p:nvGrpSpPr>
        <p:grpSpPr>
          <a:xfrm>
            <a:off x="639981" y="969386"/>
            <a:ext cx="4788096" cy="4600352"/>
            <a:chOff x="878519" y="1426643"/>
            <a:chExt cx="4875633" cy="4684457"/>
          </a:xfrm>
        </p:grpSpPr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4FAE6368-F18A-9B10-8F59-032E66981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569" y="2549963"/>
              <a:ext cx="98884" cy="110750"/>
            </a:xfrm>
            <a:custGeom>
              <a:avLst/>
              <a:gdLst>
                <a:gd name="T0" fmla="*/ 7 w 33"/>
                <a:gd name="T1" fmla="*/ 35 h 37"/>
                <a:gd name="T2" fmla="*/ 12 w 33"/>
                <a:gd name="T3" fmla="*/ 37 h 37"/>
                <a:gd name="T4" fmla="*/ 22 w 33"/>
                <a:gd name="T5" fmla="*/ 32 h 37"/>
                <a:gd name="T6" fmla="*/ 30 w 33"/>
                <a:gd name="T7" fmla="*/ 18 h 37"/>
                <a:gd name="T8" fmla="*/ 27 w 33"/>
                <a:gd name="T9" fmla="*/ 3 h 37"/>
                <a:gd name="T10" fmla="*/ 12 w 33"/>
                <a:gd name="T11" fmla="*/ 6 h 37"/>
                <a:gd name="T12" fmla="*/ 3 w 33"/>
                <a:gd name="T13" fmla="*/ 20 h 37"/>
                <a:gd name="T14" fmla="*/ 7 w 33"/>
                <a:gd name="T15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7">
                  <a:moveTo>
                    <a:pt x="7" y="35"/>
                  </a:moveTo>
                  <a:cubicBezTo>
                    <a:pt x="9" y="36"/>
                    <a:pt x="11" y="37"/>
                    <a:pt x="12" y="37"/>
                  </a:cubicBezTo>
                  <a:cubicBezTo>
                    <a:pt x="16" y="37"/>
                    <a:pt x="20" y="35"/>
                    <a:pt x="22" y="32"/>
                  </a:cubicBezTo>
                  <a:cubicBezTo>
                    <a:pt x="24" y="27"/>
                    <a:pt x="27" y="23"/>
                    <a:pt x="30" y="18"/>
                  </a:cubicBezTo>
                  <a:cubicBezTo>
                    <a:pt x="33" y="13"/>
                    <a:pt x="32" y="6"/>
                    <a:pt x="27" y="3"/>
                  </a:cubicBezTo>
                  <a:cubicBezTo>
                    <a:pt x="22" y="0"/>
                    <a:pt x="15" y="1"/>
                    <a:pt x="12" y="6"/>
                  </a:cubicBezTo>
                  <a:cubicBezTo>
                    <a:pt x="9" y="11"/>
                    <a:pt x="6" y="16"/>
                    <a:pt x="3" y="20"/>
                  </a:cubicBezTo>
                  <a:cubicBezTo>
                    <a:pt x="0" y="25"/>
                    <a:pt x="2" y="32"/>
                    <a:pt x="7" y="3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602BB40D-89FE-3DBD-EAB5-B00372D29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182" y="2763553"/>
              <a:ext cx="92292" cy="110750"/>
            </a:xfrm>
            <a:custGeom>
              <a:avLst/>
              <a:gdLst>
                <a:gd name="T0" fmla="*/ 7 w 31"/>
                <a:gd name="T1" fmla="*/ 36 h 37"/>
                <a:gd name="T2" fmla="*/ 12 w 31"/>
                <a:gd name="T3" fmla="*/ 37 h 37"/>
                <a:gd name="T4" fmla="*/ 22 w 31"/>
                <a:gd name="T5" fmla="*/ 31 h 37"/>
                <a:gd name="T6" fmla="*/ 29 w 31"/>
                <a:gd name="T7" fmla="*/ 17 h 37"/>
                <a:gd name="T8" fmla="*/ 24 w 31"/>
                <a:gd name="T9" fmla="*/ 2 h 37"/>
                <a:gd name="T10" fmla="*/ 9 w 31"/>
                <a:gd name="T11" fmla="*/ 7 h 37"/>
                <a:gd name="T12" fmla="*/ 2 w 31"/>
                <a:gd name="T13" fmla="*/ 22 h 37"/>
                <a:gd name="T14" fmla="*/ 7 w 31"/>
                <a:gd name="T15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7">
                  <a:moveTo>
                    <a:pt x="7" y="36"/>
                  </a:moveTo>
                  <a:cubicBezTo>
                    <a:pt x="9" y="37"/>
                    <a:pt x="10" y="37"/>
                    <a:pt x="12" y="37"/>
                  </a:cubicBezTo>
                  <a:cubicBezTo>
                    <a:pt x="16" y="37"/>
                    <a:pt x="20" y="35"/>
                    <a:pt x="22" y="31"/>
                  </a:cubicBezTo>
                  <a:cubicBezTo>
                    <a:pt x="24" y="26"/>
                    <a:pt x="26" y="21"/>
                    <a:pt x="29" y="17"/>
                  </a:cubicBezTo>
                  <a:cubicBezTo>
                    <a:pt x="31" y="11"/>
                    <a:pt x="29" y="5"/>
                    <a:pt x="24" y="2"/>
                  </a:cubicBezTo>
                  <a:cubicBezTo>
                    <a:pt x="18" y="0"/>
                    <a:pt x="12" y="2"/>
                    <a:pt x="9" y="7"/>
                  </a:cubicBezTo>
                  <a:cubicBezTo>
                    <a:pt x="7" y="12"/>
                    <a:pt x="4" y="17"/>
                    <a:pt x="2" y="22"/>
                  </a:cubicBezTo>
                  <a:cubicBezTo>
                    <a:pt x="0" y="27"/>
                    <a:pt x="2" y="34"/>
                    <a:pt x="7" y="3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6ACC79F7-AE26-71B8-5DC3-DF5341048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345" y="1600679"/>
              <a:ext cx="119979" cy="81744"/>
            </a:xfrm>
            <a:custGeom>
              <a:avLst/>
              <a:gdLst>
                <a:gd name="T0" fmla="*/ 12 w 40"/>
                <a:gd name="T1" fmla="*/ 27 h 27"/>
                <a:gd name="T2" fmla="*/ 15 w 40"/>
                <a:gd name="T3" fmla="*/ 26 h 27"/>
                <a:gd name="T4" fmla="*/ 30 w 40"/>
                <a:gd name="T5" fmla="*/ 23 h 27"/>
                <a:gd name="T6" fmla="*/ 38 w 40"/>
                <a:gd name="T7" fmla="*/ 10 h 27"/>
                <a:gd name="T8" fmla="*/ 26 w 40"/>
                <a:gd name="T9" fmla="*/ 2 h 27"/>
                <a:gd name="T10" fmla="*/ 9 w 40"/>
                <a:gd name="T11" fmla="*/ 5 h 27"/>
                <a:gd name="T12" fmla="*/ 2 w 40"/>
                <a:gd name="T13" fmla="*/ 18 h 27"/>
                <a:gd name="T14" fmla="*/ 12 w 40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12" y="27"/>
                  </a:moveTo>
                  <a:cubicBezTo>
                    <a:pt x="13" y="27"/>
                    <a:pt x="14" y="26"/>
                    <a:pt x="15" y="26"/>
                  </a:cubicBezTo>
                  <a:cubicBezTo>
                    <a:pt x="20" y="25"/>
                    <a:pt x="25" y="24"/>
                    <a:pt x="30" y="23"/>
                  </a:cubicBezTo>
                  <a:cubicBezTo>
                    <a:pt x="36" y="21"/>
                    <a:pt x="40" y="16"/>
                    <a:pt x="38" y="10"/>
                  </a:cubicBezTo>
                  <a:cubicBezTo>
                    <a:pt x="37" y="4"/>
                    <a:pt x="31" y="0"/>
                    <a:pt x="26" y="2"/>
                  </a:cubicBezTo>
                  <a:cubicBezTo>
                    <a:pt x="20" y="3"/>
                    <a:pt x="15" y="4"/>
                    <a:pt x="9" y="5"/>
                  </a:cubicBezTo>
                  <a:cubicBezTo>
                    <a:pt x="4" y="7"/>
                    <a:pt x="0" y="13"/>
                    <a:pt x="2" y="18"/>
                  </a:cubicBezTo>
                  <a:cubicBezTo>
                    <a:pt x="3" y="23"/>
                    <a:pt x="7" y="27"/>
                    <a:pt x="12" y="2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A436E051-CF33-4B50-95DB-79A3C4F1D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61" y="1666601"/>
              <a:ext cx="119979" cy="84381"/>
            </a:xfrm>
            <a:custGeom>
              <a:avLst/>
              <a:gdLst>
                <a:gd name="T0" fmla="*/ 12 w 40"/>
                <a:gd name="T1" fmla="*/ 28 h 28"/>
                <a:gd name="T2" fmla="*/ 16 w 40"/>
                <a:gd name="T3" fmla="*/ 27 h 28"/>
                <a:gd name="T4" fmla="*/ 31 w 40"/>
                <a:gd name="T5" fmla="*/ 22 h 28"/>
                <a:gd name="T6" fmla="*/ 38 w 40"/>
                <a:gd name="T7" fmla="*/ 8 h 28"/>
                <a:gd name="T8" fmla="*/ 24 w 40"/>
                <a:gd name="T9" fmla="*/ 2 h 28"/>
                <a:gd name="T10" fmla="*/ 9 w 40"/>
                <a:gd name="T11" fmla="*/ 7 h 28"/>
                <a:gd name="T12" fmla="*/ 2 w 40"/>
                <a:gd name="T13" fmla="*/ 21 h 28"/>
                <a:gd name="T14" fmla="*/ 12 w 4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8">
                  <a:moveTo>
                    <a:pt x="12" y="28"/>
                  </a:moveTo>
                  <a:cubicBezTo>
                    <a:pt x="13" y="28"/>
                    <a:pt x="15" y="28"/>
                    <a:pt x="16" y="27"/>
                  </a:cubicBezTo>
                  <a:cubicBezTo>
                    <a:pt x="21" y="25"/>
                    <a:pt x="26" y="24"/>
                    <a:pt x="31" y="22"/>
                  </a:cubicBezTo>
                  <a:cubicBezTo>
                    <a:pt x="37" y="20"/>
                    <a:pt x="40" y="14"/>
                    <a:pt x="38" y="8"/>
                  </a:cubicBezTo>
                  <a:cubicBezTo>
                    <a:pt x="36" y="3"/>
                    <a:pt x="30" y="0"/>
                    <a:pt x="24" y="2"/>
                  </a:cubicBezTo>
                  <a:cubicBezTo>
                    <a:pt x="19" y="3"/>
                    <a:pt x="14" y="5"/>
                    <a:pt x="9" y="7"/>
                  </a:cubicBezTo>
                  <a:cubicBezTo>
                    <a:pt x="3" y="9"/>
                    <a:pt x="0" y="15"/>
                    <a:pt x="2" y="21"/>
                  </a:cubicBezTo>
                  <a:cubicBezTo>
                    <a:pt x="4" y="25"/>
                    <a:pt x="8" y="28"/>
                    <a:pt x="12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16A4A1D-7FF2-3F46-DE36-BA3725D5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688" y="3462332"/>
              <a:ext cx="75152" cy="114706"/>
            </a:xfrm>
            <a:custGeom>
              <a:avLst/>
              <a:gdLst>
                <a:gd name="T0" fmla="*/ 10 w 25"/>
                <a:gd name="T1" fmla="*/ 38 h 38"/>
                <a:gd name="T2" fmla="*/ 11 w 25"/>
                <a:gd name="T3" fmla="*/ 38 h 38"/>
                <a:gd name="T4" fmla="*/ 22 w 25"/>
                <a:gd name="T5" fmla="*/ 29 h 38"/>
                <a:gd name="T6" fmla="*/ 24 w 25"/>
                <a:gd name="T7" fmla="*/ 13 h 38"/>
                <a:gd name="T8" fmla="*/ 15 w 25"/>
                <a:gd name="T9" fmla="*/ 1 h 38"/>
                <a:gd name="T10" fmla="*/ 3 w 25"/>
                <a:gd name="T11" fmla="*/ 10 h 38"/>
                <a:gd name="T12" fmla="*/ 1 w 25"/>
                <a:gd name="T13" fmla="*/ 27 h 38"/>
                <a:gd name="T14" fmla="*/ 10 w 25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8">
                  <a:moveTo>
                    <a:pt x="10" y="38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7" y="38"/>
                    <a:pt x="22" y="34"/>
                    <a:pt x="22" y="29"/>
                  </a:cubicBezTo>
                  <a:cubicBezTo>
                    <a:pt x="23" y="23"/>
                    <a:pt x="23" y="18"/>
                    <a:pt x="24" y="13"/>
                  </a:cubicBezTo>
                  <a:cubicBezTo>
                    <a:pt x="25" y="7"/>
                    <a:pt x="20" y="2"/>
                    <a:pt x="15" y="1"/>
                  </a:cubicBezTo>
                  <a:cubicBezTo>
                    <a:pt x="9" y="0"/>
                    <a:pt x="3" y="4"/>
                    <a:pt x="3" y="10"/>
                  </a:cubicBezTo>
                  <a:cubicBezTo>
                    <a:pt x="2" y="16"/>
                    <a:pt x="1" y="21"/>
                    <a:pt x="1" y="27"/>
                  </a:cubicBezTo>
                  <a:cubicBezTo>
                    <a:pt x="0" y="32"/>
                    <a:pt x="4" y="38"/>
                    <a:pt x="10" y="3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3B5AC4EE-38E7-8EE4-9434-5E3E7682B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287" y="3222374"/>
              <a:ext cx="81744" cy="114706"/>
            </a:xfrm>
            <a:custGeom>
              <a:avLst/>
              <a:gdLst>
                <a:gd name="T0" fmla="*/ 10 w 27"/>
                <a:gd name="T1" fmla="*/ 38 h 38"/>
                <a:gd name="T2" fmla="*/ 12 w 27"/>
                <a:gd name="T3" fmla="*/ 38 h 38"/>
                <a:gd name="T4" fmla="*/ 23 w 27"/>
                <a:gd name="T5" fmla="*/ 30 h 38"/>
                <a:gd name="T6" fmla="*/ 26 w 27"/>
                <a:gd name="T7" fmla="*/ 14 h 38"/>
                <a:gd name="T8" fmla="*/ 18 w 27"/>
                <a:gd name="T9" fmla="*/ 1 h 38"/>
                <a:gd name="T10" fmla="*/ 5 w 27"/>
                <a:gd name="T11" fmla="*/ 9 h 38"/>
                <a:gd name="T12" fmla="*/ 2 w 27"/>
                <a:gd name="T13" fmla="*/ 25 h 38"/>
                <a:gd name="T14" fmla="*/ 10 w 27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8">
                  <a:moveTo>
                    <a:pt x="10" y="38"/>
                  </a:moveTo>
                  <a:cubicBezTo>
                    <a:pt x="11" y="38"/>
                    <a:pt x="11" y="38"/>
                    <a:pt x="12" y="38"/>
                  </a:cubicBezTo>
                  <a:cubicBezTo>
                    <a:pt x="17" y="38"/>
                    <a:pt x="21" y="35"/>
                    <a:pt x="23" y="30"/>
                  </a:cubicBezTo>
                  <a:cubicBezTo>
                    <a:pt x="24" y="24"/>
                    <a:pt x="25" y="19"/>
                    <a:pt x="26" y="14"/>
                  </a:cubicBezTo>
                  <a:cubicBezTo>
                    <a:pt x="27" y="8"/>
                    <a:pt x="24" y="2"/>
                    <a:pt x="18" y="1"/>
                  </a:cubicBezTo>
                  <a:cubicBezTo>
                    <a:pt x="12" y="0"/>
                    <a:pt x="7" y="3"/>
                    <a:pt x="5" y="9"/>
                  </a:cubicBezTo>
                  <a:cubicBezTo>
                    <a:pt x="4" y="14"/>
                    <a:pt x="3" y="20"/>
                    <a:pt x="2" y="25"/>
                  </a:cubicBezTo>
                  <a:cubicBezTo>
                    <a:pt x="0" y="31"/>
                    <a:pt x="4" y="37"/>
                    <a:pt x="10" y="3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7B309B9D-36A9-DE4D-7360-84146545D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7940" y="1565080"/>
              <a:ext cx="114706" cy="72515"/>
            </a:xfrm>
            <a:custGeom>
              <a:avLst/>
              <a:gdLst>
                <a:gd name="T0" fmla="*/ 11 w 38"/>
                <a:gd name="T1" fmla="*/ 24 h 24"/>
                <a:gd name="T2" fmla="*/ 12 w 38"/>
                <a:gd name="T3" fmla="*/ 24 h 24"/>
                <a:gd name="T4" fmla="*/ 28 w 38"/>
                <a:gd name="T5" fmla="*/ 22 h 24"/>
                <a:gd name="T6" fmla="*/ 38 w 38"/>
                <a:gd name="T7" fmla="*/ 10 h 24"/>
                <a:gd name="T8" fmla="*/ 26 w 38"/>
                <a:gd name="T9" fmla="*/ 1 h 24"/>
                <a:gd name="T10" fmla="*/ 10 w 38"/>
                <a:gd name="T11" fmla="*/ 3 h 24"/>
                <a:gd name="T12" fmla="*/ 0 w 38"/>
                <a:gd name="T13" fmla="*/ 15 h 24"/>
                <a:gd name="T14" fmla="*/ 11 w 38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4">
                  <a:moveTo>
                    <a:pt x="11" y="24"/>
                  </a:moveTo>
                  <a:cubicBezTo>
                    <a:pt x="11" y="24"/>
                    <a:pt x="12" y="24"/>
                    <a:pt x="12" y="24"/>
                  </a:cubicBezTo>
                  <a:cubicBezTo>
                    <a:pt x="18" y="23"/>
                    <a:pt x="23" y="23"/>
                    <a:pt x="28" y="22"/>
                  </a:cubicBezTo>
                  <a:cubicBezTo>
                    <a:pt x="34" y="22"/>
                    <a:pt x="38" y="16"/>
                    <a:pt x="38" y="10"/>
                  </a:cubicBezTo>
                  <a:cubicBezTo>
                    <a:pt x="37" y="5"/>
                    <a:pt x="32" y="0"/>
                    <a:pt x="26" y="1"/>
                  </a:cubicBezTo>
                  <a:cubicBezTo>
                    <a:pt x="21" y="1"/>
                    <a:pt x="15" y="2"/>
                    <a:pt x="10" y="3"/>
                  </a:cubicBezTo>
                  <a:cubicBezTo>
                    <a:pt x="4" y="3"/>
                    <a:pt x="0" y="9"/>
                    <a:pt x="0" y="15"/>
                  </a:cubicBezTo>
                  <a:cubicBezTo>
                    <a:pt x="1" y="20"/>
                    <a:pt x="6" y="24"/>
                    <a:pt x="11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87ED6A00-17D1-03C1-37BB-DD35D65BA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209" y="2989007"/>
              <a:ext cx="87018" cy="113387"/>
            </a:xfrm>
            <a:custGeom>
              <a:avLst/>
              <a:gdLst>
                <a:gd name="T0" fmla="*/ 8 w 29"/>
                <a:gd name="T1" fmla="*/ 37 h 38"/>
                <a:gd name="T2" fmla="*/ 12 w 29"/>
                <a:gd name="T3" fmla="*/ 38 h 38"/>
                <a:gd name="T4" fmla="*/ 22 w 29"/>
                <a:gd name="T5" fmla="*/ 30 h 38"/>
                <a:gd name="T6" fmla="*/ 27 w 29"/>
                <a:gd name="T7" fmla="*/ 15 h 38"/>
                <a:gd name="T8" fmla="*/ 21 w 29"/>
                <a:gd name="T9" fmla="*/ 2 h 38"/>
                <a:gd name="T10" fmla="*/ 7 w 29"/>
                <a:gd name="T11" fmla="*/ 8 h 38"/>
                <a:gd name="T12" fmla="*/ 1 w 29"/>
                <a:gd name="T13" fmla="*/ 24 h 38"/>
                <a:gd name="T14" fmla="*/ 8 w 29"/>
                <a:gd name="T1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8">
                  <a:moveTo>
                    <a:pt x="8" y="37"/>
                  </a:moveTo>
                  <a:cubicBezTo>
                    <a:pt x="9" y="38"/>
                    <a:pt x="10" y="38"/>
                    <a:pt x="12" y="38"/>
                  </a:cubicBezTo>
                  <a:cubicBezTo>
                    <a:pt x="16" y="38"/>
                    <a:pt x="20" y="35"/>
                    <a:pt x="22" y="30"/>
                  </a:cubicBezTo>
                  <a:cubicBezTo>
                    <a:pt x="24" y="25"/>
                    <a:pt x="25" y="20"/>
                    <a:pt x="27" y="15"/>
                  </a:cubicBezTo>
                  <a:cubicBezTo>
                    <a:pt x="29" y="10"/>
                    <a:pt x="26" y="4"/>
                    <a:pt x="21" y="2"/>
                  </a:cubicBezTo>
                  <a:cubicBezTo>
                    <a:pt x="15" y="0"/>
                    <a:pt x="9" y="2"/>
                    <a:pt x="7" y="8"/>
                  </a:cubicBezTo>
                  <a:cubicBezTo>
                    <a:pt x="5" y="13"/>
                    <a:pt x="3" y="18"/>
                    <a:pt x="1" y="24"/>
                  </a:cubicBezTo>
                  <a:cubicBezTo>
                    <a:pt x="0" y="29"/>
                    <a:pt x="3" y="35"/>
                    <a:pt x="8" y="3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886BD27D-5C44-496A-98FA-14167FBA3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337" y="2084550"/>
              <a:ext cx="267646" cy="267646"/>
            </a:xfrm>
            <a:custGeom>
              <a:avLst/>
              <a:gdLst>
                <a:gd name="T0" fmla="*/ 39 w 89"/>
                <a:gd name="T1" fmla="*/ 61 h 89"/>
                <a:gd name="T2" fmla="*/ 46 w 89"/>
                <a:gd name="T3" fmla="*/ 64 h 89"/>
                <a:gd name="T4" fmla="*/ 48 w 89"/>
                <a:gd name="T5" fmla="*/ 63 h 89"/>
                <a:gd name="T6" fmla="*/ 74 w 89"/>
                <a:gd name="T7" fmla="*/ 89 h 89"/>
                <a:gd name="T8" fmla="*/ 89 w 89"/>
                <a:gd name="T9" fmla="*/ 73 h 89"/>
                <a:gd name="T10" fmla="*/ 65 w 89"/>
                <a:gd name="T11" fmla="*/ 50 h 89"/>
                <a:gd name="T12" fmla="*/ 65 w 89"/>
                <a:gd name="T13" fmla="*/ 49 h 89"/>
                <a:gd name="T14" fmla="*/ 66 w 89"/>
                <a:gd name="T15" fmla="*/ 34 h 89"/>
                <a:gd name="T16" fmla="*/ 50 w 89"/>
                <a:gd name="T17" fmla="*/ 34 h 89"/>
                <a:gd name="T18" fmla="*/ 50 w 89"/>
                <a:gd name="T19" fmla="*/ 34 h 89"/>
                <a:gd name="T20" fmla="*/ 16 w 89"/>
                <a:gd name="T21" fmla="*/ 0 h 89"/>
                <a:gd name="T22" fmla="*/ 0 w 89"/>
                <a:gd name="T23" fmla="*/ 15 h 89"/>
                <a:gd name="T24" fmla="*/ 36 w 89"/>
                <a:gd name="T25" fmla="*/ 51 h 89"/>
                <a:gd name="T26" fmla="*/ 39 w 89"/>
                <a:gd name="T27" fmla="*/ 6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89">
                  <a:moveTo>
                    <a:pt x="39" y="61"/>
                  </a:moveTo>
                  <a:cubicBezTo>
                    <a:pt x="41" y="63"/>
                    <a:pt x="44" y="64"/>
                    <a:pt x="46" y="64"/>
                  </a:cubicBezTo>
                  <a:cubicBezTo>
                    <a:pt x="47" y="64"/>
                    <a:pt x="48" y="64"/>
                    <a:pt x="48" y="63"/>
                  </a:cubicBezTo>
                  <a:cubicBezTo>
                    <a:pt x="74" y="89"/>
                    <a:pt x="74" y="89"/>
                    <a:pt x="74" y="89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70" y="45"/>
                    <a:pt x="70" y="38"/>
                    <a:pt x="66" y="34"/>
                  </a:cubicBezTo>
                  <a:cubicBezTo>
                    <a:pt x="61" y="30"/>
                    <a:pt x="55" y="30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4"/>
                    <a:pt x="36" y="58"/>
                    <a:pt x="39" y="6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CDE9E360-03FD-F815-CF36-9A1380B14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644" y="2352196"/>
              <a:ext cx="102839" cy="108113"/>
            </a:xfrm>
            <a:custGeom>
              <a:avLst/>
              <a:gdLst>
                <a:gd name="T0" fmla="*/ 12 w 34"/>
                <a:gd name="T1" fmla="*/ 36 h 36"/>
                <a:gd name="T2" fmla="*/ 20 w 34"/>
                <a:gd name="T3" fmla="*/ 32 h 36"/>
                <a:gd name="T4" fmla="*/ 30 w 34"/>
                <a:gd name="T5" fmla="*/ 19 h 36"/>
                <a:gd name="T6" fmla="*/ 29 w 34"/>
                <a:gd name="T7" fmla="*/ 4 h 36"/>
                <a:gd name="T8" fmla="*/ 14 w 34"/>
                <a:gd name="T9" fmla="*/ 6 h 36"/>
                <a:gd name="T10" fmla="*/ 3 w 34"/>
                <a:gd name="T11" fmla="*/ 19 h 36"/>
                <a:gd name="T12" fmla="*/ 5 w 34"/>
                <a:gd name="T13" fmla="*/ 34 h 36"/>
                <a:gd name="T14" fmla="*/ 12 w 3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6">
                  <a:moveTo>
                    <a:pt x="12" y="36"/>
                  </a:moveTo>
                  <a:cubicBezTo>
                    <a:pt x="15" y="36"/>
                    <a:pt x="18" y="35"/>
                    <a:pt x="20" y="32"/>
                  </a:cubicBezTo>
                  <a:cubicBezTo>
                    <a:pt x="24" y="28"/>
                    <a:pt x="27" y="23"/>
                    <a:pt x="30" y="19"/>
                  </a:cubicBezTo>
                  <a:cubicBezTo>
                    <a:pt x="34" y="15"/>
                    <a:pt x="33" y="8"/>
                    <a:pt x="29" y="4"/>
                  </a:cubicBezTo>
                  <a:cubicBezTo>
                    <a:pt x="24" y="0"/>
                    <a:pt x="17" y="1"/>
                    <a:pt x="14" y="6"/>
                  </a:cubicBezTo>
                  <a:cubicBezTo>
                    <a:pt x="10" y="10"/>
                    <a:pt x="7" y="14"/>
                    <a:pt x="3" y="19"/>
                  </a:cubicBezTo>
                  <a:cubicBezTo>
                    <a:pt x="0" y="23"/>
                    <a:pt x="1" y="30"/>
                    <a:pt x="5" y="34"/>
                  </a:cubicBezTo>
                  <a:cubicBezTo>
                    <a:pt x="7" y="35"/>
                    <a:pt x="10" y="36"/>
                    <a:pt x="12" y="3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635A3CE6-9117-5CCF-BB28-22F64DD9B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804" y="2012035"/>
              <a:ext cx="110750" cy="100202"/>
            </a:xfrm>
            <a:custGeom>
              <a:avLst/>
              <a:gdLst>
                <a:gd name="T0" fmla="*/ 12 w 37"/>
                <a:gd name="T1" fmla="*/ 33 h 33"/>
                <a:gd name="T2" fmla="*/ 19 w 37"/>
                <a:gd name="T3" fmla="*/ 31 h 33"/>
                <a:gd name="T4" fmla="*/ 32 w 37"/>
                <a:gd name="T5" fmla="*/ 21 h 33"/>
                <a:gd name="T6" fmla="*/ 33 w 37"/>
                <a:gd name="T7" fmla="*/ 5 h 33"/>
                <a:gd name="T8" fmla="*/ 18 w 37"/>
                <a:gd name="T9" fmla="*/ 4 h 33"/>
                <a:gd name="T10" fmla="*/ 5 w 37"/>
                <a:gd name="T11" fmla="*/ 14 h 33"/>
                <a:gd name="T12" fmla="*/ 4 w 37"/>
                <a:gd name="T13" fmla="*/ 29 h 33"/>
                <a:gd name="T14" fmla="*/ 12 w 37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3">
                  <a:moveTo>
                    <a:pt x="12" y="33"/>
                  </a:moveTo>
                  <a:cubicBezTo>
                    <a:pt x="15" y="33"/>
                    <a:pt x="17" y="32"/>
                    <a:pt x="19" y="31"/>
                  </a:cubicBezTo>
                  <a:cubicBezTo>
                    <a:pt x="23" y="27"/>
                    <a:pt x="27" y="24"/>
                    <a:pt x="32" y="21"/>
                  </a:cubicBezTo>
                  <a:cubicBezTo>
                    <a:pt x="36" y="17"/>
                    <a:pt x="37" y="10"/>
                    <a:pt x="33" y="5"/>
                  </a:cubicBezTo>
                  <a:cubicBezTo>
                    <a:pt x="30" y="1"/>
                    <a:pt x="23" y="0"/>
                    <a:pt x="18" y="4"/>
                  </a:cubicBezTo>
                  <a:cubicBezTo>
                    <a:pt x="14" y="7"/>
                    <a:pt x="10" y="10"/>
                    <a:pt x="5" y="14"/>
                  </a:cubicBezTo>
                  <a:cubicBezTo>
                    <a:pt x="1" y="18"/>
                    <a:pt x="0" y="24"/>
                    <a:pt x="4" y="29"/>
                  </a:cubicBezTo>
                  <a:cubicBezTo>
                    <a:pt x="6" y="32"/>
                    <a:pt x="9" y="33"/>
                    <a:pt x="12" y="3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0D0932E4-223D-6F79-854C-6D46331A5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72" y="1870961"/>
              <a:ext cx="113387" cy="96247"/>
            </a:xfrm>
            <a:custGeom>
              <a:avLst/>
              <a:gdLst>
                <a:gd name="T0" fmla="*/ 12 w 38"/>
                <a:gd name="T1" fmla="*/ 32 h 32"/>
                <a:gd name="T2" fmla="*/ 18 w 38"/>
                <a:gd name="T3" fmla="*/ 30 h 32"/>
                <a:gd name="T4" fmla="*/ 31 w 38"/>
                <a:gd name="T5" fmla="*/ 22 h 32"/>
                <a:gd name="T6" fmla="*/ 35 w 38"/>
                <a:gd name="T7" fmla="*/ 7 h 32"/>
                <a:gd name="T8" fmla="*/ 20 w 38"/>
                <a:gd name="T9" fmla="*/ 4 h 32"/>
                <a:gd name="T10" fmla="*/ 6 w 38"/>
                <a:gd name="T11" fmla="*/ 12 h 32"/>
                <a:gd name="T12" fmla="*/ 3 w 38"/>
                <a:gd name="T13" fmla="*/ 27 h 32"/>
                <a:gd name="T14" fmla="*/ 12 w 3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2">
                  <a:moveTo>
                    <a:pt x="12" y="32"/>
                  </a:moveTo>
                  <a:cubicBezTo>
                    <a:pt x="14" y="32"/>
                    <a:pt x="16" y="32"/>
                    <a:pt x="18" y="30"/>
                  </a:cubicBezTo>
                  <a:cubicBezTo>
                    <a:pt x="22" y="28"/>
                    <a:pt x="27" y="25"/>
                    <a:pt x="31" y="22"/>
                  </a:cubicBezTo>
                  <a:cubicBezTo>
                    <a:pt x="36" y="19"/>
                    <a:pt x="38" y="12"/>
                    <a:pt x="35" y="7"/>
                  </a:cubicBezTo>
                  <a:cubicBezTo>
                    <a:pt x="32" y="2"/>
                    <a:pt x="25" y="0"/>
                    <a:pt x="20" y="4"/>
                  </a:cubicBezTo>
                  <a:cubicBezTo>
                    <a:pt x="15" y="6"/>
                    <a:pt x="11" y="9"/>
                    <a:pt x="6" y="12"/>
                  </a:cubicBezTo>
                  <a:cubicBezTo>
                    <a:pt x="1" y="16"/>
                    <a:pt x="0" y="22"/>
                    <a:pt x="3" y="27"/>
                  </a:cubicBezTo>
                  <a:cubicBezTo>
                    <a:pt x="5" y="30"/>
                    <a:pt x="8" y="32"/>
                    <a:pt x="12" y="3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C25E4379-31E8-E4DD-74E4-0464DB3B3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205" y="1757574"/>
              <a:ext cx="117343" cy="89655"/>
            </a:xfrm>
            <a:custGeom>
              <a:avLst/>
              <a:gdLst>
                <a:gd name="T0" fmla="*/ 13 w 39"/>
                <a:gd name="T1" fmla="*/ 30 h 30"/>
                <a:gd name="T2" fmla="*/ 17 w 39"/>
                <a:gd name="T3" fmla="*/ 29 h 30"/>
                <a:gd name="T4" fmla="*/ 32 w 39"/>
                <a:gd name="T5" fmla="*/ 22 h 30"/>
                <a:gd name="T6" fmla="*/ 37 w 39"/>
                <a:gd name="T7" fmla="*/ 8 h 30"/>
                <a:gd name="T8" fmla="*/ 23 w 39"/>
                <a:gd name="T9" fmla="*/ 2 h 30"/>
                <a:gd name="T10" fmla="*/ 8 w 39"/>
                <a:gd name="T11" fmla="*/ 10 h 30"/>
                <a:gd name="T12" fmla="*/ 3 w 39"/>
                <a:gd name="T13" fmla="*/ 24 h 30"/>
                <a:gd name="T14" fmla="*/ 13 w 39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0">
                  <a:moveTo>
                    <a:pt x="13" y="30"/>
                  </a:moveTo>
                  <a:cubicBezTo>
                    <a:pt x="14" y="30"/>
                    <a:pt x="16" y="30"/>
                    <a:pt x="17" y="29"/>
                  </a:cubicBezTo>
                  <a:cubicBezTo>
                    <a:pt x="22" y="26"/>
                    <a:pt x="27" y="24"/>
                    <a:pt x="32" y="22"/>
                  </a:cubicBezTo>
                  <a:cubicBezTo>
                    <a:pt x="37" y="19"/>
                    <a:pt x="39" y="13"/>
                    <a:pt x="37" y="8"/>
                  </a:cubicBezTo>
                  <a:cubicBezTo>
                    <a:pt x="34" y="2"/>
                    <a:pt x="28" y="0"/>
                    <a:pt x="23" y="2"/>
                  </a:cubicBezTo>
                  <a:cubicBezTo>
                    <a:pt x="18" y="5"/>
                    <a:pt x="13" y="7"/>
                    <a:pt x="8" y="10"/>
                  </a:cubicBezTo>
                  <a:cubicBezTo>
                    <a:pt x="2" y="12"/>
                    <a:pt x="0" y="19"/>
                    <a:pt x="3" y="24"/>
                  </a:cubicBezTo>
                  <a:cubicBezTo>
                    <a:pt x="5" y="28"/>
                    <a:pt x="9" y="30"/>
                    <a:pt x="13" y="3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500EC7B0-64A9-3C62-3D7B-CAEAA63A0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1727" y="5774895"/>
              <a:ext cx="119979" cy="87018"/>
            </a:xfrm>
            <a:custGeom>
              <a:avLst/>
              <a:gdLst>
                <a:gd name="T0" fmla="*/ 24 w 40"/>
                <a:gd name="T1" fmla="*/ 2 h 29"/>
                <a:gd name="T2" fmla="*/ 9 w 40"/>
                <a:gd name="T3" fmla="*/ 8 h 29"/>
                <a:gd name="T4" fmla="*/ 2 w 40"/>
                <a:gd name="T5" fmla="*/ 21 h 29"/>
                <a:gd name="T6" fmla="*/ 12 w 40"/>
                <a:gd name="T7" fmla="*/ 29 h 29"/>
                <a:gd name="T8" fmla="*/ 16 w 40"/>
                <a:gd name="T9" fmla="*/ 28 h 29"/>
                <a:gd name="T10" fmla="*/ 31 w 40"/>
                <a:gd name="T11" fmla="*/ 23 h 29"/>
                <a:gd name="T12" fmla="*/ 38 w 40"/>
                <a:gd name="T13" fmla="*/ 9 h 29"/>
                <a:gd name="T14" fmla="*/ 24 w 40"/>
                <a:gd name="T15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9">
                  <a:moveTo>
                    <a:pt x="24" y="2"/>
                  </a:moveTo>
                  <a:cubicBezTo>
                    <a:pt x="19" y="4"/>
                    <a:pt x="14" y="6"/>
                    <a:pt x="9" y="8"/>
                  </a:cubicBezTo>
                  <a:cubicBezTo>
                    <a:pt x="3" y="10"/>
                    <a:pt x="0" y="16"/>
                    <a:pt x="2" y="21"/>
                  </a:cubicBezTo>
                  <a:cubicBezTo>
                    <a:pt x="4" y="26"/>
                    <a:pt x="8" y="29"/>
                    <a:pt x="12" y="29"/>
                  </a:cubicBezTo>
                  <a:cubicBezTo>
                    <a:pt x="13" y="29"/>
                    <a:pt x="15" y="29"/>
                    <a:pt x="16" y="28"/>
                  </a:cubicBezTo>
                  <a:cubicBezTo>
                    <a:pt x="21" y="26"/>
                    <a:pt x="26" y="25"/>
                    <a:pt x="31" y="23"/>
                  </a:cubicBezTo>
                  <a:cubicBezTo>
                    <a:pt x="37" y="21"/>
                    <a:pt x="40" y="15"/>
                    <a:pt x="38" y="9"/>
                  </a:cubicBezTo>
                  <a:cubicBezTo>
                    <a:pt x="36" y="3"/>
                    <a:pt x="29" y="0"/>
                    <a:pt x="24" y="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06B639A0-A99F-30DF-6441-4653D5E2A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409" y="5558669"/>
              <a:ext cx="113387" cy="96247"/>
            </a:xfrm>
            <a:custGeom>
              <a:avLst/>
              <a:gdLst>
                <a:gd name="T0" fmla="*/ 20 w 38"/>
                <a:gd name="T1" fmla="*/ 3 h 32"/>
                <a:gd name="T2" fmla="*/ 6 w 38"/>
                <a:gd name="T3" fmla="*/ 12 h 32"/>
                <a:gd name="T4" fmla="*/ 3 w 38"/>
                <a:gd name="T5" fmla="*/ 27 h 32"/>
                <a:gd name="T6" fmla="*/ 12 w 38"/>
                <a:gd name="T7" fmla="*/ 32 h 32"/>
                <a:gd name="T8" fmla="*/ 18 w 38"/>
                <a:gd name="T9" fmla="*/ 30 h 32"/>
                <a:gd name="T10" fmla="*/ 32 w 38"/>
                <a:gd name="T11" fmla="*/ 21 h 32"/>
                <a:gd name="T12" fmla="*/ 35 w 38"/>
                <a:gd name="T13" fmla="*/ 7 h 32"/>
                <a:gd name="T14" fmla="*/ 20 w 38"/>
                <a:gd name="T15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2">
                  <a:moveTo>
                    <a:pt x="20" y="3"/>
                  </a:moveTo>
                  <a:cubicBezTo>
                    <a:pt x="15" y="6"/>
                    <a:pt x="11" y="9"/>
                    <a:pt x="6" y="12"/>
                  </a:cubicBezTo>
                  <a:cubicBezTo>
                    <a:pt x="1" y="15"/>
                    <a:pt x="0" y="22"/>
                    <a:pt x="3" y="27"/>
                  </a:cubicBezTo>
                  <a:cubicBezTo>
                    <a:pt x="5" y="30"/>
                    <a:pt x="8" y="32"/>
                    <a:pt x="12" y="32"/>
                  </a:cubicBezTo>
                  <a:cubicBezTo>
                    <a:pt x="14" y="32"/>
                    <a:pt x="16" y="31"/>
                    <a:pt x="18" y="30"/>
                  </a:cubicBezTo>
                  <a:cubicBezTo>
                    <a:pt x="22" y="27"/>
                    <a:pt x="27" y="24"/>
                    <a:pt x="32" y="21"/>
                  </a:cubicBezTo>
                  <a:cubicBezTo>
                    <a:pt x="37" y="18"/>
                    <a:pt x="38" y="12"/>
                    <a:pt x="35" y="7"/>
                  </a:cubicBezTo>
                  <a:cubicBezTo>
                    <a:pt x="32" y="2"/>
                    <a:pt x="25" y="0"/>
                    <a:pt x="20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8390169F-BB0C-302A-F487-12042B79E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183" y="5678648"/>
              <a:ext cx="117343" cy="89655"/>
            </a:xfrm>
            <a:custGeom>
              <a:avLst/>
              <a:gdLst>
                <a:gd name="T0" fmla="*/ 22 w 39"/>
                <a:gd name="T1" fmla="*/ 3 h 30"/>
                <a:gd name="T2" fmla="*/ 8 w 39"/>
                <a:gd name="T3" fmla="*/ 10 h 30"/>
                <a:gd name="T4" fmla="*/ 3 w 39"/>
                <a:gd name="T5" fmla="*/ 24 h 30"/>
                <a:gd name="T6" fmla="*/ 13 w 39"/>
                <a:gd name="T7" fmla="*/ 30 h 30"/>
                <a:gd name="T8" fmla="*/ 17 w 39"/>
                <a:gd name="T9" fmla="*/ 29 h 30"/>
                <a:gd name="T10" fmla="*/ 32 w 39"/>
                <a:gd name="T11" fmla="*/ 22 h 30"/>
                <a:gd name="T12" fmla="*/ 37 w 39"/>
                <a:gd name="T13" fmla="*/ 8 h 30"/>
                <a:gd name="T14" fmla="*/ 22 w 39"/>
                <a:gd name="T1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0">
                  <a:moveTo>
                    <a:pt x="22" y="3"/>
                  </a:moveTo>
                  <a:cubicBezTo>
                    <a:pt x="18" y="5"/>
                    <a:pt x="13" y="8"/>
                    <a:pt x="8" y="10"/>
                  </a:cubicBezTo>
                  <a:cubicBezTo>
                    <a:pt x="3" y="12"/>
                    <a:pt x="0" y="19"/>
                    <a:pt x="3" y="24"/>
                  </a:cubicBezTo>
                  <a:cubicBezTo>
                    <a:pt x="5" y="28"/>
                    <a:pt x="9" y="30"/>
                    <a:pt x="13" y="30"/>
                  </a:cubicBezTo>
                  <a:cubicBezTo>
                    <a:pt x="14" y="30"/>
                    <a:pt x="16" y="30"/>
                    <a:pt x="17" y="29"/>
                  </a:cubicBezTo>
                  <a:cubicBezTo>
                    <a:pt x="22" y="27"/>
                    <a:pt x="27" y="25"/>
                    <a:pt x="32" y="22"/>
                  </a:cubicBezTo>
                  <a:cubicBezTo>
                    <a:pt x="37" y="20"/>
                    <a:pt x="39" y="13"/>
                    <a:pt x="37" y="8"/>
                  </a:cubicBezTo>
                  <a:cubicBezTo>
                    <a:pt x="34" y="2"/>
                    <a:pt x="28" y="0"/>
                    <a:pt x="22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3C414BA3-7916-9914-7C68-C97D18BF4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7085" y="5892237"/>
              <a:ext cx="117343" cy="71196"/>
            </a:xfrm>
            <a:custGeom>
              <a:avLst/>
              <a:gdLst>
                <a:gd name="T0" fmla="*/ 26 w 39"/>
                <a:gd name="T1" fmla="*/ 1 h 24"/>
                <a:gd name="T2" fmla="*/ 11 w 39"/>
                <a:gd name="T3" fmla="*/ 3 h 24"/>
                <a:gd name="T4" fmla="*/ 1 w 39"/>
                <a:gd name="T5" fmla="*/ 14 h 24"/>
                <a:gd name="T6" fmla="*/ 12 w 39"/>
                <a:gd name="T7" fmla="*/ 24 h 24"/>
                <a:gd name="T8" fmla="*/ 13 w 39"/>
                <a:gd name="T9" fmla="*/ 24 h 24"/>
                <a:gd name="T10" fmla="*/ 29 w 39"/>
                <a:gd name="T11" fmla="*/ 22 h 24"/>
                <a:gd name="T12" fmla="*/ 38 w 39"/>
                <a:gd name="T13" fmla="*/ 10 h 24"/>
                <a:gd name="T14" fmla="*/ 26 w 39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4">
                  <a:moveTo>
                    <a:pt x="26" y="1"/>
                  </a:moveTo>
                  <a:cubicBezTo>
                    <a:pt x="21" y="1"/>
                    <a:pt x="16" y="2"/>
                    <a:pt x="11" y="3"/>
                  </a:cubicBezTo>
                  <a:cubicBezTo>
                    <a:pt x="5" y="3"/>
                    <a:pt x="0" y="8"/>
                    <a:pt x="1" y="14"/>
                  </a:cubicBezTo>
                  <a:cubicBezTo>
                    <a:pt x="1" y="20"/>
                    <a:pt x="6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8" y="23"/>
                    <a:pt x="24" y="23"/>
                    <a:pt x="29" y="22"/>
                  </a:cubicBezTo>
                  <a:cubicBezTo>
                    <a:pt x="35" y="21"/>
                    <a:pt x="39" y="16"/>
                    <a:pt x="38" y="10"/>
                  </a:cubicBezTo>
                  <a:cubicBezTo>
                    <a:pt x="38" y="4"/>
                    <a:pt x="33" y="0"/>
                    <a:pt x="2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5E2FC49E-4826-B993-7B04-42ACEB3A8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814" y="5417595"/>
              <a:ext cx="112069" cy="96247"/>
            </a:xfrm>
            <a:custGeom>
              <a:avLst/>
              <a:gdLst>
                <a:gd name="T0" fmla="*/ 18 w 37"/>
                <a:gd name="T1" fmla="*/ 3 h 32"/>
                <a:gd name="T2" fmla="*/ 5 w 37"/>
                <a:gd name="T3" fmla="*/ 13 h 32"/>
                <a:gd name="T4" fmla="*/ 3 w 37"/>
                <a:gd name="T5" fmla="*/ 28 h 32"/>
                <a:gd name="T6" fmla="*/ 12 w 37"/>
                <a:gd name="T7" fmla="*/ 32 h 32"/>
                <a:gd name="T8" fmla="*/ 18 w 37"/>
                <a:gd name="T9" fmla="*/ 30 h 32"/>
                <a:gd name="T10" fmla="*/ 31 w 37"/>
                <a:gd name="T11" fmla="*/ 20 h 32"/>
                <a:gd name="T12" fmla="*/ 33 w 37"/>
                <a:gd name="T13" fmla="*/ 5 h 32"/>
                <a:gd name="T14" fmla="*/ 18 w 37"/>
                <a:gd name="T15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2">
                  <a:moveTo>
                    <a:pt x="18" y="3"/>
                  </a:moveTo>
                  <a:cubicBezTo>
                    <a:pt x="14" y="7"/>
                    <a:pt x="9" y="10"/>
                    <a:pt x="5" y="13"/>
                  </a:cubicBezTo>
                  <a:cubicBezTo>
                    <a:pt x="0" y="17"/>
                    <a:pt x="0" y="24"/>
                    <a:pt x="3" y="28"/>
                  </a:cubicBezTo>
                  <a:cubicBezTo>
                    <a:pt x="5" y="31"/>
                    <a:pt x="9" y="32"/>
                    <a:pt x="12" y="32"/>
                  </a:cubicBezTo>
                  <a:cubicBezTo>
                    <a:pt x="14" y="32"/>
                    <a:pt x="16" y="32"/>
                    <a:pt x="18" y="30"/>
                  </a:cubicBezTo>
                  <a:cubicBezTo>
                    <a:pt x="23" y="27"/>
                    <a:pt x="27" y="23"/>
                    <a:pt x="31" y="20"/>
                  </a:cubicBezTo>
                  <a:cubicBezTo>
                    <a:pt x="36" y="16"/>
                    <a:pt x="37" y="9"/>
                    <a:pt x="33" y="5"/>
                  </a:cubicBezTo>
                  <a:cubicBezTo>
                    <a:pt x="29" y="0"/>
                    <a:pt x="22" y="0"/>
                    <a:pt x="18" y="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A6E6030C-8C53-FB5C-6711-DC8C054B4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7043" y="5846092"/>
              <a:ext cx="121298" cy="79107"/>
            </a:xfrm>
            <a:custGeom>
              <a:avLst/>
              <a:gdLst>
                <a:gd name="T0" fmla="*/ 25 w 40"/>
                <a:gd name="T1" fmla="*/ 2 h 26"/>
                <a:gd name="T2" fmla="*/ 10 w 40"/>
                <a:gd name="T3" fmla="*/ 5 h 26"/>
                <a:gd name="T4" fmla="*/ 1 w 40"/>
                <a:gd name="T5" fmla="*/ 18 h 26"/>
                <a:gd name="T6" fmla="*/ 12 w 40"/>
                <a:gd name="T7" fmla="*/ 26 h 26"/>
                <a:gd name="T8" fmla="*/ 14 w 40"/>
                <a:gd name="T9" fmla="*/ 26 h 26"/>
                <a:gd name="T10" fmla="*/ 30 w 40"/>
                <a:gd name="T11" fmla="*/ 22 h 26"/>
                <a:gd name="T12" fmla="*/ 38 w 40"/>
                <a:gd name="T13" fmla="*/ 9 h 26"/>
                <a:gd name="T14" fmla="*/ 25 w 40"/>
                <a:gd name="T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6">
                  <a:moveTo>
                    <a:pt x="25" y="2"/>
                  </a:moveTo>
                  <a:cubicBezTo>
                    <a:pt x="20" y="3"/>
                    <a:pt x="15" y="4"/>
                    <a:pt x="10" y="5"/>
                  </a:cubicBezTo>
                  <a:cubicBezTo>
                    <a:pt x="4" y="6"/>
                    <a:pt x="0" y="12"/>
                    <a:pt x="1" y="18"/>
                  </a:cubicBezTo>
                  <a:cubicBezTo>
                    <a:pt x="2" y="23"/>
                    <a:pt x="7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20" y="25"/>
                    <a:pt x="25" y="24"/>
                    <a:pt x="30" y="22"/>
                  </a:cubicBezTo>
                  <a:cubicBezTo>
                    <a:pt x="36" y="21"/>
                    <a:pt x="40" y="15"/>
                    <a:pt x="38" y="9"/>
                  </a:cubicBezTo>
                  <a:cubicBezTo>
                    <a:pt x="37" y="4"/>
                    <a:pt x="31" y="0"/>
                    <a:pt x="25" y="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2B2D1CF4-FAF2-878C-CD21-D5A90211A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700" y="4192754"/>
              <a:ext cx="81744" cy="113387"/>
            </a:xfrm>
            <a:custGeom>
              <a:avLst/>
              <a:gdLst>
                <a:gd name="T0" fmla="*/ 18 w 27"/>
                <a:gd name="T1" fmla="*/ 1 h 38"/>
                <a:gd name="T2" fmla="*/ 5 w 27"/>
                <a:gd name="T3" fmla="*/ 9 h 38"/>
                <a:gd name="T4" fmla="*/ 2 w 27"/>
                <a:gd name="T5" fmla="*/ 25 h 38"/>
                <a:gd name="T6" fmla="*/ 10 w 27"/>
                <a:gd name="T7" fmla="*/ 38 h 38"/>
                <a:gd name="T8" fmla="*/ 12 w 27"/>
                <a:gd name="T9" fmla="*/ 38 h 38"/>
                <a:gd name="T10" fmla="*/ 23 w 27"/>
                <a:gd name="T11" fmla="*/ 30 h 38"/>
                <a:gd name="T12" fmla="*/ 26 w 27"/>
                <a:gd name="T13" fmla="*/ 14 h 38"/>
                <a:gd name="T14" fmla="*/ 18 w 27"/>
                <a:gd name="T1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8">
                  <a:moveTo>
                    <a:pt x="18" y="1"/>
                  </a:moveTo>
                  <a:cubicBezTo>
                    <a:pt x="12" y="0"/>
                    <a:pt x="6" y="3"/>
                    <a:pt x="5" y="9"/>
                  </a:cubicBezTo>
                  <a:cubicBezTo>
                    <a:pt x="4" y="14"/>
                    <a:pt x="3" y="20"/>
                    <a:pt x="2" y="25"/>
                  </a:cubicBezTo>
                  <a:cubicBezTo>
                    <a:pt x="0" y="31"/>
                    <a:pt x="4" y="36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7" y="38"/>
                    <a:pt x="21" y="35"/>
                    <a:pt x="23" y="30"/>
                  </a:cubicBezTo>
                  <a:cubicBezTo>
                    <a:pt x="24" y="24"/>
                    <a:pt x="25" y="19"/>
                    <a:pt x="26" y="14"/>
                  </a:cubicBezTo>
                  <a:cubicBezTo>
                    <a:pt x="27" y="8"/>
                    <a:pt x="24" y="2"/>
                    <a:pt x="18" y="1"/>
                  </a:cubicBezTo>
                  <a:close/>
                </a:path>
              </a:pathLst>
            </a:custGeom>
            <a:solidFill>
              <a:srgbClr val="F7E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7DC1C084-A4E2-7E28-32D1-326CEC471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6527" y="3952796"/>
              <a:ext cx="75152" cy="113387"/>
            </a:xfrm>
            <a:custGeom>
              <a:avLst/>
              <a:gdLst>
                <a:gd name="T0" fmla="*/ 14 w 25"/>
                <a:gd name="T1" fmla="*/ 0 h 38"/>
                <a:gd name="T2" fmla="*/ 3 w 25"/>
                <a:gd name="T3" fmla="*/ 10 h 38"/>
                <a:gd name="T4" fmla="*/ 1 w 25"/>
                <a:gd name="T5" fmla="*/ 26 h 38"/>
                <a:gd name="T6" fmla="*/ 10 w 25"/>
                <a:gd name="T7" fmla="*/ 38 h 38"/>
                <a:gd name="T8" fmla="*/ 12 w 25"/>
                <a:gd name="T9" fmla="*/ 38 h 38"/>
                <a:gd name="T10" fmla="*/ 22 w 25"/>
                <a:gd name="T11" fmla="*/ 29 h 38"/>
                <a:gd name="T12" fmla="*/ 24 w 25"/>
                <a:gd name="T13" fmla="*/ 12 h 38"/>
                <a:gd name="T14" fmla="*/ 14 w 25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8">
                  <a:moveTo>
                    <a:pt x="14" y="0"/>
                  </a:moveTo>
                  <a:cubicBezTo>
                    <a:pt x="9" y="0"/>
                    <a:pt x="3" y="4"/>
                    <a:pt x="3" y="10"/>
                  </a:cubicBezTo>
                  <a:cubicBezTo>
                    <a:pt x="2" y="15"/>
                    <a:pt x="1" y="21"/>
                    <a:pt x="1" y="26"/>
                  </a:cubicBezTo>
                  <a:cubicBezTo>
                    <a:pt x="0" y="32"/>
                    <a:pt x="4" y="37"/>
                    <a:pt x="10" y="38"/>
                  </a:cubicBezTo>
                  <a:cubicBezTo>
                    <a:pt x="11" y="38"/>
                    <a:pt x="11" y="38"/>
                    <a:pt x="12" y="38"/>
                  </a:cubicBezTo>
                  <a:cubicBezTo>
                    <a:pt x="17" y="38"/>
                    <a:pt x="22" y="34"/>
                    <a:pt x="22" y="29"/>
                  </a:cubicBezTo>
                  <a:cubicBezTo>
                    <a:pt x="23" y="23"/>
                    <a:pt x="23" y="18"/>
                    <a:pt x="24" y="12"/>
                  </a:cubicBezTo>
                  <a:cubicBezTo>
                    <a:pt x="25" y="6"/>
                    <a:pt x="20" y="1"/>
                    <a:pt x="1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6DE4274E-F0A4-964B-B351-7511C5190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256" y="4651575"/>
              <a:ext cx="96247" cy="114706"/>
            </a:xfrm>
            <a:custGeom>
              <a:avLst/>
              <a:gdLst>
                <a:gd name="T0" fmla="*/ 24 w 32"/>
                <a:gd name="T1" fmla="*/ 2 h 38"/>
                <a:gd name="T2" fmla="*/ 10 w 32"/>
                <a:gd name="T3" fmla="*/ 8 h 38"/>
                <a:gd name="T4" fmla="*/ 3 w 32"/>
                <a:gd name="T5" fmla="*/ 22 h 38"/>
                <a:gd name="T6" fmla="*/ 8 w 32"/>
                <a:gd name="T7" fmla="*/ 36 h 38"/>
                <a:gd name="T8" fmla="*/ 13 w 32"/>
                <a:gd name="T9" fmla="*/ 38 h 38"/>
                <a:gd name="T10" fmla="*/ 22 w 32"/>
                <a:gd name="T11" fmla="*/ 32 h 38"/>
                <a:gd name="T12" fmla="*/ 30 w 32"/>
                <a:gd name="T13" fmla="*/ 17 h 38"/>
                <a:gd name="T14" fmla="*/ 24 w 32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8">
                  <a:moveTo>
                    <a:pt x="24" y="2"/>
                  </a:moveTo>
                  <a:cubicBezTo>
                    <a:pt x="19" y="0"/>
                    <a:pt x="13" y="2"/>
                    <a:pt x="10" y="8"/>
                  </a:cubicBezTo>
                  <a:cubicBezTo>
                    <a:pt x="8" y="12"/>
                    <a:pt x="5" y="17"/>
                    <a:pt x="3" y="22"/>
                  </a:cubicBezTo>
                  <a:cubicBezTo>
                    <a:pt x="0" y="27"/>
                    <a:pt x="3" y="34"/>
                    <a:pt x="8" y="36"/>
                  </a:cubicBezTo>
                  <a:cubicBezTo>
                    <a:pt x="9" y="37"/>
                    <a:pt x="11" y="38"/>
                    <a:pt x="13" y="38"/>
                  </a:cubicBezTo>
                  <a:cubicBezTo>
                    <a:pt x="17" y="38"/>
                    <a:pt x="20" y="35"/>
                    <a:pt x="22" y="32"/>
                  </a:cubicBezTo>
                  <a:cubicBezTo>
                    <a:pt x="25" y="27"/>
                    <a:pt x="27" y="22"/>
                    <a:pt x="30" y="17"/>
                  </a:cubicBezTo>
                  <a:cubicBezTo>
                    <a:pt x="32" y="11"/>
                    <a:pt x="30" y="5"/>
                    <a:pt x="24" y="2"/>
                  </a:cubicBezTo>
                </a:path>
              </a:pathLst>
            </a:custGeom>
            <a:solidFill>
              <a:srgbClr val="F7E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D036E953-FE21-A9DB-B294-CF571DDD2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278" y="4865164"/>
              <a:ext cx="101521" cy="110750"/>
            </a:xfrm>
            <a:custGeom>
              <a:avLst/>
              <a:gdLst>
                <a:gd name="T0" fmla="*/ 27 w 34"/>
                <a:gd name="T1" fmla="*/ 4 h 37"/>
                <a:gd name="T2" fmla="*/ 12 w 34"/>
                <a:gd name="T3" fmla="*/ 7 h 37"/>
                <a:gd name="T4" fmla="*/ 4 w 34"/>
                <a:gd name="T5" fmla="*/ 21 h 37"/>
                <a:gd name="T6" fmla="*/ 7 w 34"/>
                <a:gd name="T7" fmla="*/ 36 h 37"/>
                <a:gd name="T8" fmla="*/ 13 w 34"/>
                <a:gd name="T9" fmla="*/ 37 h 37"/>
                <a:gd name="T10" fmla="*/ 22 w 34"/>
                <a:gd name="T11" fmla="*/ 32 h 37"/>
                <a:gd name="T12" fmla="*/ 30 w 34"/>
                <a:gd name="T13" fmla="*/ 18 h 37"/>
                <a:gd name="T14" fmla="*/ 27 w 34"/>
                <a:gd name="T15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7">
                  <a:moveTo>
                    <a:pt x="27" y="4"/>
                  </a:moveTo>
                  <a:cubicBezTo>
                    <a:pt x="22" y="0"/>
                    <a:pt x="15" y="2"/>
                    <a:pt x="12" y="7"/>
                  </a:cubicBezTo>
                  <a:cubicBezTo>
                    <a:pt x="9" y="12"/>
                    <a:pt x="6" y="16"/>
                    <a:pt x="4" y="21"/>
                  </a:cubicBezTo>
                  <a:cubicBezTo>
                    <a:pt x="0" y="26"/>
                    <a:pt x="2" y="32"/>
                    <a:pt x="7" y="36"/>
                  </a:cubicBezTo>
                  <a:cubicBezTo>
                    <a:pt x="9" y="37"/>
                    <a:pt x="11" y="37"/>
                    <a:pt x="13" y="37"/>
                  </a:cubicBezTo>
                  <a:cubicBezTo>
                    <a:pt x="16" y="37"/>
                    <a:pt x="20" y="36"/>
                    <a:pt x="22" y="32"/>
                  </a:cubicBezTo>
                  <a:cubicBezTo>
                    <a:pt x="25" y="28"/>
                    <a:pt x="27" y="23"/>
                    <a:pt x="30" y="18"/>
                  </a:cubicBezTo>
                  <a:cubicBezTo>
                    <a:pt x="34" y="13"/>
                    <a:pt x="32" y="7"/>
                    <a:pt x="27" y="4"/>
                  </a:cubicBezTo>
                  <a:close/>
                </a:path>
              </a:pathLst>
            </a:custGeom>
            <a:solidFill>
              <a:srgbClr val="F7E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55FF49B5-78D8-D8F2-D244-9C5D4526E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3140" y="4426119"/>
              <a:ext cx="87018" cy="114706"/>
            </a:xfrm>
            <a:custGeom>
              <a:avLst/>
              <a:gdLst>
                <a:gd name="T0" fmla="*/ 21 w 29"/>
                <a:gd name="T1" fmla="*/ 2 h 38"/>
                <a:gd name="T2" fmla="*/ 7 w 29"/>
                <a:gd name="T3" fmla="*/ 8 h 38"/>
                <a:gd name="T4" fmla="*/ 2 w 29"/>
                <a:gd name="T5" fmla="*/ 23 h 38"/>
                <a:gd name="T6" fmla="*/ 8 w 29"/>
                <a:gd name="T7" fmla="*/ 37 h 38"/>
                <a:gd name="T8" fmla="*/ 12 w 29"/>
                <a:gd name="T9" fmla="*/ 38 h 38"/>
                <a:gd name="T10" fmla="*/ 22 w 29"/>
                <a:gd name="T11" fmla="*/ 31 h 38"/>
                <a:gd name="T12" fmla="*/ 27 w 29"/>
                <a:gd name="T13" fmla="*/ 15 h 38"/>
                <a:gd name="T14" fmla="*/ 21 w 2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8">
                  <a:moveTo>
                    <a:pt x="21" y="2"/>
                  </a:moveTo>
                  <a:cubicBezTo>
                    <a:pt x="15" y="0"/>
                    <a:pt x="9" y="3"/>
                    <a:pt x="7" y="8"/>
                  </a:cubicBezTo>
                  <a:cubicBezTo>
                    <a:pt x="5" y="13"/>
                    <a:pt x="3" y="18"/>
                    <a:pt x="2" y="23"/>
                  </a:cubicBezTo>
                  <a:cubicBezTo>
                    <a:pt x="0" y="29"/>
                    <a:pt x="2" y="35"/>
                    <a:pt x="8" y="37"/>
                  </a:cubicBezTo>
                  <a:cubicBezTo>
                    <a:pt x="9" y="38"/>
                    <a:pt x="11" y="38"/>
                    <a:pt x="12" y="38"/>
                  </a:cubicBezTo>
                  <a:cubicBezTo>
                    <a:pt x="16" y="38"/>
                    <a:pt x="20" y="35"/>
                    <a:pt x="22" y="31"/>
                  </a:cubicBezTo>
                  <a:cubicBezTo>
                    <a:pt x="24" y="26"/>
                    <a:pt x="26" y="20"/>
                    <a:pt x="27" y="15"/>
                  </a:cubicBezTo>
                  <a:cubicBezTo>
                    <a:pt x="29" y="10"/>
                    <a:pt x="26" y="3"/>
                    <a:pt x="21" y="2"/>
                  </a:cubicBezTo>
                  <a:close/>
                </a:path>
              </a:pathLst>
            </a:custGeom>
            <a:solidFill>
              <a:srgbClr val="F7E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ED0D43BE-50ED-3F59-5F4F-40E1C2566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5558" y="5185547"/>
              <a:ext cx="267646" cy="267646"/>
            </a:xfrm>
            <a:custGeom>
              <a:avLst/>
              <a:gdLst>
                <a:gd name="T0" fmla="*/ 65 w 89"/>
                <a:gd name="T1" fmla="*/ 41 h 89"/>
                <a:gd name="T2" fmla="*/ 65 w 89"/>
                <a:gd name="T3" fmla="*/ 26 h 89"/>
                <a:gd name="T4" fmla="*/ 50 w 89"/>
                <a:gd name="T5" fmla="*/ 26 h 89"/>
                <a:gd name="T6" fmla="*/ 46 w 89"/>
                <a:gd name="T7" fmla="*/ 30 h 89"/>
                <a:gd name="T8" fmla="*/ 16 w 89"/>
                <a:gd name="T9" fmla="*/ 0 h 89"/>
                <a:gd name="T10" fmla="*/ 0 w 89"/>
                <a:gd name="T11" fmla="*/ 16 h 89"/>
                <a:gd name="T12" fmla="*/ 74 w 89"/>
                <a:gd name="T13" fmla="*/ 89 h 89"/>
                <a:gd name="T14" fmla="*/ 89 w 89"/>
                <a:gd name="T15" fmla="*/ 74 h 89"/>
                <a:gd name="T16" fmla="*/ 61 w 89"/>
                <a:gd name="T17" fmla="*/ 46 h 89"/>
                <a:gd name="T18" fmla="*/ 65 w 89"/>
                <a:gd name="T19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65" y="41"/>
                  </a:moveTo>
                  <a:cubicBezTo>
                    <a:pt x="69" y="37"/>
                    <a:pt x="69" y="30"/>
                    <a:pt x="65" y="26"/>
                  </a:cubicBezTo>
                  <a:cubicBezTo>
                    <a:pt x="61" y="22"/>
                    <a:pt x="54" y="22"/>
                    <a:pt x="50" y="26"/>
                  </a:cubicBezTo>
                  <a:cubicBezTo>
                    <a:pt x="48" y="28"/>
                    <a:pt x="47" y="29"/>
                    <a:pt x="46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4" y="89"/>
                    <a:pt x="74" y="89"/>
                    <a:pt x="74" y="89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4"/>
                    <a:pt x="64" y="43"/>
                    <a:pt x="65" y="4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D8A87687-2C89-90E8-E016-ED3B13C47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203" y="5065569"/>
              <a:ext cx="101521" cy="108113"/>
            </a:xfrm>
            <a:custGeom>
              <a:avLst/>
              <a:gdLst>
                <a:gd name="T0" fmla="*/ 13 w 34"/>
                <a:gd name="T1" fmla="*/ 6 h 36"/>
                <a:gd name="T2" fmla="*/ 3 w 34"/>
                <a:gd name="T3" fmla="*/ 18 h 36"/>
                <a:gd name="T4" fmla="*/ 5 w 34"/>
                <a:gd name="T5" fmla="*/ 34 h 36"/>
                <a:gd name="T6" fmla="*/ 12 w 34"/>
                <a:gd name="T7" fmla="*/ 36 h 36"/>
                <a:gd name="T8" fmla="*/ 20 w 34"/>
                <a:gd name="T9" fmla="*/ 32 h 36"/>
                <a:gd name="T10" fmla="*/ 30 w 34"/>
                <a:gd name="T11" fmla="*/ 19 h 36"/>
                <a:gd name="T12" fmla="*/ 28 w 34"/>
                <a:gd name="T13" fmla="*/ 4 h 36"/>
                <a:gd name="T14" fmla="*/ 13 w 34"/>
                <a:gd name="T15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6">
                  <a:moveTo>
                    <a:pt x="13" y="6"/>
                  </a:moveTo>
                  <a:cubicBezTo>
                    <a:pt x="10" y="10"/>
                    <a:pt x="7" y="14"/>
                    <a:pt x="3" y="18"/>
                  </a:cubicBezTo>
                  <a:cubicBezTo>
                    <a:pt x="0" y="23"/>
                    <a:pt x="0" y="30"/>
                    <a:pt x="5" y="34"/>
                  </a:cubicBezTo>
                  <a:cubicBezTo>
                    <a:pt x="7" y="35"/>
                    <a:pt x="9" y="36"/>
                    <a:pt x="12" y="36"/>
                  </a:cubicBezTo>
                  <a:cubicBezTo>
                    <a:pt x="15" y="36"/>
                    <a:pt x="18" y="35"/>
                    <a:pt x="20" y="32"/>
                  </a:cubicBezTo>
                  <a:cubicBezTo>
                    <a:pt x="24" y="28"/>
                    <a:pt x="27" y="23"/>
                    <a:pt x="30" y="19"/>
                  </a:cubicBezTo>
                  <a:cubicBezTo>
                    <a:pt x="34" y="14"/>
                    <a:pt x="33" y="8"/>
                    <a:pt x="28" y="4"/>
                  </a:cubicBezTo>
                  <a:cubicBezTo>
                    <a:pt x="24" y="0"/>
                    <a:pt x="17" y="1"/>
                    <a:pt x="13" y="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6A41B0BD-8E4D-6C30-3A3A-49945EC95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519" y="3708882"/>
              <a:ext cx="2419359" cy="2402218"/>
            </a:xfrm>
            <a:custGeom>
              <a:avLst/>
              <a:gdLst>
                <a:gd name="T0" fmla="*/ 795 w 806"/>
                <a:gd name="T1" fmla="*/ 733 h 800"/>
                <a:gd name="T2" fmla="*/ 795 w 806"/>
                <a:gd name="T3" fmla="*/ 733 h 800"/>
                <a:gd name="T4" fmla="*/ 788 w 806"/>
                <a:gd name="T5" fmla="*/ 733 h 800"/>
                <a:gd name="T6" fmla="*/ 788 w 806"/>
                <a:gd name="T7" fmla="*/ 696 h 800"/>
                <a:gd name="T8" fmla="*/ 766 w 806"/>
                <a:gd name="T9" fmla="*/ 696 h 800"/>
                <a:gd name="T10" fmla="*/ 766 w 806"/>
                <a:gd name="T11" fmla="*/ 733 h 800"/>
                <a:gd name="T12" fmla="*/ 285 w 806"/>
                <a:gd name="T13" fmla="*/ 526 h 800"/>
                <a:gd name="T14" fmla="*/ 307 w 806"/>
                <a:gd name="T15" fmla="*/ 504 h 800"/>
                <a:gd name="T16" fmla="*/ 292 w 806"/>
                <a:gd name="T17" fmla="*/ 489 h 800"/>
                <a:gd name="T18" fmla="*/ 270 w 806"/>
                <a:gd name="T19" fmla="*/ 511 h 800"/>
                <a:gd name="T20" fmla="*/ 73 w 806"/>
                <a:gd name="T21" fmla="*/ 28 h 800"/>
                <a:gd name="T22" fmla="*/ 103 w 806"/>
                <a:gd name="T23" fmla="*/ 28 h 800"/>
                <a:gd name="T24" fmla="*/ 103 w 806"/>
                <a:gd name="T25" fmla="*/ 7 h 800"/>
                <a:gd name="T26" fmla="*/ 72 w 806"/>
                <a:gd name="T27" fmla="*/ 7 h 800"/>
                <a:gd name="T28" fmla="*/ 62 w 806"/>
                <a:gd name="T29" fmla="*/ 0 h 800"/>
                <a:gd name="T30" fmla="*/ 62 w 806"/>
                <a:gd name="T31" fmla="*/ 0 h 800"/>
                <a:gd name="T32" fmla="*/ 52 w 806"/>
                <a:gd name="T33" fmla="*/ 7 h 800"/>
                <a:gd name="T34" fmla="*/ 0 w 806"/>
                <a:gd name="T35" fmla="*/ 7 h 800"/>
                <a:gd name="T36" fmla="*/ 0 w 806"/>
                <a:gd name="T37" fmla="*/ 28 h 800"/>
                <a:gd name="T38" fmla="*/ 51 w 806"/>
                <a:gd name="T39" fmla="*/ 28 h 800"/>
                <a:gd name="T40" fmla="*/ 255 w 806"/>
                <a:gd name="T41" fmla="*/ 526 h 800"/>
                <a:gd name="T42" fmla="*/ 219 w 806"/>
                <a:gd name="T43" fmla="*/ 562 h 800"/>
                <a:gd name="T44" fmla="*/ 234 w 806"/>
                <a:gd name="T45" fmla="*/ 577 h 800"/>
                <a:gd name="T46" fmla="*/ 270 w 806"/>
                <a:gd name="T47" fmla="*/ 542 h 800"/>
                <a:gd name="T48" fmla="*/ 766 w 806"/>
                <a:gd name="T49" fmla="*/ 754 h 800"/>
                <a:gd name="T50" fmla="*/ 766 w 806"/>
                <a:gd name="T51" fmla="*/ 800 h 800"/>
                <a:gd name="T52" fmla="*/ 788 w 806"/>
                <a:gd name="T53" fmla="*/ 800 h 800"/>
                <a:gd name="T54" fmla="*/ 788 w 806"/>
                <a:gd name="T55" fmla="*/ 755 h 800"/>
                <a:gd name="T56" fmla="*/ 795 w 806"/>
                <a:gd name="T57" fmla="*/ 755 h 800"/>
                <a:gd name="T58" fmla="*/ 806 w 806"/>
                <a:gd name="T59" fmla="*/ 744 h 800"/>
                <a:gd name="T60" fmla="*/ 795 w 806"/>
                <a:gd name="T61" fmla="*/ 73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6" h="800">
                  <a:moveTo>
                    <a:pt x="795" y="733"/>
                  </a:moveTo>
                  <a:cubicBezTo>
                    <a:pt x="795" y="733"/>
                    <a:pt x="795" y="733"/>
                    <a:pt x="795" y="733"/>
                  </a:cubicBezTo>
                  <a:cubicBezTo>
                    <a:pt x="788" y="733"/>
                    <a:pt x="788" y="733"/>
                    <a:pt x="788" y="733"/>
                  </a:cubicBezTo>
                  <a:cubicBezTo>
                    <a:pt x="788" y="696"/>
                    <a:pt x="788" y="696"/>
                    <a:pt x="788" y="696"/>
                  </a:cubicBezTo>
                  <a:cubicBezTo>
                    <a:pt x="766" y="696"/>
                    <a:pt x="766" y="696"/>
                    <a:pt x="766" y="696"/>
                  </a:cubicBezTo>
                  <a:cubicBezTo>
                    <a:pt x="766" y="733"/>
                    <a:pt x="766" y="733"/>
                    <a:pt x="766" y="733"/>
                  </a:cubicBezTo>
                  <a:cubicBezTo>
                    <a:pt x="579" y="727"/>
                    <a:pt x="409" y="650"/>
                    <a:pt x="285" y="526"/>
                  </a:cubicBezTo>
                  <a:cubicBezTo>
                    <a:pt x="307" y="504"/>
                    <a:pt x="307" y="504"/>
                    <a:pt x="307" y="504"/>
                  </a:cubicBezTo>
                  <a:cubicBezTo>
                    <a:pt x="292" y="489"/>
                    <a:pt x="292" y="489"/>
                    <a:pt x="292" y="489"/>
                  </a:cubicBezTo>
                  <a:cubicBezTo>
                    <a:pt x="270" y="511"/>
                    <a:pt x="270" y="511"/>
                    <a:pt x="270" y="511"/>
                  </a:cubicBezTo>
                  <a:cubicBezTo>
                    <a:pt x="150" y="385"/>
                    <a:pt x="75" y="215"/>
                    <a:pt x="7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3"/>
                    <a:pt x="66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7" y="0"/>
                    <a:pt x="53" y="3"/>
                    <a:pt x="5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4" y="221"/>
                    <a:pt x="131" y="396"/>
                    <a:pt x="255" y="526"/>
                  </a:cubicBezTo>
                  <a:cubicBezTo>
                    <a:pt x="219" y="562"/>
                    <a:pt x="219" y="562"/>
                    <a:pt x="219" y="562"/>
                  </a:cubicBezTo>
                  <a:cubicBezTo>
                    <a:pt x="234" y="577"/>
                    <a:pt x="234" y="577"/>
                    <a:pt x="234" y="577"/>
                  </a:cubicBezTo>
                  <a:cubicBezTo>
                    <a:pt x="270" y="542"/>
                    <a:pt x="270" y="542"/>
                    <a:pt x="270" y="542"/>
                  </a:cubicBezTo>
                  <a:cubicBezTo>
                    <a:pt x="398" y="669"/>
                    <a:pt x="573" y="749"/>
                    <a:pt x="766" y="754"/>
                  </a:cubicBezTo>
                  <a:cubicBezTo>
                    <a:pt x="766" y="800"/>
                    <a:pt x="766" y="800"/>
                    <a:pt x="766" y="800"/>
                  </a:cubicBezTo>
                  <a:cubicBezTo>
                    <a:pt x="788" y="800"/>
                    <a:pt x="788" y="800"/>
                    <a:pt x="788" y="800"/>
                  </a:cubicBezTo>
                  <a:cubicBezTo>
                    <a:pt x="788" y="755"/>
                    <a:pt x="788" y="755"/>
                    <a:pt x="788" y="755"/>
                  </a:cubicBezTo>
                  <a:cubicBezTo>
                    <a:pt x="795" y="755"/>
                    <a:pt x="795" y="755"/>
                    <a:pt x="795" y="755"/>
                  </a:cubicBezTo>
                  <a:cubicBezTo>
                    <a:pt x="801" y="755"/>
                    <a:pt x="806" y="750"/>
                    <a:pt x="806" y="744"/>
                  </a:cubicBezTo>
                  <a:cubicBezTo>
                    <a:pt x="806" y="738"/>
                    <a:pt x="801" y="733"/>
                    <a:pt x="795" y="73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E30B25BC-2EE1-C13D-FE5F-85533B18C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490" y="1426643"/>
              <a:ext cx="2377168" cy="2396944"/>
            </a:xfrm>
            <a:custGeom>
              <a:avLst/>
              <a:gdLst>
                <a:gd name="T0" fmla="*/ 792 w 792"/>
                <a:gd name="T1" fmla="*/ 772 h 798"/>
                <a:gd name="T2" fmla="*/ 755 w 792"/>
                <a:gd name="T3" fmla="*/ 772 h 798"/>
                <a:gd name="T4" fmla="*/ 545 w 792"/>
                <a:gd name="T5" fmla="*/ 265 h 798"/>
                <a:gd name="T6" fmla="*/ 573 w 792"/>
                <a:gd name="T7" fmla="*/ 238 h 798"/>
                <a:gd name="T8" fmla="*/ 557 w 792"/>
                <a:gd name="T9" fmla="*/ 223 h 798"/>
                <a:gd name="T10" fmla="*/ 530 w 792"/>
                <a:gd name="T11" fmla="*/ 250 h 798"/>
                <a:gd name="T12" fmla="*/ 25 w 792"/>
                <a:gd name="T13" fmla="*/ 43 h 798"/>
                <a:gd name="T14" fmla="*/ 25 w 792"/>
                <a:gd name="T15" fmla="*/ 0 h 798"/>
                <a:gd name="T16" fmla="*/ 3 w 792"/>
                <a:gd name="T17" fmla="*/ 0 h 798"/>
                <a:gd name="T18" fmla="*/ 3 w 792"/>
                <a:gd name="T19" fmla="*/ 46 h 798"/>
                <a:gd name="T20" fmla="*/ 0 w 792"/>
                <a:gd name="T21" fmla="*/ 54 h 798"/>
                <a:gd name="T22" fmla="*/ 3 w 792"/>
                <a:gd name="T23" fmla="*/ 62 h 798"/>
                <a:gd name="T24" fmla="*/ 3 w 792"/>
                <a:gd name="T25" fmla="*/ 104 h 798"/>
                <a:gd name="T26" fmla="*/ 25 w 792"/>
                <a:gd name="T27" fmla="*/ 104 h 798"/>
                <a:gd name="T28" fmla="*/ 25 w 792"/>
                <a:gd name="T29" fmla="*/ 65 h 798"/>
                <a:gd name="T30" fmla="*/ 515 w 792"/>
                <a:gd name="T31" fmla="*/ 265 h 798"/>
                <a:gd name="T32" fmla="*/ 484 w 792"/>
                <a:gd name="T33" fmla="*/ 296 h 798"/>
                <a:gd name="T34" fmla="*/ 499 w 792"/>
                <a:gd name="T35" fmla="*/ 311 h 798"/>
                <a:gd name="T36" fmla="*/ 530 w 792"/>
                <a:gd name="T37" fmla="*/ 281 h 798"/>
                <a:gd name="T38" fmla="*/ 733 w 792"/>
                <a:gd name="T39" fmla="*/ 772 h 798"/>
                <a:gd name="T40" fmla="*/ 688 w 792"/>
                <a:gd name="T41" fmla="*/ 772 h 798"/>
                <a:gd name="T42" fmla="*/ 688 w 792"/>
                <a:gd name="T43" fmla="*/ 793 h 798"/>
                <a:gd name="T44" fmla="*/ 735 w 792"/>
                <a:gd name="T45" fmla="*/ 793 h 798"/>
                <a:gd name="T46" fmla="*/ 744 w 792"/>
                <a:gd name="T47" fmla="*/ 798 h 798"/>
                <a:gd name="T48" fmla="*/ 744 w 792"/>
                <a:gd name="T49" fmla="*/ 798 h 798"/>
                <a:gd name="T50" fmla="*/ 752 w 792"/>
                <a:gd name="T51" fmla="*/ 793 h 798"/>
                <a:gd name="T52" fmla="*/ 792 w 792"/>
                <a:gd name="T53" fmla="*/ 793 h 798"/>
                <a:gd name="T54" fmla="*/ 792 w 792"/>
                <a:gd name="T55" fmla="*/ 772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2" h="798">
                  <a:moveTo>
                    <a:pt x="792" y="772"/>
                  </a:moveTo>
                  <a:cubicBezTo>
                    <a:pt x="755" y="772"/>
                    <a:pt x="755" y="772"/>
                    <a:pt x="755" y="772"/>
                  </a:cubicBezTo>
                  <a:cubicBezTo>
                    <a:pt x="753" y="575"/>
                    <a:pt x="673" y="397"/>
                    <a:pt x="545" y="265"/>
                  </a:cubicBezTo>
                  <a:cubicBezTo>
                    <a:pt x="573" y="238"/>
                    <a:pt x="573" y="238"/>
                    <a:pt x="573" y="238"/>
                  </a:cubicBezTo>
                  <a:cubicBezTo>
                    <a:pt x="557" y="223"/>
                    <a:pt x="557" y="223"/>
                    <a:pt x="557" y="223"/>
                  </a:cubicBezTo>
                  <a:cubicBezTo>
                    <a:pt x="530" y="250"/>
                    <a:pt x="530" y="250"/>
                    <a:pt x="530" y="250"/>
                  </a:cubicBezTo>
                  <a:cubicBezTo>
                    <a:pt x="399" y="123"/>
                    <a:pt x="221" y="45"/>
                    <a:pt x="25" y="4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" y="48"/>
                    <a:pt x="0" y="51"/>
                    <a:pt x="0" y="54"/>
                  </a:cubicBezTo>
                  <a:cubicBezTo>
                    <a:pt x="0" y="57"/>
                    <a:pt x="1" y="60"/>
                    <a:pt x="3" y="62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15" y="66"/>
                    <a:pt x="388" y="143"/>
                    <a:pt x="515" y="265"/>
                  </a:cubicBezTo>
                  <a:cubicBezTo>
                    <a:pt x="484" y="296"/>
                    <a:pt x="484" y="296"/>
                    <a:pt x="484" y="296"/>
                  </a:cubicBezTo>
                  <a:cubicBezTo>
                    <a:pt x="499" y="311"/>
                    <a:pt x="499" y="311"/>
                    <a:pt x="499" y="311"/>
                  </a:cubicBezTo>
                  <a:cubicBezTo>
                    <a:pt x="530" y="281"/>
                    <a:pt x="530" y="281"/>
                    <a:pt x="530" y="281"/>
                  </a:cubicBezTo>
                  <a:cubicBezTo>
                    <a:pt x="654" y="408"/>
                    <a:pt x="731" y="581"/>
                    <a:pt x="733" y="772"/>
                  </a:cubicBezTo>
                  <a:cubicBezTo>
                    <a:pt x="688" y="772"/>
                    <a:pt x="688" y="772"/>
                    <a:pt x="688" y="772"/>
                  </a:cubicBezTo>
                  <a:cubicBezTo>
                    <a:pt x="688" y="793"/>
                    <a:pt x="688" y="793"/>
                    <a:pt x="688" y="793"/>
                  </a:cubicBezTo>
                  <a:cubicBezTo>
                    <a:pt x="735" y="793"/>
                    <a:pt x="735" y="793"/>
                    <a:pt x="735" y="793"/>
                  </a:cubicBezTo>
                  <a:cubicBezTo>
                    <a:pt x="737" y="796"/>
                    <a:pt x="740" y="798"/>
                    <a:pt x="744" y="798"/>
                  </a:cubicBezTo>
                  <a:cubicBezTo>
                    <a:pt x="744" y="798"/>
                    <a:pt x="744" y="798"/>
                    <a:pt x="744" y="798"/>
                  </a:cubicBezTo>
                  <a:cubicBezTo>
                    <a:pt x="747" y="798"/>
                    <a:pt x="751" y="796"/>
                    <a:pt x="752" y="793"/>
                  </a:cubicBezTo>
                  <a:cubicBezTo>
                    <a:pt x="792" y="793"/>
                    <a:pt x="792" y="793"/>
                    <a:pt x="792" y="793"/>
                  </a:cubicBezTo>
                  <a:lnTo>
                    <a:pt x="792" y="77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44">
              <a:extLst>
                <a:ext uri="{FF2B5EF4-FFF2-40B4-BE49-F238E27FC236}">
                  <a16:creationId xmlns:a16="http://schemas.microsoft.com/office/drawing/2014/main" id="{B872232B-E4F3-0242-D62F-ED946B730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6977" y="4096506"/>
              <a:ext cx="1025755" cy="10231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A193850F-01EB-6CCF-BE87-FD04C4E7A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4016" y="4063546"/>
              <a:ext cx="1092997" cy="1092997"/>
            </a:xfrm>
            <a:custGeom>
              <a:avLst/>
              <a:gdLst>
                <a:gd name="T0" fmla="*/ 182 w 364"/>
                <a:gd name="T1" fmla="*/ 0 h 364"/>
                <a:gd name="T2" fmla="*/ 0 w 364"/>
                <a:gd name="T3" fmla="*/ 182 h 364"/>
                <a:gd name="T4" fmla="*/ 182 w 364"/>
                <a:gd name="T5" fmla="*/ 364 h 364"/>
                <a:gd name="T6" fmla="*/ 307 w 364"/>
                <a:gd name="T7" fmla="*/ 314 h 364"/>
                <a:gd name="T8" fmla="*/ 312 w 364"/>
                <a:gd name="T9" fmla="*/ 308 h 364"/>
                <a:gd name="T10" fmla="*/ 364 w 364"/>
                <a:gd name="T11" fmla="*/ 182 h 364"/>
                <a:gd name="T12" fmla="*/ 182 w 364"/>
                <a:gd name="T13" fmla="*/ 0 h 364"/>
                <a:gd name="T14" fmla="*/ 291 w 364"/>
                <a:gd name="T15" fmla="*/ 298 h 364"/>
                <a:gd name="T16" fmla="*/ 182 w 364"/>
                <a:gd name="T17" fmla="*/ 341 h 364"/>
                <a:gd name="T18" fmla="*/ 22 w 364"/>
                <a:gd name="T19" fmla="*/ 182 h 364"/>
                <a:gd name="T20" fmla="*/ 182 w 364"/>
                <a:gd name="T21" fmla="*/ 22 h 364"/>
                <a:gd name="T22" fmla="*/ 342 w 364"/>
                <a:gd name="T23" fmla="*/ 182 h 364"/>
                <a:gd name="T24" fmla="*/ 297 w 364"/>
                <a:gd name="T25" fmla="*/ 292 h 364"/>
                <a:gd name="T26" fmla="*/ 291 w 364"/>
                <a:gd name="T27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4" h="364">
                  <a:moveTo>
                    <a:pt x="182" y="0"/>
                  </a:moveTo>
                  <a:cubicBezTo>
                    <a:pt x="82" y="0"/>
                    <a:pt x="0" y="81"/>
                    <a:pt x="0" y="182"/>
                  </a:cubicBezTo>
                  <a:cubicBezTo>
                    <a:pt x="0" y="282"/>
                    <a:pt x="82" y="364"/>
                    <a:pt x="182" y="364"/>
                  </a:cubicBezTo>
                  <a:cubicBezTo>
                    <a:pt x="230" y="364"/>
                    <a:pt x="275" y="345"/>
                    <a:pt x="307" y="314"/>
                  </a:cubicBezTo>
                  <a:cubicBezTo>
                    <a:pt x="309" y="312"/>
                    <a:pt x="311" y="310"/>
                    <a:pt x="312" y="308"/>
                  </a:cubicBezTo>
                  <a:cubicBezTo>
                    <a:pt x="344" y="275"/>
                    <a:pt x="364" y="231"/>
                    <a:pt x="364" y="182"/>
                  </a:cubicBezTo>
                  <a:cubicBezTo>
                    <a:pt x="364" y="81"/>
                    <a:pt x="282" y="0"/>
                    <a:pt x="182" y="0"/>
                  </a:cubicBezTo>
                  <a:moveTo>
                    <a:pt x="291" y="298"/>
                  </a:moveTo>
                  <a:cubicBezTo>
                    <a:pt x="263" y="325"/>
                    <a:pt x="224" y="341"/>
                    <a:pt x="182" y="341"/>
                  </a:cubicBezTo>
                  <a:cubicBezTo>
                    <a:pt x="94" y="341"/>
                    <a:pt x="22" y="269"/>
                    <a:pt x="22" y="182"/>
                  </a:cubicBezTo>
                  <a:cubicBezTo>
                    <a:pt x="22" y="94"/>
                    <a:pt x="94" y="22"/>
                    <a:pt x="182" y="22"/>
                  </a:cubicBezTo>
                  <a:cubicBezTo>
                    <a:pt x="270" y="22"/>
                    <a:pt x="342" y="94"/>
                    <a:pt x="342" y="182"/>
                  </a:cubicBezTo>
                  <a:cubicBezTo>
                    <a:pt x="342" y="225"/>
                    <a:pt x="325" y="264"/>
                    <a:pt x="297" y="292"/>
                  </a:cubicBezTo>
                  <a:cubicBezTo>
                    <a:pt x="295" y="294"/>
                    <a:pt x="293" y="296"/>
                    <a:pt x="291" y="298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A2FC93EE-2362-8076-719D-18A0D8D6F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2230" y="4221760"/>
              <a:ext cx="775249" cy="772612"/>
            </a:xfrm>
            <a:custGeom>
              <a:avLst/>
              <a:gdLst>
                <a:gd name="T0" fmla="*/ 129 w 258"/>
                <a:gd name="T1" fmla="*/ 257 h 257"/>
                <a:gd name="T2" fmla="*/ 0 w 258"/>
                <a:gd name="T3" fmla="*/ 129 h 257"/>
                <a:gd name="T4" fmla="*/ 129 w 258"/>
                <a:gd name="T5" fmla="*/ 0 h 257"/>
                <a:gd name="T6" fmla="*/ 258 w 258"/>
                <a:gd name="T7" fmla="*/ 129 h 257"/>
                <a:gd name="T8" fmla="*/ 129 w 258"/>
                <a:gd name="T9" fmla="*/ 257 h 257"/>
                <a:gd name="T10" fmla="*/ 129 w 258"/>
                <a:gd name="T11" fmla="*/ 7 h 257"/>
                <a:gd name="T12" fmla="*/ 8 w 258"/>
                <a:gd name="T13" fmla="*/ 129 h 257"/>
                <a:gd name="T14" fmla="*/ 129 w 258"/>
                <a:gd name="T15" fmla="*/ 250 h 257"/>
                <a:gd name="T16" fmla="*/ 250 w 258"/>
                <a:gd name="T17" fmla="*/ 129 h 257"/>
                <a:gd name="T18" fmla="*/ 129 w 258"/>
                <a:gd name="T19" fmla="*/ 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257">
                  <a:moveTo>
                    <a:pt x="129" y="257"/>
                  </a:moveTo>
                  <a:cubicBezTo>
                    <a:pt x="58" y="257"/>
                    <a:pt x="0" y="200"/>
                    <a:pt x="0" y="129"/>
                  </a:cubicBezTo>
                  <a:cubicBezTo>
                    <a:pt x="0" y="58"/>
                    <a:pt x="58" y="0"/>
                    <a:pt x="129" y="0"/>
                  </a:cubicBezTo>
                  <a:cubicBezTo>
                    <a:pt x="200" y="0"/>
                    <a:pt x="258" y="58"/>
                    <a:pt x="258" y="129"/>
                  </a:cubicBezTo>
                  <a:cubicBezTo>
                    <a:pt x="258" y="200"/>
                    <a:pt x="200" y="257"/>
                    <a:pt x="129" y="257"/>
                  </a:cubicBezTo>
                  <a:moveTo>
                    <a:pt x="129" y="7"/>
                  </a:moveTo>
                  <a:cubicBezTo>
                    <a:pt x="62" y="7"/>
                    <a:pt x="8" y="62"/>
                    <a:pt x="8" y="129"/>
                  </a:cubicBezTo>
                  <a:cubicBezTo>
                    <a:pt x="8" y="195"/>
                    <a:pt x="62" y="250"/>
                    <a:pt x="129" y="250"/>
                  </a:cubicBezTo>
                  <a:cubicBezTo>
                    <a:pt x="196" y="250"/>
                    <a:pt x="250" y="195"/>
                    <a:pt x="250" y="129"/>
                  </a:cubicBezTo>
                  <a:cubicBezTo>
                    <a:pt x="250" y="62"/>
                    <a:pt x="196" y="7"/>
                    <a:pt x="129" y="7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085EB34C-5FE3-E826-4B79-47576F105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0667" y="4357560"/>
              <a:ext cx="498375" cy="501011"/>
            </a:xfrm>
            <a:custGeom>
              <a:avLst/>
              <a:gdLst>
                <a:gd name="T0" fmla="*/ 83 w 166"/>
                <a:gd name="T1" fmla="*/ 167 h 167"/>
                <a:gd name="T2" fmla="*/ 0 w 166"/>
                <a:gd name="T3" fmla="*/ 84 h 167"/>
                <a:gd name="T4" fmla="*/ 83 w 166"/>
                <a:gd name="T5" fmla="*/ 0 h 167"/>
                <a:gd name="T6" fmla="*/ 166 w 166"/>
                <a:gd name="T7" fmla="*/ 84 h 167"/>
                <a:gd name="T8" fmla="*/ 83 w 166"/>
                <a:gd name="T9" fmla="*/ 167 h 167"/>
                <a:gd name="T10" fmla="*/ 83 w 166"/>
                <a:gd name="T11" fmla="*/ 8 h 167"/>
                <a:gd name="T12" fmla="*/ 7 w 166"/>
                <a:gd name="T13" fmla="*/ 84 h 167"/>
                <a:gd name="T14" fmla="*/ 83 w 166"/>
                <a:gd name="T15" fmla="*/ 159 h 167"/>
                <a:gd name="T16" fmla="*/ 159 w 166"/>
                <a:gd name="T17" fmla="*/ 84 h 167"/>
                <a:gd name="T18" fmla="*/ 83 w 166"/>
                <a:gd name="T19" fmla="*/ 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7">
                  <a:moveTo>
                    <a:pt x="83" y="167"/>
                  </a:moveTo>
                  <a:cubicBezTo>
                    <a:pt x="37" y="167"/>
                    <a:pt x="0" y="129"/>
                    <a:pt x="0" y="84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129" y="0"/>
                    <a:pt x="166" y="38"/>
                    <a:pt x="166" y="84"/>
                  </a:cubicBezTo>
                  <a:cubicBezTo>
                    <a:pt x="166" y="129"/>
                    <a:pt x="129" y="167"/>
                    <a:pt x="83" y="167"/>
                  </a:cubicBezTo>
                  <a:moveTo>
                    <a:pt x="83" y="8"/>
                  </a:moveTo>
                  <a:cubicBezTo>
                    <a:pt x="41" y="8"/>
                    <a:pt x="7" y="42"/>
                    <a:pt x="7" y="84"/>
                  </a:cubicBezTo>
                  <a:cubicBezTo>
                    <a:pt x="7" y="125"/>
                    <a:pt x="41" y="159"/>
                    <a:pt x="83" y="159"/>
                  </a:cubicBezTo>
                  <a:cubicBezTo>
                    <a:pt x="125" y="159"/>
                    <a:pt x="159" y="125"/>
                    <a:pt x="159" y="84"/>
                  </a:cubicBezTo>
                  <a:cubicBezTo>
                    <a:pt x="159" y="42"/>
                    <a:pt x="125" y="8"/>
                    <a:pt x="83" y="8"/>
                  </a:cubicBezTo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48">
              <a:extLst>
                <a:ext uri="{FF2B5EF4-FFF2-40B4-BE49-F238E27FC236}">
                  <a16:creationId xmlns:a16="http://schemas.microsoft.com/office/drawing/2014/main" id="{E431D261-E870-C099-00B0-C80D21195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8334" y="4507863"/>
              <a:ext cx="203042" cy="200405"/>
            </a:xfrm>
            <a:prstGeom prst="ellipse">
              <a:avLst/>
            </a:pr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B0BA2A8C-1749-ABE6-6008-DFA67D4D2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908" y="4174295"/>
              <a:ext cx="303244" cy="176672"/>
            </a:xfrm>
            <a:custGeom>
              <a:avLst/>
              <a:gdLst>
                <a:gd name="T0" fmla="*/ 100 w 230"/>
                <a:gd name="T1" fmla="*/ 134 h 134"/>
                <a:gd name="T2" fmla="*/ 0 w 230"/>
                <a:gd name="T3" fmla="*/ 130 h 134"/>
                <a:gd name="T4" fmla="*/ 132 w 230"/>
                <a:gd name="T5" fmla="*/ 0 h 134"/>
                <a:gd name="T6" fmla="*/ 230 w 230"/>
                <a:gd name="T7" fmla="*/ 5 h 134"/>
                <a:gd name="T8" fmla="*/ 100 w 23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34">
                  <a:moveTo>
                    <a:pt x="100" y="134"/>
                  </a:moveTo>
                  <a:lnTo>
                    <a:pt x="0" y="130"/>
                  </a:lnTo>
                  <a:lnTo>
                    <a:pt x="132" y="0"/>
                  </a:lnTo>
                  <a:lnTo>
                    <a:pt x="230" y="5"/>
                  </a:lnTo>
                  <a:lnTo>
                    <a:pt x="100" y="134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3F3F62BA-2523-EC64-F7B7-A37FCD281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271" y="4042450"/>
              <a:ext cx="176672" cy="303244"/>
            </a:xfrm>
            <a:custGeom>
              <a:avLst/>
              <a:gdLst>
                <a:gd name="T0" fmla="*/ 0 w 134"/>
                <a:gd name="T1" fmla="*/ 130 h 230"/>
                <a:gd name="T2" fmla="*/ 2 w 134"/>
                <a:gd name="T3" fmla="*/ 230 h 230"/>
                <a:gd name="T4" fmla="*/ 134 w 134"/>
                <a:gd name="T5" fmla="*/ 100 h 230"/>
                <a:gd name="T6" fmla="*/ 130 w 134"/>
                <a:gd name="T7" fmla="*/ 0 h 230"/>
                <a:gd name="T8" fmla="*/ 0 w 134"/>
                <a:gd name="T9" fmla="*/ 1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0">
                  <a:moveTo>
                    <a:pt x="0" y="130"/>
                  </a:moveTo>
                  <a:lnTo>
                    <a:pt x="2" y="230"/>
                  </a:lnTo>
                  <a:lnTo>
                    <a:pt x="134" y="100"/>
                  </a:lnTo>
                  <a:lnTo>
                    <a:pt x="130" y="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A9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CDF9B616-0545-48DC-CEE5-B451D2D60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855" y="4143971"/>
              <a:ext cx="474642" cy="474642"/>
            </a:xfrm>
            <a:custGeom>
              <a:avLst/>
              <a:gdLst>
                <a:gd name="T0" fmla="*/ 360 w 360"/>
                <a:gd name="T1" fmla="*/ 7 h 360"/>
                <a:gd name="T2" fmla="*/ 7 w 360"/>
                <a:gd name="T3" fmla="*/ 360 h 360"/>
                <a:gd name="T4" fmla="*/ 0 w 360"/>
                <a:gd name="T5" fmla="*/ 353 h 360"/>
                <a:gd name="T6" fmla="*/ 353 w 360"/>
                <a:gd name="T7" fmla="*/ 0 h 360"/>
                <a:gd name="T8" fmla="*/ 360 w 360"/>
                <a:gd name="T9" fmla="*/ 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60">
                  <a:moveTo>
                    <a:pt x="360" y="7"/>
                  </a:moveTo>
                  <a:lnTo>
                    <a:pt x="7" y="360"/>
                  </a:lnTo>
                  <a:lnTo>
                    <a:pt x="0" y="353"/>
                  </a:lnTo>
                  <a:lnTo>
                    <a:pt x="353" y="0"/>
                  </a:lnTo>
                  <a:lnTo>
                    <a:pt x="360" y="7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47B7C1AA-F629-25E2-D653-07D12AF57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988" y="4132105"/>
              <a:ext cx="477279" cy="477279"/>
            </a:xfrm>
            <a:custGeom>
              <a:avLst/>
              <a:gdLst>
                <a:gd name="T0" fmla="*/ 355 w 362"/>
                <a:gd name="T1" fmla="*/ 0 h 362"/>
                <a:gd name="T2" fmla="*/ 362 w 362"/>
                <a:gd name="T3" fmla="*/ 9 h 362"/>
                <a:gd name="T4" fmla="*/ 9 w 362"/>
                <a:gd name="T5" fmla="*/ 362 h 362"/>
                <a:gd name="T6" fmla="*/ 0 w 362"/>
                <a:gd name="T7" fmla="*/ 355 h 362"/>
                <a:gd name="T8" fmla="*/ 355 w 362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62">
                  <a:moveTo>
                    <a:pt x="355" y="0"/>
                  </a:moveTo>
                  <a:lnTo>
                    <a:pt x="362" y="9"/>
                  </a:lnTo>
                  <a:lnTo>
                    <a:pt x="9" y="362"/>
                  </a:lnTo>
                  <a:lnTo>
                    <a:pt x="0" y="355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0BCE6BB-D886-C62C-3892-E82D36B1F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5351" y="4594881"/>
              <a:ext cx="26369" cy="30325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31D62921-6BA1-CFE6-EB27-ECEE9F597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3402" y="4120239"/>
              <a:ext cx="32962" cy="32962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B268E38F-B2CC-6E3C-CCE7-D5B37D827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848" y="2108282"/>
              <a:ext cx="1736401" cy="601214"/>
            </a:xfrm>
            <a:custGeom>
              <a:avLst/>
              <a:gdLst>
                <a:gd name="T0" fmla="*/ 6 w 578"/>
                <a:gd name="T1" fmla="*/ 199 h 200"/>
                <a:gd name="T2" fmla="*/ 13 w 578"/>
                <a:gd name="T3" fmla="*/ 165 h 200"/>
                <a:gd name="T4" fmla="*/ 28 w 578"/>
                <a:gd name="T5" fmla="*/ 173 h 200"/>
                <a:gd name="T6" fmla="*/ 9 w 578"/>
                <a:gd name="T7" fmla="*/ 200 h 200"/>
                <a:gd name="T8" fmla="*/ 561 w 578"/>
                <a:gd name="T9" fmla="*/ 185 h 200"/>
                <a:gd name="T10" fmla="*/ 552 w 578"/>
                <a:gd name="T11" fmla="*/ 152 h 200"/>
                <a:gd name="T12" fmla="*/ 576 w 578"/>
                <a:gd name="T13" fmla="*/ 178 h 200"/>
                <a:gd name="T14" fmla="*/ 568 w 578"/>
                <a:gd name="T15" fmla="*/ 190 h 200"/>
                <a:gd name="T16" fmla="*/ 38 w 578"/>
                <a:gd name="T17" fmla="*/ 140 h 200"/>
                <a:gd name="T18" fmla="*/ 53 w 578"/>
                <a:gd name="T19" fmla="*/ 108 h 200"/>
                <a:gd name="T20" fmla="*/ 65 w 578"/>
                <a:gd name="T21" fmla="*/ 119 h 200"/>
                <a:gd name="T22" fmla="*/ 43 w 578"/>
                <a:gd name="T23" fmla="*/ 142 h 200"/>
                <a:gd name="T24" fmla="*/ 526 w 578"/>
                <a:gd name="T25" fmla="*/ 130 h 200"/>
                <a:gd name="T26" fmla="*/ 510 w 578"/>
                <a:gd name="T27" fmla="*/ 111 h 200"/>
                <a:gd name="T28" fmla="*/ 522 w 578"/>
                <a:gd name="T29" fmla="*/ 100 h 200"/>
                <a:gd name="T30" fmla="*/ 539 w 578"/>
                <a:gd name="T31" fmla="*/ 120 h 200"/>
                <a:gd name="T32" fmla="*/ 532 w 578"/>
                <a:gd name="T33" fmla="*/ 133 h 200"/>
                <a:gd name="T34" fmla="*/ 83 w 578"/>
                <a:gd name="T35" fmla="*/ 90 h 200"/>
                <a:gd name="T36" fmla="*/ 87 w 578"/>
                <a:gd name="T37" fmla="*/ 75 h 200"/>
                <a:gd name="T38" fmla="*/ 116 w 578"/>
                <a:gd name="T39" fmla="*/ 63 h 200"/>
                <a:gd name="T40" fmla="*/ 98 w 578"/>
                <a:gd name="T41" fmla="*/ 88 h 200"/>
                <a:gd name="T42" fmla="*/ 89 w 578"/>
                <a:gd name="T43" fmla="*/ 93 h 200"/>
                <a:gd name="T44" fmla="*/ 480 w 578"/>
                <a:gd name="T45" fmla="*/ 84 h 200"/>
                <a:gd name="T46" fmla="*/ 458 w 578"/>
                <a:gd name="T47" fmla="*/ 57 h 200"/>
                <a:gd name="T48" fmla="*/ 490 w 578"/>
                <a:gd name="T49" fmla="*/ 70 h 200"/>
                <a:gd name="T50" fmla="*/ 485 w 578"/>
                <a:gd name="T51" fmla="*/ 85 h 200"/>
                <a:gd name="T52" fmla="*/ 137 w 578"/>
                <a:gd name="T53" fmla="*/ 50 h 200"/>
                <a:gd name="T54" fmla="*/ 164 w 578"/>
                <a:gd name="T55" fmla="*/ 27 h 200"/>
                <a:gd name="T56" fmla="*/ 170 w 578"/>
                <a:gd name="T57" fmla="*/ 42 h 200"/>
                <a:gd name="T58" fmla="*/ 144 w 578"/>
                <a:gd name="T59" fmla="*/ 54 h 200"/>
                <a:gd name="T60" fmla="*/ 424 w 578"/>
                <a:gd name="T61" fmla="*/ 48 h 200"/>
                <a:gd name="T62" fmla="*/ 397 w 578"/>
                <a:gd name="T63" fmla="*/ 27 h 200"/>
                <a:gd name="T64" fmla="*/ 432 w 578"/>
                <a:gd name="T65" fmla="*/ 33 h 200"/>
                <a:gd name="T66" fmla="*/ 428 w 578"/>
                <a:gd name="T67" fmla="*/ 49 h 200"/>
                <a:gd name="T68" fmla="*/ 199 w 578"/>
                <a:gd name="T69" fmla="*/ 23 h 200"/>
                <a:gd name="T70" fmla="*/ 230 w 578"/>
                <a:gd name="T71" fmla="*/ 6 h 200"/>
                <a:gd name="T72" fmla="*/ 233 w 578"/>
                <a:gd name="T73" fmla="*/ 23 h 200"/>
                <a:gd name="T74" fmla="*/ 207 w 578"/>
                <a:gd name="T75" fmla="*/ 29 h 200"/>
                <a:gd name="T76" fmla="*/ 363 w 578"/>
                <a:gd name="T77" fmla="*/ 26 h 200"/>
                <a:gd name="T78" fmla="*/ 332 w 578"/>
                <a:gd name="T79" fmla="*/ 11 h 200"/>
                <a:gd name="T80" fmla="*/ 367 w 578"/>
                <a:gd name="T81" fmla="*/ 9 h 200"/>
                <a:gd name="T82" fmla="*/ 365 w 578"/>
                <a:gd name="T83" fmla="*/ 26 h 200"/>
                <a:gd name="T84" fmla="*/ 265 w 578"/>
                <a:gd name="T85" fmla="*/ 10 h 200"/>
                <a:gd name="T86" fmla="*/ 298 w 578"/>
                <a:gd name="T87" fmla="*/ 0 h 200"/>
                <a:gd name="T88" fmla="*/ 298 w 578"/>
                <a:gd name="T89" fmla="*/ 17 h 200"/>
                <a:gd name="T90" fmla="*/ 273 w 578"/>
                <a:gd name="T91" fmla="*/ 1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8" h="200">
                  <a:moveTo>
                    <a:pt x="9" y="200"/>
                  </a:moveTo>
                  <a:cubicBezTo>
                    <a:pt x="8" y="200"/>
                    <a:pt x="7" y="200"/>
                    <a:pt x="6" y="199"/>
                  </a:cubicBezTo>
                  <a:cubicBezTo>
                    <a:pt x="2" y="198"/>
                    <a:pt x="0" y="193"/>
                    <a:pt x="2" y="188"/>
                  </a:cubicBezTo>
                  <a:cubicBezTo>
                    <a:pt x="5" y="180"/>
                    <a:pt x="9" y="173"/>
                    <a:pt x="13" y="165"/>
                  </a:cubicBezTo>
                  <a:cubicBezTo>
                    <a:pt x="15" y="161"/>
                    <a:pt x="21" y="159"/>
                    <a:pt x="25" y="162"/>
                  </a:cubicBezTo>
                  <a:cubicBezTo>
                    <a:pt x="29" y="164"/>
                    <a:pt x="30" y="169"/>
                    <a:pt x="28" y="173"/>
                  </a:cubicBezTo>
                  <a:cubicBezTo>
                    <a:pt x="24" y="180"/>
                    <a:pt x="20" y="188"/>
                    <a:pt x="17" y="195"/>
                  </a:cubicBezTo>
                  <a:cubicBezTo>
                    <a:pt x="16" y="198"/>
                    <a:pt x="13" y="200"/>
                    <a:pt x="9" y="200"/>
                  </a:cubicBezTo>
                  <a:close/>
                  <a:moveTo>
                    <a:pt x="568" y="190"/>
                  </a:moveTo>
                  <a:cubicBezTo>
                    <a:pt x="565" y="190"/>
                    <a:pt x="562" y="188"/>
                    <a:pt x="561" y="185"/>
                  </a:cubicBezTo>
                  <a:cubicBezTo>
                    <a:pt x="557" y="178"/>
                    <a:pt x="553" y="171"/>
                    <a:pt x="549" y="164"/>
                  </a:cubicBezTo>
                  <a:cubicBezTo>
                    <a:pt x="547" y="160"/>
                    <a:pt x="548" y="155"/>
                    <a:pt x="552" y="152"/>
                  </a:cubicBezTo>
                  <a:cubicBezTo>
                    <a:pt x="556" y="150"/>
                    <a:pt x="561" y="151"/>
                    <a:pt x="563" y="155"/>
                  </a:cubicBezTo>
                  <a:cubicBezTo>
                    <a:pt x="568" y="163"/>
                    <a:pt x="572" y="170"/>
                    <a:pt x="576" y="178"/>
                  </a:cubicBezTo>
                  <a:cubicBezTo>
                    <a:pt x="578" y="182"/>
                    <a:pt x="576" y="187"/>
                    <a:pt x="572" y="189"/>
                  </a:cubicBezTo>
                  <a:cubicBezTo>
                    <a:pt x="571" y="190"/>
                    <a:pt x="569" y="190"/>
                    <a:pt x="568" y="190"/>
                  </a:cubicBezTo>
                  <a:close/>
                  <a:moveTo>
                    <a:pt x="43" y="142"/>
                  </a:moveTo>
                  <a:cubicBezTo>
                    <a:pt x="41" y="142"/>
                    <a:pt x="40" y="141"/>
                    <a:pt x="38" y="140"/>
                  </a:cubicBezTo>
                  <a:cubicBezTo>
                    <a:pt x="34" y="138"/>
                    <a:pt x="34" y="132"/>
                    <a:pt x="36" y="129"/>
                  </a:cubicBezTo>
                  <a:cubicBezTo>
                    <a:pt x="42" y="122"/>
                    <a:pt x="47" y="115"/>
                    <a:pt x="53" y="108"/>
                  </a:cubicBezTo>
                  <a:cubicBezTo>
                    <a:pt x="56" y="105"/>
                    <a:pt x="61" y="104"/>
                    <a:pt x="65" y="108"/>
                  </a:cubicBezTo>
                  <a:cubicBezTo>
                    <a:pt x="68" y="111"/>
                    <a:pt x="69" y="116"/>
                    <a:pt x="65" y="119"/>
                  </a:cubicBezTo>
                  <a:cubicBezTo>
                    <a:pt x="60" y="126"/>
                    <a:pt x="55" y="132"/>
                    <a:pt x="50" y="139"/>
                  </a:cubicBezTo>
                  <a:cubicBezTo>
                    <a:pt x="48" y="141"/>
                    <a:pt x="46" y="142"/>
                    <a:pt x="43" y="142"/>
                  </a:cubicBezTo>
                  <a:close/>
                  <a:moveTo>
                    <a:pt x="532" y="133"/>
                  </a:moveTo>
                  <a:cubicBezTo>
                    <a:pt x="530" y="133"/>
                    <a:pt x="527" y="132"/>
                    <a:pt x="526" y="130"/>
                  </a:cubicBezTo>
                  <a:cubicBezTo>
                    <a:pt x="524" y="128"/>
                    <a:pt x="522" y="126"/>
                    <a:pt x="520" y="123"/>
                  </a:cubicBezTo>
                  <a:cubicBezTo>
                    <a:pt x="517" y="119"/>
                    <a:pt x="513" y="115"/>
                    <a:pt x="510" y="111"/>
                  </a:cubicBezTo>
                  <a:cubicBezTo>
                    <a:pt x="506" y="108"/>
                    <a:pt x="507" y="103"/>
                    <a:pt x="510" y="100"/>
                  </a:cubicBezTo>
                  <a:cubicBezTo>
                    <a:pt x="513" y="96"/>
                    <a:pt x="519" y="97"/>
                    <a:pt x="522" y="100"/>
                  </a:cubicBezTo>
                  <a:cubicBezTo>
                    <a:pt x="526" y="104"/>
                    <a:pt x="529" y="108"/>
                    <a:pt x="533" y="112"/>
                  </a:cubicBezTo>
                  <a:cubicBezTo>
                    <a:pt x="535" y="115"/>
                    <a:pt x="537" y="117"/>
                    <a:pt x="539" y="120"/>
                  </a:cubicBezTo>
                  <a:cubicBezTo>
                    <a:pt x="542" y="123"/>
                    <a:pt x="541" y="129"/>
                    <a:pt x="537" y="131"/>
                  </a:cubicBezTo>
                  <a:cubicBezTo>
                    <a:pt x="536" y="133"/>
                    <a:pt x="534" y="133"/>
                    <a:pt x="532" y="133"/>
                  </a:cubicBezTo>
                  <a:close/>
                  <a:moveTo>
                    <a:pt x="89" y="93"/>
                  </a:moveTo>
                  <a:cubicBezTo>
                    <a:pt x="87" y="93"/>
                    <a:pt x="84" y="92"/>
                    <a:pt x="83" y="90"/>
                  </a:cubicBezTo>
                  <a:cubicBezTo>
                    <a:pt x="80" y="86"/>
                    <a:pt x="80" y="81"/>
                    <a:pt x="83" y="78"/>
                  </a:cubicBezTo>
                  <a:cubicBezTo>
                    <a:pt x="85" y="77"/>
                    <a:pt x="86" y="76"/>
                    <a:pt x="87" y="75"/>
                  </a:cubicBezTo>
                  <a:cubicBezTo>
                    <a:pt x="92" y="70"/>
                    <a:pt x="98" y="66"/>
                    <a:pt x="104" y="62"/>
                  </a:cubicBezTo>
                  <a:cubicBezTo>
                    <a:pt x="107" y="59"/>
                    <a:pt x="113" y="60"/>
                    <a:pt x="116" y="63"/>
                  </a:cubicBezTo>
                  <a:cubicBezTo>
                    <a:pt x="118" y="67"/>
                    <a:pt x="117" y="72"/>
                    <a:pt x="114" y="75"/>
                  </a:cubicBezTo>
                  <a:cubicBezTo>
                    <a:pt x="108" y="79"/>
                    <a:pt x="103" y="83"/>
                    <a:pt x="98" y="88"/>
                  </a:cubicBezTo>
                  <a:cubicBezTo>
                    <a:pt x="97" y="89"/>
                    <a:pt x="96" y="90"/>
                    <a:pt x="95" y="90"/>
                  </a:cubicBezTo>
                  <a:cubicBezTo>
                    <a:pt x="93" y="92"/>
                    <a:pt x="91" y="93"/>
                    <a:pt x="89" y="93"/>
                  </a:cubicBezTo>
                  <a:close/>
                  <a:moveTo>
                    <a:pt x="485" y="85"/>
                  </a:moveTo>
                  <a:cubicBezTo>
                    <a:pt x="483" y="85"/>
                    <a:pt x="481" y="85"/>
                    <a:pt x="480" y="84"/>
                  </a:cubicBezTo>
                  <a:cubicBezTo>
                    <a:pt x="473" y="78"/>
                    <a:pt x="467" y="73"/>
                    <a:pt x="460" y="69"/>
                  </a:cubicBezTo>
                  <a:cubicBezTo>
                    <a:pt x="456" y="66"/>
                    <a:pt x="455" y="61"/>
                    <a:pt x="458" y="57"/>
                  </a:cubicBezTo>
                  <a:cubicBezTo>
                    <a:pt x="460" y="53"/>
                    <a:pt x="465" y="52"/>
                    <a:pt x="469" y="55"/>
                  </a:cubicBezTo>
                  <a:cubicBezTo>
                    <a:pt x="476" y="60"/>
                    <a:pt x="483" y="65"/>
                    <a:pt x="490" y="70"/>
                  </a:cubicBezTo>
                  <a:cubicBezTo>
                    <a:pt x="494" y="73"/>
                    <a:pt x="494" y="79"/>
                    <a:pt x="491" y="82"/>
                  </a:cubicBezTo>
                  <a:cubicBezTo>
                    <a:pt x="490" y="84"/>
                    <a:pt x="487" y="85"/>
                    <a:pt x="485" y="85"/>
                  </a:cubicBezTo>
                  <a:close/>
                  <a:moveTo>
                    <a:pt x="144" y="54"/>
                  </a:moveTo>
                  <a:cubicBezTo>
                    <a:pt x="141" y="54"/>
                    <a:pt x="138" y="53"/>
                    <a:pt x="137" y="50"/>
                  </a:cubicBezTo>
                  <a:cubicBezTo>
                    <a:pt x="135" y="46"/>
                    <a:pt x="136" y="41"/>
                    <a:pt x="140" y="38"/>
                  </a:cubicBezTo>
                  <a:cubicBezTo>
                    <a:pt x="148" y="34"/>
                    <a:pt x="156" y="30"/>
                    <a:pt x="164" y="27"/>
                  </a:cubicBezTo>
                  <a:cubicBezTo>
                    <a:pt x="168" y="25"/>
                    <a:pt x="173" y="27"/>
                    <a:pt x="175" y="31"/>
                  </a:cubicBezTo>
                  <a:cubicBezTo>
                    <a:pt x="177" y="35"/>
                    <a:pt x="175" y="40"/>
                    <a:pt x="170" y="42"/>
                  </a:cubicBezTo>
                  <a:cubicBezTo>
                    <a:pt x="163" y="46"/>
                    <a:pt x="155" y="49"/>
                    <a:pt x="148" y="53"/>
                  </a:cubicBezTo>
                  <a:cubicBezTo>
                    <a:pt x="147" y="54"/>
                    <a:pt x="146" y="54"/>
                    <a:pt x="144" y="54"/>
                  </a:cubicBezTo>
                  <a:close/>
                  <a:moveTo>
                    <a:pt x="428" y="49"/>
                  </a:moveTo>
                  <a:cubicBezTo>
                    <a:pt x="427" y="49"/>
                    <a:pt x="426" y="49"/>
                    <a:pt x="424" y="48"/>
                  </a:cubicBezTo>
                  <a:cubicBezTo>
                    <a:pt x="417" y="45"/>
                    <a:pt x="410" y="41"/>
                    <a:pt x="402" y="38"/>
                  </a:cubicBezTo>
                  <a:cubicBezTo>
                    <a:pt x="398" y="36"/>
                    <a:pt x="396" y="32"/>
                    <a:pt x="397" y="27"/>
                  </a:cubicBezTo>
                  <a:cubicBezTo>
                    <a:pt x="399" y="23"/>
                    <a:pt x="404" y="21"/>
                    <a:pt x="408" y="23"/>
                  </a:cubicBezTo>
                  <a:cubicBezTo>
                    <a:pt x="416" y="26"/>
                    <a:pt x="424" y="29"/>
                    <a:pt x="432" y="33"/>
                  </a:cubicBezTo>
                  <a:cubicBezTo>
                    <a:pt x="436" y="35"/>
                    <a:pt x="438" y="40"/>
                    <a:pt x="436" y="44"/>
                  </a:cubicBezTo>
                  <a:cubicBezTo>
                    <a:pt x="434" y="47"/>
                    <a:pt x="431" y="49"/>
                    <a:pt x="428" y="49"/>
                  </a:cubicBezTo>
                  <a:close/>
                  <a:moveTo>
                    <a:pt x="207" y="29"/>
                  </a:moveTo>
                  <a:cubicBezTo>
                    <a:pt x="203" y="29"/>
                    <a:pt x="200" y="26"/>
                    <a:pt x="199" y="23"/>
                  </a:cubicBezTo>
                  <a:cubicBezTo>
                    <a:pt x="197" y="18"/>
                    <a:pt x="200" y="13"/>
                    <a:pt x="204" y="12"/>
                  </a:cubicBezTo>
                  <a:cubicBezTo>
                    <a:pt x="213" y="10"/>
                    <a:pt x="221" y="8"/>
                    <a:pt x="230" y="6"/>
                  </a:cubicBezTo>
                  <a:cubicBezTo>
                    <a:pt x="234" y="5"/>
                    <a:pt x="239" y="8"/>
                    <a:pt x="239" y="13"/>
                  </a:cubicBezTo>
                  <a:cubicBezTo>
                    <a:pt x="240" y="17"/>
                    <a:pt x="237" y="22"/>
                    <a:pt x="233" y="23"/>
                  </a:cubicBezTo>
                  <a:cubicBezTo>
                    <a:pt x="225" y="24"/>
                    <a:pt x="217" y="26"/>
                    <a:pt x="209" y="28"/>
                  </a:cubicBezTo>
                  <a:cubicBezTo>
                    <a:pt x="208" y="29"/>
                    <a:pt x="207" y="29"/>
                    <a:pt x="207" y="29"/>
                  </a:cubicBezTo>
                  <a:close/>
                  <a:moveTo>
                    <a:pt x="365" y="26"/>
                  </a:moveTo>
                  <a:cubicBezTo>
                    <a:pt x="364" y="26"/>
                    <a:pt x="364" y="26"/>
                    <a:pt x="363" y="26"/>
                  </a:cubicBezTo>
                  <a:cubicBezTo>
                    <a:pt x="355" y="24"/>
                    <a:pt x="347" y="22"/>
                    <a:pt x="339" y="21"/>
                  </a:cubicBezTo>
                  <a:cubicBezTo>
                    <a:pt x="334" y="20"/>
                    <a:pt x="331" y="16"/>
                    <a:pt x="332" y="11"/>
                  </a:cubicBezTo>
                  <a:cubicBezTo>
                    <a:pt x="333" y="7"/>
                    <a:pt x="337" y="3"/>
                    <a:pt x="342" y="4"/>
                  </a:cubicBezTo>
                  <a:cubicBezTo>
                    <a:pt x="350" y="6"/>
                    <a:pt x="359" y="7"/>
                    <a:pt x="367" y="9"/>
                  </a:cubicBezTo>
                  <a:cubicBezTo>
                    <a:pt x="372" y="10"/>
                    <a:pt x="374" y="15"/>
                    <a:pt x="373" y="20"/>
                  </a:cubicBezTo>
                  <a:cubicBezTo>
                    <a:pt x="372" y="23"/>
                    <a:pt x="369" y="26"/>
                    <a:pt x="365" y="26"/>
                  </a:cubicBezTo>
                  <a:close/>
                  <a:moveTo>
                    <a:pt x="273" y="18"/>
                  </a:moveTo>
                  <a:cubicBezTo>
                    <a:pt x="269" y="18"/>
                    <a:pt x="265" y="14"/>
                    <a:pt x="265" y="10"/>
                  </a:cubicBezTo>
                  <a:cubicBezTo>
                    <a:pt x="264" y="5"/>
                    <a:pt x="268" y="1"/>
                    <a:pt x="273" y="1"/>
                  </a:cubicBezTo>
                  <a:cubicBezTo>
                    <a:pt x="281" y="0"/>
                    <a:pt x="290" y="0"/>
                    <a:pt x="298" y="0"/>
                  </a:cubicBezTo>
                  <a:cubicBezTo>
                    <a:pt x="303" y="0"/>
                    <a:pt x="307" y="4"/>
                    <a:pt x="307" y="9"/>
                  </a:cubicBezTo>
                  <a:cubicBezTo>
                    <a:pt x="307" y="13"/>
                    <a:pt x="303" y="17"/>
                    <a:pt x="298" y="17"/>
                  </a:cubicBezTo>
                  <a:cubicBezTo>
                    <a:pt x="290" y="17"/>
                    <a:pt x="282" y="17"/>
                    <a:pt x="273" y="17"/>
                  </a:cubicBezTo>
                  <a:cubicBezTo>
                    <a:pt x="273" y="17"/>
                    <a:pt x="273" y="18"/>
                    <a:pt x="273" y="18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7F946C5B-505A-D772-C5C0-45707F170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142" y="2669942"/>
              <a:ext cx="145030" cy="284785"/>
            </a:xfrm>
            <a:custGeom>
              <a:avLst/>
              <a:gdLst>
                <a:gd name="T0" fmla="*/ 0 w 110"/>
                <a:gd name="T1" fmla="*/ 27 h 216"/>
                <a:gd name="T2" fmla="*/ 105 w 110"/>
                <a:gd name="T3" fmla="*/ 216 h 216"/>
                <a:gd name="T4" fmla="*/ 110 w 110"/>
                <a:gd name="T5" fmla="*/ 0 h 216"/>
                <a:gd name="T6" fmla="*/ 0 w 110"/>
                <a:gd name="T7" fmla="*/ 2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216">
                  <a:moveTo>
                    <a:pt x="0" y="27"/>
                  </a:moveTo>
                  <a:lnTo>
                    <a:pt x="105" y="216"/>
                  </a:lnTo>
                  <a:lnTo>
                    <a:pt x="110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7BBB177A-1E61-1E6A-90C7-4398764B0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120" y="4402387"/>
              <a:ext cx="747562" cy="51420"/>
            </a:xfrm>
            <a:custGeom>
              <a:avLst/>
              <a:gdLst>
                <a:gd name="T0" fmla="*/ 240 w 249"/>
                <a:gd name="T1" fmla="*/ 17 h 17"/>
                <a:gd name="T2" fmla="*/ 8 w 249"/>
                <a:gd name="T3" fmla="*/ 17 h 17"/>
                <a:gd name="T4" fmla="*/ 0 w 249"/>
                <a:gd name="T5" fmla="*/ 9 h 17"/>
                <a:gd name="T6" fmla="*/ 8 w 249"/>
                <a:gd name="T7" fmla="*/ 0 h 17"/>
                <a:gd name="T8" fmla="*/ 240 w 249"/>
                <a:gd name="T9" fmla="*/ 0 h 17"/>
                <a:gd name="T10" fmla="*/ 249 w 249"/>
                <a:gd name="T11" fmla="*/ 9 h 17"/>
                <a:gd name="T12" fmla="*/ 240 w 249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7">
                  <a:moveTo>
                    <a:pt x="240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5" y="0"/>
                    <a:pt x="249" y="4"/>
                    <a:pt x="249" y="9"/>
                  </a:cubicBezTo>
                  <a:cubicBezTo>
                    <a:pt x="249" y="13"/>
                    <a:pt x="245" y="17"/>
                    <a:pt x="240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42E583E4-6109-259E-C81F-C21A22450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021" y="4534232"/>
              <a:ext cx="561660" cy="51420"/>
            </a:xfrm>
            <a:custGeom>
              <a:avLst/>
              <a:gdLst>
                <a:gd name="T0" fmla="*/ 178 w 187"/>
                <a:gd name="T1" fmla="*/ 17 h 17"/>
                <a:gd name="T2" fmla="*/ 8 w 187"/>
                <a:gd name="T3" fmla="*/ 17 h 17"/>
                <a:gd name="T4" fmla="*/ 0 w 187"/>
                <a:gd name="T5" fmla="*/ 9 h 17"/>
                <a:gd name="T6" fmla="*/ 8 w 187"/>
                <a:gd name="T7" fmla="*/ 0 h 17"/>
                <a:gd name="T8" fmla="*/ 178 w 187"/>
                <a:gd name="T9" fmla="*/ 0 h 17"/>
                <a:gd name="T10" fmla="*/ 187 w 187"/>
                <a:gd name="T11" fmla="*/ 9 h 17"/>
                <a:gd name="T12" fmla="*/ 178 w 18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7">
                  <a:moveTo>
                    <a:pt x="17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3" y="0"/>
                    <a:pt x="187" y="4"/>
                    <a:pt x="187" y="9"/>
                  </a:cubicBezTo>
                  <a:cubicBezTo>
                    <a:pt x="187" y="13"/>
                    <a:pt x="183" y="17"/>
                    <a:pt x="178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FD22263-B15F-B086-A932-70AF96771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120" y="4667396"/>
              <a:ext cx="747562" cy="50101"/>
            </a:xfrm>
            <a:custGeom>
              <a:avLst/>
              <a:gdLst>
                <a:gd name="T0" fmla="*/ 240 w 249"/>
                <a:gd name="T1" fmla="*/ 17 h 17"/>
                <a:gd name="T2" fmla="*/ 8 w 249"/>
                <a:gd name="T3" fmla="*/ 17 h 17"/>
                <a:gd name="T4" fmla="*/ 0 w 249"/>
                <a:gd name="T5" fmla="*/ 8 h 17"/>
                <a:gd name="T6" fmla="*/ 8 w 249"/>
                <a:gd name="T7" fmla="*/ 0 h 17"/>
                <a:gd name="T8" fmla="*/ 240 w 249"/>
                <a:gd name="T9" fmla="*/ 0 h 17"/>
                <a:gd name="T10" fmla="*/ 249 w 249"/>
                <a:gd name="T11" fmla="*/ 8 h 17"/>
                <a:gd name="T12" fmla="*/ 240 w 249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7">
                  <a:moveTo>
                    <a:pt x="240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5" y="0"/>
                    <a:pt x="249" y="4"/>
                    <a:pt x="249" y="8"/>
                  </a:cubicBezTo>
                  <a:cubicBezTo>
                    <a:pt x="249" y="13"/>
                    <a:pt x="245" y="17"/>
                    <a:pt x="240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99F450B6-AF3A-1AAC-8725-0DD355C7E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021" y="4799241"/>
              <a:ext cx="561660" cy="50101"/>
            </a:xfrm>
            <a:custGeom>
              <a:avLst/>
              <a:gdLst>
                <a:gd name="T0" fmla="*/ 178 w 187"/>
                <a:gd name="T1" fmla="*/ 17 h 17"/>
                <a:gd name="T2" fmla="*/ 8 w 187"/>
                <a:gd name="T3" fmla="*/ 17 h 17"/>
                <a:gd name="T4" fmla="*/ 0 w 187"/>
                <a:gd name="T5" fmla="*/ 8 h 17"/>
                <a:gd name="T6" fmla="*/ 8 w 187"/>
                <a:gd name="T7" fmla="*/ 0 h 17"/>
                <a:gd name="T8" fmla="*/ 178 w 187"/>
                <a:gd name="T9" fmla="*/ 0 h 17"/>
                <a:gd name="T10" fmla="*/ 187 w 187"/>
                <a:gd name="T11" fmla="*/ 8 h 17"/>
                <a:gd name="T12" fmla="*/ 178 w 18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7">
                  <a:moveTo>
                    <a:pt x="17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3" y="0"/>
                    <a:pt x="187" y="4"/>
                    <a:pt x="187" y="8"/>
                  </a:cubicBezTo>
                  <a:cubicBezTo>
                    <a:pt x="187" y="13"/>
                    <a:pt x="183" y="17"/>
                    <a:pt x="178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B111A977-D84B-4B34-2351-30874CF07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120" y="4931087"/>
              <a:ext cx="747562" cy="51420"/>
            </a:xfrm>
            <a:custGeom>
              <a:avLst/>
              <a:gdLst>
                <a:gd name="T0" fmla="*/ 240 w 249"/>
                <a:gd name="T1" fmla="*/ 17 h 17"/>
                <a:gd name="T2" fmla="*/ 8 w 249"/>
                <a:gd name="T3" fmla="*/ 17 h 17"/>
                <a:gd name="T4" fmla="*/ 0 w 249"/>
                <a:gd name="T5" fmla="*/ 8 h 17"/>
                <a:gd name="T6" fmla="*/ 8 w 249"/>
                <a:gd name="T7" fmla="*/ 0 h 17"/>
                <a:gd name="T8" fmla="*/ 240 w 249"/>
                <a:gd name="T9" fmla="*/ 0 h 17"/>
                <a:gd name="T10" fmla="*/ 249 w 249"/>
                <a:gd name="T11" fmla="*/ 8 h 17"/>
                <a:gd name="T12" fmla="*/ 240 w 249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7">
                  <a:moveTo>
                    <a:pt x="240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5" y="0"/>
                    <a:pt x="249" y="4"/>
                    <a:pt x="249" y="8"/>
                  </a:cubicBezTo>
                  <a:cubicBezTo>
                    <a:pt x="249" y="13"/>
                    <a:pt x="245" y="17"/>
                    <a:pt x="240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31ED5EC8-9E6C-18E8-7CA8-E0FDF4BD5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6513" y="2469538"/>
              <a:ext cx="760747" cy="759428"/>
            </a:xfrm>
            <a:custGeom>
              <a:avLst/>
              <a:gdLst>
                <a:gd name="T0" fmla="*/ 127 w 253"/>
                <a:gd name="T1" fmla="*/ 253 h 253"/>
                <a:gd name="T2" fmla="*/ 0 w 253"/>
                <a:gd name="T3" fmla="*/ 127 h 253"/>
                <a:gd name="T4" fmla="*/ 127 w 253"/>
                <a:gd name="T5" fmla="*/ 0 h 253"/>
                <a:gd name="T6" fmla="*/ 253 w 253"/>
                <a:gd name="T7" fmla="*/ 127 h 253"/>
                <a:gd name="T8" fmla="*/ 127 w 253"/>
                <a:gd name="T9" fmla="*/ 253 h 253"/>
                <a:gd name="T10" fmla="*/ 127 w 253"/>
                <a:gd name="T11" fmla="*/ 17 h 253"/>
                <a:gd name="T12" fmla="*/ 17 w 253"/>
                <a:gd name="T13" fmla="*/ 127 h 253"/>
                <a:gd name="T14" fmla="*/ 127 w 253"/>
                <a:gd name="T15" fmla="*/ 236 h 253"/>
                <a:gd name="T16" fmla="*/ 236 w 253"/>
                <a:gd name="T17" fmla="*/ 127 h 253"/>
                <a:gd name="T18" fmla="*/ 127 w 253"/>
                <a:gd name="T19" fmla="*/ 1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53">
                  <a:moveTo>
                    <a:pt x="127" y="253"/>
                  </a:moveTo>
                  <a:cubicBezTo>
                    <a:pt x="57" y="253"/>
                    <a:pt x="0" y="196"/>
                    <a:pt x="0" y="127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6" y="0"/>
                    <a:pt x="253" y="57"/>
                    <a:pt x="253" y="127"/>
                  </a:cubicBezTo>
                  <a:cubicBezTo>
                    <a:pt x="253" y="196"/>
                    <a:pt x="196" y="253"/>
                    <a:pt x="127" y="253"/>
                  </a:cubicBezTo>
                  <a:close/>
                  <a:moveTo>
                    <a:pt x="127" y="17"/>
                  </a:moveTo>
                  <a:cubicBezTo>
                    <a:pt x="66" y="17"/>
                    <a:pt x="17" y="66"/>
                    <a:pt x="17" y="127"/>
                  </a:cubicBezTo>
                  <a:cubicBezTo>
                    <a:pt x="17" y="187"/>
                    <a:pt x="66" y="236"/>
                    <a:pt x="127" y="236"/>
                  </a:cubicBezTo>
                  <a:cubicBezTo>
                    <a:pt x="187" y="236"/>
                    <a:pt x="236" y="187"/>
                    <a:pt x="236" y="127"/>
                  </a:cubicBezTo>
                  <a:cubicBezTo>
                    <a:pt x="236" y="66"/>
                    <a:pt x="187" y="17"/>
                    <a:pt x="127" y="17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655A8FD8-70C9-8421-4220-D18192EFA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177" y="2342966"/>
              <a:ext cx="51420" cy="237321"/>
            </a:xfrm>
            <a:custGeom>
              <a:avLst/>
              <a:gdLst>
                <a:gd name="T0" fmla="*/ 9 w 17"/>
                <a:gd name="T1" fmla="*/ 79 h 79"/>
                <a:gd name="T2" fmla="*/ 0 w 17"/>
                <a:gd name="T3" fmla="*/ 70 h 79"/>
                <a:gd name="T4" fmla="*/ 0 w 17"/>
                <a:gd name="T5" fmla="*/ 9 h 79"/>
                <a:gd name="T6" fmla="*/ 9 w 17"/>
                <a:gd name="T7" fmla="*/ 0 h 79"/>
                <a:gd name="T8" fmla="*/ 17 w 17"/>
                <a:gd name="T9" fmla="*/ 9 h 79"/>
                <a:gd name="T10" fmla="*/ 17 w 17"/>
                <a:gd name="T11" fmla="*/ 70 h 79"/>
                <a:gd name="T12" fmla="*/ 9 w 17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9">
                  <a:moveTo>
                    <a:pt x="9" y="79"/>
                  </a:moveTo>
                  <a:cubicBezTo>
                    <a:pt x="4" y="79"/>
                    <a:pt x="0" y="75"/>
                    <a:pt x="0" y="7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5"/>
                    <a:pt x="13" y="79"/>
                    <a:pt x="9" y="79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52F59B0C-16F3-B5A9-9A7C-6BDC69F38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147" y="2822882"/>
              <a:ext cx="233366" cy="51420"/>
            </a:xfrm>
            <a:custGeom>
              <a:avLst/>
              <a:gdLst>
                <a:gd name="T0" fmla="*/ 70 w 78"/>
                <a:gd name="T1" fmla="*/ 17 h 17"/>
                <a:gd name="T2" fmla="*/ 8 w 78"/>
                <a:gd name="T3" fmla="*/ 17 h 17"/>
                <a:gd name="T4" fmla="*/ 0 w 78"/>
                <a:gd name="T5" fmla="*/ 9 h 17"/>
                <a:gd name="T6" fmla="*/ 8 w 78"/>
                <a:gd name="T7" fmla="*/ 0 h 17"/>
                <a:gd name="T8" fmla="*/ 70 w 78"/>
                <a:gd name="T9" fmla="*/ 0 h 17"/>
                <a:gd name="T10" fmla="*/ 78 w 78"/>
                <a:gd name="T11" fmla="*/ 9 h 17"/>
                <a:gd name="T12" fmla="*/ 70 w 78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7">
                  <a:moveTo>
                    <a:pt x="70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8" y="4"/>
                    <a:pt x="78" y="9"/>
                  </a:cubicBezTo>
                  <a:cubicBezTo>
                    <a:pt x="78" y="13"/>
                    <a:pt x="74" y="17"/>
                    <a:pt x="70" y="17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07A8128E-8760-9D68-9FBF-4DCAD47D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177" y="3093165"/>
              <a:ext cx="51420" cy="261053"/>
            </a:xfrm>
            <a:custGeom>
              <a:avLst/>
              <a:gdLst>
                <a:gd name="T0" fmla="*/ 9 w 17"/>
                <a:gd name="T1" fmla="*/ 87 h 87"/>
                <a:gd name="T2" fmla="*/ 0 w 17"/>
                <a:gd name="T3" fmla="*/ 79 h 87"/>
                <a:gd name="T4" fmla="*/ 0 w 17"/>
                <a:gd name="T5" fmla="*/ 9 h 87"/>
                <a:gd name="T6" fmla="*/ 9 w 17"/>
                <a:gd name="T7" fmla="*/ 0 h 87"/>
                <a:gd name="T8" fmla="*/ 17 w 17"/>
                <a:gd name="T9" fmla="*/ 9 h 87"/>
                <a:gd name="T10" fmla="*/ 17 w 17"/>
                <a:gd name="T11" fmla="*/ 79 h 87"/>
                <a:gd name="T12" fmla="*/ 9 w 17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7">
                  <a:moveTo>
                    <a:pt x="9" y="87"/>
                  </a:moveTo>
                  <a:cubicBezTo>
                    <a:pt x="4" y="87"/>
                    <a:pt x="0" y="83"/>
                    <a:pt x="0" y="7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83"/>
                    <a:pt x="13" y="87"/>
                    <a:pt x="9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F8A07742-6C3D-1925-CF4A-BC56BAE96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260" y="2822882"/>
              <a:ext cx="237321" cy="51420"/>
            </a:xfrm>
            <a:custGeom>
              <a:avLst/>
              <a:gdLst>
                <a:gd name="T0" fmla="*/ 70 w 79"/>
                <a:gd name="T1" fmla="*/ 17 h 17"/>
                <a:gd name="T2" fmla="*/ 9 w 79"/>
                <a:gd name="T3" fmla="*/ 17 h 17"/>
                <a:gd name="T4" fmla="*/ 0 w 79"/>
                <a:gd name="T5" fmla="*/ 9 h 17"/>
                <a:gd name="T6" fmla="*/ 9 w 79"/>
                <a:gd name="T7" fmla="*/ 0 h 17"/>
                <a:gd name="T8" fmla="*/ 70 w 79"/>
                <a:gd name="T9" fmla="*/ 0 h 17"/>
                <a:gd name="T10" fmla="*/ 79 w 79"/>
                <a:gd name="T11" fmla="*/ 9 h 17"/>
                <a:gd name="T12" fmla="*/ 70 w 79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7">
                  <a:moveTo>
                    <a:pt x="7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5" y="0"/>
                    <a:pt x="79" y="4"/>
                    <a:pt x="79" y="9"/>
                  </a:cubicBezTo>
                  <a:cubicBezTo>
                    <a:pt x="79" y="13"/>
                    <a:pt x="75" y="17"/>
                    <a:pt x="70" y="17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E04E09D-26CE-539E-63BE-BE4906AC49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8540" y="3081299"/>
              <a:ext cx="63286" cy="495738"/>
            </a:xfrm>
            <a:prstGeom prst="rect">
              <a:avLst/>
            </a:pr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43D0B059-1478-EF72-8994-BA912FC524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9677" y="2601383"/>
              <a:ext cx="498375" cy="501011"/>
            </a:xfrm>
            <a:custGeom>
              <a:avLst/>
              <a:gdLst>
                <a:gd name="T0" fmla="*/ 0 w 166"/>
                <a:gd name="T1" fmla="*/ 83 h 167"/>
                <a:gd name="T2" fmla="*/ 83 w 166"/>
                <a:gd name="T3" fmla="*/ 0 h 167"/>
                <a:gd name="T4" fmla="*/ 166 w 166"/>
                <a:gd name="T5" fmla="*/ 83 h 167"/>
                <a:gd name="T6" fmla="*/ 83 w 166"/>
                <a:gd name="T7" fmla="*/ 167 h 167"/>
                <a:gd name="T8" fmla="*/ 0 w 166"/>
                <a:gd name="T9" fmla="*/ 83 h 167"/>
                <a:gd name="T10" fmla="*/ 13 w 166"/>
                <a:gd name="T11" fmla="*/ 83 h 167"/>
                <a:gd name="T12" fmla="*/ 83 w 166"/>
                <a:gd name="T13" fmla="*/ 153 h 167"/>
                <a:gd name="T14" fmla="*/ 152 w 166"/>
                <a:gd name="T15" fmla="*/ 83 h 167"/>
                <a:gd name="T16" fmla="*/ 83 w 166"/>
                <a:gd name="T17" fmla="*/ 14 h 167"/>
                <a:gd name="T18" fmla="*/ 13 w 166"/>
                <a:gd name="T19" fmla="*/ 8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7">
                  <a:moveTo>
                    <a:pt x="0" y="83"/>
                  </a:moveTo>
                  <a:cubicBezTo>
                    <a:pt x="0" y="38"/>
                    <a:pt x="37" y="0"/>
                    <a:pt x="83" y="0"/>
                  </a:cubicBezTo>
                  <a:cubicBezTo>
                    <a:pt x="128" y="0"/>
                    <a:pt x="166" y="38"/>
                    <a:pt x="166" y="83"/>
                  </a:cubicBezTo>
                  <a:cubicBezTo>
                    <a:pt x="166" y="129"/>
                    <a:pt x="128" y="167"/>
                    <a:pt x="83" y="167"/>
                  </a:cubicBezTo>
                  <a:cubicBezTo>
                    <a:pt x="37" y="167"/>
                    <a:pt x="0" y="129"/>
                    <a:pt x="0" y="83"/>
                  </a:cubicBezTo>
                  <a:moveTo>
                    <a:pt x="13" y="83"/>
                  </a:moveTo>
                  <a:cubicBezTo>
                    <a:pt x="13" y="122"/>
                    <a:pt x="44" y="153"/>
                    <a:pt x="83" y="153"/>
                  </a:cubicBezTo>
                  <a:cubicBezTo>
                    <a:pt x="121" y="153"/>
                    <a:pt x="152" y="122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  <a:cubicBezTo>
                    <a:pt x="44" y="14"/>
                    <a:pt x="13" y="45"/>
                    <a:pt x="13" y="83"/>
                  </a:cubicBezTo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id="{D4F673E4-9757-6373-B601-19ECBA34E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236" y="2601383"/>
              <a:ext cx="429815" cy="428497"/>
            </a:xfrm>
            <a:custGeom>
              <a:avLst/>
              <a:gdLst>
                <a:gd name="T0" fmla="*/ 60 w 143"/>
                <a:gd name="T1" fmla="*/ 0 h 143"/>
                <a:gd name="T2" fmla="*/ 51 w 143"/>
                <a:gd name="T3" fmla="*/ 1 h 143"/>
                <a:gd name="T4" fmla="*/ 0 w 143"/>
                <a:gd name="T5" fmla="*/ 26 h 143"/>
                <a:gd name="T6" fmla="*/ 57 w 143"/>
                <a:gd name="T7" fmla="*/ 3 h 143"/>
                <a:gd name="T8" fmla="*/ 57 w 143"/>
                <a:gd name="T9" fmla="*/ 3 h 143"/>
                <a:gd name="T10" fmla="*/ 140 w 143"/>
                <a:gd name="T11" fmla="*/ 86 h 143"/>
                <a:gd name="T12" fmla="*/ 117 w 143"/>
                <a:gd name="T13" fmla="*/ 143 h 143"/>
                <a:gd name="T14" fmla="*/ 143 w 143"/>
                <a:gd name="T15" fmla="*/ 89 h 143"/>
                <a:gd name="T16" fmla="*/ 143 w 143"/>
                <a:gd name="T17" fmla="*/ 89 h 143"/>
                <a:gd name="T18" fmla="*/ 143 w 143"/>
                <a:gd name="T19" fmla="*/ 89 h 143"/>
                <a:gd name="T20" fmla="*/ 143 w 143"/>
                <a:gd name="T21" fmla="*/ 83 h 143"/>
                <a:gd name="T22" fmla="*/ 143 w 143"/>
                <a:gd name="T23" fmla="*/ 83 h 143"/>
                <a:gd name="T24" fmla="*/ 60 w 143"/>
                <a:gd name="T2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43">
                  <a:moveTo>
                    <a:pt x="60" y="0"/>
                  </a:moveTo>
                  <a:cubicBezTo>
                    <a:pt x="57" y="0"/>
                    <a:pt x="54" y="1"/>
                    <a:pt x="51" y="1"/>
                  </a:cubicBezTo>
                  <a:cubicBezTo>
                    <a:pt x="31" y="3"/>
                    <a:pt x="13" y="12"/>
                    <a:pt x="0" y="26"/>
                  </a:cubicBezTo>
                  <a:cubicBezTo>
                    <a:pt x="15" y="12"/>
                    <a:pt x="35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103" y="3"/>
                    <a:pt x="140" y="40"/>
                    <a:pt x="140" y="86"/>
                  </a:cubicBezTo>
                  <a:cubicBezTo>
                    <a:pt x="140" y="108"/>
                    <a:pt x="131" y="129"/>
                    <a:pt x="117" y="143"/>
                  </a:cubicBezTo>
                  <a:cubicBezTo>
                    <a:pt x="132" y="129"/>
                    <a:pt x="141" y="110"/>
                    <a:pt x="143" y="89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3" y="87"/>
                    <a:pt x="143" y="85"/>
                    <a:pt x="143" y="83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38"/>
                    <a:pt x="105" y="0"/>
                    <a:pt x="60" y="0"/>
                  </a:cubicBezTo>
                </a:path>
              </a:pathLst>
            </a:custGeom>
            <a:solidFill>
              <a:srgbClr val="5D6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id="{4D07E576-5A96-DDA5-DBE6-022324E71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808" y="3186775"/>
              <a:ext cx="110750" cy="390262"/>
            </a:xfrm>
            <a:custGeom>
              <a:avLst/>
              <a:gdLst>
                <a:gd name="T0" fmla="*/ 5 w 37"/>
                <a:gd name="T1" fmla="*/ 130 h 130"/>
                <a:gd name="T2" fmla="*/ 32 w 37"/>
                <a:gd name="T3" fmla="*/ 130 h 130"/>
                <a:gd name="T4" fmla="*/ 37 w 37"/>
                <a:gd name="T5" fmla="*/ 125 h 130"/>
                <a:gd name="T6" fmla="*/ 37 w 37"/>
                <a:gd name="T7" fmla="*/ 5 h 130"/>
                <a:gd name="T8" fmla="*/ 32 w 37"/>
                <a:gd name="T9" fmla="*/ 0 h 130"/>
                <a:gd name="T10" fmla="*/ 5 w 37"/>
                <a:gd name="T11" fmla="*/ 0 h 130"/>
                <a:gd name="T12" fmla="*/ 0 w 37"/>
                <a:gd name="T13" fmla="*/ 5 h 130"/>
                <a:gd name="T14" fmla="*/ 0 w 37"/>
                <a:gd name="T15" fmla="*/ 125 h 130"/>
                <a:gd name="T16" fmla="*/ 5 w 37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30">
                  <a:moveTo>
                    <a:pt x="5" y="130"/>
                  </a:moveTo>
                  <a:cubicBezTo>
                    <a:pt x="32" y="130"/>
                    <a:pt x="32" y="130"/>
                    <a:pt x="32" y="130"/>
                  </a:cubicBezTo>
                  <a:cubicBezTo>
                    <a:pt x="35" y="130"/>
                    <a:pt x="37" y="128"/>
                    <a:pt x="37" y="12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id="{C3E991DB-31A2-AEF7-295E-5A55774076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262" y="2946817"/>
              <a:ext cx="2204451" cy="2849174"/>
            </a:xfrm>
            <a:custGeom>
              <a:avLst/>
              <a:gdLst>
                <a:gd name="T0" fmla="*/ 686 w 734"/>
                <a:gd name="T1" fmla="*/ 435 h 949"/>
                <a:gd name="T2" fmla="*/ 663 w 734"/>
                <a:gd name="T3" fmla="*/ 304 h 949"/>
                <a:gd name="T4" fmla="*/ 611 w 734"/>
                <a:gd name="T5" fmla="*/ 127 h 949"/>
                <a:gd name="T6" fmla="*/ 340 w 734"/>
                <a:gd name="T7" fmla="*/ 0 h 949"/>
                <a:gd name="T8" fmla="*/ 15 w 734"/>
                <a:gd name="T9" fmla="*/ 248 h 949"/>
                <a:gd name="T10" fmla="*/ 84 w 734"/>
                <a:gd name="T11" fmla="*/ 543 h 949"/>
                <a:gd name="T12" fmla="*/ 89 w 734"/>
                <a:gd name="T13" fmla="*/ 572 h 949"/>
                <a:gd name="T14" fmla="*/ 89 w 734"/>
                <a:gd name="T15" fmla="*/ 601 h 949"/>
                <a:gd name="T16" fmla="*/ 19 w 734"/>
                <a:gd name="T17" fmla="*/ 949 h 949"/>
                <a:gd name="T18" fmla="*/ 425 w 734"/>
                <a:gd name="T19" fmla="*/ 949 h 949"/>
                <a:gd name="T20" fmla="*/ 440 w 734"/>
                <a:gd name="T21" fmla="*/ 816 h 949"/>
                <a:gd name="T22" fmla="*/ 458 w 734"/>
                <a:gd name="T23" fmla="*/ 755 h 949"/>
                <a:gd name="T24" fmla="*/ 460 w 734"/>
                <a:gd name="T25" fmla="*/ 756 h 949"/>
                <a:gd name="T26" fmla="*/ 531 w 734"/>
                <a:gd name="T27" fmla="*/ 778 h 949"/>
                <a:gd name="T28" fmla="*/ 640 w 734"/>
                <a:gd name="T29" fmla="*/ 755 h 949"/>
                <a:gd name="T30" fmla="*/ 644 w 734"/>
                <a:gd name="T31" fmla="*/ 712 h 949"/>
                <a:gd name="T32" fmla="*/ 637 w 734"/>
                <a:gd name="T33" fmla="*/ 677 h 949"/>
                <a:gd name="T34" fmla="*/ 668 w 734"/>
                <a:gd name="T35" fmla="*/ 648 h 949"/>
                <a:gd name="T36" fmla="*/ 676 w 734"/>
                <a:gd name="T37" fmla="*/ 639 h 949"/>
                <a:gd name="T38" fmla="*/ 653 w 734"/>
                <a:gd name="T39" fmla="*/ 619 h 949"/>
                <a:gd name="T40" fmla="*/ 685 w 734"/>
                <a:gd name="T41" fmla="*/ 603 h 949"/>
                <a:gd name="T42" fmla="*/ 684 w 734"/>
                <a:gd name="T43" fmla="*/ 589 h 949"/>
                <a:gd name="T44" fmla="*/ 681 w 734"/>
                <a:gd name="T45" fmla="*/ 563 h 949"/>
                <a:gd name="T46" fmla="*/ 681 w 734"/>
                <a:gd name="T47" fmla="*/ 549 h 949"/>
                <a:gd name="T48" fmla="*/ 682 w 734"/>
                <a:gd name="T49" fmla="*/ 546 h 949"/>
                <a:gd name="T50" fmla="*/ 729 w 734"/>
                <a:gd name="T51" fmla="*/ 520 h 949"/>
                <a:gd name="T52" fmla="*/ 686 w 734"/>
                <a:gd name="T53" fmla="*/ 435 h 949"/>
                <a:gd name="T54" fmla="*/ 346 w 734"/>
                <a:gd name="T55" fmla="*/ 578 h 949"/>
                <a:gd name="T56" fmla="*/ 88 w 734"/>
                <a:gd name="T57" fmla="*/ 320 h 949"/>
                <a:gd name="T58" fmla="*/ 346 w 734"/>
                <a:gd name="T59" fmla="*/ 63 h 949"/>
                <a:gd name="T60" fmla="*/ 604 w 734"/>
                <a:gd name="T61" fmla="*/ 320 h 949"/>
                <a:gd name="T62" fmla="*/ 346 w 734"/>
                <a:gd name="T63" fmla="*/ 578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4" h="949">
                  <a:moveTo>
                    <a:pt x="686" y="435"/>
                  </a:moveTo>
                  <a:cubicBezTo>
                    <a:pt x="659" y="395"/>
                    <a:pt x="663" y="343"/>
                    <a:pt x="663" y="304"/>
                  </a:cubicBezTo>
                  <a:cubicBezTo>
                    <a:pt x="663" y="266"/>
                    <a:pt x="640" y="172"/>
                    <a:pt x="611" y="127"/>
                  </a:cubicBezTo>
                  <a:cubicBezTo>
                    <a:pt x="594" y="102"/>
                    <a:pt x="512" y="0"/>
                    <a:pt x="340" y="0"/>
                  </a:cubicBezTo>
                  <a:cubicBezTo>
                    <a:pt x="124" y="0"/>
                    <a:pt x="29" y="152"/>
                    <a:pt x="15" y="248"/>
                  </a:cubicBezTo>
                  <a:cubicBezTo>
                    <a:pt x="0" y="345"/>
                    <a:pt x="69" y="497"/>
                    <a:pt x="84" y="543"/>
                  </a:cubicBezTo>
                  <a:cubicBezTo>
                    <a:pt x="86" y="551"/>
                    <a:pt x="88" y="561"/>
                    <a:pt x="89" y="572"/>
                  </a:cubicBezTo>
                  <a:cubicBezTo>
                    <a:pt x="89" y="581"/>
                    <a:pt x="89" y="591"/>
                    <a:pt x="89" y="601"/>
                  </a:cubicBezTo>
                  <a:cubicBezTo>
                    <a:pt x="86" y="652"/>
                    <a:pt x="19" y="949"/>
                    <a:pt x="19" y="949"/>
                  </a:cubicBezTo>
                  <a:cubicBezTo>
                    <a:pt x="425" y="949"/>
                    <a:pt x="425" y="949"/>
                    <a:pt x="425" y="949"/>
                  </a:cubicBezTo>
                  <a:cubicBezTo>
                    <a:pt x="425" y="949"/>
                    <a:pt x="424" y="915"/>
                    <a:pt x="440" y="816"/>
                  </a:cubicBezTo>
                  <a:cubicBezTo>
                    <a:pt x="443" y="802"/>
                    <a:pt x="449" y="775"/>
                    <a:pt x="458" y="755"/>
                  </a:cubicBezTo>
                  <a:cubicBezTo>
                    <a:pt x="459" y="756"/>
                    <a:pt x="460" y="756"/>
                    <a:pt x="460" y="756"/>
                  </a:cubicBezTo>
                  <a:cubicBezTo>
                    <a:pt x="471" y="762"/>
                    <a:pt x="487" y="767"/>
                    <a:pt x="531" y="778"/>
                  </a:cubicBezTo>
                  <a:cubicBezTo>
                    <a:pt x="578" y="789"/>
                    <a:pt x="623" y="775"/>
                    <a:pt x="640" y="755"/>
                  </a:cubicBezTo>
                  <a:cubicBezTo>
                    <a:pt x="649" y="745"/>
                    <a:pt x="647" y="728"/>
                    <a:pt x="644" y="712"/>
                  </a:cubicBezTo>
                  <a:cubicBezTo>
                    <a:pt x="641" y="698"/>
                    <a:pt x="636" y="685"/>
                    <a:pt x="637" y="677"/>
                  </a:cubicBezTo>
                  <a:cubicBezTo>
                    <a:pt x="638" y="663"/>
                    <a:pt x="657" y="657"/>
                    <a:pt x="668" y="648"/>
                  </a:cubicBezTo>
                  <a:cubicBezTo>
                    <a:pt x="672" y="645"/>
                    <a:pt x="674" y="643"/>
                    <a:pt x="676" y="639"/>
                  </a:cubicBezTo>
                  <a:cubicBezTo>
                    <a:pt x="681" y="627"/>
                    <a:pt x="673" y="620"/>
                    <a:pt x="653" y="619"/>
                  </a:cubicBezTo>
                  <a:cubicBezTo>
                    <a:pt x="664" y="616"/>
                    <a:pt x="682" y="610"/>
                    <a:pt x="685" y="603"/>
                  </a:cubicBezTo>
                  <a:cubicBezTo>
                    <a:pt x="686" y="600"/>
                    <a:pt x="685" y="595"/>
                    <a:pt x="684" y="589"/>
                  </a:cubicBezTo>
                  <a:cubicBezTo>
                    <a:pt x="683" y="581"/>
                    <a:pt x="682" y="572"/>
                    <a:pt x="681" y="563"/>
                  </a:cubicBezTo>
                  <a:cubicBezTo>
                    <a:pt x="681" y="558"/>
                    <a:pt x="681" y="554"/>
                    <a:pt x="681" y="549"/>
                  </a:cubicBezTo>
                  <a:cubicBezTo>
                    <a:pt x="681" y="548"/>
                    <a:pt x="682" y="547"/>
                    <a:pt x="682" y="546"/>
                  </a:cubicBezTo>
                  <a:cubicBezTo>
                    <a:pt x="702" y="543"/>
                    <a:pt x="724" y="533"/>
                    <a:pt x="729" y="520"/>
                  </a:cubicBezTo>
                  <a:cubicBezTo>
                    <a:pt x="734" y="505"/>
                    <a:pt x="713" y="474"/>
                    <a:pt x="686" y="435"/>
                  </a:cubicBezTo>
                  <a:close/>
                  <a:moveTo>
                    <a:pt x="346" y="578"/>
                  </a:moveTo>
                  <a:cubicBezTo>
                    <a:pt x="204" y="578"/>
                    <a:pt x="88" y="463"/>
                    <a:pt x="88" y="320"/>
                  </a:cubicBezTo>
                  <a:cubicBezTo>
                    <a:pt x="88" y="178"/>
                    <a:pt x="204" y="63"/>
                    <a:pt x="346" y="63"/>
                  </a:cubicBezTo>
                  <a:cubicBezTo>
                    <a:pt x="488" y="63"/>
                    <a:pt x="604" y="178"/>
                    <a:pt x="604" y="320"/>
                  </a:cubicBezTo>
                  <a:cubicBezTo>
                    <a:pt x="604" y="463"/>
                    <a:pt x="488" y="578"/>
                    <a:pt x="346" y="57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id="{E6EC7744-75C0-4A65-9528-EDA2FB833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9408" y="2726636"/>
              <a:ext cx="785797" cy="855675"/>
            </a:xfrm>
            <a:custGeom>
              <a:avLst/>
              <a:gdLst>
                <a:gd name="T0" fmla="*/ 160 w 262"/>
                <a:gd name="T1" fmla="*/ 233 h 285"/>
                <a:gd name="T2" fmla="*/ 178 w 262"/>
                <a:gd name="T3" fmla="*/ 225 h 285"/>
                <a:gd name="T4" fmla="*/ 194 w 262"/>
                <a:gd name="T5" fmla="*/ 213 h 285"/>
                <a:gd name="T6" fmla="*/ 247 w 262"/>
                <a:gd name="T7" fmla="*/ 227 h 285"/>
                <a:gd name="T8" fmla="*/ 262 w 262"/>
                <a:gd name="T9" fmla="*/ 201 h 285"/>
                <a:gd name="T10" fmla="*/ 223 w 262"/>
                <a:gd name="T11" fmla="*/ 162 h 285"/>
                <a:gd name="T12" fmla="*/ 225 w 262"/>
                <a:gd name="T13" fmla="*/ 143 h 285"/>
                <a:gd name="T14" fmla="*/ 223 w 262"/>
                <a:gd name="T15" fmla="*/ 123 h 285"/>
                <a:gd name="T16" fmla="*/ 262 w 262"/>
                <a:gd name="T17" fmla="*/ 85 h 285"/>
                <a:gd name="T18" fmla="*/ 247 w 262"/>
                <a:gd name="T19" fmla="*/ 59 h 285"/>
                <a:gd name="T20" fmla="*/ 194 w 262"/>
                <a:gd name="T21" fmla="*/ 72 h 285"/>
                <a:gd name="T22" fmla="*/ 178 w 262"/>
                <a:gd name="T23" fmla="*/ 61 h 285"/>
                <a:gd name="T24" fmla="*/ 160 w 262"/>
                <a:gd name="T25" fmla="*/ 53 h 285"/>
                <a:gd name="T26" fmla="*/ 146 w 262"/>
                <a:gd name="T27" fmla="*/ 0 h 285"/>
                <a:gd name="T28" fmla="*/ 116 w 262"/>
                <a:gd name="T29" fmla="*/ 0 h 285"/>
                <a:gd name="T30" fmla="*/ 102 w 262"/>
                <a:gd name="T31" fmla="*/ 53 h 285"/>
                <a:gd name="T32" fmla="*/ 84 w 262"/>
                <a:gd name="T33" fmla="*/ 61 h 285"/>
                <a:gd name="T34" fmla="*/ 68 w 262"/>
                <a:gd name="T35" fmla="*/ 72 h 285"/>
                <a:gd name="T36" fmla="*/ 15 w 262"/>
                <a:gd name="T37" fmla="*/ 59 h 285"/>
                <a:gd name="T38" fmla="*/ 0 w 262"/>
                <a:gd name="T39" fmla="*/ 85 h 285"/>
                <a:gd name="T40" fmla="*/ 38 w 262"/>
                <a:gd name="T41" fmla="*/ 123 h 285"/>
                <a:gd name="T42" fmla="*/ 36 w 262"/>
                <a:gd name="T43" fmla="*/ 143 h 285"/>
                <a:gd name="T44" fmla="*/ 38 w 262"/>
                <a:gd name="T45" fmla="*/ 162 h 285"/>
                <a:gd name="T46" fmla="*/ 0 w 262"/>
                <a:gd name="T47" fmla="*/ 201 h 285"/>
                <a:gd name="T48" fmla="*/ 15 w 262"/>
                <a:gd name="T49" fmla="*/ 227 h 285"/>
                <a:gd name="T50" fmla="*/ 68 w 262"/>
                <a:gd name="T51" fmla="*/ 213 h 285"/>
                <a:gd name="T52" fmla="*/ 84 w 262"/>
                <a:gd name="T53" fmla="*/ 225 h 285"/>
                <a:gd name="T54" fmla="*/ 102 w 262"/>
                <a:gd name="T55" fmla="*/ 233 h 285"/>
                <a:gd name="T56" fmla="*/ 116 w 262"/>
                <a:gd name="T57" fmla="*/ 285 h 285"/>
                <a:gd name="T58" fmla="*/ 146 w 262"/>
                <a:gd name="T59" fmla="*/ 285 h 285"/>
                <a:gd name="T60" fmla="*/ 160 w 262"/>
                <a:gd name="T61" fmla="*/ 233 h 285"/>
                <a:gd name="T62" fmla="*/ 99 w 262"/>
                <a:gd name="T63" fmla="*/ 197 h 285"/>
                <a:gd name="T64" fmla="*/ 68 w 262"/>
                <a:gd name="T65" fmla="*/ 143 h 285"/>
                <a:gd name="T66" fmla="*/ 99 w 262"/>
                <a:gd name="T67" fmla="*/ 88 h 285"/>
                <a:gd name="T68" fmla="*/ 162 w 262"/>
                <a:gd name="T69" fmla="*/ 88 h 285"/>
                <a:gd name="T70" fmla="*/ 194 w 262"/>
                <a:gd name="T71" fmla="*/ 143 h 285"/>
                <a:gd name="T72" fmla="*/ 162 w 262"/>
                <a:gd name="T73" fmla="*/ 197 h 285"/>
                <a:gd name="T74" fmla="*/ 99 w 262"/>
                <a:gd name="T75" fmla="*/ 19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2" h="285">
                  <a:moveTo>
                    <a:pt x="160" y="233"/>
                  </a:moveTo>
                  <a:cubicBezTo>
                    <a:pt x="166" y="231"/>
                    <a:pt x="172" y="228"/>
                    <a:pt x="178" y="225"/>
                  </a:cubicBezTo>
                  <a:cubicBezTo>
                    <a:pt x="184" y="221"/>
                    <a:pt x="189" y="218"/>
                    <a:pt x="194" y="213"/>
                  </a:cubicBezTo>
                  <a:cubicBezTo>
                    <a:pt x="247" y="227"/>
                    <a:pt x="247" y="227"/>
                    <a:pt x="247" y="227"/>
                  </a:cubicBezTo>
                  <a:cubicBezTo>
                    <a:pt x="262" y="201"/>
                    <a:pt x="262" y="201"/>
                    <a:pt x="262" y="201"/>
                  </a:cubicBezTo>
                  <a:cubicBezTo>
                    <a:pt x="223" y="162"/>
                    <a:pt x="223" y="162"/>
                    <a:pt x="223" y="162"/>
                  </a:cubicBezTo>
                  <a:cubicBezTo>
                    <a:pt x="225" y="156"/>
                    <a:pt x="225" y="149"/>
                    <a:pt x="225" y="143"/>
                  </a:cubicBezTo>
                  <a:cubicBezTo>
                    <a:pt x="225" y="136"/>
                    <a:pt x="225" y="130"/>
                    <a:pt x="223" y="123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89" y="68"/>
                    <a:pt x="184" y="64"/>
                    <a:pt x="178" y="61"/>
                  </a:cubicBezTo>
                  <a:cubicBezTo>
                    <a:pt x="172" y="58"/>
                    <a:pt x="166" y="55"/>
                    <a:pt x="160" y="53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95" y="55"/>
                    <a:pt x="89" y="58"/>
                    <a:pt x="84" y="61"/>
                  </a:cubicBezTo>
                  <a:cubicBezTo>
                    <a:pt x="78" y="64"/>
                    <a:pt x="72" y="68"/>
                    <a:pt x="68" y="72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30"/>
                    <a:pt x="36" y="136"/>
                    <a:pt x="36" y="143"/>
                  </a:cubicBezTo>
                  <a:cubicBezTo>
                    <a:pt x="36" y="149"/>
                    <a:pt x="37" y="156"/>
                    <a:pt x="38" y="16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5" y="227"/>
                    <a:pt x="15" y="227"/>
                    <a:pt x="15" y="227"/>
                  </a:cubicBezTo>
                  <a:cubicBezTo>
                    <a:pt x="68" y="213"/>
                    <a:pt x="68" y="213"/>
                    <a:pt x="68" y="213"/>
                  </a:cubicBezTo>
                  <a:cubicBezTo>
                    <a:pt x="72" y="218"/>
                    <a:pt x="78" y="221"/>
                    <a:pt x="84" y="225"/>
                  </a:cubicBezTo>
                  <a:cubicBezTo>
                    <a:pt x="89" y="228"/>
                    <a:pt x="95" y="231"/>
                    <a:pt x="102" y="233"/>
                  </a:cubicBezTo>
                  <a:cubicBezTo>
                    <a:pt x="116" y="285"/>
                    <a:pt x="116" y="285"/>
                    <a:pt x="116" y="285"/>
                  </a:cubicBezTo>
                  <a:cubicBezTo>
                    <a:pt x="146" y="285"/>
                    <a:pt x="146" y="285"/>
                    <a:pt x="146" y="285"/>
                  </a:cubicBezTo>
                  <a:lnTo>
                    <a:pt x="160" y="233"/>
                  </a:lnTo>
                  <a:close/>
                  <a:moveTo>
                    <a:pt x="99" y="197"/>
                  </a:moveTo>
                  <a:cubicBezTo>
                    <a:pt x="80" y="187"/>
                    <a:pt x="68" y="165"/>
                    <a:pt x="68" y="143"/>
                  </a:cubicBezTo>
                  <a:cubicBezTo>
                    <a:pt x="68" y="121"/>
                    <a:pt x="80" y="99"/>
                    <a:pt x="99" y="88"/>
                  </a:cubicBezTo>
                  <a:cubicBezTo>
                    <a:pt x="118" y="77"/>
                    <a:pt x="143" y="77"/>
                    <a:pt x="162" y="88"/>
                  </a:cubicBezTo>
                  <a:cubicBezTo>
                    <a:pt x="181" y="99"/>
                    <a:pt x="194" y="121"/>
                    <a:pt x="194" y="143"/>
                  </a:cubicBezTo>
                  <a:cubicBezTo>
                    <a:pt x="194" y="165"/>
                    <a:pt x="182" y="186"/>
                    <a:pt x="162" y="197"/>
                  </a:cubicBezTo>
                  <a:cubicBezTo>
                    <a:pt x="143" y="208"/>
                    <a:pt x="118" y="208"/>
                    <a:pt x="99" y="197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id="{70E42A9A-D9A2-6AED-DD41-6FD11EFBC7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5020" y="3243469"/>
              <a:ext cx="1326362" cy="1327681"/>
            </a:xfrm>
            <a:custGeom>
              <a:avLst/>
              <a:gdLst>
                <a:gd name="T0" fmla="*/ 267 w 442"/>
                <a:gd name="T1" fmla="*/ 378 h 442"/>
                <a:gd name="T2" fmla="*/ 318 w 442"/>
                <a:gd name="T3" fmla="*/ 424 h 442"/>
                <a:gd name="T4" fmla="*/ 348 w 442"/>
                <a:gd name="T5" fmla="*/ 407 h 442"/>
                <a:gd name="T6" fmla="*/ 333 w 442"/>
                <a:gd name="T7" fmla="*/ 340 h 442"/>
                <a:gd name="T8" fmla="*/ 350 w 442"/>
                <a:gd name="T9" fmla="*/ 321 h 442"/>
                <a:gd name="T10" fmla="*/ 364 w 442"/>
                <a:gd name="T11" fmla="*/ 299 h 442"/>
                <a:gd name="T12" fmla="*/ 433 w 442"/>
                <a:gd name="T13" fmla="*/ 296 h 442"/>
                <a:gd name="T14" fmla="*/ 442 w 442"/>
                <a:gd name="T15" fmla="*/ 262 h 442"/>
                <a:gd name="T16" fmla="*/ 384 w 442"/>
                <a:gd name="T17" fmla="*/ 226 h 442"/>
                <a:gd name="T18" fmla="*/ 383 w 442"/>
                <a:gd name="T19" fmla="*/ 200 h 442"/>
                <a:gd name="T20" fmla="*/ 377 w 442"/>
                <a:gd name="T21" fmla="*/ 175 h 442"/>
                <a:gd name="T22" fmla="*/ 424 w 442"/>
                <a:gd name="T23" fmla="*/ 125 h 442"/>
                <a:gd name="T24" fmla="*/ 406 w 442"/>
                <a:gd name="T25" fmla="*/ 94 h 442"/>
                <a:gd name="T26" fmla="*/ 339 w 442"/>
                <a:gd name="T27" fmla="*/ 109 h 442"/>
                <a:gd name="T28" fmla="*/ 320 w 442"/>
                <a:gd name="T29" fmla="*/ 92 h 442"/>
                <a:gd name="T30" fmla="*/ 299 w 442"/>
                <a:gd name="T31" fmla="*/ 78 h 442"/>
                <a:gd name="T32" fmla="*/ 296 w 442"/>
                <a:gd name="T33" fmla="*/ 9 h 442"/>
                <a:gd name="T34" fmla="*/ 262 w 442"/>
                <a:gd name="T35" fmla="*/ 0 h 442"/>
                <a:gd name="T36" fmla="*/ 225 w 442"/>
                <a:gd name="T37" fmla="*/ 58 h 442"/>
                <a:gd name="T38" fmla="*/ 200 w 442"/>
                <a:gd name="T39" fmla="*/ 60 h 442"/>
                <a:gd name="T40" fmla="*/ 175 w 442"/>
                <a:gd name="T41" fmla="*/ 65 h 442"/>
                <a:gd name="T42" fmla="*/ 124 w 442"/>
                <a:gd name="T43" fmla="*/ 18 h 442"/>
                <a:gd name="T44" fmla="*/ 94 w 442"/>
                <a:gd name="T45" fmla="*/ 36 h 442"/>
                <a:gd name="T46" fmla="*/ 109 w 442"/>
                <a:gd name="T47" fmla="*/ 103 h 442"/>
                <a:gd name="T48" fmla="*/ 92 w 442"/>
                <a:gd name="T49" fmla="*/ 122 h 442"/>
                <a:gd name="T50" fmla="*/ 78 w 442"/>
                <a:gd name="T51" fmla="*/ 144 h 442"/>
                <a:gd name="T52" fmla="*/ 9 w 442"/>
                <a:gd name="T53" fmla="*/ 146 h 442"/>
                <a:gd name="T54" fmla="*/ 0 w 442"/>
                <a:gd name="T55" fmla="*/ 181 h 442"/>
                <a:gd name="T56" fmla="*/ 58 w 442"/>
                <a:gd name="T57" fmla="*/ 217 h 442"/>
                <a:gd name="T58" fmla="*/ 59 w 442"/>
                <a:gd name="T59" fmla="*/ 243 h 442"/>
                <a:gd name="T60" fmla="*/ 65 w 442"/>
                <a:gd name="T61" fmla="*/ 268 h 442"/>
                <a:gd name="T62" fmla="*/ 18 w 442"/>
                <a:gd name="T63" fmla="*/ 318 h 442"/>
                <a:gd name="T64" fmla="*/ 36 w 442"/>
                <a:gd name="T65" fmla="*/ 349 h 442"/>
                <a:gd name="T66" fmla="*/ 103 w 442"/>
                <a:gd name="T67" fmla="*/ 334 h 442"/>
                <a:gd name="T68" fmla="*/ 122 w 442"/>
                <a:gd name="T69" fmla="*/ 351 h 442"/>
                <a:gd name="T70" fmla="*/ 143 w 442"/>
                <a:gd name="T71" fmla="*/ 365 h 442"/>
                <a:gd name="T72" fmla="*/ 146 w 442"/>
                <a:gd name="T73" fmla="*/ 433 h 442"/>
                <a:gd name="T74" fmla="*/ 180 w 442"/>
                <a:gd name="T75" fmla="*/ 442 h 442"/>
                <a:gd name="T76" fmla="*/ 217 w 442"/>
                <a:gd name="T77" fmla="*/ 384 h 442"/>
                <a:gd name="T78" fmla="*/ 242 w 442"/>
                <a:gd name="T79" fmla="*/ 383 h 442"/>
                <a:gd name="T80" fmla="*/ 267 w 442"/>
                <a:gd name="T81" fmla="*/ 378 h 442"/>
                <a:gd name="T82" fmla="*/ 157 w 442"/>
                <a:gd name="T83" fmla="*/ 305 h 442"/>
                <a:gd name="T84" fmla="*/ 116 w 442"/>
                <a:gd name="T85" fmla="*/ 235 h 442"/>
                <a:gd name="T86" fmla="*/ 137 w 442"/>
                <a:gd name="T87" fmla="*/ 157 h 442"/>
                <a:gd name="T88" fmla="*/ 207 w 442"/>
                <a:gd name="T89" fmla="*/ 117 h 442"/>
                <a:gd name="T90" fmla="*/ 285 w 442"/>
                <a:gd name="T91" fmla="*/ 138 h 442"/>
                <a:gd name="T92" fmla="*/ 326 w 442"/>
                <a:gd name="T93" fmla="*/ 208 h 442"/>
                <a:gd name="T94" fmla="*/ 305 w 442"/>
                <a:gd name="T95" fmla="*/ 286 h 442"/>
                <a:gd name="T96" fmla="*/ 235 w 442"/>
                <a:gd name="T97" fmla="*/ 326 h 442"/>
                <a:gd name="T98" fmla="*/ 157 w 442"/>
                <a:gd name="T99" fmla="*/ 3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2" h="442">
                  <a:moveTo>
                    <a:pt x="267" y="378"/>
                  </a:moveTo>
                  <a:cubicBezTo>
                    <a:pt x="281" y="395"/>
                    <a:pt x="298" y="411"/>
                    <a:pt x="318" y="424"/>
                  </a:cubicBezTo>
                  <a:cubicBezTo>
                    <a:pt x="328" y="419"/>
                    <a:pt x="339" y="413"/>
                    <a:pt x="348" y="407"/>
                  </a:cubicBezTo>
                  <a:cubicBezTo>
                    <a:pt x="346" y="383"/>
                    <a:pt x="341" y="360"/>
                    <a:pt x="333" y="340"/>
                  </a:cubicBezTo>
                  <a:cubicBezTo>
                    <a:pt x="339" y="334"/>
                    <a:pt x="345" y="327"/>
                    <a:pt x="350" y="321"/>
                  </a:cubicBezTo>
                  <a:cubicBezTo>
                    <a:pt x="356" y="314"/>
                    <a:pt x="360" y="307"/>
                    <a:pt x="364" y="299"/>
                  </a:cubicBezTo>
                  <a:cubicBezTo>
                    <a:pt x="387" y="302"/>
                    <a:pt x="410" y="301"/>
                    <a:pt x="433" y="296"/>
                  </a:cubicBezTo>
                  <a:cubicBezTo>
                    <a:pt x="437" y="285"/>
                    <a:pt x="440" y="274"/>
                    <a:pt x="442" y="262"/>
                  </a:cubicBezTo>
                  <a:cubicBezTo>
                    <a:pt x="424" y="247"/>
                    <a:pt x="404" y="235"/>
                    <a:pt x="384" y="226"/>
                  </a:cubicBezTo>
                  <a:cubicBezTo>
                    <a:pt x="384" y="217"/>
                    <a:pt x="384" y="209"/>
                    <a:pt x="383" y="200"/>
                  </a:cubicBezTo>
                  <a:cubicBezTo>
                    <a:pt x="382" y="192"/>
                    <a:pt x="380" y="183"/>
                    <a:pt x="377" y="175"/>
                  </a:cubicBezTo>
                  <a:cubicBezTo>
                    <a:pt x="395" y="161"/>
                    <a:pt x="410" y="144"/>
                    <a:pt x="424" y="125"/>
                  </a:cubicBezTo>
                  <a:cubicBezTo>
                    <a:pt x="419" y="114"/>
                    <a:pt x="413" y="104"/>
                    <a:pt x="406" y="94"/>
                  </a:cubicBezTo>
                  <a:cubicBezTo>
                    <a:pt x="383" y="96"/>
                    <a:pt x="360" y="101"/>
                    <a:pt x="339" y="109"/>
                  </a:cubicBezTo>
                  <a:cubicBezTo>
                    <a:pt x="333" y="103"/>
                    <a:pt x="327" y="97"/>
                    <a:pt x="320" y="92"/>
                  </a:cubicBezTo>
                  <a:cubicBezTo>
                    <a:pt x="313" y="87"/>
                    <a:pt x="306" y="82"/>
                    <a:pt x="299" y="78"/>
                  </a:cubicBezTo>
                  <a:cubicBezTo>
                    <a:pt x="301" y="56"/>
                    <a:pt x="300" y="33"/>
                    <a:pt x="296" y="9"/>
                  </a:cubicBezTo>
                  <a:cubicBezTo>
                    <a:pt x="285" y="5"/>
                    <a:pt x="274" y="2"/>
                    <a:pt x="262" y="0"/>
                  </a:cubicBezTo>
                  <a:cubicBezTo>
                    <a:pt x="247" y="18"/>
                    <a:pt x="234" y="38"/>
                    <a:pt x="225" y="58"/>
                  </a:cubicBezTo>
                  <a:cubicBezTo>
                    <a:pt x="217" y="58"/>
                    <a:pt x="208" y="59"/>
                    <a:pt x="200" y="60"/>
                  </a:cubicBezTo>
                  <a:cubicBezTo>
                    <a:pt x="191" y="61"/>
                    <a:pt x="183" y="63"/>
                    <a:pt x="175" y="65"/>
                  </a:cubicBezTo>
                  <a:cubicBezTo>
                    <a:pt x="161" y="48"/>
                    <a:pt x="144" y="32"/>
                    <a:pt x="124" y="18"/>
                  </a:cubicBezTo>
                  <a:cubicBezTo>
                    <a:pt x="114" y="24"/>
                    <a:pt x="103" y="29"/>
                    <a:pt x="94" y="36"/>
                  </a:cubicBezTo>
                  <a:cubicBezTo>
                    <a:pt x="96" y="60"/>
                    <a:pt x="101" y="82"/>
                    <a:pt x="109" y="103"/>
                  </a:cubicBezTo>
                  <a:cubicBezTo>
                    <a:pt x="103" y="109"/>
                    <a:pt x="97" y="115"/>
                    <a:pt x="92" y="122"/>
                  </a:cubicBezTo>
                  <a:cubicBezTo>
                    <a:pt x="87" y="129"/>
                    <a:pt x="82" y="136"/>
                    <a:pt x="78" y="144"/>
                  </a:cubicBezTo>
                  <a:cubicBezTo>
                    <a:pt x="56" y="141"/>
                    <a:pt x="33" y="142"/>
                    <a:pt x="9" y="146"/>
                  </a:cubicBezTo>
                  <a:cubicBezTo>
                    <a:pt x="5" y="157"/>
                    <a:pt x="2" y="169"/>
                    <a:pt x="0" y="181"/>
                  </a:cubicBezTo>
                  <a:cubicBezTo>
                    <a:pt x="18" y="196"/>
                    <a:pt x="38" y="208"/>
                    <a:pt x="58" y="217"/>
                  </a:cubicBezTo>
                  <a:cubicBezTo>
                    <a:pt x="58" y="226"/>
                    <a:pt x="58" y="234"/>
                    <a:pt x="59" y="243"/>
                  </a:cubicBezTo>
                  <a:cubicBezTo>
                    <a:pt x="61" y="251"/>
                    <a:pt x="62" y="260"/>
                    <a:pt x="65" y="268"/>
                  </a:cubicBezTo>
                  <a:cubicBezTo>
                    <a:pt x="47" y="282"/>
                    <a:pt x="32" y="299"/>
                    <a:pt x="18" y="318"/>
                  </a:cubicBezTo>
                  <a:cubicBezTo>
                    <a:pt x="23" y="329"/>
                    <a:pt x="29" y="339"/>
                    <a:pt x="36" y="349"/>
                  </a:cubicBezTo>
                  <a:cubicBezTo>
                    <a:pt x="59" y="347"/>
                    <a:pt x="82" y="342"/>
                    <a:pt x="103" y="334"/>
                  </a:cubicBezTo>
                  <a:cubicBezTo>
                    <a:pt x="109" y="340"/>
                    <a:pt x="115" y="345"/>
                    <a:pt x="122" y="351"/>
                  </a:cubicBezTo>
                  <a:cubicBezTo>
                    <a:pt x="129" y="356"/>
                    <a:pt x="136" y="361"/>
                    <a:pt x="143" y="365"/>
                  </a:cubicBezTo>
                  <a:cubicBezTo>
                    <a:pt x="141" y="387"/>
                    <a:pt x="142" y="410"/>
                    <a:pt x="146" y="433"/>
                  </a:cubicBezTo>
                  <a:cubicBezTo>
                    <a:pt x="157" y="437"/>
                    <a:pt x="169" y="440"/>
                    <a:pt x="180" y="442"/>
                  </a:cubicBezTo>
                  <a:cubicBezTo>
                    <a:pt x="195" y="424"/>
                    <a:pt x="208" y="405"/>
                    <a:pt x="217" y="384"/>
                  </a:cubicBezTo>
                  <a:cubicBezTo>
                    <a:pt x="225" y="385"/>
                    <a:pt x="234" y="384"/>
                    <a:pt x="242" y="383"/>
                  </a:cubicBezTo>
                  <a:cubicBezTo>
                    <a:pt x="251" y="382"/>
                    <a:pt x="259" y="380"/>
                    <a:pt x="267" y="378"/>
                  </a:cubicBezTo>
                  <a:close/>
                  <a:moveTo>
                    <a:pt x="157" y="305"/>
                  </a:moveTo>
                  <a:cubicBezTo>
                    <a:pt x="135" y="288"/>
                    <a:pt x="120" y="263"/>
                    <a:pt x="116" y="235"/>
                  </a:cubicBezTo>
                  <a:cubicBezTo>
                    <a:pt x="113" y="208"/>
                    <a:pt x="120" y="179"/>
                    <a:pt x="137" y="157"/>
                  </a:cubicBezTo>
                  <a:cubicBezTo>
                    <a:pt x="154" y="135"/>
                    <a:pt x="180" y="120"/>
                    <a:pt x="207" y="117"/>
                  </a:cubicBezTo>
                  <a:cubicBezTo>
                    <a:pt x="235" y="113"/>
                    <a:pt x="263" y="120"/>
                    <a:pt x="285" y="138"/>
                  </a:cubicBezTo>
                  <a:cubicBezTo>
                    <a:pt x="308" y="154"/>
                    <a:pt x="322" y="180"/>
                    <a:pt x="326" y="208"/>
                  </a:cubicBezTo>
                  <a:cubicBezTo>
                    <a:pt x="330" y="235"/>
                    <a:pt x="322" y="264"/>
                    <a:pt x="305" y="286"/>
                  </a:cubicBezTo>
                  <a:cubicBezTo>
                    <a:pt x="288" y="308"/>
                    <a:pt x="263" y="323"/>
                    <a:pt x="235" y="326"/>
                  </a:cubicBezTo>
                  <a:cubicBezTo>
                    <a:pt x="207" y="330"/>
                    <a:pt x="179" y="322"/>
                    <a:pt x="157" y="305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id="{927A7A3B-8371-7EAA-5942-ED40A999C4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5474" y="2684446"/>
              <a:ext cx="2801709" cy="1924939"/>
            </a:xfrm>
            <a:custGeom>
              <a:avLst/>
              <a:gdLst>
                <a:gd name="T0" fmla="*/ 668 w 933"/>
                <a:gd name="T1" fmla="*/ 641 h 641"/>
                <a:gd name="T2" fmla="*/ 668 w 933"/>
                <a:gd name="T3" fmla="*/ 641 h 641"/>
                <a:gd name="T4" fmla="*/ 539 w 933"/>
                <a:gd name="T5" fmla="*/ 602 h 641"/>
                <a:gd name="T6" fmla="*/ 538 w 933"/>
                <a:gd name="T7" fmla="*/ 601 h 641"/>
                <a:gd name="T8" fmla="*/ 536 w 933"/>
                <a:gd name="T9" fmla="*/ 601 h 641"/>
                <a:gd name="T10" fmla="*/ 88 w 933"/>
                <a:gd name="T11" fmla="*/ 282 h 641"/>
                <a:gd name="T12" fmla="*/ 87 w 933"/>
                <a:gd name="T13" fmla="*/ 281 h 641"/>
                <a:gd name="T14" fmla="*/ 41 w 933"/>
                <a:gd name="T15" fmla="*/ 232 h 641"/>
                <a:gd name="T16" fmla="*/ 96 w 933"/>
                <a:gd name="T17" fmla="*/ 26 h 641"/>
                <a:gd name="T18" fmla="*/ 220 w 933"/>
                <a:gd name="T19" fmla="*/ 14 h 641"/>
                <a:gd name="T20" fmla="*/ 221 w 933"/>
                <a:gd name="T21" fmla="*/ 14 h 641"/>
                <a:gd name="T22" fmla="*/ 743 w 933"/>
                <a:gd name="T23" fmla="*/ 187 h 641"/>
                <a:gd name="T24" fmla="*/ 745 w 933"/>
                <a:gd name="T25" fmla="*/ 188 h 641"/>
                <a:gd name="T26" fmla="*/ 869 w 933"/>
                <a:gd name="T27" fmla="*/ 291 h 641"/>
                <a:gd name="T28" fmla="*/ 784 w 933"/>
                <a:gd name="T29" fmla="*/ 609 h 641"/>
                <a:gd name="T30" fmla="*/ 668 w 933"/>
                <a:gd name="T31" fmla="*/ 641 h 641"/>
                <a:gd name="T32" fmla="*/ 544 w 933"/>
                <a:gd name="T33" fmla="*/ 586 h 641"/>
                <a:gd name="T34" fmla="*/ 546 w 933"/>
                <a:gd name="T35" fmla="*/ 587 h 641"/>
                <a:gd name="T36" fmla="*/ 668 w 933"/>
                <a:gd name="T37" fmla="*/ 624 h 641"/>
                <a:gd name="T38" fmla="*/ 775 w 933"/>
                <a:gd name="T39" fmla="*/ 595 h 641"/>
                <a:gd name="T40" fmla="*/ 854 w 933"/>
                <a:gd name="T41" fmla="*/ 299 h 641"/>
                <a:gd name="T42" fmla="*/ 738 w 933"/>
                <a:gd name="T43" fmla="*/ 203 h 641"/>
                <a:gd name="T44" fmla="*/ 736 w 933"/>
                <a:gd name="T45" fmla="*/ 202 h 641"/>
                <a:gd name="T46" fmla="*/ 217 w 933"/>
                <a:gd name="T47" fmla="*/ 31 h 641"/>
                <a:gd name="T48" fmla="*/ 215 w 933"/>
                <a:gd name="T49" fmla="*/ 30 h 641"/>
                <a:gd name="T50" fmla="*/ 105 w 933"/>
                <a:gd name="T51" fmla="*/ 41 h 641"/>
                <a:gd name="T52" fmla="*/ 56 w 933"/>
                <a:gd name="T53" fmla="*/ 224 h 641"/>
                <a:gd name="T54" fmla="*/ 97 w 933"/>
                <a:gd name="T55" fmla="*/ 268 h 641"/>
                <a:gd name="T56" fmla="*/ 99 w 933"/>
                <a:gd name="T57" fmla="*/ 269 h 641"/>
                <a:gd name="T58" fmla="*/ 527 w 933"/>
                <a:gd name="T59" fmla="*/ 573 h 641"/>
                <a:gd name="T60" fmla="*/ 544 w 933"/>
                <a:gd name="T61" fmla="*/ 586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3" h="641">
                  <a:moveTo>
                    <a:pt x="668" y="641"/>
                  </a:moveTo>
                  <a:cubicBezTo>
                    <a:pt x="668" y="641"/>
                    <a:pt x="668" y="641"/>
                    <a:pt x="668" y="641"/>
                  </a:cubicBezTo>
                  <a:cubicBezTo>
                    <a:pt x="622" y="641"/>
                    <a:pt x="577" y="627"/>
                    <a:pt x="539" y="602"/>
                  </a:cubicBezTo>
                  <a:cubicBezTo>
                    <a:pt x="538" y="602"/>
                    <a:pt x="538" y="602"/>
                    <a:pt x="538" y="601"/>
                  </a:cubicBezTo>
                  <a:cubicBezTo>
                    <a:pt x="537" y="601"/>
                    <a:pt x="537" y="601"/>
                    <a:pt x="536" y="601"/>
                  </a:cubicBezTo>
                  <a:cubicBezTo>
                    <a:pt x="526" y="593"/>
                    <a:pt x="92" y="285"/>
                    <a:pt x="88" y="282"/>
                  </a:cubicBezTo>
                  <a:cubicBezTo>
                    <a:pt x="87" y="282"/>
                    <a:pt x="87" y="281"/>
                    <a:pt x="87" y="281"/>
                  </a:cubicBezTo>
                  <a:cubicBezTo>
                    <a:pt x="68" y="268"/>
                    <a:pt x="53" y="252"/>
                    <a:pt x="41" y="232"/>
                  </a:cubicBezTo>
                  <a:cubicBezTo>
                    <a:pt x="0" y="160"/>
                    <a:pt x="24" y="68"/>
                    <a:pt x="96" y="26"/>
                  </a:cubicBezTo>
                  <a:cubicBezTo>
                    <a:pt x="134" y="5"/>
                    <a:pt x="179" y="0"/>
                    <a:pt x="220" y="14"/>
                  </a:cubicBezTo>
                  <a:cubicBezTo>
                    <a:pt x="220" y="14"/>
                    <a:pt x="220" y="14"/>
                    <a:pt x="221" y="14"/>
                  </a:cubicBezTo>
                  <a:cubicBezTo>
                    <a:pt x="743" y="187"/>
                    <a:pt x="743" y="187"/>
                    <a:pt x="743" y="187"/>
                  </a:cubicBezTo>
                  <a:cubicBezTo>
                    <a:pt x="744" y="187"/>
                    <a:pt x="744" y="187"/>
                    <a:pt x="745" y="188"/>
                  </a:cubicBezTo>
                  <a:cubicBezTo>
                    <a:pt x="797" y="206"/>
                    <a:pt x="841" y="243"/>
                    <a:pt x="869" y="291"/>
                  </a:cubicBezTo>
                  <a:cubicBezTo>
                    <a:pt x="933" y="402"/>
                    <a:pt x="895" y="545"/>
                    <a:pt x="784" y="609"/>
                  </a:cubicBezTo>
                  <a:cubicBezTo>
                    <a:pt x="748" y="630"/>
                    <a:pt x="708" y="641"/>
                    <a:pt x="668" y="641"/>
                  </a:cubicBezTo>
                  <a:close/>
                  <a:moveTo>
                    <a:pt x="544" y="586"/>
                  </a:moveTo>
                  <a:cubicBezTo>
                    <a:pt x="545" y="586"/>
                    <a:pt x="546" y="586"/>
                    <a:pt x="546" y="587"/>
                  </a:cubicBezTo>
                  <a:cubicBezTo>
                    <a:pt x="582" y="611"/>
                    <a:pt x="624" y="624"/>
                    <a:pt x="668" y="624"/>
                  </a:cubicBezTo>
                  <a:cubicBezTo>
                    <a:pt x="705" y="624"/>
                    <a:pt x="742" y="614"/>
                    <a:pt x="775" y="595"/>
                  </a:cubicBezTo>
                  <a:cubicBezTo>
                    <a:pt x="879" y="535"/>
                    <a:pt x="914" y="403"/>
                    <a:pt x="854" y="299"/>
                  </a:cubicBezTo>
                  <a:cubicBezTo>
                    <a:pt x="828" y="254"/>
                    <a:pt x="787" y="220"/>
                    <a:pt x="738" y="203"/>
                  </a:cubicBezTo>
                  <a:cubicBezTo>
                    <a:pt x="737" y="203"/>
                    <a:pt x="737" y="203"/>
                    <a:pt x="736" y="202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6" y="31"/>
                    <a:pt x="216" y="30"/>
                    <a:pt x="215" y="30"/>
                  </a:cubicBezTo>
                  <a:cubicBezTo>
                    <a:pt x="179" y="18"/>
                    <a:pt x="138" y="22"/>
                    <a:pt x="105" y="41"/>
                  </a:cubicBezTo>
                  <a:cubicBezTo>
                    <a:pt x="41" y="78"/>
                    <a:pt x="19" y="160"/>
                    <a:pt x="56" y="224"/>
                  </a:cubicBezTo>
                  <a:cubicBezTo>
                    <a:pt x="66" y="241"/>
                    <a:pt x="80" y="256"/>
                    <a:pt x="97" y="268"/>
                  </a:cubicBezTo>
                  <a:cubicBezTo>
                    <a:pt x="98" y="268"/>
                    <a:pt x="98" y="269"/>
                    <a:pt x="99" y="269"/>
                  </a:cubicBezTo>
                  <a:cubicBezTo>
                    <a:pt x="527" y="573"/>
                    <a:pt x="527" y="573"/>
                    <a:pt x="527" y="573"/>
                  </a:cubicBezTo>
                  <a:cubicBezTo>
                    <a:pt x="535" y="579"/>
                    <a:pt x="541" y="583"/>
                    <a:pt x="544" y="586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81">
              <a:extLst>
                <a:ext uri="{FF2B5EF4-FFF2-40B4-BE49-F238E27FC236}">
                  <a16:creationId xmlns:a16="http://schemas.microsoft.com/office/drawing/2014/main" id="{20FD2C86-CF76-C407-0F1D-B4D773EE4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2652" y="2117511"/>
              <a:ext cx="80426" cy="42322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82">
              <a:extLst>
                <a:ext uri="{FF2B5EF4-FFF2-40B4-BE49-F238E27FC236}">
                  <a16:creationId xmlns:a16="http://schemas.microsoft.com/office/drawing/2014/main" id="{2CFB7AD4-4AB9-9A88-45A1-EFD18EF9D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6081" y="2204529"/>
              <a:ext cx="81744" cy="336205"/>
            </a:xfrm>
            <a:prstGeom prst="rect">
              <a:avLst/>
            </a:pr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83">
              <a:extLst>
                <a:ext uri="{FF2B5EF4-FFF2-40B4-BE49-F238E27FC236}">
                  <a16:creationId xmlns:a16="http://schemas.microsoft.com/office/drawing/2014/main" id="{96F32ED7-3681-35FF-F5CE-F2A4002D4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3464" y="2225624"/>
              <a:ext cx="80426" cy="3151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84">
              <a:extLst>
                <a:ext uri="{FF2B5EF4-FFF2-40B4-BE49-F238E27FC236}">
                  <a16:creationId xmlns:a16="http://schemas.microsoft.com/office/drawing/2014/main" id="{F1FDA6B7-2360-5B5B-98B9-3D95A12E9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6893" y="2117511"/>
              <a:ext cx="81744" cy="42322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5">
              <a:extLst>
                <a:ext uri="{FF2B5EF4-FFF2-40B4-BE49-F238E27FC236}">
                  <a16:creationId xmlns:a16="http://schemas.microsoft.com/office/drawing/2014/main" id="{FF1F10FA-39D3-2C88-2B24-004B57999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998" y="2592154"/>
              <a:ext cx="1145735" cy="284785"/>
            </a:xfrm>
            <a:custGeom>
              <a:avLst/>
              <a:gdLst>
                <a:gd name="T0" fmla="*/ 9 w 382"/>
                <a:gd name="T1" fmla="*/ 95 h 95"/>
                <a:gd name="T2" fmla="*/ 2 w 382"/>
                <a:gd name="T3" fmla="*/ 91 h 95"/>
                <a:gd name="T4" fmla="*/ 6 w 382"/>
                <a:gd name="T5" fmla="*/ 79 h 95"/>
                <a:gd name="T6" fmla="*/ 164 w 382"/>
                <a:gd name="T7" fmla="*/ 1 h 95"/>
                <a:gd name="T8" fmla="*/ 167 w 382"/>
                <a:gd name="T9" fmla="*/ 0 h 95"/>
                <a:gd name="T10" fmla="*/ 373 w 382"/>
                <a:gd name="T11" fmla="*/ 0 h 95"/>
                <a:gd name="T12" fmla="*/ 382 w 382"/>
                <a:gd name="T13" fmla="*/ 8 h 95"/>
                <a:gd name="T14" fmla="*/ 373 w 382"/>
                <a:gd name="T15" fmla="*/ 16 h 95"/>
                <a:gd name="T16" fmla="*/ 169 w 382"/>
                <a:gd name="T17" fmla="*/ 16 h 95"/>
                <a:gd name="T18" fmla="*/ 13 w 382"/>
                <a:gd name="T19" fmla="*/ 94 h 95"/>
                <a:gd name="T20" fmla="*/ 9 w 382"/>
                <a:gd name="T2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2" h="95">
                  <a:moveTo>
                    <a:pt x="9" y="95"/>
                  </a:moveTo>
                  <a:cubicBezTo>
                    <a:pt x="6" y="95"/>
                    <a:pt x="3" y="94"/>
                    <a:pt x="2" y="91"/>
                  </a:cubicBezTo>
                  <a:cubicBezTo>
                    <a:pt x="0" y="87"/>
                    <a:pt x="2" y="81"/>
                    <a:pt x="6" y="79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5" y="0"/>
                    <a:pt x="166" y="0"/>
                    <a:pt x="167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8" y="0"/>
                    <a:pt x="382" y="3"/>
                    <a:pt x="382" y="8"/>
                  </a:cubicBezTo>
                  <a:cubicBezTo>
                    <a:pt x="382" y="13"/>
                    <a:pt x="378" y="16"/>
                    <a:pt x="373" y="16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2" y="95"/>
                    <a:pt x="11" y="95"/>
                    <a:pt x="9" y="95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6">
              <a:extLst>
                <a:ext uri="{FF2B5EF4-FFF2-40B4-BE49-F238E27FC236}">
                  <a16:creationId xmlns:a16="http://schemas.microsoft.com/office/drawing/2014/main" id="{DB5BBAA3-FCE3-FE06-35A9-E82CB5D63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349" y="2766190"/>
              <a:ext cx="174036" cy="174036"/>
            </a:xfrm>
            <a:custGeom>
              <a:avLst/>
              <a:gdLst>
                <a:gd name="T0" fmla="*/ 41 w 58"/>
                <a:gd name="T1" fmla="*/ 52 h 58"/>
                <a:gd name="T2" fmla="*/ 7 w 58"/>
                <a:gd name="T3" fmla="*/ 40 h 58"/>
                <a:gd name="T4" fmla="*/ 18 w 58"/>
                <a:gd name="T5" fmla="*/ 6 h 58"/>
                <a:gd name="T6" fmla="*/ 52 w 58"/>
                <a:gd name="T7" fmla="*/ 18 h 58"/>
                <a:gd name="T8" fmla="*/ 41 w 58"/>
                <a:gd name="T9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41" y="52"/>
                  </a:moveTo>
                  <a:cubicBezTo>
                    <a:pt x="28" y="58"/>
                    <a:pt x="13" y="53"/>
                    <a:pt x="7" y="40"/>
                  </a:cubicBezTo>
                  <a:cubicBezTo>
                    <a:pt x="0" y="28"/>
                    <a:pt x="6" y="13"/>
                    <a:pt x="18" y="6"/>
                  </a:cubicBezTo>
                  <a:cubicBezTo>
                    <a:pt x="31" y="0"/>
                    <a:pt x="46" y="5"/>
                    <a:pt x="52" y="18"/>
                  </a:cubicBezTo>
                  <a:cubicBezTo>
                    <a:pt x="58" y="30"/>
                    <a:pt x="53" y="45"/>
                    <a:pt x="41" y="52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349C6AD9-3A16-08A9-AAC1-2B27E3A7D9DA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E9DB92BF-4DF2-BF8D-06F6-184EEC5776A7}"/>
              </a:ext>
            </a:extLst>
          </p:cNvPr>
          <p:cNvGrpSpPr/>
          <p:nvPr/>
        </p:nvGrpSpPr>
        <p:grpSpPr>
          <a:xfrm>
            <a:off x="11038938" y="3337746"/>
            <a:ext cx="515434" cy="508685"/>
            <a:chOff x="4415971" y="4489682"/>
            <a:chExt cx="581275" cy="573663"/>
          </a:xfrm>
        </p:grpSpPr>
        <p:sp>
          <p:nvSpPr>
            <p:cNvPr id="89" name="Rounded Rectangle 11">
              <a:extLst>
                <a:ext uri="{FF2B5EF4-FFF2-40B4-BE49-F238E27FC236}">
                  <a16:creationId xmlns:a16="http://schemas.microsoft.com/office/drawing/2014/main" id="{29EA568A-F4D1-1991-85D9-92A3234CE75F}"/>
                </a:ext>
              </a:extLst>
            </p:cNvPr>
            <p:cNvSpPr/>
            <p:nvPr/>
          </p:nvSpPr>
          <p:spPr>
            <a:xfrm>
              <a:off x="4415971" y="4489682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11354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" name="Google Shape;1797;p57">
              <a:extLst>
                <a:ext uri="{FF2B5EF4-FFF2-40B4-BE49-F238E27FC236}">
                  <a16:creationId xmlns:a16="http://schemas.microsoft.com/office/drawing/2014/main" id="{46BA61A3-73C7-8682-CCF0-110C1290C281}"/>
                </a:ext>
              </a:extLst>
            </p:cNvPr>
            <p:cNvGrpSpPr/>
            <p:nvPr/>
          </p:nvGrpSpPr>
          <p:grpSpPr>
            <a:xfrm>
              <a:off x="4559030" y="4649912"/>
              <a:ext cx="295156" cy="301134"/>
              <a:chOff x="-65129950" y="2646800"/>
              <a:chExt cx="311125" cy="317425"/>
            </a:xfrm>
            <a:solidFill>
              <a:schemeClr val="bg1"/>
            </a:solidFill>
          </p:grpSpPr>
          <p:sp>
            <p:nvSpPr>
              <p:cNvPr id="91" name="Google Shape;1798;p57">
                <a:extLst>
                  <a:ext uri="{FF2B5EF4-FFF2-40B4-BE49-F238E27FC236}">
                    <a16:creationId xmlns:a16="http://schemas.microsoft.com/office/drawing/2014/main" id="{47690682-1D9C-F8C9-34AA-1AD43C4356B4}"/>
                  </a:ext>
                </a:extLst>
              </p:cNvPr>
              <p:cNvSpPr/>
              <p:nvPr/>
            </p:nvSpPr>
            <p:spPr>
              <a:xfrm>
                <a:off x="-65129950" y="2646800"/>
                <a:ext cx="311125" cy="3174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697" extrusionOk="0">
                    <a:moveTo>
                      <a:pt x="6648" y="851"/>
                    </a:moveTo>
                    <a:lnTo>
                      <a:pt x="6648" y="1954"/>
                    </a:lnTo>
                    <a:lnTo>
                      <a:pt x="5860" y="1954"/>
                    </a:lnTo>
                    <a:lnTo>
                      <a:pt x="5860" y="851"/>
                    </a:lnTo>
                    <a:close/>
                    <a:moveTo>
                      <a:pt x="1261" y="1954"/>
                    </a:moveTo>
                    <a:cubicBezTo>
                      <a:pt x="1355" y="1954"/>
                      <a:pt x="1450" y="1985"/>
                      <a:pt x="1544" y="2080"/>
                    </a:cubicBezTo>
                    <a:cubicBezTo>
                      <a:pt x="1733" y="2237"/>
                      <a:pt x="1733" y="2521"/>
                      <a:pt x="1576" y="2678"/>
                    </a:cubicBezTo>
                    <a:cubicBezTo>
                      <a:pt x="1497" y="2757"/>
                      <a:pt x="1387" y="2797"/>
                      <a:pt x="1276" y="2797"/>
                    </a:cubicBezTo>
                    <a:cubicBezTo>
                      <a:pt x="1166" y="2797"/>
                      <a:pt x="1056" y="2757"/>
                      <a:pt x="977" y="2678"/>
                    </a:cubicBezTo>
                    <a:cubicBezTo>
                      <a:pt x="819" y="2521"/>
                      <a:pt x="819" y="2237"/>
                      <a:pt x="977" y="2080"/>
                    </a:cubicBezTo>
                    <a:cubicBezTo>
                      <a:pt x="1072" y="1985"/>
                      <a:pt x="1198" y="1954"/>
                      <a:pt x="1261" y="1954"/>
                    </a:cubicBezTo>
                    <a:close/>
                    <a:moveTo>
                      <a:pt x="11216" y="1954"/>
                    </a:moveTo>
                    <a:cubicBezTo>
                      <a:pt x="11468" y="1954"/>
                      <a:pt x="11626" y="2143"/>
                      <a:pt x="11626" y="2395"/>
                    </a:cubicBezTo>
                    <a:cubicBezTo>
                      <a:pt x="11626" y="2615"/>
                      <a:pt x="11437" y="2836"/>
                      <a:pt x="11216" y="2836"/>
                    </a:cubicBezTo>
                    <a:cubicBezTo>
                      <a:pt x="11027" y="2836"/>
                      <a:pt x="10807" y="2615"/>
                      <a:pt x="10807" y="2395"/>
                    </a:cubicBezTo>
                    <a:cubicBezTo>
                      <a:pt x="10807" y="2143"/>
                      <a:pt x="10996" y="1954"/>
                      <a:pt x="11216" y="1954"/>
                    </a:cubicBezTo>
                    <a:close/>
                    <a:moveTo>
                      <a:pt x="6270" y="2773"/>
                    </a:moveTo>
                    <a:cubicBezTo>
                      <a:pt x="8759" y="2773"/>
                      <a:pt x="10807" y="4821"/>
                      <a:pt x="10807" y="7341"/>
                    </a:cubicBezTo>
                    <a:cubicBezTo>
                      <a:pt x="10807" y="9861"/>
                      <a:pt x="8759" y="11909"/>
                      <a:pt x="6270" y="11909"/>
                    </a:cubicBezTo>
                    <a:cubicBezTo>
                      <a:pt x="3781" y="11909"/>
                      <a:pt x="1733" y="9861"/>
                      <a:pt x="1733" y="7341"/>
                    </a:cubicBezTo>
                    <a:cubicBezTo>
                      <a:pt x="1733" y="4821"/>
                      <a:pt x="3781" y="2773"/>
                      <a:pt x="6270" y="2773"/>
                    </a:cubicBezTo>
                    <a:close/>
                    <a:moveTo>
                      <a:pt x="4663" y="0"/>
                    </a:moveTo>
                    <a:cubicBezTo>
                      <a:pt x="4411" y="0"/>
                      <a:pt x="4254" y="189"/>
                      <a:pt x="4254" y="410"/>
                    </a:cubicBezTo>
                    <a:cubicBezTo>
                      <a:pt x="4254" y="662"/>
                      <a:pt x="4474" y="851"/>
                      <a:pt x="4663" y="851"/>
                    </a:cubicBezTo>
                    <a:lnTo>
                      <a:pt x="5104" y="851"/>
                    </a:lnTo>
                    <a:lnTo>
                      <a:pt x="5104" y="2111"/>
                    </a:lnTo>
                    <a:cubicBezTo>
                      <a:pt x="4254" y="2300"/>
                      <a:pt x="3466" y="2710"/>
                      <a:pt x="2836" y="3245"/>
                    </a:cubicBezTo>
                    <a:lnTo>
                      <a:pt x="2489" y="2899"/>
                    </a:lnTo>
                    <a:cubicBezTo>
                      <a:pt x="2741" y="2426"/>
                      <a:pt x="2647" y="1891"/>
                      <a:pt x="2269" y="1481"/>
                    </a:cubicBezTo>
                    <a:cubicBezTo>
                      <a:pt x="2032" y="1245"/>
                      <a:pt x="1717" y="1127"/>
                      <a:pt x="1394" y="1127"/>
                    </a:cubicBezTo>
                    <a:cubicBezTo>
                      <a:pt x="1072" y="1127"/>
                      <a:pt x="741" y="1245"/>
                      <a:pt x="473" y="1481"/>
                    </a:cubicBezTo>
                    <a:cubicBezTo>
                      <a:pt x="0" y="1954"/>
                      <a:pt x="0" y="2741"/>
                      <a:pt x="473" y="3245"/>
                    </a:cubicBezTo>
                    <a:cubicBezTo>
                      <a:pt x="725" y="3498"/>
                      <a:pt x="1040" y="3624"/>
                      <a:pt x="1355" y="3624"/>
                    </a:cubicBezTo>
                    <a:cubicBezTo>
                      <a:pt x="1544" y="3624"/>
                      <a:pt x="1702" y="3561"/>
                      <a:pt x="1891" y="3498"/>
                    </a:cubicBezTo>
                    <a:lnTo>
                      <a:pt x="2269" y="3844"/>
                    </a:lnTo>
                    <a:cubicBezTo>
                      <a:pt x="1481" y="4789"/>
                      <a:pt x="946" y="6018"/>
                      <a:pt x="946" y="7341"/>
                    </a:cubicBezTo>
                    <a:cubicBezTo>
                      <a:pt x="946" y="10303"/>
                      <a:pt x="3371" y="12697"/>
                      <a:pt x="6301" y="12697"/>
                    </a:cubicBezTo>
                    <a:cubicBezTo>
                      <a:pt x="9263" y="12697"/>
                      <a:pt x="11657" y="10303"/>
                      <a:pt x="11657" y="7341"/>
                    </a:cubicBezTo>
                    <a:cubicBezTo>
                      <a:pt x="11657" y="6018"/>
                      <a:pt x="11185" y="4789"/>
                      <a:pt x="10365" y="3844"/>
                    </a:cubicBezTo>
                    <a:lnTo>
                      <a:pt x="10712" y="3498"/>
                    </a:lnTo>
                    <a:cubicBezTo>
                      <a:pt x="10838" y="3561"/>
                      <a:pt x="11027" y="3624"/>
                      <a:pt x="11216" y="3624"/>
                    </a:cubicBezTo>
                    <a:cubicBezTo>
                      <a:pt x="11909" y="3624"/>
                      <a:pt x="12445" y="3056"/>
                      <a:pt x="12445" y="2363"/>
                    </a:cubicBezTo>
                    <a:cubicBezTo>
                      <a:pt x="12445" y="1670"/>
                      <a:pt x="11909" y="1135"/>
                      <a:pt x="11216" y="1135"/>
                    </a:cubicBezTo>
                    <a:cubicBezTo>
                      <a:pt x="10555" y="1135"/>
                      <a:pt x="10019" y="1670"/>
                      <a:pt x="10019" y="2363"/>
                    </a:cubicBezTo>
                    <a:cubicBezTo>
                      <a:pt x="10019" y="2552"/>
                      <a:pt x="10050" y="2710"/>
                      <a:pt x="10113" y="2899"/>
                    </a:cubicBezTo>
                    <a:lnTo>
                      <a:pt x="9767" y="3245"/>
                    </a:lnTo>
                    <a:cubicBezTo>
                      <a:pt x="9137" y="2710"/>
                      <a:pt x="8349" y="2300"/>
                      <a:pt x="7530" y="2111"/>
                    </a:cubicBezTo>
                    <a:lnTo>
                      <a:pt x="7530" y="851"/>
                    </a:lnTo>
                    <a:lnTo>
                      <a:pt x="7971" y="851"/>
                    </a:lnTo>
                    <a:cubicBezTo>
                      <a:pt x="8192" y="851"/>
                      <a:pt x="8349" y="662"/>
                      <a:pt x="8349" y="410"/>
                    </a:cubicBezTo>
                    <a:cubicBezTo>
                      <a:pt x="8349" y="189"/>
                      <a:pt x="8160" y="0"/>
                      <a:pt x="79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1799;p57">
                <a:extLst>
                  <a:ext uri="{FF2B5EF4-FFF2-40B4-BE49-F238E27FC236}">
                    <a16:creationId xmlns:a16="http://schemas.microsoft.com/office/drawing/2014/main" id="{732CE9F4-DF38-7E75-A9D3-2FC460C2C152}"/>
                  </a:ext>
                </a:extLst>
              </p:cNvPr>
              <p:cNvSpPr/>
              <p:nvPr/>
            </p:nvSpPr>
            <p:spPr>
              <a:xfrm>
                <a:off x="-65066950" y="2738175"/>
                <a:ext cx="187475" cy="185100"/>
              </a:xfrm>
              <a:custGeom>
                <a:avLst/>
                <a:gdLst/>
                <a:ahLst/>
                <a:cxnLst/>
                <a:rect l="l" t="t" r="r" b="b"/>
                <a:pathLst>
                  <a:path w="7499" h="7404" extrusionOk="0">
                    <a:moveTo>
                      <a:pt x="3309" y="819"/>
                    </a:moveTo>
                    <a:lnTo>
                      <a:pt x="3309" y="3686"/>
                    </a:lnTo>
                    <a:cubicBezTo>
                      <a:pt x="3309" y="3938"/>
                      <a:pt x="3498" y="4127"/>
                      <a:pt x="3718" y="4127"/>
                    </a:cubicBezTo>
                    <a:lnTo>
                      <a:pt x="6612" y="4127"/>
                    </a:lnTo>
                    <a:cubicBezTo>
                      <a:pt x="6410" y="5529"/>
                      <a:pt x="5188" y="6585"/>
                      <a:pt x="3750" y="6585"/>
                    </a:cubicBezTo>
                    <a:cubicBezTo>
                      <a:pt x="2143" y="6585"/>
                      <a:pt x="820" y="5261"/>
                      <a:pt x="820" y="3686"/>
                    </a:cubicBezTo>
                    <a:cubicBezTo>
                      <a:pt x="820" y="2237"/>
                      <a:pt x="1891" y="1008"/>
                      <a:pt x="3309" y="819"/>
                    </a:cubicBezTo>
                    <a:close/>
                    <a:moveTo>
                      <a:pt x="3750" y="0"/>
                    </a:moveTo>
                    <a:cubicBezTo>
                      <a:pt x="1702" y="0"/>
                      <a:pt x="1" y="1638"/>
                      <a:pt x="1" y="3686"/>
                    </a:cubicBezTo>
                    <a:cubicBezTo>
                      <a:pt x="1" y="5734"/>
                      <a:pt x="1671" y="7404"/>
                      <a:pt x="3750" y="7404"/>
                    </a:cubicBezTo>
                    <a:cubicBezTo>
                      <a:pt x="5798" y="7404"/>
                      <a:pt x="7499" y="5734"/>
                      <a:pt x="7499" y="3686"/>
                    </a:cubicBezTo>
                    <a:cubicBezTo>
                      <a:pt x="7499" y="3466"/>
                      <a:pt x="7278" y="3277"/>
                      <a:pt x="7058" y="3277"/>
                    </a:cubicBezTo>
                    <a:lnTo>
                      <a:pt x="4128" y="3277"/>
                    </a:lnTo>
                    <a:lnTo>
                      <a:pt x="4128" y="378"/>
                    </a:lnTo>
                    <a:cubicBezTo>
                      <a:pt x="4128" y="158"/>
                      <a:pt x="3939" y="0"/>
                      <a:pt x="37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4" name="Rounded Rectangle 15">
            <a:extLst>
              <a:ext uri="{FF2B5EF4-FFF2-40B4-BE49-F238E27FC236}">
                <a16:creationId xmlns:a16="http://schemas.microsoft.com/office/drawing/2014/main" id="{91F75ADF-0F9C-99E2-701F-63974198A9EF}"/>
              </a:ext>
            </a:extLst>
          </p:cNvPr>
          <p:cNvSpPr/>
          <p:nvPr/>
        </p:nvSpPr>
        <p:spPr>
          <a:xfrm>
            <a:off x="11038938" y="4746661"/>
            <a:ext cx="515434" cy="508685"/>
          </a:xfrm>
          <a:prstGeom prst="roundRect">
            <a:avLst>
              <a:gd name="adj" fmla="val 27999"/>
            </a:avLst>
          </a:prstGeom>
          <a:solidFill>
            <a:srgbClr val="00C2E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5" name="Google Shape;1805;p57">
            <a:extLst>
              <a:ext uri="{FF2B5EF4-FFF2-40B4-BE49-F238E27FC236}">
                <a16:creationId xmlns:a16="http://schemas.microsoft.com/office/drawing/2014/main" id="{18F74B49-87BA-4D88-FD9F-848302D93B4A}"/>
              </a:ext>
            </a:extLst>
          </p:cNvPr>
          <p:cNvGrpSpPr/>
          <p:nvPr/>
        </p:nvGrpSpPr>
        <p:grpSpPr>
          <a:xfrm>
            <a:off x="11170466" y="4869193"/>
            <a:ext cx="266372" cy="261745"/>
            <a:chOff x="-60988625" y="2310475"/>
            <a:chExt cx="316650" cy="311150"/>
          </a:xfrm>
          <a:solidFill>
            <a:schemeClr val="bg1"/>
          </a:solidFill>
        </p:grpSpPr>
        <p:sp>
          <p:nvSpPr>
            <p:cNvPr id="96" name="Google Shape;1806;p57">
              <a:extLst>
                <a:ext uri="{FF2B5EF4-FFF2-40B4-BE49-F238E27FC236}">
                  <a16:creationId xmlns:a16="http://schemas.microsoft.com/office/drawing/2014/main" id="{9C36D81F-D6ED-2F76-3CD7-D00F5091DA7F}"/>
                </a:ext>
              </a:extLst>
            </p:cNvPr>
            <p:cNvSpPr/>
            <p:nvPr/>
          </p:nvSpPr>
          <p:spPr>
            <a:xfrm>
              <a:off x="-60988625" y="2310475"/>
              <a:ext cx="311125" cy="311150"/>
            </a:xfrm>
            <a:custGeom>
              <a:avLst/>
              <a:gdLst/>
              <a:ahLst/>
              <a:cxnLst/>
              <a:rect l="l" t="t" r="r" b="b"/>
              <a:pathLst>
                <a:path w="12445" h="12446" extrusionOk="0">
                  <a:moveTo>
                    <a:pt x="7877" y="883"/>
                  </a:moveTo>
                  <a:cubicBezTo>
                    <a:pt x="8097" y="883"/>
                    <a:pt x="8318" y="1072"/>
                    <a:pt x="8318" y="1324"/>
                  </a:cubicBezTo>
                  <a:lnTo>
                    <a:pt x="8318" y="10398"/>
                  </a:lnTo>
                  <a:cubicBezTo>
                    <a:pt x="8318" y="10870"/>
                    <a:pt x="8444" y="11311"/>
                    <a:pt x="8727" y="11626"/>
                  </a:cubicBezTo>
                  <a:lnTo>
                    <a:pt x="2111" y="11626"/>
                  </a:lnTo>
                  <a:cubicBezTo>
                    <a:pt x="1450" y="11626"/>
                    <a:pt x="851" y="11091"/>
                    <a:pt x="851" y="10398"/>
                  </a:cubicBezTo>
                  <a:lnTo>
                    <a:pt x="851" y="1324"/>
                  </a:lnTo>
                  <a:lnTo>
                    <a:pt x="820" y="1324"/>
                  </a:lnTo>
                  <a:cubicBezTo>
                    <a:pt x="820" y="1072"/>
                    <a:pt x="1009" y="883"/>
                    <a:pt x="1261" y="883"/>
                  </a:cubicBezTo>
                  <a:close/>
                  <a:moveTo>
                    <a:pt x="11500" y="10807"/>
                  </a:moveTo>
                  <a:cubicBezTo>
                    <a:pt x="11342" y="11280"/>
                    <a:pt x="10870" y="11626"/>
                    <a:pt x="10303" y="11626"/>
                  </a:cubicBezTo>
                  <a:cubicBezTo>
                    <a:pt x="9767" y="11626"/>
                    <a:pt x="9326" y="11280"/>
                    <a:pt x="9137" y="10807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30"/>
                  </a:cubicBezTo>
                  <a:lnTo>
                    <a:pt x="32" y="10334"/>
                  </a:lnTo>
                  <a:cubicBezTo>
                    <a:pt x="0" y="11563"/>
                    <a:pt x="946" y="12445"/>
                    <a:pt x="2080" y="12445"/>
                  </a:cubicBezTo>
                  <a:lnTo>
                    <a:pt x="10334" y="12445"/>
                  </a:lnTo>
                  <a:cubicBezTo>
                    <a:pt x="11500" y="12445"/>
                    <a:pt x="12445" y="11500"/>
                    <a:pt x="12445" y="10366"/>
                  </a:cubicBezTo>
                  <a:cubicBezTo>
                    <a:pt x="12445" y="10145"/>
                    <a:pt x="12224" y="9925"/>
                    <a:pt x="12004" y="9925"/>
                  </a:cubicBezTo>
                  <a:lnTo>
                    <a:pt x="9074" y="9925"/>
                  </a:lnTo>
                  <a:lnTo>
                    <a:pt x="9074" y="1230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807;p57">
              <a:extLst>
                <a:ext uri="{FF2B5EF4-FFF2-40B4-BE49-F238E27FC236}">
                  <a16:creationId xmlns:a16="http://schemas.microsoft.com/office/drawing/2014/main" id="{BC161B60-11E5-4335-D8C7-3DA007BE78BA}"/>
                </a:ext>
              </a:extLst>
            </p:cNvPr>
            <p:cNvSpPr/>
            <p:nvPr/>
          </p:nvSpPr>
          <p:spPr>
            <a:xfrm>
              <a:off x="-60947675" y="2353025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441"/>
                  </a:cubicBez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808;p57">
              <a:extLst>
                <a:ext uri="{FF2B5EF4-FFF2-40B4-BE49-F238E27FC236}">
                  <a16:creationId xmlns:a16="http://schemas.microsoft.com/office/drawing/2014/main" id="{C9694839-5145-51E6-A760-4F4393A38642}"/>
                </a:ext>
              </a:extLst>
            </p:cNvPr>
            <p:cNvSpPr/>
            <p:nvPr/>
          </p:nvSpPr>
          <p:spPr>
            <a:xfrm>
              <a:off x="-60947675" y="241525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378"/>
                  </a:cubicBezTo>
                  <a:cubicBezTo>
                    <a:pt x="5829" y="158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809;p57">
              <a:extLst>
                <a:ext uri="{FF2B5EF4-FFF2-40B4-BE49-F238E27FC236}">
                  <a16:creationId xmlns:a16="http://schemas.microsoft.com/office/drawing/2014/main" id="{4C7FDD61-25A4-B30D-DE1E-FE00D64ADF20}"/>
                </a:ext>
              </a:extLst>
            </p:cNvPr>
            <p:cNvSpPr/>
            <p:nvPr/>
          </p:nvSpPr>
          <p:spPr>
            <a:xfrm>
              <a:off x="-60947675" y="2475875"/>
              <a:ext cx="145725" cy="22100"/>
            </a:xfrm>
            <a:custGeom>
              <a:avLst/>
              <a:gdLst/>
              <a:ahLst/>
              <a:cxnLst/>
              <a:rect l="l" t="t" r="r" b="b"/>
              <a:pathLst>
                <a:path w="5829" h="884" extrusionOk="0">
                  <a:moveTo>
                    <a:pt x="442" y="1"/>
                  </a:moveTo>
                  <a:cubicBezTo>
                    <a:pt x="190" y="1"/>
                    <a:pt x="1" y="221"/>
                    <a:pt x="1" y="442"/>
                  </a:cubicBezTo>
                  <a:cubicBezTo>
                    <a:pt x="1" y="694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94"/>
                    <a:pt x="5829" y="442"/>
                  </a:cubicBezTo>
                  <a:cubicBezTo>
                    <a:pt x="5829" y="221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810;p57">
              <a:extLst>
                <a:ext uri="{FF2B5EF4-FFF2-40B4-BE49-F238E27FC236}">
                  <a16:creationId xmlns:a16="http://schemas.microsoft.com/office/drawing/2014/main" id="{E4D5DB13-A894-9142-7CA5-B3E11BD77873}"/>
                </a:ext>
              </a:extLst>
            </p:cNvPr>
            <p:cNvSpPr/>
            <p:nvPr/>
          </p:nvSpPr>
          <p:spPr>
            <a:xfrm>
              <a:off x="-60947675" y="2538100"/>
              <a:ext cx="145725" cy="22075"/>
            </a:xfrm>
            <a:custGeom>
              <a:avLst/>
              <a:gdLst/>
              <a:ahLst/>
              <a:cxnLst/>
              <a:rect l="l" t="t" r="r" b="b"/>
              <a:pathLst>
                <a:path w="5829" h="883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2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62"/>
                    <a:pt x="5829" y="442"/>
                  </a:cubicBez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811;p57">
              <a:extLst>
                <a:ext uri="{FF2B5EF4-FFF2-40B4-BE49-F238E27FC236}">
                  <a16:creationId xmlns:a16="http://schemas.microsoft.com/office/drawing/2014/main" id="{76EF77E7-F8E5-CCE9-5853-5640A6EAAF3B}"/>
                </a:ext>
              </a:extLst>
            </p:cNvPr>
            <p:cNvSpPr/>
            <p:nvPr/>
          </p:nvSpPr>
          <p:spPr>
            <a:xfrm>
              <a:off x="-60740525" y="2312050"/>
              <a:ext cx="68550" cy="233950"/>
            </a:xfrm>
            <a:custGeom>
              <a:avLst/>
              <a:gdLst/>
              <a:ahLst/>
              <a:cxnLst/>
              <a:rect l="l" t="t" r="r" b="b"/>
              <a:pathLst>
                <a:path w="2742" h="9358" extrusionOk="0">
                  <a:moveTo>
                    <a:pt x="1796" y="789"/>
                  </a:moveTo>
                  <a:cubicBezTo>
                    <a:pt x="1891" y="789"/>
                    <a:pt x="1922" y="852"/>
                    <a:pt x="1922" y="946"/>
                  </a:cubicBezTo>
                  <a:lnTo>
                    <a:pt x="1922" y="1639"/>
                  </a:lnTo>
                  <a:lnTo>
                    <a:pt x="820" y="1639"/>
                  </a:lnTo>
                  <a:lnTo>
                    <a:pt x="820" y="946"/>
                  </a:lnTo>
                  <a:cubicBezTo>
                    <a:pt x="820" y="852"/>
                    <a:pt x="883" y="789"/>
                    <a:pt x="977" y="789"/>
                  </a:cubicBezTo>
                  <a:close/>
                  <a:moveTo>
                    <a:pt x="1922" y="2458"/>
                  </a:moveTo>
                  <a:lnTo>
                    <a:pt x="1922" y="6617"/>
                  </a:lnTo>
                  <a:lnTo>
                    <a:pt x="820" y="6617"/>
                  </a:lnTo>
                  <a:lnTo>
                    <a:pt x="820" y="2458"/>
                  </a:lnTo>
                  <a:close/>
                  <a:moveTo>
                    <a:pt x="1639" y="7436"/>
                  </a:moveTo>
                  <a:lnTo>
                    <a:pt x="1355" y="8035"/>
                  </a:lnTo>
                  <a:lnTo>
                    <a:pt x="1040" y="7436"/>
                  </a:lnTo>
                  <a:close/>
                  <a:moveTo>
                    <a:pt x="977" y="1"/>
                  </a:moveTo>
                  <a:cubicBezTo>
                    <a:pt x="410" y="1"/>
                    <a:pt x="1" y="410"/>
                    <a:pt x="1" y="946"/>
                  </a:cubicBezTo>
                  <a:lnTo>
                    <a:pt x="1" y="6995"/>
                  </a:lnTo>
                  <a:cubicBezTo>
                    <a:pt x="1" y="7090"/>
                    <a:pt x="1" y="7121"/>
                    <a:pt x="32" y="7184"/>
                  </a:cubicBezTo>
                  <a:lnTo>
                    <a:pt x="1009" y="9137"/>
                  </a:lnTo>
                  <a:cubicBezTo>
                    <a:pt x="1103" y="9295"/>
                    <a:pt x="1198" y="9358"/>
                    <a:pt x="1355" y="9358"/>
                  </a:cubicBezTo>
                  <a:cubicBezTo>
                    <a:pt x="1513" y="9358"/>
                    <a:pt x="1670" y="9295"/>
                    <a:pt x="1733" y="9137"/>
                  </a:cubicBezTo>
                  <a:lnTo>
                    <a:pt x="2678" y="7184"/>
                  </a:lnTo>
                  <a:cubicBezTo>
                    <a:pt x="2710" y="7153"/>
                    <a:pt x="2710" y="7090"/>
                    <a:pt x="2710" y="6995"/>
                  </a:cubicBezTo>
                  <a:lnTo>
                    <a:pt x="2710" y="946"/>
                  </a:lnTo>
                  <a:cubicBezTo>
                    <a:pt x="2741" y="410"/>
                    <a:pt x="2300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Rounded Rectangle 33">
            <a:extLst>
              <a:ext uri="{FF2B5EF4-FFF2-40B4-BE49-F238E27FC236}">
                <a16:creationId xmlns:a16="http://schemas.microsoft.com/office/drawing/2014/main" id="{B6719558-7927-6E40-16E4-B21D6EDE0047}"/>
              </a:ext>
            </a:extLst>
          </p:cNvPr>
          <p:cNvSpPr/>
          <p:nvPr/>
        </p:nvSpPr>
        <p:spPr>
          <a:xfrm>
            <a:off x="11038938" y="1918780"/>
            <a:ext cx="515434" cy="508685"/>
          </a:xfrm>
          <a:prstGeom prst="roundRect">
            <a:avLst>
              <a:gd name="adj" fmla="val 27999"/>
            </a:avLst>
          </a:prstGeom>
          <a:solidFill>
            <a:srgbClr val="00C2E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4" name="Google Shape;1815;p57">
            <a:extLst>
              <a:ext uri="{FF2B5EF4-FFF2-40B4-BE49-F238E27FC236}">
                <a16:creationId xmlns:a16="http://schemas.microsoft.com/office/drawing/2014/main" id="{1F78273D-CA3D-75D2-2D5E-10276ACF98E7}"/>
              </a:ext>
            </a:extLst>
          </p:cNvPr>
          <p:cNvGrpSpPr/>
          <p:nvPr/>
        </p:nvGrpSpPr>
        <p:grpSpPr>
          <a:xfrm>
            <a:off x="11172057" y="2034590"/>
            <a:ext cx="260399" cy="266352"/>
            <a:chOff x="-59475600" y="2658625"/>
            <a:chExt cx="309550" cy="316625"/>
          </a:xfrm>
          <a:solidFill>
            <a:schemeClr val="bg1"/>
          </a:solidFill>
        </p:grpSpPr>
        <p:sp>
          <p:nvSpPr>
            <p:cNvPr id="105" name="Google Shape;1816;p57">
              <a:extLst>
                <a:ext uri="{FF2B5EF4-FFF2-40B4-BE49-F238E27FC236}">
                  <a16:creationId xmlns:a16="http://schemas.microsoft.com/office/drawing/2014/main" id="{32D13C89-6024-5A3A-8CDA-464D249301D3}"/>
                </a:ext>
              </a:extLst>
            </p:cNvPr>
            <p:cNvSpPr/>
            <p:nvPr/>
          </p:nvSpPr>
          <p:spPr>
            <a:xfrm>
              <a:off x="-59427550" y="291302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630" y="788"/>
                    <a:pt x="788" y="630"/>
                    <a:pt x="788" y="410"/>
                  </a:cubicBezTo>
                  <a:cubicBezTo>
                    <a:pt x="788" y="189"/>
                    <a:pt x="630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817;p57">
              <a:extLst>
                <a:ext uri="{FF2B5EF4-FFF2-40B4-BE49-F238E27FC236}">
                  <a16:creationId xmlns:a16="http://schemas.microsoft.com/office/drawing/2014/main" id="{166F9CDD-8DBA-034A-9D0F-77CD8CC5DEEF}"/>
                </a:ext>
              </a:extLst>
            </p:cNvPr>
            <p:cNvSpPr/>
            <p:nvPr/>
          </p:nvSpPr>
          <p:spPr>
            <a:xfrm>
              <a:off x="-59428350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671"/>
                  </a:lnTo>
                  <a:cubicBezTo>
                    <a:pt x="1" y="5923"/>
                    <a:pt x="190" y="6112"/>
                    <a:pt x="442" y="6112"/>
                  </a:cubicBezTo>
                  <a:cubicBezTo>
                    <a:pt x="662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820" y="158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818;p57">
              <a:extLst>
                <a:ext uri="{FF2B5EF4-FFF2-40B4-BE49-F238E27FC236}">
                  <a16:creationId xmlns:a16="http://schemas.microsoft.com/office/drawing/2014/main" id="{9167F83F-8F6D-5F00-EB02-3B3B0ADA7419}"/>
                </a:ext>
              </a:extLst>
            </p:cNvPr>
            <p:cNvSpPr/>
            <p:nvPr/>
          </p:nvSpPr>
          <p:spPr>
            <a:xfrm>
              <a:off x="-59330675" y="291302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30"/>
                    <a:pt x="158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819;p57">
              <a:extLst>
                <a:ext uri="{FF2B5EF4-FFF2-40B4-BE49-F238E27FC236}">
                  <a16:creationId xmlns:a16="http://schemas.microsoft.com/office/drawing/2014/main" id="{1253F08A-D2AD-246F-9986-DA437F5D5AA0}"/>
                </a:ext>
              </a:extLst>
            </p:cNvPr>
            <p:cNvSpPr/>
            <p:nvPr/>
          </p:nvSpPr>
          <p:spPr>
            <a:xfrm>
              <a:off x="-59330675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lnTo>
                    <a:pt x="0" y="5671"/>
                  </a:lnTo>
                  <a:cubicBezTo>
                    <a:pt x="0" y="5923"/>
                    <a:pt x="189" y="6112"/>
                    <a:pt x="378" y="6112"/>
                  </a:cubicBezTo>
                  <a:cubicBezTo>
                    <a:pt x="630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788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820;p57">
              <a:extLst>
                <a:ext uri="{FF2B5EF4-FFF2-40B4-BE49-F238E27FC236}">
                  <a16:creationId xmlns:a16="http://schemas.microsoft.com/office/drawing/2014/main" id="{0B1AF1D4-10F0-8DBB-6713-6241357C561B}"/>
                </a:ext>
              </a:extLst>
            </p:cNvPr>
            <p:cNvSpPr/>
            <p:nvPr/>
          </p:nvSpPr>
          <p:spPr>
            <a:xfrm>
              <a:off x="-59475600" y="2658625"/>
              <a:ext cx="309550" cy="316625"/>
            </a:xfrm>
            <a:custGeom>
              <a:avLst/>
              <a:gdLst/>
              <a:ahLst/>
              <a:cxnLst/>
              <a:rect l="l" t="t" r="r" b="b"/>
              <a:pathLst>
                <a:path w="12382" h="12665" extrusionOk="0">
                  <a:moveTo>
                    <a:pt x="3372" y="788"/>
                  </a:moveTo>
                  <a:cubicBezTo>
                    <a:pt x="3624" y="788"/>
                    <a:pt x="3813" y="977"/>
                    <a:pt x="3813" y="1197"/>
                  </a:cubicBezTo>
                  <a:lnTo>
                    <a:pt x="3813" y="8538"/>
                  </a:lnTo>
                  <a:lnTo>
                    <a:pt x="788" y="8538"/>
                  </a:lnTo>
                  <a:lnTo>
                    <a:pt x="788" y="1197"/>
                  </a:lnTo>
                  <a:cubicBezTo>
                    <a:pt x="788" y="977"/>
                    <a:pt x="977" y="788"/>
                    <a:pt x="1166" y="788"/>
                  </a:cubicBezTo>
                  <a:close/>
                  <a:moveTo>
                    <a:pt x="7278" y="788"/>
                  </a:moveTo>
                  <a:cubicBezTo>
                    <a:pt x="7530" y="788"/>
                    <a:pt x="7688" y="977"/>
                    <a:pt x="7688" y="1197"/>
                  </a:cubicBezTo>
                  <a:lnTo>
                    <a:pt x="7688" y="8538"/>
                  </a:lnTo>
                  <a:lnTo>
                    <a:pt x="4632" y="8538"/>
                  </a:lnTo>
                  <a:lnTo>
                    <a:pt x="4632" y="1197"/>
                  </a:lnTo>
                  <a:cubicBezTo>
                    <a:pt x="4632" y="977"/>
                    <a:pt x="4852" y="788"/>
                    <a:pt x="5073" y="788"/>
                  </a:cubicBezTo>
                  <a:close/>
                  <a:moveTo>
                    <a:pt x="11122" y="788"/>
                  </a:moveTo>
                  <a:cubicBezTo>
                    <a:pt x="11342" y="788"/>
                    <a:pt x="11500" y="977"/>
                    <a:pt x="11500" y="1197"/>
                  </a:cubicBezTo>
                  <a:lnTo>
                    <a:pt x="11500" y="8538"/>
                  </a:lnTo>
                  <a:lnTo>
                    <a:pt x="8507" y="8538"/>
                  </a:lnTo>
                  <a:lnTo>
                    <a:pt x="8507" y="1197"/>
                  </a:lnTo>
                  <a:cubicBezTo>
                    <a:pt x="8507" y="977"/>
                    <a:pt x="8696" y="788"/>
                    <a:pt x="8885" y="788"/>
                  </a:cubicBezTo>
                  <a:close/>
                  <a:moveTo>
                    <a:pt x="3813" y="9325"/>
                  </a:moveTo>
                  <a:lnTo>
                    <a:pt x="3813" y="11405"/>
                  </a:lnTo>
                  <a:cubicBezTo>
                    <a:pt x="3813" y="11657"/>
                    <a:pt x="3624" y="11846"/>
                    <a:pt x="3372" y="11846"/>
                  </a:cubicBezTo>
                  <a:lnTo>
                    <a:pt x="1166" y="11846"/>
                  </a:lnTo>
                  <a:cubicBezTo>
                    <a:pt x="946" y="11846"/>
                    <a:pt x="788" y="11657"/>
                    <a:pt x="788" y="11405"/>
                  </a:cubicBezTo>
                  <a:lnTo>
                    <a:pt x="788" y="9325"/>
                  </a:lnTo>
                  <a:close/>
                  <a:moveTo>
                    <a:pt x="7688" y="9325"/>
                  </a:moveTo>
                  <a:lnTo>
                    <a:pt x="7688" y="11405"/>
                  </a:lnTo>
                  <a:cubicBezTo>
                    <a:pt x="7688" y="11657"/>
                    <a:pt x="7467" y="11846"/>
                    <a:pt x="7278" y="11846"/>
                  </a:cubicBezTo>
                  <a:lnTo>
                    <a:pt x="5073" y="11846"/>
                  </a:lnTo>
                  <a:cubicBezTo>
                    <a:pt x="4852" y="11846"/>
                    <a:pt x="4632" y="11657"/>
                    <a:pt x="4632" y="11405"/>
                  </a:cubicBezTo>
                  <a:lnTo>
                    <a:pt x="4632" y="9325"/>
                  </a:lnTo>
                  <a:close/>
                  <a:moveTo>
                    <a:pt x="11563" y="9325"/>
                  </a:moveTo>
                  <a:lnTo>
                    <a:pt x="11563" y="11405"/>
                  </a:lnTo>
                  <a:lnTo>
                    <a:pt x="11531" y="11405"/>
                  </a:lnTo>
                  <a:cubicBezTo>
                    <a:pt x="11531" y="11657"/>
                    <a:pt x="11342" y="11846"/>
                    <a:pt x="11153" y="11846"/>
                  </a:cubicBezTo>
                  <a:lnTo>
                    <a:pt x="8948" y="11846"/>
                  </a:lnTo>
                  <a:cubicBezTo>
                    <a:pt x="8696" y="11846"/>
                    <a:pt x="8538" y="11657"/>
                    <a:pt x="8538" y="11405"/>
                  </a:cubicBezTo>
                  <a:lnTo>
                    <a:pt x="8538" y="9325"/>
                  </a:lnTo>
                  <a:close/>
                  <a:moveTo>
                    <a:pt x="1229" y="0"/>
                  </a:moveTo>
                  <a:cubicBezTo>
                    <a:pt x="536" y="0"/>
                    <a:pt x="0" y="536"/>
                    <a:pt x="0" y="1197"/>
                  </a:cubicBezTo>
                  <a:lnTo>
                    <a:pt x="0" y="11405"/>
                  </a:lnTo>
                  <a:cubicBezTo>
                    <a:pt x="0" y="12066"/>
                    <a:pt x="536" y="12665"/>
                    <a:pt x="1229" y="12665"/>
                  </a:cubicBezTo>
                  <a:lnTo>
                    <a:pt x="3435" y="12665"/>
                  </a:lnTo>
                  <a:cubicBezTo>
                    <a:pt x="3750" y="12665"/>
                    <a:pt x="4002" y="12539"/>
                    <a:pt x="4254" y="12350"/>
                  </a:cubicBezTo>
                  <a:cubicBezTo>
                    <a:pt x="4474" y="12539"/>
                    <a:pt x="4758" y="12665"/>
                    <a:pt x="5073" y="12665"/>
                  </a:cubicBezTo>
                  <a:lnTo>
                    <a:pt x="7278" y="12665"/>
                  </a:lnTo>
                  <a:cubicBezTo>
                    <a:pt x="7593" y="12665"/>
                    <a:pt x="7877" y="12539"/>
                    <a:pt x="8097" y="12350"/>
                  </a:cubicBezTo>
                  <a:cubicBezTo>
                    <a:pt x="8349" y="12539"/>
                    <a:pt x="8633" y="12665"/>
                    <a:pt x="8948" y="12665"/>
                  </a:cubicBezTo>
                  <a:lnTo>
                    <a:pt x="11153" y="12665"/>
                  </a:lnTo>
                  <a:cubicBezTo>
                    <a:pt x="11815" y="12665"/>
                    <a:pt x="12382" y="12129"/>
                    <a:pt x="12382" y="11405"/>
                  </a:cubicBezTo>
                  <a:lnTo>
                    <a:pt x="12382" y="1197"/>
                  </a:lnTo>
                  <a:cubicBezTo>
                    <a:pt x="12350" y="536"/>
                    <a:pt x="11815" y="0"/>
                    <a:pt x="11153" y="0"/>
                  </a:cubicBezTo>
                  <a:lnTo>
                    <a:pt x="8948" y="0"/>
                  </a:lnTo>
                  <a:cubicBezTo>
                    <a:pt x="8633" y="0"/>
                    <a:pt x="8349" y="95"/>
                    <a:pt x="8097" y="315"/>
                  </a:cubicBezTo>
                  <a:cubicBezTo>
                    <a:pt x="7877" y="95"/>
                    <a:pt x="7593" y="0"/>
                    <a:pt x="7278" y="0"/>
                  </a:cubicBezTo>
                  <a:lnTo>
                    <a:pt x="5073" y="0"/>
                  </a:lnTo>
                  <a:cubicBezTo>
                    <a:pt x="4758" y="0"/>
                    <a:pt x="4474" y="95"/>
                    <a:pt x="4254" y="315"/>
                  </a:cubicBezTo>
                  <a:cubicBezTo>
                    <a:pt x="4002" y="95"/>
                    <a:pt x="3750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821;p57">
              <a:extLst>
                <a:ext uri="{FF2B5EF4-FFF2-40B4-BE49-F238E27FC236}">
                  <a16:creationId xmlns:a16="http://schemas.microsoft.com/office/drawing/2014/main" id="{CC51A01D-CDBE-DAC5-ACB0-641F14EEA6A7}"/>
                </a:ext>
              </a:extLst>
            </p:cNvPr>
            <p:cNvSpPr/>
            <p:nvPr/>
          </p:nvSpPr>
          <p:spPr>
            <a:xfrm>
              <a:off x="-59234600" y="2913025"/>
              <a:ext cx="19725" cy="19700"/>
            </a:xfrm>
            <a:custGeom>
              <a:avLst/>
              <a:gdLst/>
              <a:ahLst/>
              <a:cxnLst/>
              <a:rect l="l" t="t" r="r" b="b"/>
              <a:pathLst>
                <a:path w="789" h="788" extrusionOk="0">
                  <a:moveTo>
                    <a:pt x="411" y="0"/>
                  </a:moveTo>
                  <a:cubicBezTo>
                    <a:pt x="190" y="0"/>
                    <a:pt x="1" y="189"/>
                    <a:pt x="1" y="410"/>
                  </a:cubicBezTo>
                  <a:cubicBezTo>
                    <a:pt x="1" y="630"/>
                    <a:pt x="190" y="788"/>
                    <a:pt x="411" y="788"/>
                  </a:cubicBezTo>
                  <a:cubicBezTo>
                    <a:pt x="631" y="788"/>
                    <a:pt x="789" y="630"/>
                    <a:pt x="789" y="410"/>
                  </a:cubicBezTo>
                  <a:cubicBezTo>
                    <a:pt x="789" y="189"/>
                    <a:pt x="631" y="0"/>
                    <a:pt x="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822;p57">
              <a:extLst>
                <a:ext uri="{FF2B5EF4-FFF2-40B4-BE49-F238E27FC236}">
                  <a16:creationId xmlns:a16="http://schemas.microsoft.com/office/drawing/2014/main" id="{E1E2CD5C-8C86-36AD-83C4-044759D6CCAC}"/>
                </a:ext>
              </a:extLst>
            </p:cNvPr>
            <p:cNvSpPr/>
            <p:nvPr/>
          </p:nvSpPr>
          <p:spPr>
            <a:xfrm>
              <a:off x="-59235375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442" y="0"/>
                  </a:moveTo>
                  <a:cubicBezTo>
                    <a:pt x="190" y="0"/>
                    <a:pt x="0" y="189"/>
                    <a:pt x="0" y="441"/>
                  </a:cubicBezTo>
                  <a:lnTo>
                    <a:pt x="0" y="5671"/>
                  </a:lnTo>
                  <a:cubicBezTo>
                    <a:pt x="0" y="5923"/>
                    <a:pt x="190" y="6112"/>
                    <a:pt x="442" y="6112"/>
                  </a:cubicBezTo>
                  <a:cubicBezTo>
                    <a:pt x="662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820" y="158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50A91884-7C15-49C2-9B67-713A2952137E}"/>
              </a:ext>
            </a:extLst>
          </p:cNvPr>
          <p:cNvSpPr txBox="1"/>
          <p:nvPr/>
        </p:nvSpPr>
        <p:spPr>
          <a:xfrm>
            <a:off x="6646288" y="1379657"/>
            <a:ext cx="431038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A70306E-1E1A-E7DC-F53E-40DF6EF6178F}"/>
              </a:ext>
            </a:extLst>
          </p:cNvPr>
          <p:cNvSpPr txBox="1"/>
          <p:nvPr/>
        </p:nvSpPr>
        <p:spPr>
          <a:xfrm>
            <a:off x="6646288" y="2758037"/>
            <a:ext cx="431038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B4D4702-BF2E-F8D2-A7C2-54C6C73EBE4D}"/>
              </a:ext>
            </a:extLst>
          </p:cNvPr>
          <p:cNvSpPr txBox="1"/>
          <p:nvPr/>
        </p:nvSpPr>
        <p:spPr>
          <a:xfrm>
            <a:off x="6646288" y="4136417"/>
            <a:ext cx="4310386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5071182"/>
      </p:ext>
    </p:extLst>
  </p:cSld>
  <p:clrMapOvr>
    <a:masterClrMapping/>
  </p:clrMapOvr>
  <p:transition spd="slow">
    <p:comb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C2A823-7B74-182B-ABCB-93C309053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B809C09-22D3-6B04-09CD-D2262E674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6F801-DD5D-FF06-0A3F-62903AA86BB4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AE4E4-40BE-2D2E-B079-0BFB237E9852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09AAFA-39AB-8A83-7F12-244268DC5139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60D4AF-0D4E-4775-95C9-DAC51924CA12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49C5AC-2E4F-6943-AA56-589D7DC3B701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8403-6AAD-1511-9164-E32C008CA622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C26A29-338C-369E-31A6-DCCED1CBA2AE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5A43CC-39B0-3F77-2148-0BA935F80B3D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331616BA-D56A-6523-B048-1A880EA659F0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DD7241-E1A3-CD0D-1493-65A8B4A1A1A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A1B1B7-B428-5A1E-8CAF-51D6F7EBAD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9FFB81F-1ED5-24EB-85B8-4298ACD4EA6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AA8B655-B41E-6F0E-4BE9-410132D8B52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20432A6-9536-9B60-88EA-6BC6D2F0C43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39CB100-CEA0-3265-3694-E6325F33333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CE72FF2-ADCC-F569-CC34-21EA6DDCF96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0ABE265-3EA3-20FB-678F-C7FD3CE687A4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A75E7F0-817D-614D-2704-860D189BF62D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FF76728-D602-C6CA-3273-6AE76A8A4661}"/>
              </a:ext>
            </a:extLst>
          </p:cNvPr>
          <p:cNvGrpSpPr/>
          <p:nvPr/>
        </p:nvGrpSpPr>
        <p:grpSpPr>
          <a:xfrm>
            <a:off x="5992313" y="2835599"/>
            <a:ext cx="3890596" cy="1275332"/>
            <a:chOff x="5992313" y="2835599"/>
            <a:chExt cx="3890596" cy="1275332"/>
          </a:xfrm>
        </p:grpSpPr>
        <p:grpSp>
          <p:nvGrpSpPr>
            <p:cNvPr id="27" name="Group 53">
              <a:extLst>
                <a:ext uri="{FF2B5EF4-FFF2-40B4-BE49-F238E27FC236}">
                  <a16:creationId xmlns:a16="http://schemas.microsoft.com/office/drawing/2014/main" id="{85DA3B23-F8EF-7FF5-EB83-B52FA7C746A5}"/>
                </a:ext>
              </a:extLst>
            </p:cNvPr>
            <p:cNvGrpSpPr/>
            <p:nvPr/>
          </p:nvGrpSpPr>
          <p:grpSpPr>
            <a:xfrm>
              <a:off x="5992313" y="2835599"/>
              <a:ext cx="3890596" cy="1275332"/>
              <a:chOff x="6059488" y="2532063"/>
              <a:chExt cx="3720214" cy="1219481"/>
            </a:xfrm>
          </p:grpSpPr>
          <p:grpSp>
            <p:nvGrpSpPr>
              <p:cNvPr id="28" name="Group 36">
                <a:extLst>
                  <a:ext uri="{FF2B5EF4-FFF2-40B4-BE49-F238E27FC236}">
                    <a16:creationId xmlns:a16="http://schemas.microsoft.com/office/drawing/2014/main" id="{F9FA2B15-65AC-2F60-A960-F82B9289CC6F}"/>
                  </a:ext>
                </a:extLst>
              </p:cNvPr>
              <p:cNvGrpSpPr/>
              <p:nvPr/>
            </p:nvGrpSpPr>
            <p:grpSpPr>
              <a:xfrm>
                <a:off x="6059488" y="2532063"/>
                <a:ext cx="3720214" cy="1219481"/>
                <a:chOff x="4533899" y="1638300"/>
                <a:chExt cx="3720214" cy="1219481"/>
              </a:xfrm>
              <a:solidFill>
                <a:srgbClr val="BDA27E"/>
              </a:solidFill>
            </p:grpSpPr>
            <p:sp>
              <p:nvSpPr>
                <p:cNvPr id="31" name="Rectangle 35">
                  <a:extLst>
                    <a:ext uri="{FF2B5EF4-FFF2-40B4-BE49-F238E27FC236}">
                      <a16:creationId xmlns:a16="http://schemas.microsoft.com/office/drawing/2014/main" id="{7FA85B40-505C-AD32-566B-76F45D160F95}"/>
                    </a:ext>
                  </a:extLst>
                </p:cNvPr>
                <p:cNvSpPr/>
                <p:nvPr/>
              </p:nvSpPr>
              <p:spPr>
                <a:xfrm>
                  <a:off x="7329489" y="1638300"/>
                  <a:ext cx="924624" cy="1219481"/>
                </a:xfrm>
                <a:custGeom>
                  <a:avLst/>
                  <a:gdLst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121948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40033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4624"/>
                    <a:gd name="connsiteY0" fmla="*/ 0 h 1219481"/>
                    <a:gd name="connsiteX1" fmla="*/ 922243 w 924624"/>
                    <a:gd name="connsiteY1" fmla="*/ 0 h 1219481"/>
                    <a:gd name="connsiteX2" fmla="*/ 924624 w 924624"/>
                    <a:gd name="connsiteY2" fmla="*/ 383662 h 1219481"/>
                    <a:gd name="connsiteX3" fmla="*/ 0 w 924624"/>
                    <a:gd name="connsiteY3" fmla="*/ 1219481 h 1219481"/>
                    <a:gd name="connsiteX4" fmla="*/ 0 w 924624"/>
                    <a:gd name="connsiteY4" fmla="*/ 0 h 1219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4624" h="1219481">
                      <a:moveTo>
                        <a:pt x="0" y="0"/>
                      </a:moveTo>
                      <a:lnTo>
                        <a:pt x="922243" y="0"/>
                      </a:lnTo>
                      <a:cubicBezTo>
                        <a:pt x="923037" y="127887"/>
                        <a:pt x="923830" y="255775"/>
                        <a:pt x="924624" y="383662"/>
                      </a:cubicBezTo>
                      <a:lnTo>
                        <a:pt x="0" y="12194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C2EC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72">
                  <a:extLst>
                    <a:ext uri="{FF2B5EF4-FFF2-40B4-BE49-F238E27FC236}">
                      <a16:creationId xmlns:a16="http://schemas.microsoft.com/office/drawing/2014/main" id="{1F104C1D-12A0-7DBE-B333-4C8D43A120F0}"/>
                    </a:ext>
                  </a:extLst>
                </p:cNvPr>
                <p:cNvSpPr/>
                <p:nvPr/>
              </p:nvSpPr>
              <p:spPr>
                <a:xfrm>
                  <a:off x="4533899" y="2024063"/>
                  <a:ext cx="3717832" cy="833718"/>
                </a:xfrm>
                <a:custGeom>
                  <a:avLst/>
                  <a:gdLst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71783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01298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7" fmla="*/ 423303 w 3717832"/>
                    <a:gd name="connsiteY7" fmla="*/ 0 h 8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17832" h="833718">
                      <a:moveTo>
                        <a:pt x="423303" y="0"/>
                      </a:moveTo>
                      <a:lnTo>
                        <a:pt x="423303" y="1"/>
                      </a:lnTo>
                      <a:lnTo>
                        <a:pt x="3717832" y="1"/>
                      </a:lnTo>
                      <a:lnTo>
                        <a:pt x="3012982" y="833718"/>
                      </a:lnTo>
                      <a:lnTo>
                        <a:pt x="423303" y="833718"/>
                      </a:lnTo>
                      <a:lnTo>
                        <a:pt x="423303" y="833717"/>
                      </a:lnTo>
                      <a:lnTo>
                        <a:pt x="0" y="416858"/>
                      </a:lnTo>
                      <a:lnTo>
                        <a:pt x="423303" y="0"/>
                      </a:lnTo>
                      <a:close/>
                    </a:path>
                  </a:pathLst>
                </a:custGeom>
                <a:solidFill>
                  <a:srgbClr val="00C2EC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9" name="Oval 101">
                <a:extLst>
                  <a:ext uri="{FF2B5EF4-FFF2-40B4-BE49-F238E27FC236}">
                    <a16:creationId xmlns:a16="http://schemas.microsoft.com/office/drawing/2014/main" id="{C581D9D8-4BB0-CDA5-0429-9FAA7DF78C49}"/>
                  </a:ext>
                </a:extLst>
              </p:cNvPr>
              <p:cNvSpPr/>
              <p:nvPr/>
            </p:nvSpPr>
            <p:spPr>
              <a:xfrm>
                <a:off x="6448425" y="3052109"/>
                <a:ext cx="565150" cy="56515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 122">
                <a:extLst>
                  <a:ext uri="{FF2B5EF4-FFF2-40B4-BE49-F238E27FC236}">
                    <a16:creationId xmlns:a16="http://schemas.microsoft.com/office/drawing/2014/main" id="{08EADE13-25D7-05D1-AD38-79A797BC4783}"/>
                  </a:ext>
                </a:extLst>
              </p:cNvPr>
              <p:cNvSpPr/>
              <p:nvPr/>
            </p:nvSpPr>
            <p:spPr>
              <a:xfrm>
                <a:off x="6152755" y="2955682"/>
                <a:ext cx="3509169" cy="748478"/>
              </a:xfrm>
              <a:custGeom>
                <a:avLst/>
                <a:gdLst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71783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01298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7" fmla="*/ 423303 w 3717832"/>
                  <a:gd name="connsiteY7" fmla="*/ 0 h 8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832" h="833718">
                    <a:moveTo>
                      <a:pt x="423303" y="0"/>
                    </a:moveTo>
                    <a:lnTo>
                      <a:pt x="423303" y="1"/>
                    </a:lnTo>
                    <a:lnTo>
                      <a:pt x="3717832" y="1"/>
                    </a:lnTo>
                    <a:lnTo>
                      <a:pt x="3012982" y="833718"/>
                    </a:lnTo>
                    <a:lnTo>
                      <a:pt x="423303" y="833718"/>
                    </a:lnTo>
                    <a:lnTo>
                      <a:pt x="423303" y="833717"/>
                    </a:lnTo>
                    <a:lnTo>
                      <a:pt x="0" y="416858"/>
                    </a:lnTo>
                    <a:lnTo>
                      <a:pt x="42330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oogle Shape;892;p27">
              <a:extLst>
                <a:ext uri="{FF2B5EF4-FFF2-40B4-BE49-F238E27FC236}">
                  <a16:creationId xmlns:a16="http://schemas.microsoft.com/office/drawing/2014/main" id="{8BAE6EF2-F890-86CB-4FD2-F3A8DF3640A6}"/>
                </a:ext>
              </a:extLst>
            </p:cNvPr>
            <p:cNvGrpSpPr/>
            <p:nvPr/>
          </p:nvGrpSpPr>
          <p:grpSpPr>
            <a:xfrm>
              <a:off x="6559789" y="3530623"/>
              <a:ext cx="300011" cy="300011"/>
              <a:chOff x="3239764" y="2006316"/>
              <a:chExt cx="452437" cy="452438"/>
            </a:xfrm>
            <a:solidFill>
              <a:srgbClr val="11354D"/>
            </a:solidFill>
          </p:grpSpPr>
          <p:sp>
            <p:nvSpPr>
              <p:cNvPr id="100" name="Google Shape;893;p27">
                <a:extLst>
                  <a:ext uri="{FF2B5EF4-FFF2-40B4-BE49-F238E27FC236}">
                    <a16:creationId xmlns:a16="http://schemas.microsoft.com/office/drawing/2014/main" id="{52D6E93E-07C2-1762-48A5-A545B938BC51}"/>
                  </a:ext>
                </a:extLst>
              </p:cNvPr>
              <p:cNvSpPr/>
              <p:nvPr/>
            </p:nvSpPr>
            <p:spPr>
              <a:xfrm>
                <a:off x="3239764" y="2006316"/>
                <a:ext cx="452437" cy="452438"/>
              </a:xfrm>
              <a:custGeom>
                <a:avLst/>
                <a:gdLst/>
                <a:ahLst/>
                <a:cxnLst/>
                <a:rect l="l" t="t" r="r" b="b"/>
                <a:pathLst>
                  <a:path w="603249" h="603250" extrusionOk="0">
                    <a:moveTo>
                      <a:pt x="594413" y="33906"/>
                    </a:moveTo>
                    <a:lnTo>
                      <a:pt x="586449" y="33906"/>
                    </a:lnTo>
                    <a:lnTo>
                      <a:pt x="568646" y="8652"/>
                    </a:lnTo>
                    <a:cubicBezTo>
                      <a:pt x="564826" y="3234"/>
                      <a:pt x="558587" y="0"/>
                      <a:pt x="551960" y="0"/>
                    </a:cubicBezTo>
                    <a:lnTo>
                      <a:pt x="465684" y="0"/>
                    </a:lnTo>
                    <a:cubicBezTo>
                      <a:pt x="460803" y="0"/>
                      <a:pt x="456848" y="3955"/>
                      <a:pt x="456848" y="8837"/>
                    </a:cubicBezTo>
                    <a:cubicBezTo>
                      <a:pt x="456848" y="13718"/>
                      <a:pt x="460803" y="17673"/>
                      <a:pt x="465684" y="17673"/>
                    </a:cubicBezTo>
                    <a:lnTo>
                      <a:pt x="551960" y="17673"/>
                    </a:lnTo>
                    <a:cubicBezTo>
                      <a:pt x="552850" y="17673"/>
                      <a:pt x="553689" y="18108"/>
                      <a:pt x="554202" y="18835"/>
                    </a:cubicBezTo>
                    <a:lnTo>
                      <a:pt x="564826" y="33906"/>
                    </a:lnTo>
                    <a:lnTo>
                      <a:pt x="38424" y="33906"/>
                    </a:lnTo>
                    <a:lnTo>
                      <a:pt x="49048" y="18835"/>
                    </a:lnTo>
                    <a:cubicBezTo>
                      <a:pt x="49561" y="18108"/>
                      <a:pt x="50398" y="17673"/>
                      <a:pt x="51289" y="17673"/>
                    </a:cubicBezTo>
                    <a:lnTo>
                      <a:pt x="430353" y="17673"/>
                    </a:lnTo>
                    <a:cubicBezTo>
                      <a:pt x="435234" y="17673"/>
                      <a:pt x="439190" y="13718"/>
                      <a:pt x="439190" y="8837"/>
                    </a:cubicBezTo>
                    <a:cubicBezTo>
                      <a:pt x="439190" y="3955"/>
                      <a:pt x="435234" y="0"/>
                      <a:pt x="430353" y="0"/>
                    </a:cubicBezTo>
                    <a:lnTo>
                      <a:pt x="51289" y="0"/>
                    </a:lnTo>
                    <a:cubicBezTo>
                      <a:pt x="44661" y="0"/>
                      <a:pt x="38422" y="3234"/>
                      <a:pt x="34603" y="8653"/>
                    </a:cubicBezTo>
                    <a:lnTo>
                      <a:pt x="16800" y="33907"/>
                    </a:lnTo>
                    <a:lnTo>
                      <a:pt x="8837" y="33907"/>
                    </a:lnTo>
                    <a:cubicBezTo>
                      <a:pt x="3955" y="33907"/>
                      <a:pt x="0" y="37862"/>
                      <a:pt x="0" y="42744"/>
                    </a:cubicBezTo>
                    <a:lnTo>
                      <a:pt x="0" y="594413"/>
                    </a:lnTo>
                    <a:cubicBezTo>
                      <a:pt x="0" y="599295"/>
                      <a:pt x="3955" y="603250"/>
                      <a:pt x="8837" y="603250"/>
                    </a:cubicBezTo>
                    <a:lnTo>
                      <a:pt x="72098" y="603250"/>
                    </a:lnTo>
                    <a:cubicBezTo>
                      <a:pt x="76979" y="603250"/>
                      <a:pt x="80934" y="599295"/>
                      <a:pt x="80934" y="594413"/>
                    </a:cubicBezTo>
                    <a:cubicBezTo>
                      <a:pt x="80934" y="589532"/>
                      <a:pt x="76979" y="585577"/>
                      <a:pt x="72098" y="585577"/>
                    </a:cubicBezTo>
                    <a:lnTo>
                      <a:pt x="17673" y="585577"/>
                    </a:lnTo>
                    <a:lnTo>
                      <a:pt x="17673" y="51579"/>
                    </a:lnTo>
                    <a:lnTo>
                      <a:pt x="585577" y="51579"/>
                    </a:lnTo>
                    <a:lnTo>
                      <a:pt x="585577" y="585577"/>
                    </a:lnTo>
                    <a:lnTo>
                      <a:pt x="107430" y="585577"/>
                    </a:lnTo>
                    <a:cubicBezTo>
                      <a:pt x="102549" y="585577"/>
                      <a:pt x="98594" y="589532"/>
                      <a:pt x="98594" y="594413"/>
                    </a:cubicBezTo>
                    <a:cubicBezTo>
                      <a:pt x="98594" y="599295"/>
                      <a:pt x="102549" y="603250"/>
                      <a:pt x="107430" y="603250"/>
                    </a:cubicBezTo>
                    <a:lnTo>
                      <a:pt x="594413" y="603250"/>
                    </a:lnTo>
                    <a:cubicBezTo>
                      <a:pt x="599295" y="603250"/>
                      <a:pt x="603250" y="599295"/>
                      <a:pt x="603250" y="594413"/>
                    </a:cubicBezTo>
                    <a:lnTo>
                      <a:pt x="603250" y="42742"/>
                    </a:lnTo>
                    <a:cubicBezTo>
                      <a:pt x="603250" y="37862"/>
                      <a:pt x="599295" y="33906"/>
                      <a:pt x="594413" y="339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894;p27">
                <a:extLst>
                  <a:ext uri="{FF2B5EF4-FFF2-40B4-BE49-F238E27FC236}">
                    <a16:creationId xmlns:a16="http://schemas.microsoft.com/office/drawing/2014/main" id="{BD30753E-8C2B-02B9-4D43-3872E3B04486}"/>
                  </a:ext>
                </a:extLst>
              </p:cNvPr>
              <p:cNvSpPr/>
              <p:nvPr/>
            </p:nvSpPr>
            <p:spPr>
              <a:xfrm>
                <a:off x="3437217" y="2065463"/>
                <a:ext cx="107223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42964" h="17673" extrusionOk="0">
                    <a:moveTo>
                      <a:pt x="134128" y="17673"/>
                    </a:moveTo>
                    <a:cubicBezTo>
                      <a:pt x="139009" y="17673"/>
                      <a:pt x="142964" y="13718"/>
                      <a:pt x="142964" y="8837"/>
                    </a:cubicBezTo>
                    <a:cubicBezTo>
                      <a:pt x="142964" y="3955"/>
                      <a:pt x="139009" y="0"/>
                      <a:pt x="134128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895;p27">
                <a:extLst>
                  <a:ext uri="{FF2B5EF4-FFF2-40B4-BE49-F238E27FC236}">
                    <a16:creationId xmlns:a16="http://schemas.microsoft.com/office/drawing/2014/main" id="{09C314B9-6F63-A1F7-3BCB-8BA984A0EC9F}"/>
                  </a:ext>
                </a:extLst>
              </p:cNvPr>
              <p:cNvSpPr/>
              <p:nvPr/>
            </p:nvSpPr>
            <p:spPr>
              <a:xfrm>
                <a:off x="3387523" y="2065463"/>
                <a:ext cx="38663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1550" h="17673" extrusionOk="0">
                    <a:moveTo>
                      <a:pt x="42714" y="17673"/>
                    </a:moveTo>
                    <a:cubicBezTo>
                      <a:pt x="47595" y="17673"/>
                      <a:pt x="51551" y="13718"/>
                      <a:pt x="51551" y="8837"/>
                    </a:cubicBezTo>
                    <a:cubicBezTo>
                      <a:pt x="51551" y="3955"/>
                      <a:pt x="47595" y="0"/>
                      <a:pt x="4271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896;p27">
                <a:extLst>
                  <a:ext uri="{FF2B5EF4-FFF2-40B4-BE49-F238E27FC236}">
                    <a16:creationId xmlns:a16="http://schemas.microsoft.com/office/drawing/2014/main" id="{246E8266-0ED3-BA1F-22AD-F9C5F7DBF0EF}"/>
                  </a:ext>
                </a:extLst>
              </p:cNvPr>
              <p:cNvSpPr/>
              <p:nvPr/>
            </p:nvSpPr>
            <p:spPr>
              <a:xfrm>
                <a:off x="3582588" y="2055081"/>
                <a:ext cx="78677" cy="39957"/>
              </a:xfrm>
              <a:custGeom>
                <a:avLst/>
                <a:gdLst/>
                <a:ahLst/>
                <a:cxnLst/>
                <a:rect l="l" t="t" r="r" b="b"/>
                <a:pathLst>
                  <a:path w="104903" h="53276" extrusionOk="0">
                    <a:moveTo>
                      <a:pt x="13137" y="53277"/>
                    </a:moveTo>
                    <a:lnTo>
                      <a:pt x="91767" y="53277"/>
                    </a:lnTo>
                    <a:cubicBezTo>
                      <a:pt x="99010" y="53277"/>
                      <a:pt x="104903" y="47383"/>
                      <a:pt x="104903" y="40140"/>
                    </a:cubicBezTo>
                    <a:lnTo>
                      <a:pt x="104903" y="13136"/>
                    </a:lnTo>
                    <a:cubicBezTo>
                      <a:pt x="104903" y="5893"/>
                      <a:pt x="99010" y="0"/>
                      <a:pt x="91767" y="0"/>
                    </a:cubicBezTo>
                    <a:lnTo>
                      <a:pt x="13137" y="0"/>
                    </a:lnTo>
                    <a:cubicBezTo>
                      <a:pt x="5893" y="0"/>
                      <a:pt x="0" y="5893"/>
                      <a:pt x="0" y="13136"/>
                    </a:cubicBezTo>
                    <a:lnTo>
                      <a:pt x="0" y="40140"/>
                    </a:lnTo>
                    <a:cubicBezTo>
                      <a:pt x="0" y="47383"/>
                      <a:pt x="5893" y="53277"/>
                      <a:pt x="13137" y="53277"/>
                    </a:cubicBezTo>
                    <a:close/>
                    <a:moveTo>
                      <a:pt x="17673" y="17673"/>
                    </a:moveTo>
                    <a:lnTo>
                      <a:pt x="87231" y="17673"/>
                    </a:lnTo>
                    <a:lnTo>
                      <a:pt x="87231" y="35605"/>
                    </a:lnTo>
                    <a:lnTo>
                      <a:pt x="17673" y="3560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897;p27">
                <a:extLst>
                  <a:ext uri="{FF2B5EF4-FFF2-40B4-BE49-F238E27FC236}">
                    <a16:creationId xmlns:a16="http://schemas.microsoft.com/office/drawing/2014/main" id="{EF5BF299-951A-B82C-5EF3-E04567B28EAE}"/>
                  </a:ext>
                </a:extLst>
              </p:cNvPr>
              <p:cNvSpPr/>
              <p:nvPr/>
            </p:nvSpPr>
            <p:spPr>
              <a:xfrm>
                <a:off x="3270696" y="2055081"/>
                <a:ext cx="78677" cy="39957"/>
              </a:xfrm>
              <a:custGeom>
                <a:avLst/>
                <a:gdLst/>
                <a:ahLst/>
                <a:cxnLst/>
                <a:rect l="l" t="t" r="r" b="b"/>
                <a:pathLst>
                  <a:path w="104903" h="53276" extrusionOk="0">
                    <a:moveTo>
                      <a:pt x="91767" y="0"/>
                    </a:moveTo>
                    <a:lnTo>
                      <a:pt x="13136" y="0"/>
                    </a:lnTo>
                    <a:cubicBezTo>
                      <a:pt x="5893" y="0"/>
                      <a:pt x="0" y="5893"/>
                      <a:pt x="0" y="13136"/>
                    </a:cubicBezTo>
                    <a:lnTo>
                      <a:pt x="0" y="40140"/>
                    </a:lnTo>
                    <a:cubicBezTo>
                      <a:pt x="0" y="47383"/>
                      <a:pt x="5893" y="53277"/>
                      <a:pt x="13136" y="53277"/>
                    </a:cubicBezTo>
                    <a:lnTo>
                      <a:pt x="91766" y="53277"/>
                    </a:lnTo>
                    <a:cubicBezTo>
                      <a:pt x="99010" y="53277"/>
                      <a:pt x="104903" y="47383"/>
                      <a:pt x="104903" y="40140"/>
                    </a:cubicBezTo>
                    <a:lnTo>
                      <a:pt x="104903" y="13136"/>
                    </a:lnTo>
                    <a:cubicBezTo>
                      <a:pt x="104904" y="5893"/>
                      <a:pt x="99011" y="0"/>
                      <a:pt x="91767" y="0"/>
                    </a:cubicBezTo>
                    <a:close/>
                    <a:moveTo>
                      <a:pt x="87231" y="35604"/>
                    </a:moveTo>
                    <a:lnTo>
                      <a:pt x="17673" y="35604"/>
                    </a:lnTo>
                    <a:lnTo>
                      <a:pt x="17673" y="17673"/>
                    </a:lnTo>
                    <a:lnTo>
                      <a:pt x="87231" y="176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898;p27">
                <a:extLst>
                  <a:ext uri="{FF2B5EF4-FFF2-40B4-BE49-F238E27FC236}">
                    <a16:creationId xmlns:a16="http://schemas.microsoft.com/office/drawing/2014/main" id="{CE3F5E05-D179-BF22-33F8-2EEFDD0E70FF}"/>
                  </a:ext>
                </a:extLst>
              </p:cNvPr>
              <p:cNvSpPr/>
              <p:nvPr/>
            </p:nvSpPr>
            <p:spPr>
              <a:xfrm>
                <a:off x="3320292" y="2114098"/>
                <a:ext cx="291379" cy="297649"/>
              </a:xfrm>
              <a:custGeom>
                <a:avLst/>
                <a:gdLst/>
                <a:ahLst/>
                <a:cxnLst/>
                <a:rect l="l" t="t" r="r" b="b"/>
                <a:pathLst>
                  <a:path w="388505" h="396865" extrusionOk="0">
                    <a:moveTo>
                      <a:pt x="34984" y="157643"/>
                    </a:moveTo>
                    <a:lnTo>
                      <a:pt x="34984" y="219957"/>
                    </a:lnTo>
                    <a:cubicBezTo>
                      <a:pt x="15042" y="224056"/>
                      <a:pt x="0" y="241745"/>
                      <a:pt x="0" y="262883"/>
                    </a:cubicBezTo>
                    <a:cubicBezTo>
                      <a:pt x="0" y="287047"/>
                      <a:pt x="19659" y="306704"/>
                      <a:pt x="43820" y="306704"/>
                    </a:cubicBezTo>
                    <a:cubicBezTo>
                      <a:pt x="67985" y="306704"/>
                      <a:pt x="87642" y="287046"/>
                      <a:pt x="87642" y="262883"/>
                    </a:cubicBezTo>
                    <a:cubicBezTo>
                      <a:pt x="87642" y="241747"/>
                      <a:pt x="72600" y="224057"/>
                      <a:pt x="52657" y="219957"/>
                    </a:cubicBezTo>
                    <a:lnTo>
                      <a:pt x="52657" y="166479"/>
                    </a:lnTo>
                    <a:lnTo>
                      <a:pt x="143625" y="166479"/>
                    </a:lnTo>
                    <a:lnTo>
                      <a:pt x="185417" y="208271"/>
                    </a:lnTo>
                    <a:lnTo>
                      <a:pt x="185417" y="321040"/>
                    </a:lnTo>
                    <a:cubicBezTo>
                      <a:pt x="148992" y="323210"/>
                      <a:pt x="122512" y="338727"/>
                      <a:pt x="122512" y="358822"/>
                    </a:cubicBezTo>
                    <a:cubicBezTo>
                      <a:pt x="122512" y="380511"/>
                      <a:pt x="153354" y="396865"/>
                      <a:pt x="194254" y="396865"/>
                    </a:cubicBezTo>
                    <a:cubicBezTo>
                      <a:pt x="229378" y="396865"/>
                      <a:pt x="257085" y="384803"/>
                      <a:pt x="264208" y="367659"/>
                    </a:cubicBezTo>
                    <a:lnTo>
                      <a:pt x="346564" y="367659"/>
                    </a:lnTo>
                    <a:cubicBezTo>
                      <a:pt x="351445" y="367659"/>
                      <a:pt x="355400" y="363703"/>
                      <a:pt x="355400" y="358822"/>
                    </a:cubicBezTo>
                    <a:lnTo>
                      <a:pt x="355400" y="304825"/>
                    </a:lnTo>
                    <a:lnTo>
                      <a:pt x="379669" y="304825"/>
                    </a:lnTo>
                    <a:cubicBezTo>
                      <a:pt x="384551" y="304825"/>
                      <a:pt x="388506" y="300870"/>
                      <a:pt x="388506" y="295988"/>
                    </a:cubicBezTo>
                    <a:lnTo>
                      <a:pt x="388506" y="229777"/>
                    </a:lnTo>
                    <a:cubicBezTo>
                      <a:pt x="388506" y="224896"/>
                      <a:pt x="384551" y="220940"/>
                      <a:pt x="379669" y="220940"/>
                    </a:cubicBezTo>
                    <a:lnTo>
                      <a:pt x="355400" y="220940"/>
                    </a:lnTo>
                    <a:lnTo>
                      <a:pt x="355400" y="157643"/>
                    </a:lnTo>
                    <a:cubicBezTo>
                      <a:pt x="355400" y="152761"/>
                      <a:pt x="351445" y="148806"/>
                      <a:pt x="346564" y="148806"/>
                    </a:cubicBezTo>
                    <a:lnTo>
                      <a:pt x="244879" y="148806"/>
                    </a:lnTo>
                    <a:lnTo>
                      <a:pt x="203090" y="107014"/>
                    </a:lnTo>
                    <a:lnTo>
                      <a:pt x="203090" y="68434"/>
                    </a:lnTo>
                    <a:lnTo>
                      <a:pt x="250597" y="68434"/>
                    </a:lnTo>
                    <a:cubicBezTo>
                      <a:pt x="255479" y="68434"/>
                      <a:pt x="259434" y="64478"/>
                      <a:pt x="259434" y="59597"/>
                    </a:cubicBezTo>
                    <a:lnTo>
                      <a:pt x="259434" y="8837"/>
                    </a:lnTo>
                    <a:cubicBezTo>
                      <a:pt x="259434" y="3955"/>
                      <a:pt x="255479" y="0"/>
                      <a:pt x="250597" y="0"/>
                    </a:cubicBezTo>
                    <a:lnTo>
                      <a:pt x="137907" y="0"/>
                    </a:lnTo>
                    <a:cubicBezTo>
                      <a:pt x="133026" y="0"/>
                      <a:pt x="129071" y="3955"/>
                      <a:pt x="129071" y="8837"/>
                    </a:cubicBezTo>
                    <a:lnTo>
                      <a:pt x="129071" y="59597"/>
                    </a:lnTo>
                    <a:cubicBezTo>
                      <a:pt x="129071" y="64478"/>
                      <a:pt x="133026" y="68434"/>
                      <a:pt x="137907" y="68434"/>
                    </a:cubicBezTo>
                    <a:lnTo>
                      <a:pt x="185417" y="68434"/>
                    </a:lnTo>
                    <a:lnTo>
                      <a:pt x="185417" y="107014"/>
                    </a:lnTo>
                    <a:lnTo>
                      <a:pt x="143625" y="148806"/>
                    </a:lnTo>
                    <a:lnTo>
                      <a:pt x="43820" y="148806"/>
                    </a:lnTo>
                    <a:cubicBezTo>
                      <a:pt x="38940" y="148806"/>
                      <a:pt x="34984" y="152761"/>
                      <a:pt x="34984" y="157643"/>
                    </a:cubicBezTo>
                    <a:close/>
                    <a:moveTo>
                      <a:pt x="146745" y="17673"/>
                    </a:moveTo>
                    <a:lnTo>
                      <a:pt x="241762" y="17673"/>
                    </a:lnTo>
                    <a:lnTo>
                      <a:pt x="241762" y="50760"/>
                    </a:lnTo>
                    <a:lnTo>
                      <a:pt x="146745" y="50760"/>
                    </a:lnTo>
                    <a:close/>
                    <a:moveTo>
                      <a:pt x="194254" y="379192"/>
                    </a:moveTo>
                    <a:cubicBezTo>
                      <a:pt x="161248" y="379192"/>
                      <a:pt x="140185" y="367128"/>
                      <a:pt x="140185" y="358822"/>
                    </a:cubicBezTo>
                    <a:cubicBezTo>
                      <a:pt x="140185" y="350517"/>
                      <a:pt x="161248" y="338453"/>
                      <a:pt x="194254" y="338453"/>
                    </a:cubicBezTo>
                    <a:cubicBezTo>
                      <a:pt x="227259" y="338453"/>
                      <a:pt x="248321" y="350517"/>
                      <a:pt x="248321" y="358822"/>
                    </a:cubicBezTo>
                    <a:cubicBezTo>
                      <a:pt x="248321" y="367127"/>
                      <a:pt x="227259" y="379192"/>
                      <a:pt x="194254" y="379192"/>
                    </a:cubicBezTo>
                    <a:close/>
                    <a:moveTo>
                      <a:pt x="337727" y="220939"/>
                    </a:moveTo>
                    <a:lnTo>
                      <a:pt x="313457" y="220939"/>
                    </a:lnTo>
                    <a:cubicBezTo>
                      <a:pt x="308575" y="220939"/>
                      <a:pt x="304620" y="224894"/>
                      <a:pt x="304620" y="229776"/>
                    </a:cubicBezTo>
                    <a:lnTo>
                      <a:pt x="304620" y="245050"/>
                    </a:lnTo>
                    <a:cubicBezTo>
                      <a:pt x="304620" y="249932"/>
                      <a:pt x="308575" y="253887"/>
                      <a:pt x="313457" y="253887"/>
                    </a:cubicBezTo>
                    <a:cubicBezTo>
                      <a:pt x="318338" y="253887"/>
                      <a:pt x="322293" y="249932"/>
                      <a:pt x="322293" y="245050"/>
                    </a:cubicBezTo>
                    <a:lnTo>
                      <a:pt x="322293" y="238612"/>
                    </a:lnTo>
                    <a:lnTo>
                      <a:pt x="370831" y="238612"/>
                    </a:lnTo>
                    <a:lnTo>
                      <a:pt x="370831" y="287151"/>
                    </a:lnTo>
                    <a:lnTo>
                      <a:pt x="322293" y="287151"/>
                    </a:lnTo>
                    <a:lnTo>
                      <a:pt x="322293" y="280380"/>
                    </a:lnTo>
                    <a:cubicBezTo>
                      <a:pt x="322293" y="275499"/>
                      <a:pt x="318338" y="271544"/>
                      <a:pt x="313457" y="271544"/>
                    </a:cubicBezTo>
                    <a:cubicBezTo>
                      <a:pt x="308575" y="271544"/>
                      <a:pt x="304620" y="275499"/>
                      <a:pt x="304620" y="280380"/>
                    </a:cubicBezTo>
                    <a:lnTo>
                      <a:pt x="304620" y="295987"/>
                    </a:lnTo>
                    <a:cubicBezTo>
                      <a:pt x="304620" y="300869"/>
                      <a:pt x="308575" y="304824"/>
                      <a:pt x="313457" y="304824"/>
                    </a:cubicBezTo>
                    <a:lnTo>
                      <a:pt x="337727" y="304824"/>
                    </a:lnTo>
                    <a:lnTo>
                      <a:pt x="337727" y="349984"/>
                    </a:lnTo>
                    <a:lnTo>
                      <a:pt x="264208" y="349984"/>
                    </a:lnTo>
                    <a:cubicBezTo>
                      <a:pt x="257694" y="334305"/>
                      <a:pt x="233964" y="322878"/>
                      <a:pt x="203090" y="321039"/>
                    </a:cubicBezTo>
                    <a:lnTo>
                      <a:pt x="203090" y="208270"/>
                    </a:lnTo>
                    <a:lnTo>
                      <a:pt x="244879" y="166478"/>
                    </a:lnTo>
                    <a:lnTo>
                      <a:pt x="337727" y="166478"/>
                    </a:lnTo>
                    <a:close/>
                    <a:moveTo>
                      <a:pt x="194254" y="123173"/>
                    </a:moveTo>
                    <a:lnTo>
                      <a:pt x="228722" y="157643"/>
                    </a:lnTo>
                    <a:lnTo>
                      <a:pt x="194254" y="192112"/>
                    </a:lnTo>
                    <a:lnTo>
                      <a:pt x="159784" y="157641"/>
                    </a:lnTo>
                    <a:close/>
                    <a:moveTo>
                      <a:pt x="69970" y="262882"/>
                    </a:moveTo>
                    <a:cubicBezTo>
                      <a:pt x="69970" y="277299"/>
                      <a:pt x="58240" y="289030"/>
                      <a:pt x="43822" y="289030"/>
                    </a:cubicBezTo>
                    <a:cubicBezTo>
                      <a:pt x="29404" y="289030"/>
                      <a:pt x="17675" y="277299"/>
                      <a:pt x="17675" y="262882"/>
                    </a:cubicBezTo>
                    <a:cubicBezTo>
                      <a:pt x="17675" y="248464"/>
                      <a:pt x="29404" y="236734"/>
                      <a:pt x="43822" y="236734"/>
                    </a:cubicBezTo>
                    <a:cubicBezTo>
                      <a:pt x="58240" y="236734"/>
                      <a:pt x="69970" y="248464"/>
                      <a:pt x="69970" y="2628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EF6CAB0E-06A3-564C-1E19-25832E30F9FB}"/>
                </a:ext>
              </a:extLst>
            </p:cNvPr>
            <p:cNvSpPr txBox="1"/>
            <p:nvPr/>
          </p:nvSpPr>
          <p:spPr>
            <a:xfrm>
              <a:off x="6961151" y="3290157"/>
              <a:ext cx="238471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66DEBE1-3080-18D6-8D54-E1507A7B9AC8}"/>
              </a:ext>
            </a:extLst>
          </p:cNvPr>
          <p:cNvGrpSpPr/>
          <p:nvPr/>
        </p:nvGrpSpPr>
        <p:grpSpPr>
          <a:xfrm>
            <a:off x="5992313" y="4110930"/>
            <a:ext cx="3890596" cy="1275332"/>
            <a:chOff x="5992313" y="4110930"/>
            <a:chExt cx="3890596" cy="1275332"/>
          </a:xfrm>
        </p:grpSpPr>
        <p:grpSp>
          <p:nvGrpSpPr>
            <p:cNvPr id="33" name="Group 54">
              <a:extLst>
                <a:ext uri="{FF2B5EF4-FFF2-40B4-BE49-F238E27FC236}">
                  <a16:creationId xmlns:a16="http://schemas.microsoft.com/office/drawing/2014/main" id="{D56DECD2-7378-702F-FDD2-9A117524CF2B}"/>
                </a:ext>
              </a:extLst>
            </p:cNvPr>
            <p:cNvGrpSpPr/>
            <p:nvPr/>
          </p:nvGrpSpPr>
          <p:grpSpPr>
            <a:xfrm>
              <a:off x="5992313" y="4110930"/>
              <a:ext cx="3890596" cy="1275332"/>
              <a:chOff x="6059488" y="3751543"/>
              <a:chExt cx="3720214" cy="1219481"/>
            </a:xfrm>
          </p:grpSpPr>
          <p:grpSp>
            <p:nvGrpSpPr>
              <p:cNvPr id="34" name="Group 93">
                <a:extLst>
                  <a:ext uri="{FF2B5EF4-FFF2-40B4-BE49-F238E27FC236}">
                    <a16:creationId xmlns:a16="http://schemas.microsoft.com/office/drawing/2014/main" id="{16C9B64C-0098-BB7C-1CB8-2CD0D7F0ABA5}"/>
                  </a:ext>
                </a:extLst>
              </p:cNvPr>
              <p:cNvGrpSpPr/>
              <p:nvPr/>
            </p:nvGrpSpPr>
            <p:grpSpPr>
              <a:xfrm flipV="1">
                <a:off x="6059488" y="3751543"/>
                <a:ext cx="3720214" cy="1219481"/>
                <a:chOff x="4533899" y="1638300"/>
                <a:chExt cx="3720214" cy="1219481"/>
              </a:xfrm>
            </p:grpSpPr>
            <p:sp>
              <p:nvSpPr>
                <p:cNvPr id="37" name="Rectangle 35">
                  <a:extLst>
                    <a:ext uri="{FF2B5EF4-FFF2-40B4-BE49-F238E27FC236}">
                      <a16:creationId xmlns:a16="http://schemas.microsoft.com/office/drawing/2014/main" id="{F42001A9-E3DF-317E-D4C7-6780C342872E}"/>
                    </a:ext>
                  </a:extLst>
                </p:cNvPr>
                <p:cNvSpPr/>
                <p:nvPr/>
              </p:nvSpPr>
              <p:spPr>
                <a:xfrm>
                  <a:off x="7329489" y="1638300"/>
                  <a:ext cx="924624" cy="1219481"/>
                </a:xfrm>
                <a:custGeom>
                  <a:avLst/>
                  <a:gdLst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121948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40033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4624"/>
                    <a:gd name="connsiteY0" fmla="*/ 0 h 1219481"/>
                    <a:gd name="connsiteX1" fmla="*/ 922243 w 924624"/>
                    <a:gd name="connsiteY1" fmla="*/ 0 h 1219481"/>
                    <a:gd name="connsiteX2" fmla="*/ 924624 w 924624"/>
                    <a:gd name="connsiteY2" fmla="*/ 383662 h 1219481"/>
                    <a:gd name="connsiteX3" fmla="*/ 0 w 924624"/>
                    <a:gd name="connsiteY3" fmla="*/ 1219481 h 1219481"/>
                    <a:gd name="connsiteX4" fmla="*/ 0 w 924624"/>
                    <a:gd name="connsiteY4" fmla="*/ 0 h 1219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4624" h="1219481">
                      <a:moveTo>
                        <a:pt x="0" y="0"/>
                      </a:moveTo>
                      <a:lnTo>
                        <a:pt x="922243" y="0"/>
                      </a:lnTo>
                      <a:cubicBezTo>
                        <a:pt x="923037" y="127887"/>
                        <a:pt x="923830" y="255775"/>
                        <a:pt x="924624" y="383662"/>
                      </a:cubicBezTo>
                      <a:lnTo>
                        <a:pt x="0" y="12194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1354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 95">
                  <a:extLst>
                    <a:ext uri="{FF2B5EF4-FFF2-40B4-BE49-F238E27FC236}">
                      <a16:creationId xmlns:a16="http://schemas.microsoft.com/office/drawing/2014/main" id="{E70AFFFB-0FD8-3012-C422-4FD62C88BC5D}"/>
                    </a:ext>
                  </a:extLst>
                </p:cNvPr>
                <p:cNvSpPr/>
                <p:nvPr/>
              </p:nvSpPr>
              <p:spPr>
                <a:xfrm>
                  <a:off x="4533899" y="2024063"/>
                  <a:ext cx="3717832" cy="833718"/>
                </a:xfrm>
                <a:custGeom>
                  <a:avLst/>
                  <a:gdLst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71783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01298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7" fmla="*/ 423303 w 3717832"/>
                    <a:gd name="connsiteY7" fmla="*/ 0 h 8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17832" h="833718">
                      <a:moveTo>
                        <a:pt x="423303" y="0"/>
                      </a:moveTo>
                      <a:lnTo>
                        <a:pt x="423303" y="1"/>
                      </a:lnTo>
                      <a:lnTo>
                        <a:pt x="3717832" y="1"/>
                      </a:lnTo>
                      <a:lnTo>
                        <a:pt x="3012982" y="833718"/>
                      </a:lnTo>
                      <a:lnTo>
                        <a:pt x="423303" y="833718"/>
                      </a:lnTo>
                      <a:lnTo>
                        <a:pt x="423303" y="833717"/>
                      </a:lnTo>
                      <a:lnTo>
                        <a:pt x="0" y="416858"/>
                      </a:lnTo>
                      <a:lnTo>
                        <a:pt x="423303" y="0"/>
                      </a:lnTo>
                      <a:close/>
                    </a:path>
                  </a:pathLst>
                </a:custGeom>
                <a:solidFill>
                  <a:srgbClr val="11354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5" name="Oval 102">
                <a:extLst>
                  <a:ext uri="{FF2B5EF4-FFF2-40B4-BE49-F238E27FC236}">
                    <a16:creationId xmlns:a16="http://schemas.microsoft.com/office/drawing/2014/main" id="{0B4DFF73-DA3D-60A4-1362-AECF3006696E}"/>
                  </a:ext>
                </a:extLst>
              </p:cNvPr>
              <p:cNvSpPr/>
              <p:nvPr/>
            </p:nvSpPr>
            <p:spPr>
              <a:xfrm>
                <a:off x="6448425" y="3885825"/>
                <a:ext cx="565150" cy="56515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6" name="Freeform 123">
                <a:extLst>
                  <a:ext uri="{FF2B5EF4-FFF2-40B4-BE49-F238E27FC236}">
                    <a16:creationId xmlns:a16="http://schemas.microsoft.com/office/drawing/2014/main" id="{61B83C02-9906-3F2C-9C50-614845E87914}"/>
                  </a:ext>
                </a:extLst>
              </p:cNvPr>
              <p:cNvSpPr/>
              <p:nvPr/>
            </p:nvSpPr>
            <p:spPr>
              <a:xfrm flipV="1">
                <a:off x="6144024" y="3794161"/>
                <a:ext cx="3509169" cy="748478"/>
              </a:xfrm>
              <a:custGeom>
                <a:avLst/>
                <a:gdLst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71783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01298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7" fmla="*/ 423303 w 3717832"/>
                  <a:gd name="connsiteY7" fmla="*/ 0 h 8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832" h="833718">
                    <a:moveTo>
                      <a:pt x="423303" y="0"/>
                    </a:moveTo>
                    <a:lnTo>
                      <a:pt x="423303" y="1"/>
                    </a:lnTo>
                    <a:lnTo>
                      <a:pt x="3717832" y="1"/>
                    </a:lnTo>
                    <a:lnTo>
                      <a:pt x="3012982" y="833718"/>
                    </a:lnTo>
                    <a:lnTo>
                      <a:pt x="423303" y="833718"/>
                    </a:lnTo>
                    <a:lnTo>
                      <a:pt x="423303" y="833717"/>
                    </a:lnTo>
                    <a:lnTo>
                      <a:pt x="0" y="416858"/>
                    </a:lnTo>
                    <a:lnTo>
                      <a:pt x="42330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8" name="Google Shape;930;p27">
              <a:extLst>
                <a:ext uri="{FF2B5EF4-FFF2-40B4-BE49-F238E27FC236}">
                  <a16:creationId xmlns:a16="http://schemas.microsoft.com/office/drawing/2014/main" id="{5F82F0EA-5A6A-1B17-A009-66616C45F592}"/>
                </a:ext>
              </a:extLst>
            </p:cNvPr>
            <p:cNvGrpSpPr/>
            <p:nvPr/>
          </p:nvGrpSpPr>
          <p:grpSpPr>
            <a:xfrm>
              <a:off x="6544573" y="4408770"/>
              <a:ext cx="300011" cy="253103"/>
              <a:chOff x="2502777" y="2043819"/>
              <a:chExt cx="452437" cy="381696"/>
            </a:xfrm>
            <a:solidFill>
              <a:srgbClr val="11354D"/>
            </a:solidFill>
          </p:grpSpPr>
          <p:sp>
            <p:nvSpPr>
              <p:cNvPr id="119" name="Google Shape;931;p27">
                <a:extLst>
                  <a:ext uri="{FF2B5EF4-FFF2-40B4-BE49-F238E27FC236}">
                    <a16:creationId xmlns:a16="http://schemas.microsoft.com/office/drawing/2014/main" id="{FD0CE619-3C90-CA3F-463A-A434E488E315}"/>
                  </a:ext>
                </a:extLst>
              </p:cNvPr>
              <p:cNvSpPr/>
              <p:nvPr/>
            </p:nvSpPr>
            <p:spPr>
              <a:xfrm>
                <a:off x="2528592" y="2117274"/>
                <a:ext cx="25350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3800" h="17673" extrusionOk="0">
                    <a:moveTo>
                      <a:pt x="8837" y="17673"/>
                    </a:moveTo>
                    <a:lnTo>
                      <a:pt x="24964" y="17673"/>
                    </a:lnTo>
                    <a:cubicBezTo>
                      <a:pt x="29846" y="17673"/>
                      <a:pt x="33801" y="13718"/>
                      <a:pt x="33801" y="8837"/>
                    </a:cubicBezTo>
                    <a:cubicBezTo>
                      <a:pt x="33801" y="3955"/>
                      <a:pt x="29846" y="0"/>
                      <a:pt x="2496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932;p27">
                <a:extLst>
                  <a:ext uri="{FF2B5EF4-FFF2-40B4-BE49-F238E27FC236}">
                    <a16:creationId xmlns:a16="http://schemas.microsoft.com/office/drawing/2014/main" id="{5F606762-E92E-0776-ED23-31140EB1ACB6}"/>
                  </a:ext>
                </a:extLst>
              </p:cNvPr>
              <p:cNvSpPr/>
              <p:nvPr/>
            </p:nvSpPr>
            <p:spPr>
              <a:xfrm>
                <a:off x="2528592" y="2166667"/>
                <a:ext cx="25350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3800" h="17673" extrusionOk="0">
                    <a:moveTo>
                      <a:pt x="8837" y="17673"/>
                    </a:moveTo>
                    <a:lnTo>
                      <a:pt x="24964" y="17673"/>
                    </a:lnTo>
                    <a:cubicBezTo>
                      <a:pt x="29846" y="17673"/>
                      <a:pt x="33801" y="13718"/>
                      <a:pt x="33801" y="8837"/>
                    </a:cubicBezTo>
                    <a:cubicBezTo>
                      <a:pt x="33801" y="3955"/>
                      <a:pt x="29846" y="0"/>
                      <a:pt x="2496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933;p27">
                <a:extLst>
                  <a:ext uri="{FF2B5EF4-FFF2-40B4-BE49-F238E27FC236}">
                    <a16:creationId xmlns:a16="http://schemas.microsoft.com/office/drawing/2014/main" id="{B6C72041-33E5-46D0-12A6-D87A119D9A93}"/>
                  </a:ext>
                </a:extLst>
              </p:cNvPr>
              <p:cNvSpPr/>
              <p:nvPr/>
            </p:nvSpPr>
            <p:spPr>
              <a:xfrm>
                <a:off x="2528592" y="2216058"/>
                <a:ext cx="25350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3800" h="17673" extrusionOk="0">
                    <a:moveTo>
                      <a:pt x="8837" y="17673"/>
                    </a:moveTo>
                    <a:lnTo>
                      <a:pt x="24964" y="17673"/>
                    </a:lnTo>
                    <a:cubicBezTo>
                      <a:pt x="29846" y="17673"/>
                      <a:pt x="33801" y="13718"/>
                      <a:pt x="33801" y="8837"/>
                    </a:cubicBezTo>
                    <a:cubicBezTo>
                      <a:pt x="33801" y="3955"/>
                      <a:pt x="29846" y="0"/>
                      <a:pt x="2496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934;p27">
                <a:extLst>
                  <a:ext uri="{FF2B5EF4-FFF2-40B4-BE49-F238E27FC236}">
                    <a16:creationId xmlns:a16="http://schemas.microsoft.com/office/drawing/2014/main" id="{48112860-7AE0-D170-136B-E60ABA9D891E}"/>
                  </a:ext>
                </a:extLst>
              </p:cNvPr>
              <p:cNvSpPr/>
              <p:nvPr/>
            </p:nvSpPr>
            <p:spPr>
              <a:xfrm>
                <a:off x="2528592" y="2265450"/>
                <a:ext cx="25350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3800" h="17673" extrusionOk="0">
                    <a:moveTo>
                      <a:pt x="8837" y="17673"/>
                    </a:moveTo>
                    <a:lnTo>
                      <a:pt x="24964" y="17673"/>
                    </a:lnTo>
                    <a:cubicBezTo>
                      <a:pt x="29846" y="17673"/>
                      <a:pt x="33801" y="13718"/>
                      <a:pt x="33801" y="8837"/>
                    </a:cubicBezTo>
                    <a:cubicBezTo>
                      <a:pt x="33801" y="3955"/>
                      <a:pt x="29846" y="0"/>
                      <a:pt x="2496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935;p27">
                <a:extLst>
                  <a:ext uri="{FF2B5EF4-FFF2-40B4-BE49-F238E27FC236}">
                    <a16:creationId xmlns:a16="http://schemas.microsoft.com/office/drawing/2014/main" id="{173E805D-3B1A-FFA2-1CAB-CEE90A2A7B10}"/>
                  </a:ext>
                </a:extLst>
              </p:cNvPr>
              <p:cNvSpPr/>
              <p:nvPr/>
            </p:nvSpPr>
            <p:spPr>
              <a:xfrm>
                <a:off x="2528592" y="2314841"/>
                <a:ext cx="25350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3800" h="17673" extrusionOk="0">
                    <a:moveTo>
                      <a:pt x="8837" y="17673"/>
                    </a:moveTo>
                    <a:lnTo>
                      <a:pt x="24964" y="17673"/>
                    </a:lnTo>
                    <a:cubicBezTo>
                      <a:pt x="29846" y="17673"/>
                      <a:pt x="33801" y="13718"/>
                      <a:pt x="33801" y="8837"/>
                    </a:cubicBezTo>
                    <a:cubicBezTo>
                      <a:pt x="33801" y="3955"/>
                      <a:pt x="29846" y="0"/>
                      <a:pt x="2496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936;p27">
                <a:extLst>
                  <a:ext uri="{FF2B5EF4-FFF2-40B4-BE49-F238E27FC236}">
                    <a16:creationId xmlns:a16="http://schemas.microsoft.com/office/drawing/2014/main" id="{DBF88039-BF02-A237-17E2-7DD7FB506F86}"/>
                  </a:ext>
                </a:extLst>
              </p:cNvPr>
              <p:cNvSpPr/>
              <p:nvPr/>
            </p:nvSpPr>
            <p:spPr>
              <a:xfrm>
                <a:off x="2528592" y="2364233"/>
                <a:ext cx="25350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3800" h="17673" extrusionOk="0">
                    <a:moveTo>
                      <a:pt x="8837" y="17673"/>
                    </a:moveTo>
                    <a:lnTo>
                      <a:pt x="24964" y="17673"/>
                    </a:lnTo>
                    <a:cubicBezTo>
                      <a:pt x="29846" y="17673"/>
                      <a:pt x="33801" y="13718"/>
                      <a:pt x="33801" y="8837"/>
                    </a:cubicBezTo>
                    <a:cubicBezTo>
                      <a:pt x="33801" y="3955"/>
                      <a:pt x="29846" y="0"/>
                      <a:pt x="2496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937;p27">
                <a:extLst>
                  <a:ext uri="{FF2B5EF4-FFF2-40B4-BE49-F238E27FC236}">
                    <a16:creationId xmlns:a16="http://schemas.microsoft.com/office/drawing/2014/main" id="{B78D8E8B-1A8E-7FE7-BCC6-CDE9EE3F08D8}"/>
                  </a:ext>
                </a:extLst>
              </p:cNvPr>
              <p:cNvSpPr/>
              <p:nvPr/>
            </p:nvSpPr>
            <p:spPr>
              <a:xfrm>
                <a:off x="2502777" y="2043819"/>
                <a:ext cx="452437" cy="381696"/>
              </a:xfrm>
              <a:custGeom>
                <a:avLst/>
                <a:gdLst/>
                <a:ahLst/>
                <a:cxnLst/>
                <a:rect l="l" t="t" r="r" b="b"/>
                <a:pathLst>
                  <a:path w="603249" h="508928" extrusionOk="0">
                    <a:moveTo>
                      <a:pt x="594413" y="33906"/>
                    </a:moveTo>
                    <a:lnTo>
                      <a:pt x="586449" y="33906"/>
                    </a:lnTo>
                    <a:lnTo>
                      <a:pt x="568646" y="8653"/>
                    </a:lnTo>
                    <a:cubicBezTo>
                      <a:pt x="564827" y="3234"/>
                      <a:pt x="558588" y="0"/>
                      <a:pt x="551960" y="0"/>
                    </a:cubicBezTo>
                    <a:lnTo>
                      <a:pt x="465684" y="0"/>
                    </a:lnTo>
                    <a:cubicBezTo>
                      <a:pt x="460803" y="0"/>
                      <a:pt x="456848" y="3955"/>
                      <a:pt x="456848" y="8837"/>
                    </a:cubicBezTo>
                    <a:cubicBezTo>
                      <a:pt x="456848" y="13718"/>
                      <a:pt x="460803" y="17673"/>
                      <a:pt x="465684" y="17673"/>
                    </a:cubicBezTo>
                    <a:lnTo>
                      <a:pt x="551960" y="17673"/>
                    </a:lnTo>
                    <a:cubicBezTo>
                      <a:pt x="552850" y="17673"/>
                      <a:pt x="553688" y="18108"/>
                      <a:pt x="554201" y="18835"/>
                    </a:cubicBezTo>
                    <a:lnTo>
                      <a:pt x="564825" y="33905"/>
                    </a:lnTo>
                    <a:lnTo>
                      <a:pt x="38424" y="33905"/>
                    </a:lnTo>
                    <a:lnTo>
                      <a:pt x="49047" y="18837"/>
                    </a:lnTo>
                    <a:cubicBezTo>
                      <a:pt x="49562" y="18108"/>
                      <a:pt x="50400" y="17673"/>
                      <a:pt x="51290" y="17673"/>
                    </a:cubicBezTo>
                    <a:lnTo>
                      <a:pt x="430354" y="17673"/>
                    </a:lnTo>
                    <a:cubicBezTo>
                      <a:pt x="435235" y="17673"/>
                      <a:pt x="439191" y="13718"/>
                      <a:pt x="439191" y="8837"/>
                    </a:cubicBezTo>
                    <a:cubicBezTo>
                      <a:pt x="439191" y="3955"/>
                      <a:pt x="435235" y="0"/>
                      <a:pt x="430354" y="0"/>
                    </a:cubicBezTo>
                    <a:lnTo>
                      <a:pt x="51290" y="0"/>
                    </a:lnTo>
                    <a:cubicBezTo>
                      <a:pt x="44663" y="0"/>
                      <a:pt x="38424" y="3234"/>
                      <a:pt x="34603" y="8653"/>
                    </a:cubicBezTo>
                    <a:lnTo>
                      <a:pt x="16801" y="33906"/>
                    </a:lnTo>
                    <a:lnTo>
                      <a:pt x="8837" y="33906"/>
                    </a:lnTo>
                    <a:cubicBezTo>
                      <a:pt x="3955" y="33906"/>
                      <a:pt x="0" y="37861"/>
                      <a:pt x="0" y="42742"/>
                    </a:cubicBezTo>
                    <a:lnTo>
                      <a:pt x="0" y="500092"/>
                    </a:lnTo>
                    <a:cubicBezTo>
                      <a:pt x="0" y="504973"/>
                      <a:pt x="3955" y="508929"/>
                      <a:pt x="8837" y="508929"/>
                    </a:cubicBezTo>
                    <a:lnTo>
                      <a:pt x="283960" y="508929"/>
                    </a:lnTo>
                    <a:cubicBezTo>
                      <a:pt x="288841" y="508929"/>
                      <a:pt x="292797" y="504973"/>
                      <a:pt x="292797" y="500092"/>
                    </a:cubicBezTo>
                    <a:cubicBezTo>
                      <a:pt x="292797" y="495211"/>
                      <a:pt x="288841" y="491255"/>
                      <a:pt x="283960" y="491255"/>
                    </a:cubicBezTo>
                    <a:lnTo>
                      <a:pt x="102642" y="491255"/>
                    </a:lnTo>
                    <a:lnTo>
                      <a:pt x="102642" y="51579"/>
                    </a:lnTo>
                    <a:lnTo>
                      <a:pt x="585577" y="51579"/>
                    </a:lnTo>
                    <a:lnTo>
                      <a:pt x="585577" y="491255"/>
                    </a:lnTo>
                    <a:lnTo>
                      <a:pt x="319291" y="491255"/>
                    </a:lnTo>
                    <a:cubicBezTo>
                      <a:pt x="314410" y="491255"/>
                      <a:pt x="310455" y="495211"/>
                      <a:pt x="310455" y="500092"/>
                    </a:cubicBezTo>
                    <a:cubicBezTo>
                      <a:pt x="310455" y="504973"/>
                      <a:pt x="314410" y="508929"/>
                      <a:pt x="319291" y="508929"/>
                    </a:cubicBezTo>
                    <a:lnTo>
                      <a:pt x="594413" y="508929"/>
                    </a:lnTo>
                    <a:cubicBezTo>
                      <a:pt x="599295" y="508929"/>
                      <a:pt x="603250" y="504973"/>
                      <a:pt x="603250" y="500092"/>
                    </a:cubicBezTo>
                    <a:lnTo>
                      <a:pt x="603250" y="42742"/>
                    </a:lnTo>
                    <a:cubicBezTo>
                      <a:pt x="603250" y="37861"/>
                      <a:pt x="599295" y="33906"/>
                      <a:pt x="594413" y="33906"/>
                    </a:cubicBezTo>
                    <a:close/>
                    <a:moveTo>
                      <a:pt x="84969" y="491255"/>
                    </a:moveTo>
                    <a:lnTo>
                      <a:pt x="17673" y="491255"/>
                    </a:lnTo>
                    <a:lnTo>
                      <a:pt x="17673" y="51579"/>
                    </a:lnTo>
                    <a:lnTo>
                      <a:pt x="84969" y="515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938;p27">
                <a:extLst>
                  <a:ext uri="{FF2B5EF4-FFF2-40B4-BE49-F238E27FC236}">
                    <a16:creationId xmlns:a16="http://schemas.microsoft.com/office/drawing/2014/main" id="{10D80DDA-D487-A4BC-E5AF-DE3A1328FDAA}"/>
                  </a:ext>
                </a:extLst>
              </p:cNvPr>
              <p:cNvSpPr/>
              <p:nvPr/>
            </p:nvSpPr>
            <p:spPr>
              <a:xfrm>
                <a:off x="2633106" y="2123487"/>
                <a:ext cx="79851" cy="91374"/>
              </a:xfrm>
              <a:custGeom>
                <a:avLst/>
                <a:gdLst/>
                <a:ahLst/>
                <a:cxnLst/>
                <a:rect l="l" t="t" r="r" b="b"/>
                <a:pathLst>
                  <a:path w="106468" h="121832" extrusionOk="0">
                    <a:moveTo>
                      <a:pt x="54845" y="104299"/>
                    </a:moveTo>
                    <a:lnTo>
                      <a:pt x="62752" y="117529"/>
                    </a:lnTo>
                    <a:cubicBezTo>
                      <a:pt x="65261" y="121726"/>
                      <a:pt x="70691" y="123078"/>
                      <a:pt x="74870" y="120580"/>
                    </a:cubicBezTo>
                    <a:cubicBezTo>
                      <a:pt x="94361" y="108931"/>
                      <a:pt x="106469" y="87590"/>
                      <a:pt x="106469" y="64885"/>
                    </a:cubicBezTo>
                    <a:cubicBezTo>
                      <a:pt x="106469" y="29107"/>
                      <a:pt x="77362" y="0"/>
                      <a:pt x="41584" y="0"/>
                    </a:cubicBezTo>
                    <a:cubicBezTo>
                      <a:pt x="36703" y="0"/>
                      <a:pt x="32748" y="3955"/>
                      <a:pt x="32748" y="8837"/>
                    </a:cubicBezTo>
                    <a:lnTo>
                      <a:pt x="32748" y="24248"/>
                    </a:lnTo>
                    <a:cubicBezTo>
                      <a:pt x="14048" y="28310"/>
                      <a:pt x="0" y="44988"/>
                      <a:pt x="0" y="64886"/>
                    </a:cubicBezTo>
                    <a:cubicBezTo>
                      <a:pt x="0" y="87815"/>
                      <a:pt x="18655" y="106469"/>
                      <a:pt x="41584" y="106469"/>
                    </a:cubicBezTo>
                    <a:cubicBezTo>
                      <a:pt x="46116" y="106468"/>
                      <a:pt x="50594" y="105728"/>
                      <a:pt x="54845" y="104299"/>
                    </a:cubicBezTo>
                    <a:close/>
                    <a:moveTo>
                      <a:pt x="50421" y="18503"/>
                    </a:moveTo>
                    <a:cubicBezTo>
                      <a:pt x="72245" y="22651"/>
                      <a:pt x="88796" y="41872"/>
                      <a:pt x="88796" y="64885"/>
                    </a:cubicBezTo>
                    <a:cubicBezTo>
                      <a:pt x="88796" y="78415"/>
                      <a:pt x="82886" y="91280"/>
                      <a:pt x="72956" y="100151"/>
                    </a:cubicBezTo>
                    <a:lnTo>
                      <a:pt x="50421" y="62446"/>
                    </a:lnTo>
                    <a:close/>
                    <a:moveTo>
                      <a:pt x="17673" y="64885"/>
                    </a:moveTo>
                    <a:cubicBezTo>
                      <a:pt x="17673" y="54820"/>
                      <a:pt x="23925" y="46189"/>
                      <a:pt x="32748" y="42668"/>
                    </a:cubicBezTo>
                    <a:lnTo>
                      <a:pt x="32748" y="64885"/>
                    </a:lnTo>
                    <a:cubicBezTo>
                      <a:pt x="32748" y="66480"/>
                      <a:pt x="33180" y="68048"/>
                      <a:pt x="33999" y="69419"/>
                    </a:cubicBezTo>
                    <a:lnTo>
                      <a:pt x="45396" y="88490"/>
                    </a:lnTo>
                    <a:cubicBezTo>
                      <a:pt x="44141" y="88693"/>
                      <a:pt x="42867" y="88796"/>
                      <a:pt x="41584" y="88796"/>
                    </a:cubicBezTo>
                    <a:cubicBezTo>
                      <a:pt x="28400" y="88794"/>
                      <a:pt x="17673" y="78068"/>
                      <a:pt x="17673" y="648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939;p27">
                <a:extLst>
                  <a:ext uri="{FF2B5EF4-FFF2-40B4-BE49-F238E27FC236}">
                    <a16:creationId xmlns:a16="http://schemas.microsoft.com/office/drawing/2014/main" id="{E98EF85B-5A6E-1C30-F6C1-16D936337A3D}"/>
                  </a:ext>
                </a:extLst>
              </p:cNvPr>
              <p:cNvSpPr/>
              <p:nvPr/>
            </p:nvSpPr>
            <p:spPr>
              <a:xfrm>
                <a:off x="2594121" y="2101494"/>
                <a:ext cx="157822" cy="135358"/>
              </a:xfrm>
              <a:custGeom>
                <a:avLst/>
                <a:gdLst/>
                <a:ahLst/>
                <a:cxnLst/>
                <a:rect l="l" t="t" r="r" b="b"/>
                <a:pathLst>
                  <a:path w="210429" h="180478" extrusionOk="0">
                    <a:moveTo>
                      <a:pt x="8837" y="96311"/>
                    </a:moveTo>
                    <a:cubicBezTo>
                      <a:pt x="3955" y="96311"/>
                      <a:pt x="0" y="100267"/>
                      <a:pt x="0" y="105148"/>
                    </a:cubicBezTo>
                    <a:lnTo>
                      <a:pt x="0" y="171642"/>
                    </a:lnTo>
                    <a:cubicBezTo>
                      <a:pt x="0" y="176524"/>
                      <a:pt x="3955" y="180479"/>
                      <a:pt x="8837" y="180479"/>
                    </a:cubicBezTo>
                    <a:lnTo>
                      <a:pt x="201593" y="180479"/>
                    </a:lnTo>
                    <a:cubicBezTo>
                      <a:pt x="206474" y="180479"/>
                      <a:pt x="210429" y="176524"/>
                      <a:pt x="210429" y="171642"/>
                    </a:cubicBezTo>
                    <a:lnTo>
                      <a:pt x="210429" y="8837"/>
                    </a:lnTo>
                    <a:cubicBezTo>
                      <a:pt x="210429" y="3955"/>
                      <a:pt x="206474" y="0"/>
                      <a:pt x="20159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lnTo>
                      <a:pt x="0" y="69817"/>
                    </a:lnTo>
                    <a:cubicBezTo>
                      <a:pt x="0" y="74698"/>
                      <a:pt x="3955" y="78653"/>
                      <a:pt x="8837" y="78653"/>
                    </a:cubicBezTo>
                    <a:cubicBezTo>
                      <a:pt x="13718" y="78653"/>
                      <a:pt x="17673" y="74698"/>
                      <a:pt x="17673" y="69817"/>
                    </a:cubicBezTo>
                    <a:lnTo>
                      <a:pt x="17673" y="17673"/>
                    </a:lnTo>
                    <a:lnTo>
                      <a:pt x="192756" y="17673"/>
                    </a:lnTo>
                    <a:lnTo>
                      <a:pt x="192756" y="162806"/>
                    </a:lnTo>
                    <a:lnTo>
                      <a:pt x="17673" y="162806"/>
                    </a:lnTo>
                    <a:lnTo>
                      <a:pt x="17673" y="105148"/>
                    </a:lnTo>
                    <a:cubicBezTo>
                      <a:pt x="17673" y="100268"/>
                      <a:pt x="13718" y="96311"/>
                      <a:pt x="8837" y="963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940;p27">
                <a:extLst>
                  <a:ext uri="{FF2B5EF4-FFF2-40B4-BE49-F238E27FC236}">
                    <a16:creationId xmlns:a16="http://schemas.microsoft.com/office/drawing/2014/main" id="{12DF165D-34D2-E47A-6C25-3F8807E892B7}"/>
                  </a:ext>
                </a:extLst>
              </p:cNvPr>
              <p:cNvSpPr/>
              <p:nvPr/>
            </p:nvSpPr>
            <p:spPr>
              <a:xfrm>
                <a:off x="2769774" y="2101494"/>
                <a:ext cx="157822" cy="135358"/>
              </a:xfrm>
              <a:custGeom>
                <a:avLst/>
                <a:gdLst/>
                <a:ahLst/>
                <a:cxnLst/>
                <a:rect l="l" t="t" r="r" b="b"/>
                <a:pathLst>
                  <a:path w="210429" h="180478" extrusionOk="0">
                    <a:moveTo>
                      <a:pt x="8837" y="180479"/>
                    </a:moveTo>
                    <a:lnTo>
                      <a:pt x="201593" y="180479"/>
                    </a:lnTo>
                    <a:cubicBezTo>
                      <a:pt x="206474" y="180479"/>
                      <a:pt x="210429" y="176524"/>
                      <a:pt x="210429" y="171642"/>
                    </a:cubicBezTo>
                    <a:lnTo>
                      <a:pt x="210429" y="8837"/>
                    </a:lnTo>
                    <a:cubicBezTo>
                      <a:pt x="210429" y="3955"/>
                      <a:pt x="206474" y="0"/>
                      <a:pt x="20159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lnTo>
                      <a:pt x="0" y="171642"/>
                    </a:lnTo>
                    <a:cubicBezTo>
                      <a:pt x="0" y="176523"/>
                      <a:pt x="3956" y="180479"/>
                      <a:pt x="8837" y="180479"/>
                    </a:cubicBezTo>
                    <a:close/>
                    <a:moveTo>
                      <a:pt x="17673" y="17673"/>
                    </a:moveTo>
                    <a:lnTo>
                      <a:pt x="192756" y="17673"/>
                    </a:lnTo>
                    <a:lnTo>
                      <a:pt x="192756" y="162806"/>
                    </a:lnTo>
                    <a:lnTo>
                      <a:pt x="17673" y="1628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941;p27">
                <a:extLst>
                  <a:ext uri="{FF2B5EF4-FFF2-40B4-BE49-F238E27FC236}">
                    <a16:creationId xmlns:a16="http://schemas.microsoft.com/office/drawing/2014/main" id="{EB69767C-FC15-A52C-98AC-3AE69AED9AC4}"/>
                  </a:ext>
                </a:extLst>
              </p:cNvPr>
              <p:cNvSpPr/>
              <p:nvPr/>
            </p:nvSpPr>
            <p:spPr>
              <a:xfrm>
                <a:off x="2797351" y="2125854"/>
                <a:ext cx="102669" cy="37853"/>
              </a:xfrm>
              <a:custGeom>
                <a:avLst/>
                <a:gdLst/>
                <a:ahLst/>
                <a:cxnLst/>
                <a:rect l="l" t="t" r="r" b="b"/>
                <a:pathLst>
                  <a:path w="136892" h="50470" extrusionOk="0">
                    <a:moveTo>
                      <a:pt x="128056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lnTo>
                      <a:pt x="0" y="41634"/>
                    </a:lnTo>
                    <a:cubicBezTo>
                      <a:pt x="0" y="46515"/>
                      <a:pt x="3955" y="50470"/>
                      <a:pt x="8837" y="50470"/>
                    </a:cubicBezTo>
                    <a:lnTo>
                      <a:pt x="128056" y="50470"/>
                    </a:lnTo>
                    <a:cubicBezTo>
                      <a:pt x="132938" y="50470"/>
                      <a:pt x="136893" y="46515"/>
                      <a:pt x="136893" y="41634"/>
                    </a:cubicBezTo>
                    <a:lnTo>
                      <a:pt x="136893" y="8837"/>
                    </a:lnTo>
                    <a:cubicBezTo>
                      <a:pt x="136893" y="3956"/>
                      <a:pt x="132938" y="0"/>
                      <a:pt x="128056" y="0"/>
                    </a:cubicBezTo>
                    <a:close/>
                    <a:moveTo>
                      <a:pt x="119220" y="32797"/>
                    </a:moveTo>
                    <a:lnTo>
                      <a:pt x="17672" y="32797"/>
                    </a:lnTo>
                    <a:lnTo>
                      <a:pt x="17672" y="17673"/>
                    </a:lnTo>
                    <a:lnTo>
                      <a:pt x="119220" y="176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942;p27">
                <a:extLst>
                  <a:ext uri="{FF2B5EF4-FFF2-40B4-BE49-F238E27FC236}">
                    <a16:creationId xmlns:a16="http://schemas.microsoft.com/office/drawing/2014/main" id="{8F7F206A-C980-EE18-8C00-DF8797E8F424}"/>
                  </a:ext>
                </a:extLst>
              </p:cNvPr>
              <p:cNvSpPr/>
              <p:nvPr/>
            </p:nvSpPr>
            <p:spPr>
              <a:xfrm>
                <a:off x="2797351" y="2174640"/>
                <a:ext cx="102669" cy="37853"/>
              </a:xfrm>
              <a:custGeom>
                <a:avLst/>
                <a:gdLst/>
                <a:ahLst/>
                <a:cxnLst/>
                <a:rect l="l" t="t" r="r" b="b"/>
                <a:pathLst>
                  <a:path w="136892" h="50470" extrusionOk="0">
                    <a:moveTo>
                      <a:pt x="128056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lnTo>
                      <a:pt x="0" y="41634"/>
                    </a:lnTo>
                    <a:cubicBezTo>
                      <a:pt x="0" y="46515"/>
                      <a:pt x="3955" y="50470"/>
                      <a:pt x="8837" y="50470"/>
                    </a:cubicBezTo>
                    <a:lnTo>
                      <a:pt x="128056" y="50470"/>
                    </a:lnTo>
                    <a:cubicBezTo>
                      <a:pt x="132938" y="50470"/>
                      <a:pt x="136893" y="46515"/>
                      <a:pt x="136893" y="41634"/>
                    </a:cubicBezTo>
                    <a:lnTo>
                      <a:pt x="136893" y="8837"/>
                    </a:lnTo>
                    <a:cubicBezTo>
                      <a:pt x="136893" y="3956"/>
                      <a:pt x="132938" y="0"/>
                      <a:pt x="128056" y="0"/>
                    </a:cubicBezTo>
                    <a:close/>
                    <a:moveTo>
                      <a:pt x="119220" y="32797"/>
                    </a:moveTo>
                    <a:lnTo>
                      <a:pt x="17672" y="32797"/>
                    </a:lnTo>
                    <a:lnTo>
                      <a:pt x="17672" y="17673"/>
                    </a:lnTo>
                    <a:lnTo>
                      <a:pt x="119220" y="176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943;p27">
                <a:extLst>
                  <a:ext uri="{FF2B5EF4-FFF2-40B4-BE49-F238E27FC236}">
                    <a16:creationId xmlns:a16="http://schemas.microsoft.com/office/drawing/2014/main" id="{072C5104-3E14-464A-12F6-35F551447467}"/>
                  </a:ext>
                </a:extLst>
              </p:cNvPr>
              <p:cNvSpPr/>
              <p:nvPr/>
            </p:nvSpPr>
            <p:spPr>
              <a:xfrm>
                <a:off x="2594121" y="2257911"/>
                <a:ext cx="157822" cy="135358"/>
              </a:xfrm>
              <a:custGeom>
                <a:avLst/>
                <a:gdLst/>
                <a:ahLst/>
                <a:cxnLst/>
                <a:rect l="l" t="t" r="r" b="b"/>
                <a:pathLst>
                  <a:path w="210429" h="180477" extrusionOk="0">
                    <a:moveTo>
                      <a:pt x="0" y="171641"/>
                    </a:moveTo>
                    <a:cubicBezTo>
                      <a:pt x="0" y="176523"/>
                      <a:pt x="3955" y="180478"/>
                      <a:pt x="8837" y="180478"/>
                    </a:cubicBezTo>
                    <a:lnTo>
                      <a:pt x="201593" y="180478"/>
                    </a:lnTo>
                    <a:cubicBezTo>
                      <a:pt x="206474" y="180478"/>
                      <a:pt x="210429" y="176523"/>
                      <a:pt x="210429" y="171641"/>
                    </a:cubicBezTo>
                    <a:lnTo>
                      <a:pt x="210429" y="8837"/>
                    </a:lnTo>
                    <a:cubicBezTo>
                      <a:pt x="210429" y="3955"/>
                      <a:pt x="206474" y="0"/>
                      <a:pt x="20159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lose/>
                    <a:moveTo>
                      <a:pt x="17673" y="17673"/>
                    </a:moveTo>
                    <a:lnTo>
                      <a:pt x="192756" y="17673"/>
                    </a:lnTo>
                    <a:lnTo>
                      <a:pt x="192756" y="162806"/>
                    </a:lnTo>
                    <a:lnTo>
                      <a:pt x="17673" y="1628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944;p27">
                <a:extLst>
                  <a:ext uri="{FF2B5EF4-FFF2-40B4-BE49-F238E27FC236}">
                    <a16:creationId xmlns:a16="http://schemas.microsoft.com/office/drawing/2014/main" id="{01C611F1-EFAD-F0EB-0443-366F0428C8D7}"/>
                  </a:ext>
                </a:extLst>
              </p:cNvPr>
              <p:cNvSpPr/>
              <p:nvPr/>
            </p:nvSpPr>
            <p:spPr>
              <a:xfrm>
                <a:off x="2618950" y="2330466"/>
                <a:ext cx="13255" cy="35715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47620" extrusionOk="0">
                    <a:moveTo>
                      <a:pt x="8837" y="0"/>
                    </a:moveTo>
                    <a:cubicBezTo>
                      <a:pt x="3955" y="0"/>
                      <a:pt x="0" y="3955"/>
                      <a:pt x="0" y="8837"/>
                    </a:cubicBezTo>
                    <a:lnTo>
                      <a:pt x="0" y="38784"/>
                    </a:lnTo>
                    <a:cubicBezTo>
                      <a:pt x="0" y="43665"/>
                      <a:pt x="3955" y="47620"/>
                      <a:pt x="8837" y="47620"/>
                    </a:cubicBezTo>
                    <a:cubicBezTo>
                      <a:pt x="13718" y="47620"/>
                      <a:pt x="17673" y="43665"/>
                      <a:pt x="17673" y="38784"/>
                    </a:cubicBezTo>
                    <a:lnTo>
                      <a:pt x="17673" y="8837"/>
                    </a:lnTo>
                    <a:cubicBezTo>
                      <a:pt x="17673" y="3956"/>
                      <a:pt x="13717" y="0"/>
                      <a:pt x="88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945;p27">
                <a:extLst>
                  <a:ext uri="{FF2B5EF4-FFF2-40B4-BE49-F238E27FC236}">
                    <a16:creationId xmlns:a16="http://schemas.microsoft.com/office/drawing/2014/main" id="{FE2C8E1A-884D-CB0A-426A-BB06AE26185F}"/>
                  </a:ext>
                </a:extLst>
              </p:cNvPr>
              <p:cNvSpPr/>
              <p:nvPr/>
            </p:nvSpPr>
            <p:spPr>
              <a:xfrm>
                <a:off x="2640438" y="2295198"/>
                <a:ext cx="13255" cy="70983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94644" extrusionOk="0">
                    <a:moveTo>
                      <a:pt x="8837" y="0"/>
                    </a:moveTo>
                    <a:cubicBezTo>
                      <a:pt x="3955" y="0"/>
                      <a:pt x="0" y="3955"/>
                      <a:pt x="0" y="8837"/>
                    </a:cubicBezTo>
                    <a:lnTo>
                      <a:pt x="0" y="85808"/>
                    </a:lnTo>
                    <a:cubicBezTo>
                      <a:pt x="0" y="90689"/>
                      <a:pt x="3955" y="94644"/>
                      <a:pt x="8837" y="94644"/>
                    </a:cubicBezTo>
                    <a:cubicBezTo>
                      <a:pt x="13718" y="94644"/>
                      <a:pt x="17673" y="90689"/>
                      <a:pt x="17673" y="85808"/>
                    </a:cubicBezTo>
                    <a:lnTo>
                      <a:pt x="17673" y="8837"/>
                    </a:lnTo>
                    <a:cubicBezTo>
                      <a:pt x="17673" y="3955"/>
                      <a:pt x="13718" y="0"/>
                      <a:pt x="88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946;p27">
                <a:extLst>
                  <a:ext uri="{FF2B5EF4-FFF2-40B4-BE49-F238E27FC236}">
                    <a16:creationId xmlns:a16="http://schemas.microsoft.com/office/drawing/2014/main" id="{DA3BDC45-74AD-A763-C038-5ADC37F2F295}"/>
                  </a:ext>
                </a:extLst>
              </p:cNvPr>
              <p:cNvSpPr/>
              <p:nvPr/>
            </p:nvSpPr>
            <p:spPr>
              <a:xfrm>
                <a:off x="2661927" y="2341695"/>
                <a:ext cx="13255" cy="24485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32647" extrusionOk="0">
                    <a:moveTo>
                      <a:pt x="8837" y="0"/>
                    </a:moveTo>
                    <a:cubicBezTo>
                      <a:pt x="3955" y="0"/>
                      <a:pt x="0" y="3955"/>
                      <a:pt x="0" y="8837"/>
                    </a:cubicBezTo>
                    <a:lnTo>
                      <a:pt x="0" y="23811"/>
                    </a:lnTo>
                    <a:cubicBezTo>
                      <a:pt x="0" y="28692"/>
                      <a:pt x="3955" y="32647"/>
                      <a:pt x="8837" y="32647"/>
                    </a:cubicBezTo>
                    <a:cubicBezTo>
                      <a:pt x="13718" y="32647"/>
                      <a:pt x="17673" y="28692"/>
                      <a:pt x="17673" y="23811"/>
                    </a:cubicBezTo>
                    <a:lnTo>
                      <a:pt x="17673" y="8837"/>
                    </a:lnTo>
                    <a:cubicBezTo>
                      <a:pt x="17673" y="3956"/>
                      <a:pt x="13717" y="0"/>
                      <a:pt x="88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947;p27">
                <a:extLst>
                  <a:ext uri="{FF2B5EF4-FFF2-40B4-BE49-F238E27FC236}">
                    <a16:creationId xmlns:a16="http://schemas.microsoft.com/office/drawing/2014/main" id="{761257D0-EA51-96F4-167F-B2EACAD1F8B1}"/>
                  </a:ext>
                </a:extLst>
              </p:cNvPr>
              <p:cNvSpPr/>
              <p:nvPr/>
            </p:nvSpPr>
            <p:spPr>
              <a:xfrm>
                <a:off x="2683415" y="2319235"/>
                <a:ext cx="13255" cy="46946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62594" extrusionOk="0">
                    <a:moveTo>
                      <a:pt x="8837" y="0"/>
                    </a:moveTo>
                    <a:cubicBezTo>
                      <a:pt x="3955" y="0"/>
                      <a:pt x="0" y="3955"/>
                      <a:pt x="0" y="8837"/>
                    </a:cubicBezTo>
                    <a:lnTo>
                      <a:pt x="0" y="53758"/>
                    </a:lnTo>
                    <a:cubicBezTo>
                      <a:pt x="0" y="58639"/>
                      <a:pt x="3955" y="62594"/>
                      <a:pt x="8837" y="62594"/>
                    </a:cubicBezTo>
                    <a:cubicBezTo>
                      <a:pt x="13718" y="62594"/>
                      <a:pt x="17673" y="58639"/>
                      <a:pt x="17673" y="53758"/>
                    </a:cubicBezTo>
                    <a:lnTo>
                      <a:pt x="17673" y="8837"/>
                    </a:lnTo>
                    <a:cubicBezTo>
                      <a:pt x="17673" y="3956"/>
                      <a:pt x="13718" y="0"/>
                      <a:pt x="88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948;p27">
                <a:extLst>
                  <a:ext uri="{FF2B5EF4-FFF2-40B4-BE49-F238E27FC236}">
                    <a16:creationId xmlns:a16="http://schemas.microsoft.com/office/drawing/2014/main" id="{E88903B2-9EA4-9D8E-2CA5-E9548E259A57}"/>
                  </a:ext>
                </a:extLst>
              </p:cNvPr>
              <p:cNvSpPr/>
              <p:nvPr/>
            </p:nvSpPr>
            <p:spPr>
              <a:xfrm>
                <a:off x="2700883" y="2285000"/>
                <a:ext cx="26231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4975" h="17673" extrusionOk="0">
                    <a:moveTo>
                      <a:pt x="26139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6139" y="17673"/>
                    </a:lnTo>
                    <a:cubicBezTo>
                      <a:pt x="31020" y="17673"/>
                      <a:pt x="34976" y="13718"/>
                      <a:pt x="34976" y="8837"/>
                    </a:cubicBezTo>
                    <a:cubicBezTo>
                      <a:pt x="34976" y="3955"/>
                      <a:pt x="31020" y="0"/>
                      <a:pt x="261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949;p27">
                <a:extLst>
                  <a:ext uri="{FF2B5EF4-FFF2-40B4-BE49-F238E27FC236}">
                    <a16:creationId xmlns:a16="http://schemas.microsoft.com/office/drawing/2014/main" id="{71430F80-054F-497C-9339-493E3DAA4EE1}"/>
                  </a:ext>
                </a:extLst>
              </p:cNvPr>
              <p:cNvSpPr/>
              <p:nvPr/>
            </p:nvSpPr>
            <p:spPr>
              <a:xfrm>
                <a:off x="2700883" y="2303280"/>
                <a:ext cx="26231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4975" h="17673" extrusionOk="0">
                    <a:moveTo>
                      <a:pt x="26139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6139" y="17673"/>
                    </a:lnTo>
                    <a:cubicBezTo>
                      <a:pt x="31020" y="17673"/>
                      <a:pt x="34976" y="13718"/>
                      <a:pt x="34976" y="8837"/>
                    </a:cubicBezTo>
                    <a:cubicBezTo>
                      <a:pt x="34976" y="3955"/>
                      <a:pt x="31020" y="0"/>
                      <a:pt x="261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950;p27">
                <a:extLst>
                  <a:ext uri="{FF2B5EF4-FFF2-40B4-BE49-F238E27FC236}">
                    <a16:creationId xmlns:a16="http://schemas.microsoft.com/office/drawing/2014/main" id="{F027F3DB-CC0B-F518-71A6-7C3B26B8E187}"/>
                  </a:ext>
                </a:extLst>
              </p:cNvPr>
              <p:cNvSpPr/>
              <p:nvPr/>
            </p:nvSpPr>
            <p:spPr>
              <a:xfrm>
                <a:off x="2769774" y="2257911"/>
                <a:ext cx="157822" cy="135358"/>
              </a:xfrm>
              <a:custGeom>
                <a:avLst/>
                <a:gdLst/>
                <a:ahLst/>
                <a:cxnLst/>
                <a:rect l="l" t="t" r="r" b="b"/>
                <a:pathLst>
                  <a:path w="210429" h="180477" extrusionOk="0">
                    <a:moveTo>
                      <a:pt x="0" y="171641"/>
                    </a:moveTo>
                    <a:cubicBezTo>
                      <a:pt x="0" y="176523"/>
                      <a:pt x="3955" y="180478"/>
                      <a:pt x="8837" y="180478"/>
                    </a:cubicBezTo>
                    <a:lnTo>
                      <a:pt x="201593" y="180478"/>
                    </a:lnTo>
                    <a:cubicBezTo>
                      <a:pt x="206474" y="180478"/>
                      <a:pt x="210429" y="176523"/>
                      <a:pt x="210429" y="171641"/>
                    </a:cubicBezTo>
                    <a:lnTo>
                      <a:pt x="210429" y="8837"/>
                    </a:lnTo>
                    <a:cubicBezTo>
                      <a:pt x="210429" y="3955"/>
                      <a:pt x="206474" y="0"/>
                      <a:pt x="20159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lose/>
                    <a:moveTo>
                      <a:pt x="17673" y="17673"/>
                    </a:moveTo>
                    <a:lnTo>
                      <a:pt x="192756" y="17673"/>
                    </a:lnTo>
                    <a:lnTo>
                      <a:pt x="192756" y="162806"/>
                    </a:lnTo>
                    <a:lnTo>
                      <a:pt x="17673" y="1628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951;p27">
                <a:extLst>
                  <a:ext uri="{FF2B5EF4-FFF2-40B4-BE49-F238E27FC236}">
                    <a16:creationId xmlns:a16="http://schemas.microsoft.com/office/drawing/2014/main" id="{4315C359-3E1F-F1E6-F330-6DCA16100BD0}"/>
                  </a:ext>
                </a:extLst>
              </p:cNvPr>
              <p:cNvSpPr/>
              <p:nvPr/>
            </p:nvSpPr>
            <p:spPr>
              <a:xfrm>
                <a:off x="2791723" y="2286651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3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952;p27">
                <a:extLst>
                  <a:ext uri="{FF2B5EF4-FFF2-40B4-BE49-F238E27FC236}">
                    <a16:creationId xmlns:a16="http://schemas.microsoft.com/office/drawing/2014/main" id="{BFB55364-27AC-C0AB-8DE2-2D0E4A574F77}"/>
                  </a:ext>
                </a:extLst>
              </p:cNvPr>
              <p:cNvSpPr/>
              <p:nvPr/>
            </p:nvSpPr>
            <p:spPr>
              <a:xfrm>
                <a:off x="2819620" y="2286651"/>
                <a:ext cx="58131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77508" h="17673" extrusionOk="0">
                    <a:moveTo>
                      <a:pt x="68672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68672" y="17673"/>
                    </a:lnTo>
                    <a:cubicBezTo>
                      <a:pt x="73553" y="17673"/>
                      <a:pt x="77508" y="13718"/>
                      <a:pt x="77508" y="8837"/>
                    </a:cubicBezTo>
                    <a:cubicBezTo>
                      <a:pt x="77508" y="3955"/>
                      <a:pt x="73552" y="0"/>
                      <a:pt x="686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953;p27">
                <a:extLst>
                  <a:ext uri="{FF2B5EF4-FFF2-40B4-BE49-F238E27FC236}">
                    <a16:creationId xmlns:a16="http://schemas.microsoft.com/office/drawing/2014/main" id="{135653D2-260D-0EC6-D1CD-4A2DE52328EE}"/>
                  </a:ext>
                </a:extLst>
              </p:cNvPr>
              <p:cNvSpPr/>
              <p:nvPr/>
            </p:nvSpPr>
            <p:spPr>
              <a:xfrm>
                <a:off x="2883681" y="2286651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4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954;p27">
                <a:extLst>
                  <a:ext uri="{FF2B5EF4-FFF2-40B4-BE49-F238E27FC236}">
                    <a16:creationId xmlns:a16="http://schemas.microsoft.com/office/drawing/2014/main" id="{DA148EA8-897B-DE55-8465-65C297BA9586}"/>
                  </a:ext>
                </a:extLst>
              </p:cNvPr>
              <p:cNvSpPr/>
              <p:nvPr/>
            </p:nvSpPr>
            <p:spPr>
              <a:xfrm>
                <a:off x="2791723" y="2308193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3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955;p27">
                <a:extLst>
                  <a:ext uri="{FF2B5EF4-FFF2-40B4-BE49-F238E27FC236}">
                    <a16:creationId xmlns:a16="http://schemas.microsoft.com/office/drawing/2014/main" id="{163DF946-8D92-65C2-4686-76402DCC9E61}"/>
                  </a:ext>
                </a:extLst>
              </p:cNvPr>
              <p:cNvSpPr/>
              <p:nvPr/>
            </p:nvSpPr>
            <p:spPr>
              <a:xfrm>
                <a:off x="2819620" y="2308193"/>
                <a:ext cx="58131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77508" h="17673" extrusionOk="0">
                    <a:moveTo>
                      <a:pt x="68672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68672" y="17673"/>
                    </a:lnTo>
                    <a:cubicBezTo>
                      <a:pt x="73553" y="17673"/>
                      <a:pt x="77508" y="13718"/>
                      <a:pt x="77508" y="8837"/>
                    </a:cubicBezTo>
                    <a:cubicBezTo>
                      <a:pt x="77508" y="3955"/>
                      <a:pt x="73552" y="0"/>
                      <a:pt x="686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956;p27">
                <a:extLst>
                  <a:ext uri="{FF2B5EF4-FFF2-40B4-BE49-F238E27FC236}">
                    <a16:creationId xmlns:a16="http://schemas.microsoft.com/office/drawing/2014/main" id="{B678D73C-E7D9-FF23-A732-3B82BB67C70B}"/>
                  </a:ext>
                </a:extLst>
              </p:cNvPr>
              <p:cNvSpPr/>
              <p:nvPr/>
            </p:nvSpPr>
            <p:spPr>
              <a:xfrm>
                <a:off x="2883681" y="2308193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4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957;p27">
                <a:extLst>
                  <a:ext uri="{FF2B5EF4-FFF2-40B4-BE49-F238E27FC236}">
                    <a16:creationId xmlns:a16="http://schemas.microsoft.com/office/drawing/2014/main" id="{E0DAC09D-3AC8-85F8-4078-9D278F636F7D}"/>
                  </a:ext>
                </a:extLst>
              </p:cNvPr>
              <p:cNvSpPr/>
              <p:nvPr/>
            </p:nvSpPr>
            <p:spPr>
              <a:xfrm>
                <a:off x="2791723" y="2329733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3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958;p27">
                <a:extLst>
                  <a:ext uri="{FF2B5EF4-FFF2-40B4-BE49-F238E27FC236}">
                    <a16:creationId xmlns:a16="http://schemas.microsoft.com/office/drawing/2014/main" id="{FD3E15D6-C35A-D179-1BC4-1EA2B38AFAA1}"/>
                  </a:ext>
                </a:extLst>
              </p:cNvPr>
              <p:cNvSpPr/>
              <p:nvPr/>
            </p:nvSpPr>
            <p:spPr>
              <a:xfrm>
                <a:off x="2819620" y="2329733"/>
                <a:ext cx="58131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77508" h="17673" extrusionOk="0">
                    <a:moveTo>
                      <a:pt x="68672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68672" y="17673"/>
                    </a:lnTo>
                    <a:cubicBezTo>
                      <a:pt x="73553" y="17673"/>
                      <a:pt x="77508" y="13718"/>
                      <a:pt x="77508" y="8837"/>
                    </a:cubicBezTo>
                    <a:cubicBezTo>
                      <a:pt x="77508" y="3955"/>
                      <a:pt x="73552" y="0"/>
                      <a:pt x="686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959;p27">
                <a:extLst>
                  <a:ext uri="{FF2B5EF4-FFF2-40B4-BE49-F238E27FC236}">
                    <a16:creationId xmlns:a16="http://schemas.microsoft.com/office/drawing/2014/main" id="{C6C04A98-E294-B4F9-EFF9-8A6354139639}"/>
                  </a:ext>
                </a:extLst>
              </p:cNvPr>
              <p:cNvSpPr/>
              <p:nvPr/>
            </p:nvSpPr>
            <p:spPr>
              <a:xfrm>
                <a:off x="2883681" y="2329733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4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960;p27">
                <a:extLst>
                  <a:ext uri="{FF2B5EF4-FFF2-40B4-BE49-F238E27FC236}">
                    <a16:creationId xmlns:a16="http://schemas.microsoft.com/office/drawing/2014/main" id="{581B5438-77DB-29E0-40A0-FBE0622B1162}"/>
                  </a:ext>
                </a:extLst>
              </p:cNvPr>
              <p:cNvSpPr/>
              <p:nvPr/>
            </p:nvSpPr>
            <p:spPr>
              <a:xfrm>
                <a:off x="2791723" y="2351273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3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961;p27">
                <a:extLst>
                  <a:ext uri="{FF2B5EF4-FFF2-40B4-BE49-F238E27FC236}">
                    <a16:creationId xmlns:a16="http://schemas.microsoft.com/office/drawing/2014/main" id="{0D066E1E-0648-A46C-338E-28853768CC66}"/>
                  </a:ext>
                </a:extLst>
              </p:cNvPr>
              <p:cNvSpPr/>
              <p:nvPr/>
            </p:nvSpPr>
            <p:spPr>
              <a:xfrm>
                <a:off x="2819620" y="2351273"/>
                <a:ext cx="58131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77508" h="17673" extrusionOk="0">
                    <a:moveTo>
                      <a:pt x="68672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68672" y="17673"/>
                    </a:lnTo>
                    <a:cubicBezTo>
                      <a:pt x="73553" y="17673"/>
                      <a:pt x="77508" y="13718"/>
                      <a:pt x="77508" y="8837"/>
                    </a:cubicBezTo>
                    <a:cubicBezTo>
                      <a:pt x="77508" y="3955"/>
                      <a:pt x="73552" y="0"/>
                      <a:pt x="686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962;p27">
                <a:extLst>
                  <a:ext uri="{FF2B5EF4-FFF2-40B4-BE49-F238E27FC236}">
                    <a16:creationId xmlns:a16="http://schemas.microsoft.com/office/drawing/2014/main" id="{83A047A8-AC16-3B60-DEEF-1BFDE691B860}"/>
                  </a:ext>
                </a:extLst>
              </p:cNvPr>
              <p:cNvSpPr/>
              <p:nvPr/>
            </p:nvSpPr>
            <p:spPr>
              <a:xfrm>
                <a:off x="2883681" y="2351273"/>
                <a:ext cx="2196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9289" h="17673" extrusionOk="0">
                    <a:moveTo>
                      <a:pt x="2045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0453" y="17673"/>
                    </a:lnTo>
                    <a:cubicBezTo>
                      <a:pt x="25334" y="17673"/>
                      <a:pt x="29289" y="13718"/>
                      <a:pt x="29289" y="8837"/>
                    </a:cubicBezTo>
                    <a:cubicBezTo>
                      <a:pt x="29289" y="3955"/>
                      <a:pt x="25334" y="0"/>
                      <a:pt x="204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DCB520D4-A5FC-9F4C-CA5B-5F31FD97058F}"/>
                </a:ext>
              </a:extLst>
            </p:cNvPr>
            <p:cNvSpPr txBox="1"/>
            <p:nvPr/>
          </p:nvSpPr>
          <p:spPr>
            <a:xfrm>
              <a:off x="6961151" y="4132188"/>
              <a:ext cx="238471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E7AF2A1-C50E-5C35-CDE1-8B3CC8723184}"/>
              </a:ext>
            </a:extLst>
          </p:cNvPr>
          <p:cNvGrpSpPr/>
          <p:nvPr/>
        </p:nvGrpSpPr>
        <p:grpSpPr>
          <a:xfrm>
            <a:off x="2129890" y="2835599"/>
            <a:ext cx="3890596" cy="1275332"/>
            <a:chOff x="2129890" y="2835599"/>
            <a:chExt cx="3890596" cy="1275332"/>
          </a:xfrm>
        </p:grpSpPr>
        <p:grpSp>
          <p:nvGrpSpPr>
            <p:cNvPr id="15" name="Group 51">
              <a:extLst>
                <a:ext uri="{FF2B5EF4-FFF2-40B4-BE49-F238E27FC236}">
                  <a16:creationId xmlns:a16="http://schemas.microsoft.com/office/drawing/2014/main" id="{EB2CC4E3-4220-FEB7-5A21-28A8E6C5813B}"/>
                </a:ext>
              </a:extLst>
            </p:cNvPr>
            <p:cNvGrpSpPr/>
            <p:nvPr/>
          </p:nvGrpSpPr>
          <p:grpSpPr>
            <a:xfrm>
              <a:off x="2129890" y="2835599"/>
              <a:ext cx="3890596" cy="1275332"/>
              <a:chOff x="2336892" y="2532062"/>
              <a:chExt cx="3720214" cy="1219481"/>
            </a:xfrm>
          </p:grpSpPr>
          <p:grpSp>
            <p:nvGrpSpPr>
              <p:cNvPr id="16" name="Group 90">
                <a:extLst>
                  <a:ext uri="{FF2B5EF4-FFF2-40B4-BE49-F238E27FC236}">
                    <a16:creationId xmlns:a16="http://schemas.microsoft.com/office/drawing/2014/main" id="{2031DA50-37E3-F784-F4D4-4601DB796F94}"/>
                  </a:ext>
                </a:extLst>
              </p:cNvPr>
              <p:cNvGrpSpPr/>
              <p:nvPr/>
            </p:nvGrpSpPr>
            <p:grpSpPr>
              <a:xfrm flipH="1">
                <a:off x="2336892" y="2532062"/>
                <a:ext cx="3720214" cy="1219481"/>
                <a:chOff x="4533899" y="1638300"/>
                <a:chExt cx="3720214" cy="1219481"/>
              </a:xfrm>
            </p:grpSpPr>
            <p:sp>
              <p:nvSpPr>
                <p:cNvPr id="19" name="Rectangle 35">
                  <a:extLst>
                    <a:ext uri="{FF2B5EF4-FFF2-40B4-BE49-F238E27FC236}">
                      <a16:creationId xmlns:a16="http://schemas.microsoft.com/office/drawing/2014/main" id="{4B9C7163-0DED-A4D3-DDF3-79FE48A2969F}"/>
                    </a:ext>
                  </a:extLst>
                </p:cNvPr>
                <p:cNvSpPr/>
                <p:nvPr/>
              </p:nvSpPr>
              <p:spPr>
                <a:xfrm>
                  <a:off x="7329489" y="1638300"/>
                  <a:ext cx="924624" cy="1219481"/>
                </a:xfrm>
                <a:custGeom>
                  <a:avLst/>
                  <a:gdLst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121948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40033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4624"/>
                    <a:gd name="connsiteY0" fmla="*/ 0 h 1219481"/>
                    <a:gd name="connsiteX1" fmla="*/ 922243 w 924624"/>
                    <a:gd name="connsiteY1" fmla="*/ 0 h 1219481"/>
                    <a:gd name="connsiteX2" fmla="*/ 924624 w 924624"/>
                    <a:gd name="connsiteY2" fmla="*/ 383662 h 1219481"/>
                    <a:gd name="connsiteX3" fmla="*/ 0 w 924624"/>
                    <a:gd name="connsiteY3" fmla="*/ 1219481 h 1219481"/>
                    <a:gd name="connsiteX4" fmla="*/ 0 w 924624"/>
                    <a:gd name="connsiteY4" fmla="*/ 0 h 1219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4624" h="1219481">
                      <a:moveTo>
                        <a:pt x="0" y="0"/>
                      </a:moveTo>
                      <a:lnTo>
                        <a:pt x="922243" y="0"/>
                      </a:lnTo>
                      <a:cubicBezTo>
                        <a:pt x="923037" y="127887"/>
                        <a:pt x="923830" y="255775"/>
                        <a:pt x="924624" y="383662"/>
                      </a:cubicBezTo>
                      <a:lnTo>
                        <a:pt x="0" y="12194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1354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92">
                  <a:extLst>
                    <a:ext uri="{FF2B5EF4-FFF2-40B4-BE49-F238E27FC236}">
                      <a16:creationId xmlns:a16="http://schemas.microsoft.com/office/drawing/2014/main" id="{478F6C3C-8109-9E7C-2708-045F0E72F8D0}"/>
                    </a:ext>
                  </a:extLst>
                </p:cNvPr>
                <p:cNvSpPr/>
                <p:nvPr/>
              </p:nvSpPr>
              <p:spPr>
                <a:xfrm>
                  <a:off x="4533899" y="2024063"/>
                  <a:ext cx="3717832" cy="833718"/>
                </a:xfrm>
                <a:custGeom>
                  <a:avLst/>
                  <a:gdLst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71783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01298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7" fmla="*/ 423303 w 3717832"/>
                    <a:gd name="connsiteY7" fmla="*/ 0 h 8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17832" h="833718">
                      <a:moveTo>
                        <a:pt x="423303" y="0"/>
                      </a:moveTo>
                      <a:lnTo>
                        <a:pt x="423303" y="1"/>
                      </a:lnTo>
                      <a:lnTo>
                        <a:pt x="3717832" y="1"/>
                      </a:lnTo>
                      <a:lnTo>
                        <a:pt x="3012982" y="833718"/>
                      </a:lnTo>
                      <a:lnTo>
                        <a:pt x="423303" y="833718"/>
                      </a:lnTo>
                      <a:lnTo>
                        <a:pt x="423303" y="833717"/>
                      </a:lnTo>
                      <a:lnTo>
                        <a:pt x="0" y="416858"/>
                      </a:lnTo>
                      <a:lnTo>
                        <a:pt x="423303" y="0"/>
                      </a:lnTo>
                      <a:close/>
                    </a:path>
                  </a:pathLst>
                </a:custGeom>
                <a:solidFill>
                  <a:srgbClr val="11354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" name="Oval 37">
                <a:extLst>
                  <a:ext uri="{FF2B5EF4-FFF2-40B4-BE49-F238E27FC236}">
                    <a16:creationId xmlns:a16="http://schemas.microsoft.com/office/drawing/2014/main" id="{78815479-0A45-B6E6-5645-819F15005930}"/>
                  </a:ext>
                </a:extLst>
              </p:cNvPr>
              <p:cNvSpPr/>
              <p:nvPr/>
            </p:nvSpPr>
            <p:spPr>
              <a:xfrm>
                <a:off x="5111750" y="3052109"/>
                <a:ext cx="565150" cy="56515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8" name="Freeform 120">
                <a:extLst>
                  <a:ext uri="{FF2B5EF4-FFF2-40B4-BE49-F238E27FC236}">
                    <a16:creationId xmlns:a16="http://schemas.microsoft.com/office/drawing/2014/main" id="{1436E6B0-2CF9-C848-1B7B-4701F84D5F0F}"/>
                  </a:ext>
                </a:extLst>
              </p:cNvPr>
              <p:cNvSpPr/>
              <p:nvPr/>
            </p:nvSpPr>
            <p:spPr>
              <a:xfrm flipH="1">
                <a:off x="2466974" y="2955682"/>
                <a:ext cx="3509169" cy="748478"/>
              </a:xfrm>
              <a:custGeom>
                <a:avLst/>
                <a:gdLst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71783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01298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7" fmla="*/ 423303 w 3717832"/>
                  <a:gd name="connsiteY7" fmla="*/ 0 h 8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832" h="833718">
                    <a:moveTo>
                      <a:pt x="423303" y="0"/>
                    </a:moveTo>
                    <a:lnTo>
                      <a:pt x="423303" y="1"/>
                    </a:lnTo>
                    <a:lnTo>
                      <a:pt x="3717832" y="1"/>
                    </a:lnTo>
                    <a:lnTo>
                      <a:pt x="3012982" y="833718"/>
                    </a:lnTo>
                    <a:lnTo>
                      <a:pt x="423303" y="833718"/>
                    </a:lnTo>
                    <a:lnTo>
                      <a:pt x="423303" y="833717"/>
                    </a:lnTo>
                    <a:lnTo>
                      <a:pt x="0" y="416858"/>
                    </a:lnTo>
                    <a:lnTo>
                      <a:pt x="42330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51" name="Google Shape;963;p27">
              <a:extLst>
                <a:ext uri="{FF2B5EF4-FFF2-40B4-BE49-F238E27FC236}">
                  <a16:creationId xmlns:a16="http://schemas.microsoft.com/office/drawing/2014/main" id="{A1BDA7C0-81F9-9D52-A6DC-61D4C3254DA7}"/>
                </a:ext>
              </a:extLst>
            </p:cNvPr>
            <p:cNvGrpSpPr/>
            <p:nvPr/>
          </p:nvGrpSpPr>
          <p:grpSpPr>
            <a:xfrm>
              <a:off x="5194862" y="3543038"/>
              <a:ext cx="286167" cy="241423"/>
              <a:chOff x="7662743" y="2041685"/>
              <a:chExt cx="452438" cy="381697"/>
            </a:xfrm>
            <a:solidFill>
              <a:srgbClr val="11354D"/>
            </a:solidFill>
          </p:grpSpPr>
          <p:sp>
            <p:nvSpPr>
              <p:cNvPr id="152" name="Google Shape;964;p27">
                <a:extLst>
                  <a:ext uri="{FF2B5EF4-FFF2-40B4-BE49-F238E27FC236}">
                    <a16:creationId xmlns:a16="http://schemas.microsoft.com/office/drawing/2014/main" id="{E5364ACA-A0C0-DC7A-4B15-0E7F2E24976E}"/>
                  </a:ext>
                </a:extLst>
              </p:cNvPr>
              <p:cNvSpPr/>
              <p:nvPr/>
            </p:nvSpPr>
            <p:spPr>
              <a:xfrm>
                <a:off x="7860197" y="2100832"/>
                <a:ext cx="107222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42963" h="17673" extrusionOk="0">
                    <a:moveTo>
                      <a:pt x="8837" y="17673"/>
                    </a:moveTo>
                    <a:lnTo>
                      <a:pt x="134126" y="17673"/>
                    </a:lnTo>
                    <a:cubicBezTo>
                      <a:pt x="139008" y="17673"/>
                      <a:pt x="142963" y="13718"/>
                      <a:pt x="142963" y="8837"/>
                    </a:cubicBezTo>
                    <a:cubicBezTo>
                      <a:pt x="142963" y="3955"/>
                      <a:pt x="139008" y="0"/>
                      <a:pt x="134126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6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965;p27">
                <a:extLst>
                  <a:ext uri="{FF2B5EF4-FFF2-40B4-BE49-F238E27FC236}">
                    <a16:creationId xmlns:a16="http://schemas.microsoft.com/office/drawing/2014/main" id="{C1E21F50-9E46-C5D4-1520-096E5843BEFC}"/>
                  </a:ext>
                </a:extLst>
              </p:cNvPr>
              <p:cNvSpPr/>
              <p:nvPr/>
            </p:nvSpPr>
            <p:spPr>
              <a:xfrm>
                <a:off x="7810504" y="2100832"/>
                <a:ext cx="38663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1550" h="17673" extrusionOk="0">
                    <a:moveTo>
                      <a:pt x="8837" y="17673"/>
                    </a:moveTo>
                    <a:lnTo>
                      <a:pt x="42714" y="17673"/>
                    </a:lnTo>
                    <a:cubicBezTo>
                      <a:pt x="47595" y="17673"/>
                      <a:pt x="51551" y="13718"/>
                      <a:pt x="51551" y="8837"/>
                    </a:cubicBezTo>
                    <a:cubicBezTo>
                      <a:pt x="51551" y="3955"/>
                      <a:pt x="47595" y="0"/>
                      <a:pt x="4271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966;p27">
                <a:extLst>
                  <a:ext uri="{FF2B5EF4-FFF2-40B4-BE49-F238E27FC236}">
                    <a16:creationId xmlns:a16="http://schemas.microsoft.com/office/drawing/2014/main" id="{C6FCE66A-0DE9-D99B-B4A2-8B0310488973}"/>
                  </a:ext>
                </a:extLst>
              </p:cNvPr>
              <p:cNvSpPr/>
              <p:nvPr/>
            </p:nvSpPr>
            <p:spPr>
              <a:xfrm>
                <a:off x="8005568" y="2090451"/>
                <a:ext cx="78677" cy="39957"/>
              </a:xfrm>
              <a:custGeom>
                <a:avLst/>
                <a:gdLst/>
                <a:ahLst/>
                <a:cxnLst/>
                <a:rect l="l" t="t" r="r" b="b"/>
                <a:pathLst>
                  <a:path w="104903" h="53276" extrusionOk="0">
                    <a:moveTo>
                      <a:pt x="13137" y="53277"/>
                    </a:moveTo>
                    <a:lnTo>
                      <a:pt x="91767" y="53277"/>
                    </a:lnTo>
                    <a:cubicBezTo>
                      <a:pt x="99010" y="53277"/>
                      <a:pt x="104903" y="47383"/>
                      <a:pt x="104903" y="40141"/>
                    </a:cubicBezTo>
                    <a:lnTo>
                      <a:pt x="104903" y="13137"/>
                    </a:lnTo>
                    <a:cubicBezTo>
                      <a:pt x="104903" y="5893"/>
                      <a:pt x="99010" y="0"/>
                      <a:pt x="91767" y="0"/>
                    </a:cubicBezTo>
                    <a:lnTo>
                      <a:pt x="13137" y="0"/>
                    </a:lnTo>
                    <a:cubicBezTo>
                      <a:pt x="5893" y="0"/>
                      <a:pt x="0" y="5893"/>
                      <a:pt x="0" y="13137"/>
                    </a:cubicBezTo>
                    <a:lnTo>
                      <a:pt x="0" y="40141"/>
                    </a:lnTo>
                    <a:cubicBezTo>
                      <a:pt x="0" y="47383"/>
                      <a:pt x="5893" y="53277"/>
                      <a:pt x="13137" y="53277"/>
                    </a:cubicBezTo>
                    <a:close/>
                    <a:moveTo>
                      <a:pt x="17673" y="17672"/>
                    </a:moveTo>
                    <a:lnTo>
                      <a:pt x="87231" y="17672"/>
                    </a:lnTo>
                    <a:lnTo>
                      <a:pt x="87231" y="35604"/>
                    </a:lnTo>
                    <a:lnTo>
                      <a:pt x="17673" y="356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967;p27">
                <a:extLst>
                  <a:ext uri="{FF2B5EF4-FFF2-40B4-BE49-F238E27FC236}">
                    <a16:creationId xmlns:a16="http://schemas.microsoft.com/office/drawing/2014/main" id="{A9003900-CD20-8F82-E9F7-11560FEB98CD}"/>
                  </a:ext>
                </a:extLst>
              </p:cNvPr>
              <p:cNvSpPr/>
              <p:nvPr/>
            </p:nvSpPr>
            <p:spPr>
              <a:xfrm>
                <a:off x="7693676" y="2090451"/>
                <a:ext cx="78677" cy="39957"/>
              </a:xfrm>
              <a:custGeom>
                <a:avLst/>
                <a:gdLst/>
                <a:ahLst/>
                <a:cxnLst/>
                <a:rect l="l" t="t" r="r" b="b"/>
                <a:pathLst>
                  <a:path w="104903" h="53276" extrusionOk="0">
                    <a:moveTo>
                      <a:pt x="13137" y="53277"/>
                    </a:moveTo>
                    <a:lnTo>
                      <a:pt x="91767" y="53277"/>
                    </a:lnTo>
                    <a:cubicBezTo>
                      <a:pt x="99010" y="53277"/>
                      <a:pt x="104903" y="47383"/>
                      <a:pt x="104903" y="40141"/>
                    </a:cubicBezTo>
                    <a:lnTo>
                      <a:pt x="104903" y="13137"/>
                    </a:lnTo>
                    <a:cubicBezTo>
                      <a:pt x="104903" y="5893"/>
                      <a:pt x="99010" y="0"/>
                      <a:pt x="91767" y="0"/>
                    </a:cubicBezTo>
                    <a:lnTo>
                      <a:pt x="13137" y="0"/>
                    </a:lnTo>
                    <a:cubicBezTo>
                      <a:pt x="5893" y="0"/>
                      <a:pt x="0" y="5893"/>
                      <a:pt x="0" y="13137"/>
                    </a:cubicBezTo>
                    <a:lnTo>
                      <a:pt x="0" y="40141"/>
                    </a:lnTo>
                    <a:cubicBezTo>
                      <a:pt x="0" y="47383"/>
                      <a:pt x="5893" y="53277"/>
                      <a:pt x="13137" y="53277"/>
                    </a:cubicBezTo>
                    <a:close/>
                    <a:moveTo>
                      <a:pt x="17673" y="17672"/>
                    </a:moveTo>
                    <a:lnTo>
                      <a:pt x="87231" y="17672"/>
                    </a:lnTo>
                    <a:lnTo>
                      <a:pt x="87231" y="35604"/>
                    </a:lnTo>
                    <a:lnTo>
                      <a:pt x="17673" y="356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968;p27">
                <a:extLst>
                  <a:ext uri="{FF2B5EF4-FFF2-40B4-BE49-F238E27FC236}">
                    <a16:creationId xmlns:a16="http://schemas.microsoft.com/office/drawing/2014/main" id="{868731B6-F6AB-B7BB-407E-712EABA7E6BA}"/>
                  </a:ext>
                </a:extLst>
              </p:cNvPr>
              <p:cNvSpPr/>
              <p:nvPr/>
            </p:nvSpPr>
            <p:spPr>
              <a:xfrm>
                <a:off x="7693396" y="2168306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969;p27">
                <a:extLst>
                  <a:ext uri="{FF2B5EF4-FFF2-40B4-BE49-F238E27FC236}">
                    <a16:creationId xmlns:a16="http://schemas.microsoft.com/office/drawing/2014/main" id="{6787052E-BEFF-C037-2D52-94890CBFA9C5}"/>
                  </a:ext>
                </a:extLst>
              </p:cNvPr>
              <p:cNvSpPr/>
              <p:nvPr/>
            </p:nvSpPr>
            <p:spPr>
              <a:xfrm>
                <a:off x="7693396" y="2191179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970;p27">
                <a:extLst>
                  <a:ext uri="{FF2B5EF4-FFF2-40B4-BE49-F238E27FC236}">
                    <a16:creationId xmlns:a16="http://schemas.microsoft.com/office/drawing/2014/main" id="{CF129C57-B272-E5FA-C26F-E6367251DD3E}"/>
                  </a:ext>
                </a:extLst>
              </p:cNvPr>
              <p:cNvSpPr/>
              <p:nvPr/>
            </p:nvSpPr>
            <p:spPr>
              <a:xfrm>
                <a:off x="7781232" y="2168306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971;p27">
                <a:extLst>
                  <a:ext uri="{FF2B5EF4-FFF2-40B4-BE49-F238E27FC236}">
                    <a16:creationId xmlns:a16="http://schemas.microsoft.com/office/drawing/2014/main" id="{800FBEB3-D6BD-D66F-8598-7C97AE1EE893}"/>
                  </a:ext>
                </a:extLst>
              </p:cNvPr>
              <p:cNvSpPr/>
              <p:nvPr/>
            </p:nvSpPr>
            <p:spPr>
              <a:xfrm>
                <a:off x="7781232" y="2191179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972;p27">
                <a:extLst>
                  <a:ext uri="{FF2B5EF4-FFF2-40B4-BE49-F238E27FC236}">
                    <a16:creationId xmlns:a16="http://schemas.microsoft.com/office/drawing/2014/main" id="{D228BEE4-BD97-4BB6-9A37-5F27704C2062}"/>
                  </a:ext>
                </a:extLst>
              </p:cNvPr>
              <p:cNvSpPr/>
              <p:nvPr/>
            </p:nvSpPr>
            <p:spPr>
              <a:xfrm>
                <a:off x="7869067" y="2168306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6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973;p27">
                <a:extLst>
                  <a:ext uri="{FF2B5EF4-FFF2-40B4-BE49-F238E27FC236}">
                    <a16:creationId xmlns:a16="http://schemas.microsoft.com/office/drawing/2014/main" id="{AA691FD6-E0E6-14BC-0D98-1AFA0BF5A4AB}"/>
                  </a:ext>
                </a:extLst>
              </p:cNvPr>
              <p:cNvSpPr/>
              <p:nvPr/>
            </p:nvSpPr>
            <p:spPr>
              <a:xfrm>
                <a:off x="7869068" y="2191179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3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974;p27">
                <a:extLst>
                  <a:ext uri="{FF2B5EF4-FFF2-40B4-BE49-F238E27FC236}">
                    <a16:creationId xmlns:a16="http://schemas.microsoft.com/office/drawing/2014/main" id="{8C8F44A3-FBEE-953B-D0A7-81F9C3127EAA}"/>
                  </a:ext>
                </a:extLst>
              </p:cNvPr>
              <p:cNvSpPr/>
              <p:nvPr/>
            </p:nvSpPr>
            <p:spPr>
              <a:xfrm>
                <a:off x="7956905" y="2168306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" name="Google Shape;975;p27">
                <a:extLst>
                  <a:ext uri="{FF2B5EF4-FFF2-40B4-BE49-F238E27FC236}">
                    <a16:creationId xmlns:a16="http://schemas.microsoft.com/office/drawing/2014/main" id="{984AA724-F047-054D-A564-A874E210BAEB}"/>
                  </a:ext>
                </a:extLst>
              </p:cNvPr>
              <p:cNvSpPr/>
              <p:nvPr/>
            </p:nvSpPr>
            <p:spPr>
              <a:xfrm>
                <a:off x="7956905" y="2191179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" name="Google Shape;976;p27">
                <a:extLst>
                  <a:ext uri="{FF2B5EF4-FFF2-40B4-BE49-F238E27FC236}">
                    <a16:creationId xmlns:a16="http://schemas.microsoft.com/office/drawing/2014/main" id="{7C08F2B9-062D-9A2D-36A7-A1083A869979}"/>
                  </a:ext>
                </a:extLst>
              </p:cNvPr>
              <p:cNvSpPr/>
              <p:nvPr/>
            </p:nvSpPr>
            <p:spPr>
              <a:xfrm>
                <a:off x="8044741" y="2168306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6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" name="Google Shape;977;p27">
                <a:extLst>
                  <a:ext uri="{FF2B5EF4-FFF2-40B4-BE49-F238E27FC236}">
                    <a16:creationId xmlns:a16="http://schemas.microsoft.com/office/drawing/2014/main" id="{D65353B7-9EF7-1A76-7D86-7F96E87063D0}"/>
                  </a:ext>
                </a:extLst>
              </p:cNvPr>
              <p:cNvSpPr/>
              <p:nvPr/>
            </p:nvSpPr>
            <p:spPr>
              <a:xfrm>
                <a:off x="8044741" y="2191179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978;p27">
                <a:extLst>
                  <a:ext uri="{FF2B5EF4-FFF2-40B4-BE49-F238E27FC236}">
                    <a16:creationId xmlns:a16="http://schemas.microsoft.com/office/drawing/2014/main" id="{8351E903-15E7-0B29-5820-1EBD3588B4E6}"/>
                  </a:ext>
                </a:extLst>
              </p:cNvPr>
              <p:cNvSpPr/>
              <p:nvPr/>
            </p:nvSpPr>
            <p:spPr>
              <a:xfrm>
                <a:off x="7693396" y="2236347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3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979;p27">
                <a:extLst>
                  <a:ext uri="{FF2B5EF4-FFF2-40B4-BE49-F238E27FC236}">
                    <a16:creationId xmlns:a16="http://schemas.microsoft.com/office/drawing/2014/main" id="{AC0B2A2D-B5EE-FE58-7B64-CCB36B94A080}"/>
                  </a:ext>
                </a:extLst>
              </p:cNvPr>
              <p:cNvSpPr/>
              <p:nvPr/>
            </p:nvSpPr>
            <p:spPr>
              <a:xfrm>
                <a:off x="7781232" y="2236347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8" name="Google Shape;980;p27">
                <a:extLst>
                  <a:ext uri="{FF2B5EF4-FFF2-40B4-BE49-F238E27FC236}">
                    <a16:creationId xmlns:a16="http://schemas.microsoft.com/office/drawing/2014/main" id="{62FD749C-EE5A-1C59-1BA9-4294BD73DFC7}"/>
                  </a:ext>
                </a:extLst>
              </p:cNvPr>
              <p:cNvSpPr/>
              <p:nvPr/>
            </p:nvSpPr>
            <p:spPr>
              <a:xfrm>
                <a:off x="7781232" y="2259221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981;p27">
                <a:extLst>
                  <a:ext uri="{FF2B5EF4-FFF2-40B4-BE49-F238E27FC236}">
                    <a16:creationId xmlns:a16="http://schemas.microsoft.com/office/drawing/2014/main" id="{E7D1B0B6-9151-03E2-96AF-CFDB093C7FDC}"/>
                  </a:ext>
                </a:extLst>
              </p:cNvPr>
              <p:cNvSpPr/>
              <p:nvPr/>
            </p:nvSpPr>
            <p:spPr>
              <a:xfrm>
                <a:off x="7869068" y="2236347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3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982;p27">
                <a:extLst>
                  <a:ext uri="{FF2B5EF4-FFF2-40B4-BE49-F238E27FC236}">
                    <a16:creationId xmlns:a16="http://schemas.microsoft.com/office/drawing/2014/main" id="{CC5757AD-0457-E963-A7CE-AEC3E8C2A6CE}"/>
                  </a:ext>
                </a:extLst>
              </p:cNvPr>
              <p:cNvSpPr/>
              <p:nvPr/>
            </p:nvSpPr>
            <p:spPr>
              <a:xfrm>
                <a:off x="7956905" y="2236347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8837" y="17673"/>
                    </a:move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" name="Google Shape;983;p27">
                <a:extLst>
                  <a:ext uri="{FF2B5EF4-FFF2-40B4-BE49-F238E27FC236}">
                    <a16:creationId xmlns:a16="http://schemas.microsoft.com/office/drawing/2014/main" id="{AD190287-39FD-CA5F-E4D4-2810617BF391}"/>
                  </a:ext>
                </a:extLst>
              </p:cNvPr>
              <p:cNvSpPr/>
              <p:nvPr/>
            </p:nvSpPr>
            <p:spPr>
              <a:xfrm>
                <a:off x="7956905" y="2259221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2" name="Google Shape;984;p27">
                <a:extLst>
                  <a:ext uri="{FF2B5EF4-FFF2-40B4-BE49-F238E27FC236}">
                    <a16:creationId xmlns:a16="http://schemas.microsoft.com/office/drawing/2014/main" id="{3CEBDCAD-92B4-848F-3F7A-55F8EE97DECC}"/>
                  </a:ext>
                </a:extLst>
              </p:cNvPr>
              <p:cNvSpPr/>
              <p:nvPr/>
            </p:nvSpPr>
            <p:spPr>
              <a:xfrm>
                <a:off x="8044741" y="2236347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985;p27">
                <a:extLst>
                  <a:ext uri="{FF2B5EF4-FFF2-40B4-BE49-F238E27FC236}">
                    <a16:creationId xmlns:a16="http://schemas.microsoft.com/office/drawing/2014/main" id="{07B3AD4B-78D6-32C0-B634-66D6F063411C}"/>
                  </a:ext>
                </a:extLst>
              </p:cNvPr>
              <p:cNvSpPr/>
              <p:nvPr/>
            </p:nvSpPr>
            <p:spPr>
              <a:xfrm>
                <a:off x="7693396" y="2304388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3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986;p27">
                <a:extLst>
                  <a:ext uri="{FF2B5EF4-FFF2-40B4-BE49-F238E27FC236}">
                    <a16:creationId xmlns:a16="http://schemas.microsoft.com/office/drawing/2014/main" id="{A1AECFD2-9DD3-E803-C8ED-B0E171E29966}"/>
                  </a:ext>
                </a:extLst>
              </p:cNvPr>
              <p:cNvSpPr/>
              <p:nvPr/>
            </p:nvSpPr>
            <p:spPr>
              <a:xfrm>
                <a:off x="7693396" y="2327262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3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987;p27">
                <a:extLst>
                  <a:ext uri="{FF2B5EF4-FFF2-40B4-BE49-F238E27FC236}">
                    <a16:creationId xmlns:a16="http://schemas.microsoft.com/office/drawing/2014/main" id="{1160419C-F9AA-87E1-FE83-D6A9A9B93B34}"/>
                  </a:ext>
                </a:extLst>
              </p:cNvPr>
              <p:cNvSpPr/>
              <p:nvPr/>
            </p:nvSpPr>
            <p:spPr>
              <a:xfrm>
                <a:off x="7781232" y="2304388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" name="Google Shape;988;p27">
                <a:extLst>
                  <a:ext uri="{FF2B5EF4-FFF2-40B4-BE49-F238E27FC236}">
                    <a16:creationId xmlns:a16="http://schemas.microsoft.com/office/drawing/2014/main" id="{9DC08D51-C836-7EA1-03D8-A1AD18DFE423}"/>
                  </a:ext>
                </a:extLst>
              </p:cNvPr>
              <p:cNvSpPr/>
              <p:nvPr/>
            </p:nvSpPr>
            <p:spPr>
              <a:xfrm>
                <a:off x="7869068" y="2304388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3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989;p27">
                <a:extLst>
                  <a:ext uri="{FF2B5EF4-FFF2-40B4-BE49-F238E27FC236}">
                    <a16:creationId xmlns:a16="http://schemas.microsoft.com/office/drawing/2014/main" id="{A97AA3BA-1C42-76CE-DB47-470AC9D20305}"/>
                  </a:ext>
                </a:extLst>
              </p:cNvPr>
              <p:cNvSpPr/>
              <p:nvPr/>
            </p:nvSpPr>
            <p:spPr>
              <a:xfrm>
                <a:off x="7869068" y="2327262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3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990;p27">
                <a:extLst>
                  <a:ext uri="{FF2B5EF4-FFF2-40B4-BE49-F238E27FC236}">
                    <a16:creationId xmlns:a16="http://schemas.microsoft.com/office/drawing/2014/main" id="{929B2DC9-7605-E57B-D24E-2A7A5B777BB4}"/>
                  </a:ext>
                </a:extLst>
              </p:cNvPr>
              <p:cNvSpPr/>
              <p:nvPr/>
            </p:nvSpPr>
            <p:spPr>
              <a:xfrm>
                <a:off x="8044741" y="2304388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9" name="Google Shape;991;p27">
                <a:extLst>
                  <a:ext uri="{FF2B5EF4-FFF2-40B4-BE49-F238E27FC236}">
                    <a16:creationId xmlns:a16="http://schemas.microsoft.com/office/drawing/2014/main" id="{A0256D0F-F735-FF5B-48F6-CA8A235D43FA}"/>
                  </a:ext>
                </a:extLst>
              </p:cNvPr>
              <p:cNvSpPr/>
              <p:nvPr/>
            </p:nvSpPr>
            <p:spPr>
              <a:xfrm>
                <a:off x="8044741" y="2327262"/>
                <a:ext cx="3978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3049" h="17673" extrusionOk="0">
                    <a:moveTo>
                      <a:pt x="4421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4213" y="17673"/>
                    </a:lnTo>
                    <a:cubicBezTo>
                      <a:pt x="49094" y="17673"/>
                      <a:pt x="53049" y="13718"/>
                      <a:pt x="53049" y="8837"/>
                    </a:cubicBezTo>
                    <a:cubicBezTo>
                      <a:pt x="53049" y="3955"/>
                      <a:pt x="49094" y="0"/>
                      <a:pt x="44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992;p27">
                <a:extLst>
                  <a:ext uri="{FF2B5EF4-FFF2-40B4-BE49-F238E27FC236}">
                    <a16:creationId xmlns:a16="http://schemas.microsoft.com/office/drawing/2014/main" id="{CF254131-9B67-B4D0-889D-122B144884D8}"/>
                  </a:ext>
                </a:extLst>
              </p:cNvPr>
              <p:cNvSpPr/>
              <p:nvPr/>
            </p:nvSpPr>
            <p:spPr>
              <a:xfrm>
                <a:off x="7703059" y="2378163"/>
                <a:ext cx="27748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6997" h="17673" extrusionOk="0">
                    <a:moveTo>
                      <a:pt x="28161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8161" y="17673"/>
                    </a:lnTo>
                    <a:cubicBezTo>
                      <a:pt x="33042" y="17673"/>
                      <a:pt x="36997" y="13718"/>
                      <a:pt x="36997" y="8837"/>
                    </a:cubicBezTo>
                    <a:cubicBezTo>
                      <a:pt x="36997" y="3955"/>
                      <a:pt x="33042" y="0"/>
                      <a:pt x="281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993;p27">
                <a:extLst>
                  <a:ext uri="{FF2B5EF4-FFF2-40B4-BE49-F238E27FC236}">
                    <a16:creationId xmlns:a16="http://schemas.microsoft.com/office/drawing/2014/main" id="{77064A2F-0203-0F9D-B061-1779B926C176}"/>
                  </a:ext>
                </a:extLst>
              </p:cNvPr>
              <p:cNvSpPr/>
              <p:nvPr/>
            </p:nvSpPr>
            <p:spPr>
              <a:xfrm>
                <a:off x="7743333" y="2378163"/>
                <a:ext cx="90218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20290" h="17673" extrusionOk="0">
                    <a:moveTo>
                      <a:pt x="111454" y="17673"/>
                    </a:moveTo>
                    <a:cubicBezTo>
                      <a:pt x="116335" y="17673"/>
                      <a:pt x="120291" y="13718"/>
                      <a:pt x="120291" y="8837"/>
                    </a:cubicBezTo>
                    <a:cubicBezTo>
                      <a:pt x="120291" y="3955"/>
                      <a:pt x="116335" y="0"/>
                      <a:pt x="11145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994;p27">
                <a:extLst>
                  <a:ext uri="{FF2B5EF4-FFF2-40B4-BE49-F238E27FC236}">
                    <a16:creationId xmlns:a16="http://schemas.microsoft.com/office/drawing/2014/main" id="{285A9B46-9D97-A8C3-6607-2457CD1DE1EE}"/>
                  </a:ext>
                </a:extLst>
              </p:cNvPr>
              <p:cNvSpPr/>
              <p:nvPr/>
            </p:nvSpPr>
            <p:spPr>
              <a:xfrm>
                <a:off x="7662743" y="2041685"/>
                <a:ext cx="452438" cy="381697"/>
              </a:xfrm>
              <a:custGeom>
                <a:avLst/>
                <a:gdLst/>
                <a:ahLst/>
                <a:cxnLst/>
                <a:rect l="l" t="t" r="r" b="b"/>
                <a:pathLst>
                  <a:path w="603250" h="508929" extrusionOk="0">
                    <a:moveTo>
                      <a:pt x="594413" y="33907"/>
                    </a:moveTo>
                    <a:lnTo>
                      <a:pt x="586450" y="33907"/>
                    </a:lnTo>
                    <a:lnTo>
                      <a:pt x="568647" y="8653"/>
                    </a:lnTo>
                    <a:cubicBezTo>
                      <a:pt x="564828" y="3234"/>
                      <a:pt x="558590" y="0"/>
                      <a:pt x="551961" y="0"/>
                    </a:cubicBezTo>
                    <a:lnTo>
                      <a:pt x="465685" y="0"/>
                    </a:lnTo>
                    <a:cubicBezTo>
                      <a:pt x="460804" y="0"/>
                      <a:pt x="456849" y="3955"/>
                      <a:pt x="456849" y="8837"/>
                    </a:cubicBezTo>
                    <a:cubicBezTo>
                      <a:pt x="456849" y="13718"/>
                      <a:pt x="460804" y="17673"/>
                      <a:pt x="465685" y="17673"/>
                    </a:cubicBezTo>
                    <a:lnTo>
                      <a:pt x="551961" y="17673"/>
                    </a:lnTo>
                    <a:cubicBezTo>
                      <a:pt x="552852" y="17673"/>
                      <a:pt x="553689" y="18108"/>
                      <a:pt x="554202" y="18835"/>
                    </a:cubicBezTo>
                    <a:lnTo>
                      <a:pt x="564826" y="33906"/>
                    </a:lnTo>
                    <a:lnTo>
                      <a:pt x="38424" y="33906"/>
                    </a:lnTo>
                    <a:lnTo>
                      <a:pt x="49047" y="18837"/>
                    </a:lnTo>
                    <a:cubicBezTo>
                      <a:pt x="49562" y="18108"/>
                      <a:pt x="50400" y="17673"/>
                      <a:pt x="51290" y="17673"/>
                    </a:cubicBezTo>
                    <a:lnTo>
                      <a:pt x="430354" y="17673"/>
                    </a:lnTo>
                    <a:cubicBezTo>
                      <a:pt x="435235" y="17673"/>
                      <a:pt x="439191" y="13718"/>
                      <a:pt x="439191" y="8837"/>
                    </a:cubicBezTo>
                    <a:cubicBezTo>
                      <a:pt x="439191" y="3955"/>
                      <a:pt x="435235" y="0"/>
                      <a:pt x="430354" y="0"/>
                    </a:cubicBezTo>
                    <a:lnTo>
                      <a:pt x="51290" y="0"/>
                    </a:lnTo>
                    <a:cubicBezTo>
                      <a:pt x="44663" y="0"/>
                      <a:pt x="38424" y="3234"/>
                      <a:pt x="34603" y="8653"/>
                    </a:cubicBezTo>
                    <a:lnTo>
                      <a:pt x="16801" y="33907"/>
                    </a:lnTo>
                    <a:lnTo>
                      <a:pt x="8837" y="33907"/>
                    </a:lnTo>
                    <a:cubicBezTo>
                      <a:pt x="3955" y="33907"/>
                      <a:pt x="0" y="37862"/>
                      <a:pt x="0" y="42744"/>
                    </a:cubicBezTo>
                    <a:lnTo>
                      <a:pt x="0" y="500093"/>
                    </a:lnTo>
                    <a:cubicBezTo>
                      <a:pt x="0" y="504974"/>
                      <a:pt x="3955" y="508930"/>
                      <a:pt x="8837" y="508930"/>
                    </a:cubicBezTo>
                    <a:lnTo>
                      <a:pt x="67418" y="508930"/>
                    </a:lnTo>
                    <a:cubicBezTo>
                      <a:pt x="72299" y="508930"/>
                      <a:pt x="76255" y="504974"/>
                      <a:pt x="76255" y="500093"/>
                    </a:cubicBezTo>
                    <a:cubicBezTo>
                      <a:pt x="76255" y="495212"/>
                      <a:pt x="72299" y="491256"/>
                      <a:pt x="67418" y="491256"/>
                    </a:cubicBezTo>
                    <a:lnTo>
                      <a:pt x="17673" y="491256"/>
                    </a:lnTo>
                    <a:lnTo>
                      <a:pt x="17673" y="428555"/>
                    </a:lnTo>
                    <a:lnTo>
                      <a:pt x="401075" y="428555"/>
                    </a:lnTo>
                    <a:cubicBezTo>
                      <a:pt x="405957" y="428555"/>
                      <a:pt x="409912" y="424600"/>
                      <a:pt x="409912" y="419718"/>
                    </a:cubicBezTo>
                    <a:cubicBezTo>
                      <a:pt x="409912" y="414837"/>
                      <a:pt x="405957" y="410882"/>
                      <a:pt x="401075" y="410882"/>
                    </a:cubicBezTo>
                    <a:lnTo>
                      <a:pt x="369019" y="410882"/>
                    </a:lnTo>
                    <a:lnTo>
                      <a:pt x="369019" y="337833"/>
                    </a:lnTo>
                    <a:lnTo>
                      <a:pt x="468461" y="337833"/>
                    </a:lnTo>
                    <a:lnTo>
                      <a:pt x="468461" y="410882"/>
                    </a:lnTo>
                    <a:lnTo>
                      <a:pt x="436405" y="410882"/>
                    </a:lnTo>
                    <a:cubicBezTo>
                      <a:pt x="431524" y="410882"/>
                      <a:pt x="427569" y="414837"/>
                      <a:pt x="427569" y="419718"/>
                    </a:cubicBezTo>
                    <a:cubicBezTo>
                      <a:pt x="427569" y="424600"/>
                      <a:pt x="431524" y="428555"/>
                      <a:pt x="436405" y="428555"/>
                    </a:cubicBezTo>
                    <a:lnTo>
                      <a:pt x="585577" y="428555"/>
                    </a:lnTo>
                    <a:lnTo>
                      <a:pt x="585577" y="491256"/>
                    </a:lnTo>
                    <a:lnTo>
                      <a:pt x="102748" y="491256"/>
                    </a:lnTo>
                    <a:cubicBezTo>
                      <a:pt x="97867" y="491256"/>
                      <a:pt x="93911" y="495212"/>
                      <a:pt x="93911" y="500093"/>
                    </a:cubicBezTo>
                    <a:cubicBezTo>
                      <a:pt x="93911" y="504974"/>
                      <a:pt x="97867" y="508930"/>
                      <a:pt x="102748" y="508930"/>
                    </a:cubicBezTo>
                    <a:lnTo>
                      <a:pt x="594413" y="508930"/>
                    </a:lnTo>
                    <a:cubicBezTo>
                      <a:pt x="599295" y="508930"/>
                      <a:pt x="603250" y="504974"/>
                      <a:pt x="603250" y="500093"/>
                    </a:cubicBezTo>
                    <a:lnTo>
                      <a:pt x="603250" y="42744"/>
                    </a:lnTo>
                    <a:cubicBezTo>
                      <a:pt x="603250" y="37863"/>
                      <a:pt x="599295" y="33907"/>
                      <a:pt x="594413" y="33907"/>
                    </a:cubicBezTo>
                    <a:close/>
                    <a:moveTo>
                      <a:pt x="134789" y="156388"/>
                    </a:moveTo>
                    <a:lnTo>
                      <a:pt x="234231" y="156388"/>
                    </a:lnTo>
                    <a:lnTo>
                      <a:pt x="234231" y="229436"/>
                    </a:lnTo>
                    <a:lnTo>
                      <a:pt x="134789" y="229436"/>
                    </a:lnTo>
                    <a:close/>
                    <a:moveTo>
                      <a:pt x="251905" y="156388"/>
                    </a:moveTo>
                    <a:lnTo>
                      <a:pt x="351346" y="156388"/>
                    </a:lnTo>
                    <a:lnTo>
                      <a:pt x="351346" y="229436"/>
                    </a:lnTo>
                    <a:lnTo>
                      <a:pt x="251905" y="229436"/>
                    </a:lnTo>
                    <a:close/>
                    <a:moveTo>
                      <a:pt x="369019" y="156388"/>
                    </a:moveTo>
                    <a:lnTo>
                      <a:pt x="468461" y="156388"/>
                    </a:lnTo>
                    <a:lnTo>
                      <a:pt x="468461" y="229436"/>
                    </a:lnTo>
                    <a:lnTo>
                      <a:pt x="369019" y="229436"/>
                    </a:lnTo>
                    <a:close/>
                    <a:moveTo>
                      <a:pt x="486136" y="156388"/>
                    </a:moveTo>
                    <a:lnTo>
                      <a:pt x="585577" y="156388"/>
                    </a:lnTo>
                    <a:lnTo>
                      <a:pt x="585577" y="229436"/>
                    </a:lnTo>
                    <a:lnTo>
                      <a:pt x="486136" y="229436"/>
                    </a:lnTo>
                    <a:close/>
                    <a:moveTo>
                      <a:pt x="234232" y="247111"/>
                    </a:moveTo>
                    <a:lnTo>
                      <a:pt x="234232" y="320158"/>
                    </a:lnTo>
                    <a:lnTo>
                      <a:pt x="134790" y="320158"/>
                    </a:lnTo>
                    <a:lnTo>
                      <a:pt x="134790" y="247111"/>
                    </a:lnTo>
                    <a:close/>
                    <a:moveTo>
                      <a:pt x="251905" y="320158"/>
                    </a:moveTo>
                    <a:lnTo>
                      <a:pt x="251905" y="247111"/>
                    </a:lnTo>
                    <a:lnTo>
                      <a:pt x="351346" y="247111"/>
                    </a:lnTo>
                    <a:lnTo>
                      <a:pt x="351346" y="320158"/>
                    </a:lnTo>
                    <a:close/>
                    <a:moveTo>
                      <a:pt x="369019" y="247111"/>
                    </a:moveTo>
                    <a:lnTo>
                      <a:pt x="468461" y="247111"/>
                    </a:lnTo>
                    <a:lnTo>
                      <a:pt x="468461" y="320158"/>
                    </a:lnTo>
                    <a:lnTo>
                      <a:pt x="369019" y="320158"/>
                    </a:lnTo>
                    <a:close/>
                    <a:moveTo>
                      <a:pt x="486136" y="320158"/>
                    </a:moveTo>
                    <a:lnTo>
                      <a:pt x="486136" y="247111"/>
                    </a:lnTo>
                    <a:lnTo>
                      <a:pt x="585577" y="247111"/>
                    </a:lnTo>
                    <a:lnTo>
                      <a:pt x="585577" y="320158"/>
                    </a:lnTo>
                    <a:close/>
                    <a:moveTo>
                      <a:pt x="117115" y="229436"/>
                    </a:moveTo>
                    <a:lnTo>
                      <a:pt x="17673" y="229436"/>
                    </a:lnTo>
                    <a:lnTo>
                      <a:pt x="17673" y="156388"/>
                    </a:lnTo>
                    <a:lnTo>
                      <a:pt x="117115" y="156388"/>
                    </a:lnTo>
                    <a:close/>
                    <a:moveTo>
                      <a:pt x="17673" y="247111"/>
                    </a:moveTo>
                    <a:lnTo>
                      <a:pt x="117115" y="247111"/>
                    </a:lnTo>
                    <a:lnTo>
                      <a:pt x="117115" y="320158"/>
                    </a:lnTo>
                    <a:lnTo>
                      <a:pt x="17673" y="320158"/>
                    </a:lnTo>
                    <a:close/>
                    <a:moveTo>
                      <a:pt x="585577" y="51580"/>
                    </a:moveTo>
                    <a:lnTo>
                      <a:pt x="585577" y="138715"/>
                    </a:lnTo>
                    <a:lnTo>
                      <a:pt x="17673" y="138715"/>
                    </a:lnTo>
                    <a:lnTo>
                      <a:pt x="17673" y="51580"/>
                    </a:lnTo>
                    <a:close/>
                    <a:moveTo>
                      <a:pt x="17673" y="337833"/>
                    </a:moveTo>
                    <a:lnTo>
                      <a:pt x="117115" y="337833"/>
                    </a:lnTo>
                    <a:lnTo>
                      <a:pt x="117115" y="410882"/>
                    </a:lnTo>
                    <a:lnTo>
                      <a:pt x="17673" y="410882"/>
                    </a:lnTo>
                    <a:close/>
                    <a:moveTo>
                      <a:pt x="134789" y="337833"/>
                    </a:moveTo>
                    <a:lnTo>
                      <a:pt x="234231" y="337833"/>
                    </a:lnTo>
                    <a:lnTo>
                      <a:pt x="234231" y="410882"/>
                    </a:lnTo>
                    <a:lnTo>
                      <a:pt x="134789" y="410882"/>
                    </a:lnTo>
                    <a:close/>
                    <a:moveTo>
                      <a:pt x="251905" y="337833"/>
                    </a:moveTo>
                    <a:lnTo>
                      <a:pt x="351346" y="337833"/>
                    </a:lnTo>
                    <a:lnTo>
                      <a:pt x="351346" y="410882"/>
                    </a:lnTo>
                    <a:lnTo>
                      <a:pt x="251905" y="410882"/>
                    </a:lnTo>
                    <a:close/>
                    <a:moveTo>
                      <a:pt x="486136" y="410882"/>
                    </a:moveTo>
                    <a:lnTo>
                      <a:pt x="486136" y="337833"/>
                    </a:lnTo>
                    <a:lnTo>
                      <a:pt x="585577" y="337833"/>
                    </a:lnTo>
                    <a:lnTo>
                      <a:pt x="585577" y="4108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772740FE-74C7-F561-10A2-62120360D215}"/>
                </a:ext>
              </a:extLst>
            </p:cNvPr>
            <p:cNvSpPr txBox="1"/>
            <p:nvPr/>
          </p:nvSpPr>
          <p:spPr>
            <a:xfrm>
              <a:off x="2770373" y="3247135"/>
              <a:ext cx="238471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839A90D-89AE-838C-8448-4C0BFB574B29}"/>
              </a:ext>
            </a:extLst>
          </p:cNvPr>
          <p:cNvGrpSpPr/>
          <p:nvPr/>
        </p:nvGrpSpPr>
        <p:grpSpPr>
          <a:xfrm>
            <a:off x="2099226" y="4110929"/>
            <a:ext cx="3890596" cy="1275332"/>
            <a:chOff x="2099226" y="4110929"/>
            <a:chExt cx="3890596" cy="1275332"/>
          </a:xfrm>
        </p:grpSpPr>
        <p:grpSp>
          <p:nvGrpSpPr>
            <p:cNvPr id="21" name="Group 55">
              <a:extLst>
                <a:ext uri="{FF2B5EF4-FFF2-40B4-BE49-F238E27FC236}">
                  <a16:creationId xmlns:a16="http://schemas.microsoft.com/office/drawing/2014/main" id="{1D3ADC65-A4E5-032A-81D3-AD7E1E05992B}"/>
                </a:ext>
              </a:extLst>
            </p:cNvPr>
            <p:cNvGrpSpPr/>
            <p:nvPr/>
          </p:nvGrpSpPr>
          <p:grpSpPr>
            <a:xfrm>
              <a:off x="2099226" y="4110929"/>
              <a:ext cx="3890596" cy="1275332"/>
              <a:chOff x="2336892" y="3751542"/>
              <a:chExt cx="3720214" cy="1219481"/>
            </a:xfrm>
          </p:grpSpPr>
          <p:grpSp>
            <p:nvGrpSpPr>
              <p:cNvPr id="22" name="Group 96">
                <a:extLst>
                  <a:ext uri="{FF2B5EF4-FFF2-40B4-BE49-F238E27FC236}">
                    <a16:creationId xmlns:a16="http://schemas.microsoft.com/office/drawing/2014/main" id="{55E25DE7-B1A3-7C34-229C-6D4658C6EC6A}"/>
                  </a:ext>
                </a:extLst>
              </p:cNvPr>
              <p:cNvGrpSpPr/>
              <p:nvPr/>
            </p:nvGrpSpPr>
            <p:grpSpPr>
              <a:xfrm flipH="1" flipV="1">
                <a:off x="2336892" y="3751542"/>
                <a:ext cx="3720214" cy="1219481"/>
                <a:chOff x="4533899" y="1638300"/>
                <a:chExt cx="3720214" cy="1219481"/>
              </a:xfrm>
              <a:solidFill>
                <a:srgbClr val="262626">
                  <a:lumMod val="75000"/>
                </a:srgbClr>
              </a:solidFill>
            </p:grpSpPr>
            <p:sp>
              <p:nvSpPr>
                <p:cNvPr id="25" name="Rectangle 35">
                  <a:extLst>
                    <a:ext uri="{FF2B5EF4-FFF2-40B4-BE49-F238E27FC236}">
                      <a16:creationId xmlns:a16="http://schemas.microsoft.com/office/drawing/2014/main" id="{B7D6049F-A096-48E2-4DC5-80462925C0E8}"/>
                    </a:ext>
                  </a:extLst>
                </p:cNvPr>
                <p:cNvSpPr/>
                <p:nvPr/>
              </p:nvSpPr>
              <p:spPr>
                <a:xfrm>
                  <a:off x="7329489" y="1638300"/>
                  <a:ext cx="924624" cy="1219481"/>
                </a:xfrm>
                <a:custGeom>
                  <a:avLst/>
                  <a:gdLst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121948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2243"/>
                    <a:gd name="connsiteY0" fmla="*/ 0 h 1219481"/>
                    <a:gd name="connsiteX1" fmla="*/ 922243 w 922243"/>
                    <a:gd name="connsiteY1" fmla="*/ 0 h 1219481"/>
                    <a:gd name="connsiteX2" fmla="*/ 922243 w 922243"/>
                    <a:gd name="connsiteY2" fmla="*/ 400331 h 1219481"/>
                    <a:gd name="connsiteX3" fmla="*/ 0 w 922243"/>
                    <a:gd name="connsiteY3" fmla="*/ 1219481 h 1219481"/>
                    <a:gd name="connsiteX4" fmla="*/ 0 w 922243"/>
                    <a:gd name="connsiteY4" fmla="*/ 0 h 1219481"/>
                    <a:gd name="connsiteX0" fmla="*/ 0 w 924624"/>
                    <a:gd name="connsiteY0" fmla="*/ 0 h 1219481"/>
                    <a:gd name="connsiteX1" fmla="*/ 922243 w 924624"/>
                    <a:gd name="connsiteY1" fmla="*/ 0 h 1219481"/>
                    <a:gd name="connsiteX2" fmla="*/ 924624 w 924624"/>
                    <a:gd name="connsiteY2" fmla="*/ 383662 h 1219481"/>
                    <a:gd name="connsiteX3" fmla="*/ 0 w 924624"/>
                    <a:gd name="connsiteY3" fmla="*/ 1219481 h 1219481"/>
                    <a:gd name="connsiteX4" fmla="*/ 0 w 924624"/>
                    <a:gd name="connsiteY4" fmla="*/ 0 h 1219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4624" h="1219481">
                      <a:moveTo>
                        <a:pt x="0" y="0"/>
                      </a:moveTo>
                      <a:lnTo>
                        <a:pt x="922243" y="0"/>
                      </a:lnTo>
                      <a:cubicBezTo>
                        <a:pt x="923037" y="127887"/>
                        <a:pt x="923830" y="255775"/>
                        <a:pt x="924624" y="383662"/>
                      </a:cubicBezTo>
                      <a:lnTo>
                        <a:pt x="0" y="12194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C2EC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98">
                  <a:extLst>
                    <a:ext uri="{FF2B5EF4-FFF2-40B4-BE49-F238E27FC236}">
                      <a16:creationId xmlns:a16="http://schemas.microsoft.com/office/drawing/2014/main" id="{831D7EA3-5DA9-79BD-F189-79A7FE7A119C}"/>
                    </a:ext>
                  </a:extLst>
                </p:cNvPr>
                <p:cNvSpPr/>
                <p:nvPr/>
              </p:nvSpPr>
              <p:spPr>
                <a:xfrm>
                  <a:off x="4533899" y="2024063"/>
                  <a:ext cx="3717832" cy="833718"/>
                </a:xfrm>
                <a:custGeom>
                  <a:avLst/>
                  <a:gdLst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71783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0" fmla="*/ 423303 w 3717832"/>
                    <a:gd name="connsiteY0" fmla="*/ 0 h 833718"/>
                    <a:gd name="connsiteX1" fmla="*/ 423303 w 3717832"/>
                    <a:gd name="connsiteY1" fmla="*/ 1 h 833718"/>
                    <a:gd name="connsiteX2" fmla="*/ 3717832 w 3717832"/>
                    <a:gd name="connsiteY2" fmla="*/ 1 h 833718"/>
                    <a:gd name="connsiteX3" fmla="*/ 3012982 w 3717832"/>
                    <a:gd name="connsiteY3" fmla="*/ 833718 h 833718"/>
                    <a:gd name="connsiteX4" fmla="*/ 423303 w 3717832"/>
                    <a:gd name="connsiteY4" fmla="*/ 833718 h 833718"/>
                    <a:gd name="connsiteX5" fmla="*/ 423303 w 3717832"/>
                    <a:gd name="connsiteY5" fmla="*/ 833717 h 833718"/>
                    <a:gd name="connsiteX6" fmla="*/ 0 w 3717832"/>
                    <a:gd name="connsiteY6" fmla="*/ 416858 h 833718"/>
                    <a:gd name="connsiteX7" fmla="*/ 423303 w 3717832"/>
                    <a:gd name="connsiteY7" fmla="*/ 0 h 8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17832" h="833718">
                      <a:moveTo>
                        <a:pt x="423303" y="0"/>
                      </a:moveTo>
                      <a:lnTo>
                        <a:pt x="423303" y="1"/>
                      </a:lnTo>
                      <a:lnTo>
                        <a:pt x="3717832" y="1"/>
                      </a:lnTo>
                      <a:lnTo>
                        <a:pt x="3012982" y="833718"/>
                      </a:lnTo>
                      <a:lnTo>
                        <a:pt x="423303" y="833718"/>
                      </a:lnTo>
                      <a:lnTo>
                        <a:pt x="423303" y="833717"/>
                      </a:lnTo>
                      <a:lnTo>
                        <a:pt x="0" y="416858"/>
                      </a:lnTo>
                      <a:lnTo>
                        <a:pt x="423303" y="0"/>
                      </a:lnTo>
                      <a:close/>
                    </a:path>
                  </a:pathLst>
                </a:custGeom>
                <a:solidFill>
                  <a:srgbClr val="00C2EC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3" name="Oval 100">
                <a:extLst>
                  <a:ext uri="{FF2B5EF4-FFF2-40B4-BE49-F238E27FC236}">
                    <a16:creationId xmlns:a16="http://schemas.microsoft.com/office/drawing/2014/main" id="{004FECA9-8EEC-F7B6-0500-F9698594404F}"/>
                  </a:ext>
                </a:extLst>
              </p:cNvPr>
              <p:cNvSpPr/>
              <p:nvPr/>
            </p:nvSpPr>
            <p:spPr>
              <a:xfrm>
                <a:off x="5111750" y="3885825"/>
                <a:ext cx="565150" cy="565150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Freeform 121">
                <a:extLst>
                  <a:ext uri="{FF2B5EF4-FFF2-40B4-BE49-F238E27FC236}">
                    <a16:creationId xmlns:a16="http://schemas.microsoft.com/office/drawing/2014/main" id="{0941204D-933A-8A25-1D69-079149A30AA7}"/>
                  </a:ext>
                </a:extLst>
              </p:cNvPr>
              <p:cNvSpPr/>
              <p:nvPr/>
            </p:nvSpPr>
            <p:spPr>
              <a:xfrm flipH="1" flipV="1">
                <a:off x="2471736" y="3794161"/>
                <a:ext cx="3509169" cy="748478"/>
              </a:xfrm>
              <a:custGeom>
                <a:avLst/>
                <a:gdLst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71783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0" fmla="*/ 423303 w 3717832"/>
                  <a:gd name="connsiteY0" fmla="*/ 0 h 833718"/>
                  <a:gd name="connsiteX1" fmla="*/ 423303 w 3717832"/>
                  <a:gd name="connsiteY1" fmla="*/ 1 h 833718"/>
                  <a:gd name="connsiteX2" fmla="*/ 3717832 w 3717832"/>
                  <a:gd name="connsiteY2" fmla="*/ 1 h 833718"/>
                  <a:gd name="connsiteX3" fmla="*/ 3012982 w 3717832"/>
                  <a:gd name="connsiteY3" fmla="*/ 833718 h 833718"/>
                  <a:gd name="connsiteX4" fmla="*/ 423303 w 3717832"/>
                  <a:gd name="connsiteY4" fmla="*/ 833718 h 833718"/>
                  <a:gd name="connsiteX5" fmla="*/ 423303 w 3717832"/>
                  <a:gd name="connsiteY5" fmla="*/ 833717 h 833718"/>
                  <a:gd name="connsiteX6" fmla="*/ 0 w 3717832"/>
                  <a:gd name="connsiteY6" fmla="*/ 416858 h 833718"/>
                  <a:gd name="connsiteX7" fmla="*/ 423303 w 3717832"/>
                  <a:gd name="connsiteY7" fmla="*/ 0 h 8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7832" h="833718">
                    <a:moveTo>
                      <a:pt x="423303" y="0"/>
                    </a:moveTo>
                    <a:lnTo>
                      <a:pt x="423303" y="1"/>
                    </a:lnTo>
                    <a:lnTo>
                      <a:pt x="3717832" y="1"/>
                    </a:lnTo>
                    <a:lnTo>
                      <a:pt x="3012982" y="833718"/>
                    </a:lnTo>
                    <a:lnTo>
                      <a:pt x="423303" y="833718"/>
                    </a:lnTo>
                    <a:lnTo>
                      <a:pt x="423303" y="833717"/>
                    </a:lnTo>
                    <a:lnTo>
                      <a:pt x="0" y="416858"/>
                    </a:lnTo>
                    <a:lnTo>
                      <a:pt x="423303" y="0"/>
                    </a:lnTo>
                    <a:close/>
                  </a:path>
                </a:pathLst>
              </a:custGeom>
              <a:noFill/>
              <a:ln w="3175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" name="Google Shape;899;p27">
              <a:extLst>
                <a:ext uri="{FF2B5EF4-FFF2-40B4-BE49-F238E27FC236}">
                  <a16:creationId xmlns:a16="http://schemas.microsoft.com/office/drawing/2014/main" id="{4A15A2FF-01EB-0A68-D3DE-E11439C7AEFE}"/>
                </a:ext>
              </a:extLst>
            </p:cNvPr>
            <p:cNvGrpSpPr/>
            <p:nvPr/>
          </p:nvGrpSpPr>
          <p:grpSpPr>
            <a:xfrm>
              <a:off x="5150417" y="4396417"/>
              <a:ext cx="300012" cy="241429"/>
              <a:chOff x="4713737" y="2050488"/>
              <a:chExt cx="452438" cy="364092"/>
            </a:xfrm>
            <a:solidFill>
              <a:srgbClr val="11354D"/>
            </a:solidFill>
          </p:grpSpPr>
          <p:sp>
            <p:nvSpPr>
              <p:cNvPr id="107" name="Google Shape;900;p27">
                <a:extLst>
                  <a:ext uri="{FF2B5EF4-FFF2-40B4-BE49-F238E27FC236}">
                    <a16:creationId xmlns:a16="http://schemas.microsoft.com/office/drawing/2014/main" id="{E5ADFF93-D7D1-971C-CEDB-7F2A7604FCB9}"/>
                  </a:ext>
                </a:extLst>
              </p:cNvPr>
              <p:cNvSpPr/>
              <p:nvPr/>
            </p:nvSpPr>
            <p:spPr>
              <a:xfrm>
                <a:off x="4736833" y="2117949"/>
                <a:ext cx="44631" cy="75085"/>
              </a:xfrm>
              <a:custGeom>
                <a:avLst/>
                <a:gdLst/>
                <a:ahLst/>
                <a:cxnLst/>
                <a:rect l="l" t="t" r="r" b="b"/>
                <a:pathLst>
                  <a:path w="59508" h="100113" extrusionOk="0">
                    <a:moveTo>
                      <a:pt x="2954" y="79205"/>
                    </a:moveTo>
                    <a:lnTo>
                      <a:pt x="23871" y="97870"/>
                    </a:lnTo>
                    <a:cubicBezTo>
                      <a:pt x="25546" y="99367"/>
                      <a:pt x="27649" y="100114"/>
                      <a:pt x="29754" y="100114"/>
                    </a:cubicBezTo>
                    <a:cubicBezTo>
                      <a:pt x="31857" y="100114"/>
                      <a:pt x="33961" y="99365"/>
                      <a:pt x="35637" y="97870"/>
                    </a:cubicBezTo>
                    <a:lnTo>
                      <a:pt x="56555" y="79205"/>
                    </a:lnTo>
                    <a:cubicBezTo>
                      <a:pt x="60197" y="75955"/>
                      <a:pt x="60514" y="70371"/>
                      <a:pt x="57265" y="66729"/>
                    </a:cubicBezTo>
                    <a:cubicBezTo>
                      <a:pt x="54018" y="63088"/>
                      <a:pt x="48432" y="62769"/>
                      <a:pt x="44789" y="66018"/>
                    </a:cubicBezTo>
                    <a:lnTo>
                      <a:pt x="38592" y="71548"/>
                    </a:lnTo>
                    <a:lnTo>
                      <a:pt x="38592" y="8837"/>
                    </a:lnTo>
                    <a:cubicBezTo>
                      <a:pt x="38592" y="3955"/>
                      <a:pt x="34636" y="0"/>
                      <a:pt x="29755" y="0"/>
                    </a:cubicBezTo>
                    <a:cubicBezTo>
                      <a:pt x="24874" y="0"/>
                      <a:pt x="20918" y="3955"/>
                      <a:pt x="20918" y="8837"/>
                    </a:cubicBezTo>
                    <a:lnTo>
                      <a:pt x="20918" y="71550"/>
                    </a:lnTo>
                    <a:lnTo>
                      <a:pt x="14720" y="66019"/>
                    </a:lnTo>
                    <a:cubicBezTo>
                      <a:pt x="11079" y="62769"/>
                      <a:pt x="5492" y="63089"/>
                      <a:pt x="2243" y="66730"/>
                    </a:cubicBezTo>
                    <a:cubicBezTo>
                      <a:pt x="-1006" y="70369"/>
                      <a:pt x="-688" y="75955"/>
                      <a:pt x="2954" y="792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901;p27">
                <a:extLst>
                  <a:ext uri="{FF2B5EF4-FFF2-40B4-BE49-F238E27FC236}">
                    <a16:creationId xmlns:a16="http://schemas.microsoft.com/office/drawing/2014/main" id="{3C2451C5-D84D-A399-3467-BA6E59D2BBB7}"/>
                  </a:ext>
                </a:extLst>
              </p:cNvPr>
              <p:cNvSpPr/>
              <p:nvPr/>
            </p:nvSpPr>
            <p:spPr>
              <a:xfrm>
                <a:off x="5098447" y="2117949"/>
                <a:ext cx="44630" cy="75085"/>
              </a:xfrm>
              <a:custGeom>
                <a:avLst/>
                <a:gdLst/>
                <a:ahLst/>
                <a:cxnLst/>
                <a:rect l="l" t="t" r="r" b="b"/>
                <a:pathLst>
                  <a:path w="59507" h="100113" extrusionOk="0">
                    <a:moveTo>
                      <a:pt x="2953" y="79205"/>
                    </a:moveTo>
                    <a:lnTo>
                      <a:pt x="23870" y="97870"/>
                    </a:lnTo>
                    <a:cubicBezTo>
                      <a:pt x="25546" y="99367"/>
                      <a:pt x="27649" y="100114"/>
                      <a:pt x="29753" y="100114"/>
                    </a:cubicBezTo>
                    <a:cubicBezTo>
                      <a:pt x="31856" y="100114"/>
                      <a:pt x="33961" y="99365"/>
                      <a:pt x="35636" y="97870"/>
                    </a:cubicBezTo>
                    <a:lnTo>
                      <a:pt x="56554" y="79205"/>
                    </a:lnTo>
                    <a:cubicBezTo>
                      <a:pt x="60196" y="75955"/>
                      <a:pt x="60513" y="70371"/>
                      <a:pt x="57265" y="66729"/>
                    </a:cubicBezTo>
                    <a:cubicBezTo>
                      <a:pt x="54018" y="63088"/>
                      <a:pt x="48430" y="62769"/>
                      <a:pt x="44789" y="66018"/>
                    </a:cubicBezTo>
                    <a:lnTo>
                      <a:pt x="38591" y="71548"/>
                    </a:lnTo>
                    <a:lnTo>
                      <a:pt x="38591" y="8837"/>
                    </a:lnTo>
                    <a:cubicBezTo>
                      <a:pt x="38591" y="3955"/>
                      <a:pt x="34636" y="0"/>
                      <a:pt x="29754" y="0"/>
                    </a:cubicBezTo>
                    <a:cubicBezTo>
                      <a:pt x="24873" y="0"/>
                      <a:pt x="20918" y="3955"/>
                      <a:pt x="20918" y="8837"/>
                    </a:cubicBezTo>
                    <a:lnTo>
                      <a:pt x="20918" y="71550"/>
                    </a:lnTo>
                    <a:lnTo>
                      <a:pt x="14719" y="66019"/>
                    </a:lnTo>
                    <a:cubicBezTo>
                      <a:pt x="11078" y="62769"/>
                      <a:pt x="5491" y="63089"/>
                      <a:pt x="2243" y="66730"/>
                    </a:cubicBezTo>
                    <a:cubicBezTo>
                      <a:pt x="-1005" y="70369"/>
                      <a:pt x="-688" y="75955"/>
                      <a:pt x="2953" y="792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902;p27">
                <a:extLst>
                  <a:ext uri="{FF2B5EF4-FFF2-40B4-BE49-F238E27FC236}">
                    <a16:creationId xmlns:a16="http://schemas.microsoft.com/office/drawing/2014/main" id="{1E5A2D00-109B-7481-8934-EE941295E83E}"/>
                  </a:ext>
                </a:extLst>
              </p:cNvPr>
              <p:cNvSpPr/>
              <p:nvPr/>
            </p:nvSpPr>
            <p:spPr>
              <a:xfrm>
                <a:off x="5044363" y="2251971"/>
                <a:ext cx="20342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7123" h="17673" extrusionOk="0">
                    <a:moveTo>
                      <a:pt x="18287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18287" y="17673"/>
                    </a:lnTo>
                    <a:cubicBezTo>
                      <a:pt x="23169" y="17673"/>
                      <a:pt x="27124" y="13718"/>
                      <a:pt x="27124" y="8837"/>
                    </a:cubicBezTo>
                    <a:cubicBezTo>
                      <a:pt x="27124" y="3955"/>
                      <a:pt x="23167" y="0"/>
                      <a:pt x="1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903;p27">
                <a:extLst>
                  <a:ext uri="{FF2B5EF4-FFF2-40B4-BE49-F238E27FC236}">
                    <a16:creationId xmlns:a16="http://schemas.microsoft.com/office/drawing/2014/main" id="{70754352-752F-8847-76E6-BBA4BDF07DCF}"/>
                  </a:ext>
                </a:extLst>
              </p:cNvPr>
              <p:cNvSpPr/>
              <p:nvPr/>
            </p:nvSpPr>
            <p:spPr>
              <a:xfrm>
                <a:off x="5070972" y="2251971"/>
                <a:ext cx="65494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87325" h="17673" extrusionOk="0">
                    <a:moveTo>
                      <a:pt x="78488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78488" y="17673"/>
                    </a:lnTo>
                    <a:cubicBezTo>
                      <a:pt x="83370" y="17673"/>
                      <a:pt x="87325" y="13718"/>
                      <a:pt x="87325" y="8837"/>
                    </a:cubicBezTo>
                    <a:cubicBezTo>
                      <a:pt x="87325" y="3955"/>
                      <a:pt x="83369" y="0"/>
                      <a:pt x="784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904;p27">
                <a:extLst>
                  <a:ext uri="{FF2B5EF4-FFF2-40B4-BE49-F238E27FC236}">
                    <a16:creationId xmlns:a16="http://schemas.microsoft.com/office/drawing/2014/main" id="{0FD49640-1E43-60FB-C85F-83541058BA5E}"/>
                  </a:ext>
                </a:extLst>
              </p:cNvPr>
              <p:cNvSpPr/>
              <p:nvPr/>
            </p:nvSpPr>
            <p:spPr>
              <a:xfrm>
                <a:off x="5044363" y="2273649"/>
                <a:ext cx="20342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7123" h="17673" extrusionOk="0">
                    <a:moveTo>
                      <a:pt x="18287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18287" y="17673"/>
                    </a:lnTo>
                    <a:cubicBezTo>
                      <a:pt x="23169" y="17673"/>
                      <a:pt x="27124" y="13718"/>
                      <a:pt x="27124" y="8837"/>
                    </a:cubicBezTo>
                    <a:cubicBezTo>
                      <a:pt x="27124" y="3955"/>
                      <a:pt x="23167" y="0"/>
                      <a:pt x="1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905;p27">
                <a:extLst>
                  <a:ext uri="{FF2B5EF4-FFF2-40B4-BE49-F238E27FC236}">
                    <a16:creationId xmlns:a16="http://schemas.microsoft.com/office/drawing/2014/main" id="{3B25D66A-34B1-AC28-9263-2CFA445E6D25}"/>
                  </a:ext>
                </a:extLst>
              </p:cNvPr>
              <p:cNvSpPr/>
              <p:nvPr/>
            </p:nvSpPr>
            <p:spPr>
              <a:xfrm>
                <a:off x="5070972" y="2273649"/>
                <a:ext cx="65494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87325" h="17673" extrusionOk="0">
                    <a:moveTo>
                      <a:pt x="78488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78488" y="17673"/>
                    </a:lnTo>
                    <a:cubicBezTo>
                      <a:pt x="83370" y="17673"/>
                      <a:pt x="87325" y="13718"/>
                      <a:pt x="87325" y="8837"/>
                    </a:cubicBezTo>
                    <a:cubicBezTo>
                      <a:pt x="87325" y="3955"/>
                      <a:pt x="83369" y="0"/>
                      <a:pt x="784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906;p27">
                <a:extLst>
                  <a:ext uri="{FF2B5EF4-FFF2-40B4-BE49-F238E27FC236}">
                    <a16:creationId xmlns:a16="http://schemas.microsoft.com/office/drawing/2014/main" id="{5836B973-EA83-FD28-3DFA-99BE8D680516}"/>
                  </a:ext>
                </a:extLst>
              </p:cNvPr>
              <p:cNvSpPr/>
              <p:nvPr/>
            </p:nvSpPr>
            <p:spPr>
              <a:xfrm>
                <a:off x="5044363" y="2295327"/>
                <a:ext cx="20342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7123" h="17673" extrusionOk="0">
                    <a:moveTo>
                      <a:pt x="18287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18287" y="17673"/>
                    </a:lnTo>
                    <a:cubicBezTo>
                      <a:pt x="23169" y="17673"/>
                      <a:pt x="27124" y="13718"/>
                      <a:pt x="27124" y="8837"/>
                    </a:cubicBezTo>
                    <a:cubicBezTo>
                      <a:pt x="27124" y="3955"/>
                      <a:pt x="23167" y="0"/>
                      <a:pt x="1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907;p27">
                <a:extLst>
                  <a:ext uri="{FF2B5EF4-FFF2-40B4-BE49-F238E27FC236}">
                    <a16:creationId xmlns:a16="http://schemas.microsoft.com/office/drawing/2014/main" id="{F2559331-ACD8-83B0-C998-149AB214933D}"/>
                  </a:ext>
                </a:extLst>
              </p:cNvPr>
              <p:cNvSpPr/>
              <p:nvPr/>
            </p:nvSpPr>
            <p:spPr>
              <a:xfrm>
                <a:off x="5070972" y="2295327"/>
                <a:ext cx="65494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87325" h="17673" extrusionOk="0">
                    <a:moveTo>
                      <a:pt x="78488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78488" y="17673"/>
                    </a:lnTo>
                    <a:cubicBezTo>
                      <a:pt x="83370" y="17673"/>
                      <a:pt x="87325" y="13718"/>
                      <a:pt x="87325" y="8837"/>
                    </a:cubicBezTo>
                    <a:cubicBezTo>
                      <a:pt x="87325" y="3955"/>
                      <a:pt x="83369" y="0"/>
                      <a:pt x="784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908;p27">
                <a:extLst>
                  <a:ext uri="{FF2B5EF4-FFF2-40B4-BE49-F238E27FC236}">
                    <a16:creationId xmlns:a16="http://schemas.microsoft.com/office/drawing/2014/main" id="{EEA7101E-1D4C-7675-36A3-C3280663CFEF}"/>
                  </a:ext>
                </a:extLst>
              </p:cNvPr>
              <p:cNvSpPr/>
              <p:nvPr/>
            </p:nvSpPr>
            <p:spPr>
              <a:xfrm>
                <a:off x="4743448" y="2338581"/>
                <a:ext cx="97966" cy="46945"/>
              </a:xfrm>
              <a:custGeom>
                <a:avLst/>
                <a:gdLst/>
                <a:ahLst/>
                <a:cxnLst/>
                <a:rect l="l" t="t" r="r" b="b"/>
                <a:pathLst>
                  <a:path w="130621" h="62593" extrusionOk="0">
                    <a:moveTo>
                      <a:pt x="82976" y="44920"/>
                    </a:moveTo>
                    <a:cubicBezTo>
                      <a:pt x="78095" y="44920"/>
                      <a:pt x="74140" y="48875"/>
                      <a:pt x="74140" y="53756"/>
                    </a:cubicBezTo>
                    <a:cubicBezTo>
                      <a:pt x="74140" y="58638"/>
                      <a:pt x="78095" y="62593"/>
                      <a:pt x="82976" y="62593"/>
                    </a:cubicBezTo>
                    <a:lnTo>
                      <a:pt x="113264" y="62593"/>
                    </a:lnTo>
                    <a:cubicBezTo>
                      <a:pt x="122834" y="62593"/>
                      <a:pt x="130621" y="54806"/>
                      <a:pt x="130621" y="45236"/>
                    </a:cubicBezTo>
                    <a:lnTo>
                      <a:pt x="130621" y="17358"/>
                    </a:lnTo>
                    <a:cubicBezTo>
                      <a:pt x="130621" y="7787"/>
                      <a:pt x="122834" y="0"/>
                      <a:pt x="113264" y="0"/>
                    </a:cubicBezTo>
                    <a:lnTo>
                      <a:pt x="17358" y="0"/>
                    </a:lnTo>
                    <a:cubicBezTo>
                      <a:pt x="7787" y="0"/>
                      <a:pt x="0" y="7787"/>
                      <a:pt x="0" y="17358"/>
                    </a:cubicBezTo>
                    <a:lnTo>
                      <a:pt x="0" y="45234"/>
                    </a:lnTo>
                    <a:cubicBezTo>
                      <a:pt x="0" y="54805"/>
                      <a:pt x="7787" y="62592"/>
                      <a:pt x="17358" y="62592"/>
                    </a:cubicBezTo>
                    <a:lnTo>
                      <a:pt x="47645" y="62592"/>
                    </a:lnTo>
                    <a:cubicBezTo>
                      <a:pt x="52526" y="62592"/>
                      <a:pt x="56482" y="58637"/>
                      <a:pt x="56482" y="53755"/>
                    </a:cubicBezTo>
                    <a:cubicBezTo>
                      <a:pt x="56482" y="48874"/>
                      <a:pt x="52526" y="44919"/>
                      <a:pt x="47645" y="44919"/>
                    </a:cubicBezTo>
                    <a:lnTo>
                      <a:pt x="17672" y="44919"/>
                    </a:lnTo>
                    <a:lnTo>
                      <a:pt x="17672" y="17671"/>
                    </a:lnTo>
                    <a:lnTo>
                      <a:pt x="112948" y="17671"/>
                    </a:lnTo>
                    <a:lnTo>
                      <a:pt x="112948" y="44919"/>
                    </a:lnTo>
                    <a:lnTo>
                      <a:pt x="82976" y="449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909;p27">
                <a:extLst>
                  <a:ext uri="{FF2B5EF4-FFF2-40B4-BE49-F238E27FC236}">
                    <a16:creationId xmlns:a16="http://schemas.microsoft.com/office/drawing/2014/main" id="{0E617D2D-622B-FDFE-05F2-3B565A673C68}"/>
                  </a:ext>
                </a:extLst>
              </p:cNvPr>
              <p:cNvSpPr/>
              <p:nvPr/>
            </p:nvSpPr>
            <p:spPr>
              <a:xfrm>
                <a:off x="4713737" y="2050488"/>
                <a:ext cx="452438" cy="364092"/>
              </a:xfrm>
              <a:custGeom>
                <a:avLst/>
                <a:gdLst/>
                <a:ahLst/>
                <a:cxnLst/>
                <a:rect l="l" t="t" r="r" b="b"/>
                <a:pathLst>
                  <a:path w="603251" h="485456" extrusionOk="0">
                    <a:moveTo>
                      <a:pt x="594413" y="384130"/>
                    </a:moveTo>
                    <a:cubicBezTo>
                      <a:pt x="599295" y="384130"/>
                      <a:pt x="603250" y="380175"/>
                      <a:pt x="603250" y="375293"/>
                    </a:cubicBezTo>
                    <a:lnTo>
                      <a:pt x="603250" y="254475"/>
                    </a:lnTo>
                    <a:cubicBezTo>
                      <a:pt x="603250" y="240927"/>
                      <a:pt x="592229" y="229904"/>
                      <a:pt x="578681" y="229904"/>
                    </a:cubicBezTo>
                    <a:lnTo>
                      <a:pt x="467196" y="229904"/>
                    </a:lnTo>
                    <a:cubicBezTo>
                      <a:pt x="467166" y="229507"/>
                      <a:pt x="467151" y="229109"/>
                      <a:pt x="467151" y="228710"/>
                    </a:cubicBezTo>
                    <a:lnTo>
                      <a:pt x="467151" y="169598"/>
                    </a:lnTo>
                    <a:cubicBezTo>
                      <a:pt x="467151" y="166866"/>
                      <a:pt x="467848" y="164156"/>
                      <a:pt x="469164" y="161762"/>
                    </a:cubicBezTo>
                    <a:lnTo>
                      <a:pt x="479868" y="142290"/>
                    </a:lnTo>
                    <a:cubicBezTo>
                      <a:pt x="485551" y="131952"/>
                      <a:pt x="485417" y="119182"/>
                      <a:pt x="479518" y="108967"/>
                    </a:cubicBezTo>
                    <a:lnTo>
                      <a:pt x="468677" y="90188"/>
                    </a:lnTo>
                    <a:cubicBezTo>
                      <a:pt x="462779" y="79972"/>
                      <a:pt x="451788" y="73472"/>
                      <a:pt x="439993" y="73225"/>
                    </a:cubicBezTo>
                    <a:lnTo>
                      <a:pt x="417779" y="72760"/>
                    </a:lnTo>
                    <a:cubicBezTo>
                      <a:pt x="415047" y="72702"/>
                      <a:pt x="412352" y="71949"/>
                      <a:pt x="409984" y="70583"/>
                    </a:cubicBezTo>
                    <a:lnTo>
                      <a:pt x="358792" y="41028"/>
                    </a:lnTo>
                    <a:cubicBezTo>
                      <a:pt x="356425" y="39661"/>
                      <a:pt x="354426" y="37704"/>
                      <a:pt x="353011" y="35367"/>
                    </a:cubicBezTo>
                    <a:lnTo>
                      <a:pt x="341501" y="16358"/>
                    </a:lnTo>
                    <a:cubicBezTo>
                      <a:pt x="335388" y="6269"/>
                      <a:pt x="324265" y="0"/>
                      <a:pt x="312467" y="0"/>
                    </a:cubicBezTo>
                    <a:lnTo>
                      <a:pt x="290784" y="0"/>
                    </a:lnTo>
                    <a:cubicBezTo>
                      <a:pt x="278987" y="0"/>
                      <a:pt x="267863" y="6268"/>
                      <a:pt x="261750" y="16360"/>
                    </a:cubicBezTo>
                    <a:lnTo>
                      <a:pt x="250238" y="35368"/>
                    </a:lnTo>
                    <a:cubicBezTo>
                      <a:pt x="248825" y="37702"/>
                      <a:pt x="246826" y="39660"/>
                      <a:pt x="244458" y="41028"/>
                    </a:cubicBezTo>
                    <a:lnTo>
                      <a:pt x="225829" y="51784"/>
                    </a:lnTo>
                    <a:cubicBezTo>
                      <a:pt x="221602" y="54224"/>
                      <a:pt x="220154" y="59629"/>
                      <a:pt x="222595" y="63855"/>
                    </a:cubicBezTo>
                    <a:cubicBezTo>
                      <a:pt x="225036" y="68082"/>
                      <a:pt x="230442" y="69528"/>
                      <a:pt x="234665" y="67089"/>
                    </a:cubicBezTo>
                    <a:lnTo>
                      <a:pt x="253294" y="56333"/>
                    </a:lnTo>
                    <a:cubicBezTo>
                      <a:pt x="258235" y="53480"/>
                      <a:pt x="262406" y="49395"/>
                      <a:pt x="265356" y="44522"/>
                    </a:cubicBezTo>
                    <a:lnTo>
                      <a:pt x="276867" y="25516"/>
                    </a:lnTo>
                    <a:cubicBezTo>
                      <a:pt x="279796" y="20679"/>
                      <a:pt x="285130" y="17675"/>
                      <a:pt x="290784" y="17675"/>
                    </a:cubicBezTo>
                    <a:lnTo>
                      <a:pt x="312467" y="17675"/>
                    </a:lnTo>
                    <a:cubicBezTo>
                      <a:pt x="318121" y="17675"/>
                      <a:pt x="323454" y="20679"/>
                      <a:pt x="326384" y="25514"/>
                    </a:cubicBezTo>
                    <a:lnTo>
                      <a:pt x="337894" y="44522"/>
                    </a:lnTo>
                    <a:cubicBezTo>
                      <a:pt x="340847" y="49398"/>
                      <a:pt x="345018" y="53482"/>
                      <a:pt x="349956" y="56333"/>
                    </a:cubicBezTo>
                    <a:lnTo>
                      <a:pt x="401147" y="85889"/>
                    </a:lnTo>
                    <a:cubicBezTo>
                      <a:pt x="406086" y="88740"/>
                      <a:pt x="411710" y="90311"/>
                      <a:pt x="417409" y="90430"/>
                    </a:cubicBezTo>
                    <a:lnTo>
                      <a:pt x="439623" y="90895"/>
                    </a:lnTo>
                    <a:cubicBezTo>
                      <a:pt x="445276" y="91014"/>
                      <a:pt x="450545" y="94129"/>
                      <a:pt x="453372" y="99026"/>
                    </a:cubicBezTo>
                    <a:lnTo>
                      <a:pt x="464213" y="117805"/>
                    </a:lnTo>
                    <a:cubicBezTo>
                      <a:pt x="467040" y="122700"/>
                      <a:pt x="467104" y="128821"/>
                      <a:pt x="464381" y="133777"/>
                    </a:cubicBezTo>
                    <a:lnTo>
                      <a:pt x="453678" y="153247"/>
                    </a:lnTo>
                    <a:cubicBezTo>
                      <a:pt x="450931" y="158241"/>
                      <a:pt x="449479" y="163895"/>
                      <a:pt x="449479" y="169599"/>
                    </a:cubicBezTo>
                    <a:lnTo>
                      <a:pt x="449479" y="228711"/>
                    </a:lnTo>
                    <a:cubicBezTo>
                      <a:pt x="449479" y="229109"/>
                      <a:pt x="449486" y="229507"/>
                      <a:pt x="449500" y="229905"/>
                    </a:cubicBezTo>
                    <a:lnTo>
                      <a:pt x="434490" y="229905"/>
                    </a:lnTo>
                    <a:cubicBezTo>
                      <a:pt x="426135" y="229905"/>
                      <a:pt x="418432" y="234089"/>
                      <a:pt x="413881" y="241096"/>
                    </a:cubicBezTo>
                    <a:lnTo>
                      <a:pt x="374449" y="301837"/>
                    </a:lnTo>
                    <a:cubicBezTo>
                      <a:pt x="373171" y="303804"/>
                      <a:pt x="371008" y="304978"/>
                      <a:pt x="368664" y="304978"/>
                    </a:cubicBezTo>
                    <a:lnTo>
                      <a:pt x="234589" y="304978"/>
                    </a:lnTo>
                    <a:cubicBezTo>
                      <a:pt x="232244" y="304978"/>
                      <a:pt x="230081" y="303804"/>
                      <a:pt x="228805" y="301837"/>
                    </a:cubicBezTo>
                    <a:lnTo>
                      <a:pt x="189370" y="241096"/>
                    </a:lnTo>
                    <a:cubicBezTo>
                      <a:pt x="184821" y="234089"/>
                      <a:pt x="177116" y="229905"/>
                      <a:pt x="168763" y="229905"/>
                    </a:cubicBezTo>
                    <a:lnTo>
                      <a:pt x="153752" y="229905"/>
                    </a:lnTo>
                    <a:cubicBezTo>
                      <a:pt x="153766" y="229508"/>
                      <a:pt x="153773" y="229110"/>
                      <a:pt x="153773" y="228711"/>
                    </a:cubicBezTo>
                    <a:lnTo>
                      <a:pt x="153773" y="169599"/>
                    </a:lnTo>
                    <a:cubicBezTo>
                      <a:pt x="153773" y="163895"/>
                      <a:pt x="152322" y="158241"/>
                      <a:pt x="149575" y="153248"/>
                    </a:cubicBezTo>
                    <a:lnTo>
                      <a:pt x="138871" y="133777"/>
                    </a:lnTo>
                    <a:cubicBezTo>
                      <a:pt x="136147" y="128821"/>
                      <a:pt x="136211" y="122701"/>
                      <a:pt x="139039" y="117803"/>
                    </a:cubicBezTo>
                    <a:lnTo>
                      <a:pt x="149879" y="99025"/>
                    </a:lnTo>
                    <a:cubicBezTo>
                      <a:pt x="152706" y="94128"/>
                      <a:pt x="157975" y="91012"/>
                      <a:pt x="163629" y="90894"/>
                    </a:cubicBezTo>
                    <a:lnTo>
                      <a:pt x="185843" y="90429"/>
                    </a:lnTo>
                    <a:cubicBezTo>
                      <a:pt x="191544" y="90310"/>
                      <a:pt x="197166" y="88739"/>
                      <a:pt x="202103" y="85889"/>
                    </a:cubicBezTo>
                    <a:lnTo>
                      <a:pt x="204029" y="84778"/>
                    </a:lnTo>
                    <a:cubicBezTo>
                      <a:pt x="208256" y="82339"/>
                      <a:pt x="209705" y="76934"/>
                      <a:pt x="207266" y="72707"/>
                    </a:cubicBezTo>
                    <a:cubicBezTo>
                      <a:pt x="204827" y="68479"/>
                      <a:pt x="199419" y="67030"/>
                      <a:pt x="195195" y="69470"/>
                    </a:cubicBezTo>
                    <a:lnTo>
                      <a:pt x="193267" y="70583"/>
                    </a:lnTo>
                    <a:cubicBezTo>
                      <a:pt x="190900" y="71949"/>
                      <a:pt x="188206" y="72702"/>
                      <a:pt x="185473" y="72760"/>
                    </a:cubicBezTo>
                    <a:lnTo>
                      <a:pt x="163259" y="73225"/>
                    </a:lnTo>
                    <a:cubicBezTo>
                      <a:pt x="151464" y="73473"/>
                      <a:pt x="140472" y="79973"/>
                      <a:pt x="134574" y="90188"/>
                    </a:cubicBezTo>
                    <a:lnTo>
                      <a:pt x="123733" y="108967"/>
                    </a:lnTo>
                    <a:cubicBezTo>
                      <a:pt x="117835" y="119183"/>
                      <a:pt x="117702" y="131953"/>
                      <a:pt x="123385" y="142290"/>
                    </a:cubicBezTo>
                    <a:lnTo>
                      <a:pt x="134090" y="161763"/>
                    </a:lnTo>
                    <a:cubicBezTo>
                      <a:pt x="135405" y="164156"/>
                      <a:pt x="136101" y="166866"/>
                      <a:pt x="136101" y="169598"/>
                    </a:cubicBezTo>
                    <a:lnTo>
                      <a:pt x="136101" y="228710"/>
                    </a:lnTo>
                    <a:cubicBezTo>
                      <a:pt x="136101" y="229109"/>
                      <a:pt x="136086" y="229507"/>
                      <a:pt x="136056" y="229904"/>
                    </a:cubicBezTo>
                    <a:lnTo>
                      <a:pt x="24571" y="229904"/>
                    </a:lnTo>
                    <a:cubicBezTo>
                      <a:pt x="11021" y="229904"/>
                      <a:pt x="0" y="240927"/>
                      <a:pt x="0" y="254475"/>
                    </a:cubicBezTo>
                    <a:lnTo>
                      <a:pt x="0" y="460885"/>
                    </a:lnTo>
                    <a:cubicBezTo>
                      <a:pt x="0" y="474434"/>
                      <a:pt x="11021" y="485456"/>
                      <a:pt x="24571" y="485456"/>
                    </a:cubicBezTo>
                    <a:lnTo>
                      <a:pt x="578682" y="485456"/>
                    </a:lnTo>
                    <a:cubicBezTo>
                      <a:pt x="592229" y="485456"/>
                      <a:pt x="603251" y="474435"/>
                      <a:pt x="603251" y="460885"/>
                    </a:cubicBezTo>
                    <a:lnTo>
                      <a:pt x="603251" y="410625"/>
                    </a:lnTo>
                    <a:cubicBezTo>
                      <a:pt x="603251" y="405743"/>
                      <a:pt x="599296" y="401788"/>
                      <a:pt x="594415" y="401788"/>
                    </a:cubicBezTo>
                    <a:cubicBezTo>
                      <a:pt x="589533" y="401788"/>
                      <a:pt x="585578" y="405743"/>
                      <a:pt x="585578" y="410625"/>
                    </a:cubicBezTo>
                    <a:lnTo>
                      <a:pt x="585578" y="460885"/>
                    </a:lnTo>
                    <a:cubicBezTo>
                      <a:pt x="585578" y="464689"/>
                      <a:pt x="582485" y="467783"/>
                      <a:pt x="578682" y="467783"/>
                    </a:cubicBezTo>
                    <a:lnTo>
                      <a:pt x="24571" y="467783"/>
                    </a:lnTo>
                    <a:cubicBezTo>
                      <a:pt x="20767" y="467783"/>
                      <a:pt x="17673" y="464689"/>
                      <a:pt x="17673" y="460885"/>
                    </a:cubicBezTo>
                    <a:lnTo>
                      <a:pt x="17673" y="254475"/>
                    </a:lnTo>
                    <a:cubicBezTo>
                      <a:pt x="17673" y="250672"/>
                      <a:pt x="20767" y="247578"/>
                      <a:pt x="24571" y="247578"/>
                    </a:cubicBezTo>
                    <a:lnTo>
                      <a:pt x="168764" y="247578"/>
                    </a:lnTo>
                    <a:cubicBezTo>
                      <a:pt x="171109" y="247578"/>
                      <a:pt x="173272" y="248752"/>
                      <a:pt x="174548" y="250719"/>
                    </a:cubicBezTo>
                    <a:lnTo>
                      <a:pt x="213983" y="311461"/>
                    </a:lnTo>
                    <a:cubicBezTo>
                      <a:pt x="218532" y="318467"/>
                      <a:pt x="226236" y="322650"/>
                      <a:pt x="234590" y="322650"/>
                    </a:cubicBezTo>
                    <a:lnTo>
                      <a:pt x="368662" y="322650"/>
                    </a:lnTo>
                    <a:cubicBezTo>
                      <a:pt x="377017" y="322650"/>
                      <a:pt x="384720" y="318467"/>
                      <a:pt x="389271" y="311460"/>
                    </a:cubicBezTo>
                    <a:lnTo>
                      <a:pt x="428703" y="250719"/>
                    </a:lnTo>
                    <a:cubicBezTo>
                      <a:pt x="429981" y="248752"/>
                      <a:pt x="432144" y="247578"/>
                      <a:pt x="434488" y="247578"/>
                    </a:cubicBezTo>
                    <a:lnTo>
                      <a:pt x="578682" y="247578"/>
                    </a:lnTo>
                    <a:cubicBezTo>
                      <a:pt x="582485" y="247578"/>
                      <a:pt x="585578" y="250672"/>
                      <a:pt x="585578" y="254475"/>
                    </a:cubicBezTo>
                    <a:lnTo>
                      <a:pt x="585578" y="375293"/>
                    </a:lnTo>
                    <a:cubicBezTo>
                      <a:pt x="585577" y="380174"/>
                      <a:pt x="589532" y="384130"/>
                      <a:pt x="594413" y="3841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910;p27">
                <a:extLst>
                  <a:ext uri="{FF2B5EF4-FFF2-40B4-BE49-F238E27FC236}">
                    <a16:creationId xmlns:a16="http://schemas.microsoft.com/office/drawing/2014/main" id="{5DB8DC2F-82F8-B409-1964-73E6FDCEF316}"/>
                  </a:ext>
                </a:extLst>
              </p:cNvPr>
              <p:cNvSpPr/>
              <p:nvPr/>
            </p:nvSpPr>
            <p:spPr>
              <a:xfrm>
                <a:off x="4877346" y="2137244"/>
                <a:ext cx="125221" cy="125221"/>
              </a:xfrm>
              <a:custGeom>
                <a:avLst/>
                <a:gdLst/>
                <a:ahLst/>
                <a:cxnLst/>
                <a:rect l="l" t="t" r="r" b="b"/>
                <a:pathLst>
                  <a:path w="166961" h="166961" extrusionOk="0">
                    <a:moveTo>
                      <a:pt x="88886" y="166794"/>
                    </a:moveTo>
                    <a:cubicBezTo>
                      <a:pt x="130661" y="164155"/>
                      <a:pt x="164155" y="130662"/>
                      <a:pt x="166794" y="88885"/>
                    </a:cubicBezTo>
                    <a:cubicBezTo>
                      <a:pt x="168310" y="64883"/>
                      <a:pt x="159459" y="41395"/>
                      <a:pt x="142513" y="24448"/>
                    </a:cubicBezTo>
                    <a:cubicBezTo>
                      <a:pt x="125567" y="7502"/>
                      <a:pt x="102072" y="-1350"/>
                      <a:pt x="78075" y="167"/>
                    </a:cubicBezTo>
                    <a:cubicBezTo>
                      <a:pt x="36300" y="2807"/>
                      <a:pt x="2806" y="36300"/>
                      <a:pt x="167" y="78075"/>
                    </a:cubicBezTo>
                    <a:cubicBezTo>
                      <a:pt x="-1349" y="102079"/>
                      <a:pt x="7502" y="125567"/>
                      <a:pt x="24448" y="142513"/>
                    </a:cubicBezTo>
                    <a:cubicBezTo>
                      <a:pt x="41229" y="159296"/>
                      <a:pt x="64644" y="168323"/>
                      <a:pt x="88886" y="166794"/>
                    </a:cubicBezTo>
                    <a:close/>
                    <a:moveTo>
                      <a:pt x="17805" y="79189"/>
                    </a:moveTo>
                    <a:cubicBezTo>
                      <a:pt x="19885" y="46274"/>
                      <a:pt x="46273" y="19885"/>
                      <a:pt x="79188" y="17805"/>
                    </a:cubicBezTo>
                    <a:cubicBezTo>
                      <a:pt x="97789" y="16627"/>
                      <a:pt x="116422" y="23350"/>
                      <a:pt x="130017" y="36945"/>
                    </a:cubicBezTo>
                    <a:cubicBezTo>
                      <a:pt x="143377" y="50306"/>
                      <a:pt x="150353" y="68830"/>
                      <a:pt x="149156" y="87772"/>
                    </a:cubicBezTo>
                    <a:cubicBezTo>
                      <a:pt x="147076" y="120688"/>
                      <a:pt x="120688" y="147077"/>
                      <a:pt x="87773" y="149156"/>
                    </a:cubicBezTo>
                    <a:cubicBezTo>
                      <a:pt x="68816" y="150351"/>
                      <a:pt x="50305" y="143377"/>
                      <a:pt x="36944" y="130017"/>
                    </a:cubicBezTo>
                    <a:cubicBezTo>
                      <a:pt x="23584" y="116656"/>
                      <a:pt x="16608" y="98130"/>
                      <a:pt x="17805" y="791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634FDFD5-61FF-7559-D822-E970FA3C6A9E}"/>
                </a:ext>
              </a:extLst>
            </p:cNvPr>
            <p:cNvSpPr txBox="1"/>
            <p:nvPr/>
          </p:nvSpPr>
          <p:spPr>
            <a:xfrm>
              <a:off x="2750277" y="4149454"/>
              <a:ext cx="238471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8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3BD9B332-EC91-C8F7-580F-28D122F51F70}"/>
              </a:ext>
            </a:extLst>
          </p:cNvPr>
          <p:cNvSpPr txBox="1"/>
          <p:nvPr/>
        </p:nvSpPr>
        <p:spPr>
          <a:xfrm>
            <a:off x="741500" y="1435317"/>
            <a:ext cx="10910362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1135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2508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8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53B68A6-9788-5ED1-7659-73D3707286C0}"/>
              </a:ext>
            </a:extLst>
          </p:cNvPr>
          <p:cNvSpPr/>
          <p:nvPr/>
        </p:nvSpPr>
        <p:spPr>
          <a:xfrm>
            <a:off x="3412555" y="4028666"/>
            <a:ext cx="7603671" cy="1228466"/>
          </a:xfrm>
          <a:prstGeom prst="roundRect">
            <a:avLst>
              <a:gd name="adj" fmla="val 50000"/>
            </a:avLst>
          </a:prstGeom>
          <a:solidFill>
            <a:srgbClr val="00C2EC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593E16-FD23-CCCD-C7C9-12C713772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14FD047F-1EF4-1D0F-FB8F-328CCD74A8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F2E8C4E-700C-01B2-8F0F-9056AC3325F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ABCAE6-86F7-2672-69C0-4D69B485FBD6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E91EC5-5FFD-5042-D412-A9378433F477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032181-3757-36AD-3192-1A86B0EFF838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CB963-4C08-4150-E631-25E741A0C8A7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83452D-69BB-537E-046F-7EC0ADFBE9E3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AEC690-CA59-110C-D251-37A53FAAD76E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16C85D-01C9-C8A2-1472-E16F39A0B13C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E37F7C-B817-7537-6EDF-75BB92E5148F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16C4223-2165-66E3-BA81-34A10A41A01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26863CC-109B-DEE6-3E49-6F140EC83E1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78D693A-B020-0612-9811-3E7492AC8C9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11534F1-1C89-1382-029E-0BABCE2321F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B0BCA58-2A2F-4D07-9FD3-FD739ACDC1F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125012-4B20-A538-F66F-F80876CE44E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604E1CF-0471-7C21-3E34-AC5F3D636B90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0DC683F-E41A-FA8A-DA46-2B3EAA179E5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839C001-2167-053B-D2A8-A249BA4DDCC0}"/>
              </a:ext>
            </a:extLst>
          </p:cNvPr>
          <p:cNvSpPr txBox="1"/>
          <p:nvPr/>
        </p:nvSpPr>
        <p:spPr>
          <a:xfrm>
            <a:off x="5050972" y="876939"/>
            <a:ext cx="6902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CE3C0E-26B1-89D4-DBBC-D365CB1774A7}"/>
              </a:ext>
            </a:extLst>
          </p:cNvPr>
          <p:cNvSpPr txBox="1"/>
          <p:nvPr/>
        </p:nvSpPr>
        <p:spPr>
          <a:xfrm>
            <a:off x="5927155" y="1702728"/>
            <a:ext cx="5602530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11354D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57D200-2A54-811B-38E8-4312C5700A44}"/>
              </a:ext>
            </a:extLst>
          </p:cNvPr>
          <p:cNvSpPr txBox="1"/>
          <p:nvPr/>
        </p:nvSpPr>
        <p:spPr>
          <a:xfrm>
            <a:off x="5927155" y="4085282"/>
            <a:ext cx="367217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FD7A5896-E0BB-9466-40A0-356432D0DA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3"/>
          <a:stretch/>
        </p:blipFill>
        <p:spPr>
          <a:xfrm rot="10800000">
            <a:off x="336970" y="673527"/>
            <a:ext cx="2015143" cy="3042822"/>
          </a:xfr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1F988A3-A72A-8894-80EF-D188579920FE}"/>
              </a:ext>
            </a:extLst>
          </p:cNvPr>
          <p:cNvGrpSpPr/>
          <p:nvPr/>
        </p:nvGrpSpPr>
        <p:grpSpPr>
          <a:xfrm>
            <a:off x="10000098" y="4292650"/>
            <a:ext cx="548430" cy="806684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4" name="Freeform 412">
              <a:extLst>
                <a:ext uri="{FF2B5EF4-FFF2-40B4-BE49-F238E27FC236}">
                  <a16:creationId xmlns:a16="http://schemas.microsoft.com/office/drawing/2014/main" id="{FDA5D74B-D0C7-4968-5D03-D7854DB92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13">
              <a:extLst>
                <a:ext uri="{FF2B5EF4-FFF2-40B4-BE49-F238E27FC236}">
                  <a16:creationId xmlns:a16="http://schemas.microsoft.com/office/drawing/2014/main" id="{15414F18-33E5-EA0D-FAE4-C7943AF5D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14">
              <a:extLst>
                <a:ext uri="{FF2B5EF4-FFF2-40B4-BE49-F238E27FC236}">
                  <a16:creationId xmlns:a16="http://schemas.microsoft.com/office/drawing/2014/main" id="{905F4BED-F2D4-88C7-1658-D83B79629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15">
              <a:extLst>
                <a:ext uri="{FF2B5EF4-FFF2-40B4-BE49-F238E27FC236}">
                  <a16:creationId xmlns:a16="http://schemas.microsoft.com/office/drawing/2014/main" id="{48F69FD3-EB97-D754-4859-D1C5C5765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16">
              <a:extLst>
                <a:ext uri="{FF2B5EF4-FFF2-40B4-BE49-F238E27FC236}">
                  <a16:creationId xmlns:a16="http://schemas.microsoft.com/office/drawing/2014/main" id="{493391A6-324E-11AE-AE52-03549A8B4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17">
              <a:extLst>
                <a:ext uri="{FF2B5EF4-FFF2-40B4-BE49-F238E27FC236}">
                  <a16:creationId xmlns:a16="http://schemas.microsoft.com/office/drawing/2014/main" id="{E77B922F-2D6C-B72A-B268-6F9CE71AF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220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C2A823-7B74-182B-ABCB-93C309053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B809C09-22D3-6B04-09CD-D2262E674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66F801-DD5D-FF06-0A3F-62903AA86BB4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AE4E4-40BE-2D2E-B079-0BFB237E9852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09AAFA-39AB-8A83-7F12-244268DC5139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60D4AF-0D4E-4775-95C9-DAC51924CA12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49C5AC-2E4F-6943-AA56-589D7DC3B701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F48403-6AAD-1511-9164-E32C008CA622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C26A29-338C-369E-31A6-DCCED1CBA2AE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5A43CC-39B0-3F77-2148-0BA935F80B3D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331616BA-D56A-6523-B048-1A880EA659F0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DD7241-E1A3-CD0D-1493-65A8B4A1A1A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A1B1B7-B428-5A1E-8CAF-51D6F7EBAD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7EE64A-1D21-A5B5-9129-7FF1EE27E14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E13219-0257-709D-5AD2-7EF2BBAB7F0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3F2764-445C-A306-1630-A45BD738EC9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F730B1-167F-DF1D-4643-B2780D53896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F309F48-51F0-135A-F766-0812F666026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66223D5-3350-2D09-435E-67CE6797679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6343F80-7C6F-1A5C-8460-A8AC771BBE55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A2A64D63-9C39-6B0F-C76B-062E12A5EF8E}"/>
              </a:ext>
            </a:extLst>
          </p:cNvPr>
          <p:cNvGrpSpPr/>
          <p:nvPr/>
        </p:nvGrpSpPr>
        <p:grpSpPr>
          <a:xfrm>
            <a:off x="1607104" y="1981020"/>
            <a:ext cx="1524128" cy="2895960"/>
            <a:chOff x="2984089" y="-1217355"/>
            <a:chExt cx="3628102" cy="11219732"/>
          </a:xfrm>
        </p:grpSpPr>
        <p:sp>
          <p:nvSpPr>
            <p:cNvPr id="172" name="Round Same Side Corner Rectangle 70">
              <a:extLst>
                <a:ext uri="{FF2B5EF4-FFF2-40B4-BE49-F238E27FC236}">
                  <a16:creationId xmlns:a16="http://schemas.microsoft.com/office/drawing/2014/main" id="{88A4392C-9DC7-531F-FAD6-2D5305518784}"/>
                </a:ext>
              </a:extLst>
            </p:cNvPr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Pentagon 72">
              <a:extLst>
                <a:ext uri="{FF2B5EF4-FFF2-40B4-BE49-F238E27FC236}">
                  <a16:creationId xmlns:a16="http://schemas.microsoft.com/office/drawing/2014/main" id="{0A9C1114-90F6-6394-6FC2-F679CF572827}"/>
                </a:ext>
              </a:extLst>
            </p:cNvPr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EE3BD899-587A-3B7D-ADD7-47CFE5138457}"/>
                </a:ext>
              </a:extLst>
            </p:cNvPr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Oval 174">
            <a:extLst>
              <a:ext uri="{FF2B5EF4-FFF2-40B4-BE49-F238E27FC236}">
                <a16:creationId xmlns:a16="http://schemas.microsoft.com/office/drawing/2014/main" id="{223B11ED-2C2F-DD48-3E14-5E1497361435}"/>
              </a:ext>
            </a:extLst>
          </p:cNvPr>
          <p:cNvSpPr/>
          <p:nvPr/>
        </p:nvSpPr>
        <p:spPr>
          <a:xfrm>
            <a:off x="1911391" y="2114283"/>
            <a:ext cx="915553" cy="9155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EBB1D422-34E5-83B0-CEC7-91A8C0096E94}"/>
              </a:ext>
            </a:extLst>
          </p:cNvPr>
          <p:cNvGrpSpPr/>
          <p:nvPr/>
        </p:nvGrpSpPr>
        <p:grpSpPr>
          <a:xfrm>
            <a:off x="2176193" y="2288212"/>
            <a:ext cx="385950" cy="567693"/>
            <a:chOff x="9209088" y="5059363"/>
            <a:chExt cx="300038" cy="441324"/>
          </a:xfrm>
          <a:solidFill>
            <a:srgbClr val="11354D"/>
          </a:solidFill>
        </p:grpSpPr>
        <p:sp>
          <p:nvSpPr>
            <p:cNvPr id="177" name="Freeform 412">
              <a:extLst>
                <a:ext uri="{FF2B5EF4-FFF2-40B4-BE49-F238E27FC236}">
                  <a16:creationId xmlns:a16="http://schemas.microsoft.com/office/drawing/2014/main" id="{717FBD98-7DCD-35D3-2FA1-57618BEDA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413">
              <a:extLst>
                <a:ext uri="{FF2B5EF4-FFF2-40B4-BE49-F238E27FC236}">
                  <a16:creationId xmlns:a16="http://schemas.microsoft.com/office/drawing/2014/main" id="{22727EB8-1F99-D7BB-79F2-2838BD587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14">
              <a:extLst>
                <a:ext uri="{FF2B5EF4-FFF2-40B4-BE49-F238E27FC236}">
                  <a16:creationId xmlns:a16="http://schemas.microsoft.com/office/drawing/2014/main" id="{90C45351-4D2A-BC7B-7285-985D8BBD1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15">
              <a:extLst>
                <a:ext uri="{FF2B5EF4-FFF2-40B4-BE49-F238E27FC236}">
                  <a16:creationId xmlns:a16="http://schemas.microsoft.com/office/drawing/2014/main" id="{7F0AAAA0-9C8D-04E4-6524-AE309121C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416">
              <a:extLst>
                <a:ext uri="{FF2B5EF4-FFF2-40B4-BE49-F238E27FC236}">
                  <a16:creationId xmlns:a16="http://schemas.microsoft.com/office/drawing/2014/main" id="{EC6B36B3-9993-E67F-A3E0-176BE0F09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17">
              <a:extLst>
                <a:ext uri="{FF2B5EF4-FFF2-40B4-BE49-F238E27FC236}">
                  <a16:creationId xmlns:a16="http://schemas.microsoft.com/office/drawing/2014/main" id="{EACC6E11-E13E-3CB7-468E-DED37CB62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70E7BD5B-269F-0B07-9246-21613006284A}"/>
              </a:ext>
            </a:extLst>
          </p:cNvPr>
          <p:cNvGrpSpPr/>
          <p:nvPr/>
        </p:nvGrpSpPr>
        <p:grpSpPr>
          <a:xfrm>
            <a:off x="3470051" y="1981020"/>
            <a:ext cx="1524128" cy="2895960"/>
            <a:chOff x="2984089" y="-1217355"/>
            <a:chExt cx="3628102" cy="11219732"/>
          </a:xfrm>
        </p:grpSpPr>
        <p:sp>
          <p:nvSpPr>
            <p:cNvPr id="184" name="Round Same Side Corner Rectangle 66">
              <a:extLst>
                <a:ext uri="{FF2B5EF4-FFF2-40B4-BE49-F238E27FC236}">
                  <a16:creationId xmlns:a16="http://schemas.microsoft.com/office/drawing/2014/main" id="{A9D81A38-F22C-DFA9-2336-DAD0B5D0CCB1}"/>
                </a:ext>
              </a:extLst>
            </p:cNvPr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C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Pentagon 67">
              <a:extLst>
                <a:ext uri="{FF2B5EF4-FFF2-40B4-BE49-F238E27FC236}">
                  <a16:creationId xmlns:a16="http://schemas.microsoft.com/office/drawing/2014/main" id="{02362931-9AAF-BEAC-FD50-02D61D532E18}"/>
                </a:ext>
              </a:extLst>
            </p:cNvPr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rgbClr val="00C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D50E6648-16C9-4856-B592-1405A4C5DE6F}"/>
                </a:ext>
              </a:extLst>
            </p:cNvPr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7" name="Oval 186">
            <a:extLst>
              <a:ext uri="{FF2B5EF4-FFF2-40B4-BE49-F238E27FC236}">
                <a16:creationId xmlns:a16="http://schemas.microsoft.com/office/drawing/2014/main" id="{6D2DD9AB-17CA-3883-E757-4C0316EE2770}"/>
              </a:ext>
            </a:extLst>
          </p:cNvPr>
          <p:cNvSpPr/>
          <p:nvPr/>
        </p:nvSpPr>
        <p:spPr>
          <a:xfrm>
            <a:off x="3774338" y="2114283"/>
            <a:ext cx="915553" cy="9155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FBABD0FA-5BC9-1218-60F7-AD98CEEAA496}"/>
              </a:ext>
            </a:extLst>
          </p:cNvPr>
          <p:cNvGrpSpPr/>
          <p:nvPr/>
        </p:nvGrpSpPr>
        <p:grpSpPr>
          <a:xfrm>
            <a:off x="5332998" y="1981020"/>
            <a:ext cx="1524128" cy="2895960"/>
            <a:chOff x="2984089" y="-1217355"/>
            <a:chExt cx="3628102" cy="11219732"/>
          </a:xfrm>
        </p:grpSpPr>
        <p:sp>
          <p:nvSpPr>
            <p:cNvPr id="189" name="Round Same Side Corner Rectangle 104">
              <a:extLst>
                <a:ext uri="{FF2B5EF4-FFF2-40B4-BE49-F238E27FC236}">
                  <a16:creationId xmlns:a16="http://schemas.microsoft.com/office/drawing/2014/main" id="{4D86D113-0E07-39A0-7B57-70A50E0D70BF}"/>
                </a:ext>
              </a:extLst>
            </p:cNvPr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Pentagon 105">
              <a:extLst>
                <a:ext uri="{FF2B5EF4-FFF2-40B4-BE49-F238E27FC236}">
                  <a16:creationId xmlns:a16="http://schemas.microsoft.com/office/drawing/2014/main" id="{E6CCCF8C-E518-62CD-DB21-4C9AE7CC5A00}"/>
                </a:ext>
              </a:extLst>
            </p:cNvPr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CB868970-82DB-D923-310A-D9CC505C8D26}"/>
                </a:ext>
              </a:extLst>
            </p:cNvPr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2" name="Oval 191">
            <a:extLst>
              <a:ext uri="{FF2B5EF4-FFF2-40B4-BE49-F238E27FC236}">
                <a16:creationId xmlns:a16="http://schemas.microsoft.com/office/drawing/2014/main" id="{367F8C33-B2EE-CAE9-F38A-D27224DE8F93}"/>
              </a:ext>
            </a:extLst>
          </p:cNvPr>
          <p:cNvSpPr/>
          <p:nvPr/>
        </p:nvSpPr>
        <p:spPr>
          <a:xfrm>
            <a:off x="5637285" y="2114283"/>
            <a:ext cx="915553" cy="9155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92E4EF20-8958-05F7-2788-6DF73DA95897}"/>
              </a:ext>
            </a:extLst>
          </p:cNvPr>
          <p:cNvGrpSpPr/>
          <p:nvPr/>
        </p:nvGrpSpPr>
        <p:grpSpPr>
          <a:xfrm>
            <a:off x="7195944" y="1981020"/>
            <a:ext cx="1524129" cy="2895960"/>
            <a:chOff x="2984089" y="-1217355"/>
            <a:chExt cx="3628103" cy="11219734"/>
          </a:xfrm>
        </p:grpSpPr>
        <p:sp>
          <p:nvSpPr>
            <p:cNvPr id="194" name="Round Same Side Corner Rectangle 117">
              <a:extLst>
                <a:ext uri="{FF2B5EF4-FFF2-40B4-BE49-F238E27FC236}">
                  <a16:creationId xmlns:a16="http://schemas.microsoft.com/office/drawing/2014/main" id="{D9CC946F-9918-A15D-4C8A-6EC3E1961933}"/>
                </a:ext>
              </a:extLst>
            </p:cNvPr>
            <p:cNvSpPr/>
            <p:nvPr/>
          </p:nvSpPr>
          <p:spPr>
            <a:xfrm>
              <a:off x="2984089" y="-1217355"/>
              <a:ext cx="3628101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C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Pentagon 118">
              <a:extLst>
                <a:ext uri="{FF2B5EF4-FFF2-40B4-BE49-F238E27FC236}">
                  <a16:creationId xmlns:a16="http://schemas.microsoft.com/office/drawing/2014/main" id="{1E6EE78F-4272-FFF5-0D65-CDB22AED9E8F}"/>
                </a:ext>
              </a:extLst>
            </p:cNvPr>
            <p:cNvSpPr/>
            <p:nvPr/>
          </p:nvSpPr>
          <p:spPr>
            <a:xfrm rot="5400000">
              <a:off x="3397406" y="6787593"/>
              <a:ext cx="2801470" cy="3628102"/>
            </a:xfrm>
            <a:prstGeom prst="homePlate">
              <a:avLst/>
            </a:prstGeom>
            <a:solidFill>
              <a:srgbClr val="00C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C944A23D-1621-95A8-77BF-8454022900C2}"/>
                </a:ext>
              </a:extLst>
            </p:cNvPr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7" name="Oval 196">
            <a:extLst>
              <a:ext uri="{FF2B5EF4-FFF2-40B4-BE49-F238E27FC236}">
                <a16:creationId xmlns:a16="http://schemas.microsoft.com/office/drawing/2014/main" id="{B86600FD-C8BD-65F4-298D-CE51596BE0E6}"/>
              </a:ext>
            </a:extLst>
          </p:cNvPr>
          <p:cNvSpPr/>
          <p:nvPr/>
        </p:nvSpPr>
        <p:spPr>
          <a:xfrm>
            <a:off x="7500232" y="2114283"/>
            <a:ext cx="915553" cy="9155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21FBE051-0639-3BF2-6FE4-E5BEF412EE1E}"/>
              </a:ext>
            </a:extLst>
          </p:cNvPr>
          <p:cNvGrpSpPr/>
          <p:nvPr/>
        </p:nvGrpSpPr>
        <p:grpSpPr>
          <a:xfrm>
            <a:off x="9058892" y="1981020"/>
            <a:ext cx="1524128" cy="2895960"/>
            <a:chOff x="2984089" y="-1217355"/>
            <a:chExt cx="3628102" cy="11219732"/>
          </a:xfrm>
        </p:grpSpPr>
        <p:sp>
          <p:nvSpPr>
            <p:cNvPr id="199" name="Round Same Side Corner Rectangle 130">
              <a:extLst>
                <a:ext uri="{FF2B5EF4-FFF2-40B4-BE49-F238E27FC236}">
                  <a16:creationId xmlns:a16="http://schemas.microsoft.com/office/drawing/2014/main" id="{AE6F5DED-45EB-30AC-402A-6616481BE995}"/>
                </a:ext>
              </a:extLst>
            </p:cNvPr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Pentagon 131">
              <a:extLst>
                <a:ext uri="{FF2B5EF4-FFF2-40B4-BE49-F238E27FC236}">
                  <a16:creationId xmlns:a16="http://schemas.microsoft.com/office/drawing/2014/main" id="{5F68F929-2C65-B28A-6DDF-336756F5FEBB}"/>
                </a:ext>
              </a:extLst>
            </p:cNvPr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rgbClr val="113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7DB5AA1F-4DAA-A10E-D445-6B8DE3682EC0}"/>
                </a:ext>
              </a:extLst>
            </p:cNvPr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2" name="Oval 201">
            <a:extLst>
              <a:ext uri="{FF2B5EF4-FFF2-40B4-BE49-F238E27FC236}">
                <a16:creationId xmlns:a16="http://schemas.microsoft.com/office/drawing/2014/main" id="{93E5E7F0-AAF7-696C-38F2-B877D7920B8F}"/>
              </a:ext>
            </a:extLst>
          </p:cNvPr>
          <p:cNvSpPr/>
          <p:nvPr/>
        </p:nvSpPr>
        <p:spPr>
          <a:xfrm>
            <a:off x="9363179" y="2114283"/>
            <a:ext cx="915553" cy="9155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6C1012DC-FDF0-AC0B-9FA9-08D02C48DB13}"/>
              </a:ext>
            </a:extLst>
          </p:cNvPr>
          <p:cNvGrpSpPr/>
          <p:nvPr/>
        </p:nvGrpSpPr>
        <p:grpSpPr>
          <a:xfrm>
            <a:off x="3983323" y="2358381"/>
            <a:ext cx="497584" cy="437943"/>
            <a:chOff x="10059988" y="2759075"/>
            <a:chExt cx="463550" cy="407988"/>
          </a:xfrm>
          <a:solidFill>
            <a:srgbClr val="11354D"/>
          </a:solidFill>
        </p:grpSpPr>
        <p:sp>
          <p:nvSpPr>
            <p:cNvPr id="204" name="Freeform 182">
              <a:extLst>
                <a:ext uri="{FF2B5EF4-FFF2-40B4-BE49-F238E27FC236}">
                  <a16:creationId xmlns:a16="http://schemas.microsoft.com/office/drawing/2014/main" id="{515164E3-0293-8898-B870-84683476D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83">
              <a:extLst>
                <a:ext uri="{FF2B5EF4-FFF2-40B4-BE49-F238E27FC236}">
                  <a16:creationId xmlns:a16="http://schemas.microsoft.com/office/drawing/2014/main" id="{45071E23-CDB6-2F9C-01AC-3A51576AF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84">
              <a:extLst>
                <a:ext uri="{FF2B5EF4-FFF2-40B4-BE49-F238E27FC236}">
                  <a16:creationId xmlns:a16="http://schemas.microsoft.com/office/drawing/2014/main" id="{C19D2443-9FCC-06D4-6157-454D7F72B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85">
              <a:extLst>
                <a:ext uri="{FF2B5EF4-FFF2-40B4-BE49-F238E27FC236}">
                  <a16:creationId xmlns:a16="http://schemas.microsoft.com/office/drawing/2014/main" id="{FAAEBBA4-D8D7-00CD-26EC-56AD7040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A2CFD493-3C02-E422-9A1F-D2A16B500BF0}"/>
              </a:ext>
            </a:extLst>
          </p:cNvPr>
          <p:cNvGrpSpPr/>
          <p:nvPr/>
        </p:nvGrpSpPr>
        <p:grpSpPr>
          <a:xfrm>
            <a:off x="9582389" y="2336048"/>
            <a:ext cx="477134" cy="472022"/>
            <a:chOff x="2587625" y="4291013"/>
            <a:chExt cx="444500" cy="439738"/>
          </a:xfrm>
          <a:solidFill>
            <a:srgbClr val="11354D"/>
          </a:solidFill>
        </p:grpSpPr>
        <p:sp>
          <p:nvSpPr>
            <p:cNvPr id="209" name="Freeform 290">
              <a:extLst>
                <a:ext uri="{FF2B5EF4-FFF2-40B4-BE49-F238E27FC236}">
                  <a16:creationId xmlns:a16="http://schemas.microsoft.com/office/drawing/2014/main" id="{E526E7E1-1EA4-7801-C4ED-C24C9214C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91">
              <a:extLst>
                <a:ext uri="{FF2B5EF4-FFF2-40B4-BE49-F238E27FC236}">
                  <a16:creationId xmlns:a16="http://schemas.microsoft.com/office/drawing/2014/main" id="{DF75F210-96F3-98E5-4B09-5DAD19A9E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92">
              <a:extLst>
                <a:ext uri="{FF2B5EF4-FFF2-40B4-BE49-F238E27FC236}">
                  <a16:creationId xmlns:a16="http://schemas.microsoft.com/office/drawing/2014/main" id="{63A0CB93-EDC2-03C6-8E35-D4D30B312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93">
              <a:extLst>
                <a:ext uri="{FF2B5EF4-FFF2-40B4-BE49-F238E27FC236}">
                  <a16:creationId xmlns:a16="http://schemas.microsoft.com/office/drawing/2014/main" id="{257C63F4-659E-2FCE-FA10-4825BB743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94">
              <a:extLst>
                <a:ext uri="{FF2B5EF4-FFF2-40B4-BE49-F238E27FC236}">
                  <a16:creationId xmlns:a16="http://schemas.microsoft.com/office/drawing/2014/main" id="{220106AF-973E-5C5B-E425-7A7D23A3E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95">
              <a:extLst>
                <a:ext uri="{FF2B5EF4-FFF2-40B4-BE49-F238E27FC236}">
                  <a16:creationId xmlns:a16="http://schemas.microsoft.com/office/drawing/2014/main" id="{39AA701A-1C3E-2D3A-17E6-FEA063A78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5" name="Freeform 66">
            <a:extLst>
              <a:ext uri="{FF2B5EF4-FFF2-40B4-BE49-F238E27FC236}">
                <a16:creationId xmlns:a16="http://schemas.microsoft.com/office/drawing/2014/main" id="{B338D062-C84D-1B13-75AF-64683D791F80}"/>
              </a:ext>
            </a:extLst>
          </p:cNvPr>
          <p:cNvSpPr>
            <a:spLocks noEditPoints="1"/>
          </p:cNvSpPr>
          <p:nvPr/>
        </p:nvSpPr>
        <p:spPr bwMode="auto">
          <a:xfrm>
            <a:off x="7696921" y="2322177"/>
            <a:ext cx="522175" cy="520297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rgbClr val="11354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FFBCFBAB-7608-7359-D3A7-0A1E7DEFA15D}"/>
              </a:ext>
            </a:extLst>
          </p:cNvPr>
          <p:cNvGrpSpPr/>
          <p:nvPr/>
        </p:nvGrpSpPr>
        <p:grpSpPr>
          <a:xfrm>
            <a:off x="5833188" y="2278070"/>
            <a:ext cx="523747" cy="608494"/>
            <a:chOff x="2593975" y="4225925"/>
            <a:chExt cx="490538" cy="569912"/>
          </a:xfrm>
          <a:solidFill>
            <a:srgbClr val="11354D"/>
          </a:solidFill>
        </p:grpSpPr>
        <p:sp>
          <p:nvSpPr>
            <p:cNvPr id="217" name="Freeform 18">
              <a:extLst>
                <a:ext uri="{FF2B5EF4-FFF2-40B4-BE49-F238E27FC236}">
                  <a16:creationId xmlns:a16="http://schemas.microsoft.com/office/drawing/2014/main" id="{7EC5AF6C-A559-CC62-E4FB-9A6AAB339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9">
              <a:extLst>
                <a:ext uri="{FF2B5EF4-FFF2-40B4-BE49-F238E27FC236}">
                  <a16:creationId xmlns:a16="http://schemas.microsoft.com/office/drawing/2014/main" id="{DC073B33-E514-3074-8D3F-D83E298981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0" name="TextBox 219">
            <a:extLst>
              <a:ext uri="{FF2B5EF4-FFF2-40B4-BE49-F238E27FC236}">
                <a16:creationId xmlns:a16="http://schemas.microsoft.com/office/drawing/2014/main" id="{43950867-1364-3367-3D91-B8AD7B588A5A}"/>
              </a:ext>
            </a:extLst>
          </p:cNvPr>
          <p:cNvSpPr txBox="1"/>
          <p:nvPr/>
        </p:nvSpPr>
        <p:spPr>
          <a:xfrm>
            <a:off x="9068938" y="3318350"/>
            <a:ext cx="1524130" cy="1390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8A3C93C8-6BAF-4B12-282D-6A147158472A}"/>
              </a:ext>
            </a:extLst>
          </p:cNvPr>
          <p:cNvSpPr txBox="1"/>
          <p:nvPr/>
        </p:nvSpPr>
        <p:spPr>
          <a:xfrm>
            <a:off x="7220578" y="3318350"/>
            <a:ext cx="1524130" cy="1390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096A2331-6707-EAC3-6E92-08603D8043F4}"/>
              </a:ext>
            </a:extLst>
          </p:cNvPr>
          <p:cNvSpPr txBox="1"/>
          <p:nvPr/>
        </p:nvSpPr>
        <p:spPr>
          <a:xfrm>
            <a:off x="5322950" y="3318350"/>
            <a:ext cx="1524130" cy="1390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4654F251-F8EB-DE60-A25E-B1E55F9688F3}"/>
              </a:ext>
            </a:extLst>
          </p:cNvPr>
          <p:cNvSpPr txBox="1"/>
          <p:nvPr/>
        </p:nvSpPr>
        <p:spPr>
          <a:xfrm>
            <a:off x="3474590" y="3318350"/>
            <a:ext cx="1524130" cy="1390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26D103F0-2376-2D56-ACEC-74FD7BAD5662}"/>
              </a:ext>
            </a:extLst>
          </p:cNvPr>
          <p:cNvSpPr txBox="1"/>
          <p:nvPr/>
        </p:nvSpPr>
        <p:spPr>
          <a:xfrm>
            <a:off x="1635351" y="3318350"/>
            <a:ext cx="1524130" cy="1390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551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75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25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0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5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5" grpId="0" animBg="1"/>
      <p:bldP spid="187" grpId="0" animBg="1"/>
      <p:bldP spid="192" grpId="0" animBg="1"/>
      <p:bldP spid="197" grpId="0" animBg="1"/>
      <p:bldP spid="202" grpId="0" animBg="1"/>
      <p:bldP spid="215" grpId="0" animBg="1"/>
      <p:bldP spid="220" grpId="0"/>
      <p:bldP spid="221" grpId="0"/>
      <p:bldP spid="2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015C7C-2F63-39C3-7BE4-531BFEE80C20}"/>
              </a:ext>
            </a:extLst>
          </p:cNvPr>
          <p:cNvSpPr txBox="1"/>
          <p:nvPr/>
        </p:nvSpPr>
        <p:spPr>
          <a:xfrm>
            <a:off x="0" y="2875002"/>
            <a:ext cx="7963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6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B16E48-B6E1-FF71-9538-495A4F294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670" y="2692276"/>
            <a:ext cx="1473448" cy="14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281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E8C263-E3EF-C16A-73E3-F754B5D5E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2F0CFA7-C09F-8435-2737-EFA2758D06F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C3168D-77B1-35F6-20BC-CC08DD218073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EC3ED-05C8-9598-69B7-B093EB7CBAE8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A55D8D-2144-B993-F3A9-19ABE1DD43C6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97673-4D47-9B3A-A876-C49B5187E5FE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5D1AA-FE9C-7741-AAAA-309413F15BB5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4884D-579B-AA9D-D1F5-E48CED0E1169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664964-FA7F-4437-7845-F7490221174F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983177-F187-033C-EF80-4668AC003ED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ED322FFB-53A7-0C65-A9D3-50193EC8209E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362A1C-3AA1-4DA4-2BB0-2240C177EB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BB2A32B-1CB4-C6A6-6262-43B090A7759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AAC2B4-716B-9BFB-F564-84385F59AAC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1B6C0D6-28EE-1B9F-4694-9AA657EB065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9BF846D-94BC-E9A7-5F30-DDC901D25B8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194A0F-238A-7B56-0EF8-EFF528AD6C2D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FCE867E-6030-BD7E-CE6D-E97B584F84F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60584C-3343-FA82-E4C7-8CF2FCB9185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2A0F9A0-261A-0A56-EE83-78DBB2FD0C59}"/>
              </a:ext>
            </a:extLst>
          </p:cNvPr>
          <p:cNvSpPr txBox="1"/>
          <p:nvPr/>
        </p:nvSpPr>
        <p:spPr>
          <a:xfrm>
            <a:off x="658984" y="1285537"/>
            <a:ext cx="1103768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4F568F-7B87-BDF5-B193-6015C218C9F9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96728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E8C263-E3EF-C16A-73E3-F754B5D5E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2F0CFA7-C09F-8435-2737-EFA2758D06F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C3168D-77B1-35F6-20BC-CC08DD218073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EC3ED-05C8-9598-69B7-B093EB7CBAE8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A55D8D-2144-B993-F3A9-19ABE1DD43C6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97673-4D47-9B3A-A876-C49B5187E5FE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5D1AA-FE9C-7741-AAAA-309413F15BB5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4884D-579B-AA9D-D1F5-E48CED0E1169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664964-FA7F-4437-7845-F7490221174F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983177-F187-033C-EF80-4668AC003ED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ED322FFB-53A7-0C65-A9D3-50193EC8209E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362A1C-3AA1-4DA4-2BB0-2240C177EB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BB2A32B-1CB4-C6A6-6262-43B090A7759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17D7EC-C93A-B66B-0F6F-F5BC6B1AAE1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D003202-9326-1AB3-1433-CA0C2E42655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68E70C-84ED-AD66-6DD8-CEE0333B894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DBA45EE-3B49-A96B-A65A-E7B940BB7AE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080013-A36E-F763-5EAA-10FAB8315B4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9F7D823-71D1-25FB-183A-CCF3CB41BD9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23EBA282-3E44-158E-06A9-5B9BF0CB6AFC}"/>
              </a:ext>
            </a:extLst>
          </p:cNvPr>
          <p:cNvGrpSpPr/>
          <p:nvPr/>
        </p:nvGrpSpPr>
        <p:grpSpPr>
          <a:xfrm>
            <a:off x="7868117" y="1105005"/>
            <a:ext cx="3607728" cy="4299077"/>
            <a:chOff x="6771228" y="1523813"/>
            <a:chExt cx="3919274" cy="4670325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9B6EAE0D-D191-E058-58D1-698F832F7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1255" y="1677045"/>
              <a:ext cx="2535874" cy="2132293"/>
            </a:xfrm>
            <a:custGeom>
              <a:avLst/>
              <a:gdLst>
                <a:gd name="T0" fmla="*/ 564 w 896"/>
                <a:gd name="T1" fmla="*/ 41 h 754"/>
                <a:gd name="T2" fmla="*/ 892 w 896"/>
                <a:gd name="T3" fmla="*/ 493 h 754"/>
                <a:gd name="T4" fmla="*/ 859 w 896"/>
                <a:gd name="T5" fmla="*/ 665 h 754"/>
                <a:gd name="T6" fmla="*/ 713 w 896"/>
                <a:gd name="T7" fmla="*/ 749 h 754"/>
                <a:gd name="T8" fmla="*/ 590 w 896"/>
                <a:gd name="T9" fmla="*/ 688 h 754"/>
                <a:gd name="T10" fmla="*/ 151 w 896"/>
                <a:gd name="T11" fmla="*/ 364 h 754"/>
                <a:gd name="T12" fmla="*/ 47 w 896"/>
                <a:gd name="T13" fmla="*/ 268 h 754"/>
                <a:gd name="T14" fmla="*/ 21 w 896"/>
                <a:gd name="T15" fmla="*/ 137 h 754"/>
                <a:gd name="T16" fmla="*/ 127 w 896"/>
                <a:gd name="T17" fmla="*/ 62 h 754"/>
                <a:gd name="T18" fmla="*/ 405 w 896"/>
                <a:gd name="T19" fmla="*/ 6 h 754"/>
                <a:gd name="T20" fmla="*/ 564 w 896"/>
                <a:gd name="T21" fmla="*/ 41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6" h="754">
                  <a:moveTo>
                    <a:pt x="564" y="41"/>
                  </a:moveTo>
                  <a:cubicBezTo>
                    <a:pt x="746" y="115"/>
                    <a:pt x="878" y="297"/>
                    <a:pt x="892" y="493"/>
                  </a:cubicBezTo>
                  <a:cubicBezTo>
                    <a:pt x="896" y="552"/>
                    <a:pt x="889" y="614"/>
                    <a:pt x="859" y="665"/>
                  </a:cubicBezTo>
                  <a:cubicBezTo>
                    <a:pt x="829" y="716"/>
                    <a:pt x="772" y="754"/>
                    <a:pt x="713" y="749"/>
                  </a:cubicBezTo>
                  <a:cubicBezTo>
                    <a:pt x="667" y="744"/>
                    <a:pt x="627" y="716"/>
                    <a:pt x="590" y="688"/>
                  </a:cubicBezTo>
                  <a:cubicBezTo>
                    <a:pt x="444" y="580"/>
                    <a:pt x="297" y="472"/>
                    <a:pt x="151" y="364"/>
                  </a:cubicBezTo>
                  <a:cubicBezTo>
                    <a:pt x="113" y="336"/>
                    <a:pt x="74" y="307"/>
                    <a:pt x="47" y="268"/>
                  </a:cubicBezTo>
                  <a:cubicBezTo>
                    <a:pt x="24" y="236"/>
                    <a:pt x="0" y="176"/>
                    <a:pt x="21" y="137"/>
                  </a:cubicBezTo>
                  <a:cubicBezTo>
                    <a:pt x="38" y="104"/>
                    <a:pt x="95" y="78"/>
                    <a:pt x="127" y="62"/>
                  </a:cubicBezTo>
                  <a:cubicBezTo>
                    <a:pt x="213" y="20"/>
                    <a:pt x="310" y="0"/>
                    <a:pt x="405" y="6"/>
                  </a:cubicBezTo>
                  <a:cubicBezTo>
                    <a:pt x="459" y="9"/>
                    <a:pt x="513" y="21"/>
                    <a:pt x="564" y="41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1572C558-60B2-B07B-6F91-A26F0EB94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228" y="1523813"/>
              <a:ext cx="3919274" cy="4240845"/>
            </a:xfrm>
            <a:custGeom>
              <a:avLst/>
              <a:gdLst>
                <a:gd name="T0" fmla="*/ 439 w 1385"/>
                <a:gd name="T1" fmla="*/ 1499 h 1499"/>
                <a:gd name="T2" fmla="*/ 330 w 1385"/>
                <a:gd name="T3" fmla="*/ 1214 h 1499"/>
                <a:gd name="T4" fmla="*/ 200 w 1385"/>
                <a:gd name="T5" fmla="*/ 1167 h 1499"/>
                <a:gd name="T6" fmla="*/ 94 w 1385"/>
                <a:gd name="T7" fmla="*/ 1135 h 1499"/>
                <a:gd name="T8" fmla="*/ 37 w 1385"/>
                <a:gd name="T9" fmla="*/ 948 h 1499"/>
                <a:gd name="T10" fmla="*/ 39 w 1385"/>
                <a:gd name="T11" fmla="*/ 900 h 1499"/>
                <a:gd name="T12" fmla="*/ 24 w 1385"/>
                <a:gd name="T13" fmla="*/ 880 h 1499"/>
                <a:gd name="T14" fmla="*/ 39 w 1385"/>
                <a:gd name="T15" fmla="*/ 822 h 1499"/>
                <a:gd name="T16" fmla="*/ 31 w 1385"/>
                <a:gd name="T17" fmla="*/ 771 h 1499"/>
                <a:gd name="T18" fmla="*/ 66 w 1385"/>
                <a:gd name="T19" fmla="*/ 713 h 1499"/>
                <a:gd name="T20" fmla="*/ 8 w 1385"/>
                <a:gd name="T21" fmla="*/ 609 h 1499"/>
                <a:gd name="T22" fmla="*/ 83 w 1385"/>
                <a:gd name="T23" fmla="*/ 544 h 1499"/>
                <a:gd name="T24" fmla="*/ 208 w 1385"/>
                <a:gd name="T25" fmla="*/ 394 h 1499"/>
                <a:gd name="T26" fmla="*/ 327 w 1385"/>
                <a:gd name="T27" fmla="*/ 198 h 1499"/>
                <a:gd name="T28" fmla="*/ 812 w 1385"/>
                <a:gd name="T29" fmla="*/ 4 h 1499"/>
                <a:gd name="T30" fmla="*/ 1315 w 1385"/>
                <a:gd name="T31" fmla="*/ 304 h 1499"/>
                <a:gd name="T32" fmla="*/ 1337 w 1385"/>
                <a:gd name="T33" fmla="*/ 784 h 1499"/>
                <a:gd name="T34" fmla="*/ 1061 w 1385"/>
                <a:gd name="T35" fmla="*/ 1115 h 1499"/>
                <a:gd name="T36" fmla="*/ 1001 w 1385"/>
                <a:gd name="T37" fmla="*/ 1467 h 1499"/>
                <a:gd name="T38" fmla="*/ 1181 w 1385"/>
                <a:gd name="T39" fmla="*/ 972 h 1499"/>
                <a:gd name="T40" fmla="*/ 1365 w 1385"/>
                <a:gd name="T41" fmla="*/ 542 h 1499"/>
                <a:gd name="T42" fmla="*/ 1143 w 1385"/>
                <a:gd name="T43" fmla="*/ 131 h 1499"/>
                <a:gd name="T44" fmla="*/ 486 w 1385"/>
                <a:gd name="T45" fmla="*/ 91 h 1499"/>
                <a:gd name="T46" fmla="*/ 238 w 1385"/>
                <a:gd name="T47" fmla="*/ 364 h 1499"/>
                <a:gd name="T48" fmla="*/ 182 w 1385"/>
                <a:gd name="T49" fmla="*/ 484 h 1499"/>
                <a:gd name="T50" fmla="*/ 57 w 1385"/>
                <a:gd name="T51" fmla="*/ 581 h 1499"/>
                <a:gd name="T52" fmla="*/ 34 w 1385"/>
                <a:gd name="T53" fmla="*/ 664 h 1499"/>
                <a:gd name="T54" fmla="*/ 81 w 1385"/>
                <a:gd name="T55" fmla="*/ 705 h 1499"/>
                <a:gd name="T56" fmla="*/ 42 w 1385"/>
                <a:gd name="T57" fmla="*/ 784 h 1499"/>
                <a:gd name="T58" fmla="*/ 61 w 1385"/>
                <a:gd name="T59" fmla="*/ 814 h 1499"/>
                <a:gd name="T60" fmla="*/ 61 w 1385"/>
                <a:gd name="T61" fmla="*/ 831 h 1499"/>
                <a:gd name="T62" fmla="*/ 39 w 1385"/>
                <a:gd name="T63" fmla="*/ 872 h 1499"/>
                <a:gd name="T64" fmla="*/ 53 w 1385"/>
                <a:gd name="T65" fmla="*/ 891 h 1499"/>
                <a:gd name="T66" fmla="*/ 53 w 1385"/>
                <a:gd name="T67" fmla="*/ 954 h 1499"/>
                <a:gd name="T68" fmla="*/ 101 w 1385"/>
                <a:gd name="T69" fmla="*/ 1120 h 1499"/>
                <a:gd name="T70" fmla="*/ 204 w 1385"/>
                <a:gd name="T71" fmla="*/ 1150 h 1499"/>
                <a:gd name="T72" fmla="*/ 339 w 1385"/>
                <a:gd name="T73" fmla="*/ 1200 h 1499"/>
                <a:gd name="T74" fmla="*/ 456 w 1385"/>
                <a:gd name="T75" fmla="*/ 1448 h 1499"/>
                <a:gd name="T76" fmla="*/ 456 w 1385"/>
                <a:gd name="T77" fmla="*/ 1499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85" h="1499">
                  <a:moveTo>
                    <a:pt x="456" y="1499"/>
                  </a:moveTo>
                  <a:cubicBezTo>
                    <a:pt x="439" y="1499"/>
                    <a:pt x="439" y="1499"/>
                    <a:pt x="439" y="1499"/>
                  </a:cubicBezTo>
                  <a:cubicBezTo>
                    <a:pt x="439" y="1449"/>
                    <a:pt x="439" y="1449"/>
                    <a:pt x="439" y="1449"/>
                  </a:cubicBezTo>
                  <a:cubicBezTo>
                    <a:pt x="432" y="1300"/>
                    <a:pt x="368" y="1238"/>
                    <a:pt x="330" y="1214"/>
                  </a:cubicBezTo>
                  <a:cubicBezTo>
                    <a:pt x="284" y="1185"/>
                    <a:pt x="272" y="1183"/>
                    <a:pt x="237" y="1175"/>
                  </a:cubicBezTo>
                  <a:cubicBezTo>
                    <a:pt x="227" y="1173"/>
                    <a:pt x="215" y="1170"/>
                    <a:pt x="200" y="1167"/>
                  </a:cubicBezTo>
                  <a:cubicBezTo>
                    <a:pt x="193" y="1165"/>
                    <a:pt x="186" y="1163"/>
                    <a:pt x="179" y="1162"/>
                  </a:cubicBezTo>
                  <a:cubicBezTo>
                    <a:pt x="151" y="1155"/>
                    <a:pt x="121" y="1148"/>
                    <a:pt x="94" y="1135"/>
                  </a:cubicBezTo>
                  <a:cubicBezTo>
                    <a:pt x="54" y="1116"/>
                    <a:pt x="27" y="1086"/>
                    <a:pt x="18" y="1052"/>
                  </a:cubicBezTo>
                  <a:cubicBezTo>
                    <a:pt x="10" y="1017"/>
                    <a:pt x="24" y="980"/>
                    <a:pt x="37" y="948"/>
                  </a:cubicBezTo>
                  <a:cubicBezTo>
                    <a:pt x="39" y="943"/>
                    <a:pt x="41" y="939"/>
                    <a:pt x="43" y="934"/>
                  </a:cubicBezTo>
                  <a:cubicBezTo>
                    <a:pt x="47" y="923"/>
                    <a:pt x="46" y="910"/>
                    <a:pt x="39" y="900"/>
                  </a:cubicBezTo>
                  <a:cubicBezTo>
                    <a:pt x="38" y="897"/>
                    <a:pt x="36" y="895"/>
                    <a:pt x="33" y="892"/>
                  </a:cubicBezTo>
                  <a:cubicBezTo>
                    <a:pt x="30" y="888"/>
                    <a:pt x="27" y="884"/>
                    <a:pt x="24" y="880"/>
                  </a:cubicBezTo>
                  <a:cubicBezTo>
                    <a:pt x="17" y="867"/>
                    <a:pt x="17" y="852"/>
                    <a:pt x="24" y="839"/>
                  </a:cubicBezTo>
                  <a:cubicBezTo>
                    <a:pt x="27" y="833"/>
                    <a:pt x="32" y="827"/>
                    <a:pt x="39" y="822"/>
                  </a:cubicBezTo>
                  <a:cubicBezTo>
                    <a:pt x="35" y="819"/>
                    <a:pt x="31" y="814"/>
                    <a:pt x="28" y="809"/>
                  </a:cubicBezTo>
                  <a:cubicBezTo>
                    <a:pt x="20" y="794"/>
                    <a:pt x="21" y="779"/>
                    <a:pt x="31" y="771"/>
                  </a:cubicBezTo>
                  <a:cubicBezTo>
                    <a:pt x="48" y="757"/>
                    <a:pt x="61" y="745"/>
                    <a:pt x="66" y="728"/>
                  </a:cubicBezTo>
                  <a:cubicBezTo>
                    <a:pt x="67" y="723"/>
                    <a:pt x="67" y="718"/>
                    <a:pt x="66" y="713"/>
                  </a:cubicBezTo>
                  <a:cubicBezTo>
                    <a:pt x="50" y="702"/>
                    <a:pt x="33" y="690"/>
                    <a:pt x="20" y="674"/>
                  </a:cubicBezTo>
                  <a:cubicBezTo>
                    <a:pt x="5" y="653"/>
                    <a:pt x="0" y="629"/>
                    <a:pt x="8" y="609"/>
                  </a:cubicBezTo>
                  <a:cubicBezTo>
                    <a:pt x="15" y="589"/>
                    <a:pt x="33" y="577"/>
                    <a:pt x="47" y="567"/>
                  </a:cubicBezTo>
                  <a:cubicBezTo>
                    <a:pt x="59" y="559"/>
                    <a:pt x="71" y="551"/>
                    <a:pt x="83" y="544"/>
                  </a:cubicBezTo>
                  <a:cubicBezTo>
                    <a:pt x="115" y="523"/>
                    <a:pt x="146" y="503"/>
                    <a:pt x="169" y="474"/>
                  </a:cubicBezTo>
                  <a:cubicBezTo>
                    <a:pt x="188" y="451"/>
                    <a:pt x="198" y="423"/>
                    <a:pt x="208" y="394"/>
                  </a:cubicBezTo>
                  <a:cubicBezTo>
                    <a:pt x="213" y="382"/>
                    <a:pt x="217" y="369"/>
                    <a:pt x="222" y="357"/>
                  </a:cubicBezTo>
                  <a:cubicBezTo>
                    <a:pt x="247" y="298"/>
                    <a:pt x="288" y="247"/>
                    <a:pt x="327" y="198"/>
                  </a:cubicBezTo>
                  <a:cubicBezTo>
                    <a:pt x="371" y="143"/>
                    <a:pt x="453" y="91"/>
                    <a:pt x="478" y="77"/>
                  </a:cubicBezTo>
                  <a:cubicBezTo>
                    <a:pt x="602" y="2"/>
                    <a:pt x="703" y="0"/>
                    <a:pt x="812" y="4"/>
                  </a:cubicBezTo>
                  <a:cubicBezTo>
                    <a:pt x="938" y="9"/>
                    <a:pt x="1059" y="49"/>
                    <a:pt x="1153" y="117"/>
                  </a:cubicBezTo>
                  <a:cubicBezTo>
                    <a:pt x="1219" y="165"/>
                    <a:pt x="1275" y="230"/>
                    <a:pt x="1315" y="304"/>
                  </a:cubicBezTo>
                  <a:cubicBezTo>
                    <a:pt x="1355" y="378"/>
                    <a:pt x="1378" y="460"/>
                    <a:pt x="1382" y="541"/>
                  </a:cubicBezTo>
                  <a:cubicBezTo>
                    <a:pt x="1385" y="623"/>
                    <a:pt x="1370" y="707"/>
                    <a:pt x="1337" y="784"/>
                  </a:cubicBezTo>
                  <a:cubicBezTo>
                    <a:pt x="1304" y="862"/>
                    <a:pt x="1253" y="931"/>
                    <a:pt x="1192" y="984"/>
                  </a:cubicBezTo>
                  <a:cubicBezTo>
                    <a:pt x="1139" y="1030"/>
                    <a:pt x="1107" y="1062"/>
                    <a:pt x="1061" y="1115"/>
                  </a:cubicBezTo>
                  <a:cubicBezTo>
                    <a:pt x="980" y="1207"/>
                    <a:pt x="961" y="1349"/>
                    <a:pt x="1016" y="1460"/>
                  </a:cubicBezTo>
                  <a:cubicBezTo>
                    <a:pt x="1001" y="1467"/>
                    <a:pt x="1001" y="1467"/>
                    <a:pt x="1001" y="1467"/>
                  </a:cubicBezTo>
                  <a:cubicBezTo>
                    <a:pt x="943" y="1351"/>
                    <a:pt x="963" y="1201"/>
                    <a:pt x="1049" y="1104"/>
                  </a:cubicBezTo>
                  <a:cubicBezTo>
                    <a:pt x="1095" y="1050"/>
                    <a:pt x="1128" y="1018"/>
                    <a:pt x="1181" y="972"/>
                  </a:cubicBezTo>
                  <a:cubicBezTo>
                    <a:pt x="1241" y="920"/>
                    <a:pt x="1289" y="853"/>
                    <a:pt x="1321" y="778"/>
                  </a:cubicBezTo>
                  <a:cubicBezTo>
                    <a:pt x="1354" y="703"/>
                    <a:pt x="1369" y="621"/>
                    <a:pt x="1365" y="542"/>
                  </a:cubicBezTo>
                  <a:cubicBezTo>
                    <a:pt x="1362" y="463"/>
                    <a:pt x="1339" y="383"/>
                    <a:pt x="1301" y="312"/>
                  </a:cubicBezTo>
                  <a:cubicBezTo>
                    <a:pt x="1262" y="240"/>
                    <a:pt x="1207" y="177"/>
                    <a:pt x="1143" y="131"/>
                  </a:cubicBezTo>
                  <a:cubicBezTo>
                    <a:pt x="1052" y="65"/>
                    <a:pt x="934" y="26"/>
                    <a:pt x="811" y="21"/>
                  </a:cubicBezTo>
                  <a:cubicBezTo>
                    <a:pt x="682" y="15"/>
                    <a:pt x="596" y="25"/>
                    <a:pt x="486" y="91"/>
                  </a:cubicBezTo>
                  <a:cubicBezTo>
                    <a:pt x="463" y="105"/>
                    <a:pt x="382" y="156"/>
                    <a:pt x="340" y="209"/>
                  </a:cubicBezTo>
                  <a:cubicBezTo>
                    <a:pt x="302" y="257"/>
                    <a:pt x="262" y="307"/>
                    <a:pt x="238" y="364"/>
                  </a:cubicBezTo>
                  <a:cubicBezTo>
                    <a:pt x="233" y="375"/>
                    <a:pt x="228" y="388"/>
                    <a:pt x="224" y="399"/>
                  </a:cubicBezTo>
                  <a:cubicBezTo>
                    <a:pt x="214" y="429"/>
                    <a:pt x="203" y="459"/>
                    <a:pt x="182" y="484"/>
                  </a:cubicBezTo>
                  <a:cubicBezTo>
                    <a:pt x="157" y="516"/>
                    <a:pt x="124" y="537"/>
                    <a:pt x="92" y="558"/>
                  </a:cubicBezTo>
                  <a:cubicBezTo>
                    <a:pt x="80" y="565"/>
                    <a:pt x="68" y="573"/>
                    <a:pt x="57" y="581"/>
                  </a:cubicBezTo>
                  <a:cubicBezTo>
                    <a:pt x="42" y="591"/>
                    <a:pt x="29" y="601"/>
                    <a:pt x="23" y="615"/>
                  </a:cubicBezTo>
                  <a:cubicBezTo>
                    <a:pt x="17" y="632"/>
                    <a:pt x="24" y="651"/>
                    <a:pt x="34" y="664"/>
                  </a:cubicBezTo>
                  <a:cubicBezTo>
                    <a:pt x="45" y="679"/>
                    <a:pt x="62" y="690"/>
                    <a:pt x="78" y="700"/>
                  </a:cubicBezTo>
                  <a:cubicBezTo>
                    <a:pt x="79" y="702"/>
                    <a:pt x="80" y="703"/>
                    <a:pt x="81" y="705"/>
                  </a:cubicBezTo>
                  <a:cubicBezTo>
                    <a:pt x="84" y="715"/>
                    <a:pt x="84" y="723"/>
                    <a:pt x="82" y="733"/>
                  </a:cubicBezTo>
                  <a:cubicBezTo>
                    <a:pt x="76" y="756"/>
                    <a:pt x="56" y="772"/>
                    <a:pt x="42" y="784"/>
                  </a:cubicBezTo>
                  <a:cubicBezTo>
                    <a:pt x="38" y="787"/>
                    <a:pt x="40" y="795"/>
                    <a:pt x="43" y="802"/>
                  </a:cubicBezTo>
                  <a:cubicBezTo>
                    <a:pt x="46" y="808"/>
                    <a:pt x="54" y="813"/>
                    <a:pt x="61" y="814"/>
                  </a:cubicBezTo>
                  <a:cubicBezTo>
                    <a:pt x="65" y="814"/>
                    <a:pt x="69" y="818"/>
                    <a:pt x="69" y="822"/>
                  </a:cubicBezTo>
                  <a:cubicBezTo>
                    <a:pt x="69" y="826"/>
                    <a:pt x="66" y="830"/>
                    <a:pt x="61" y="831"/>
                  </a:cubicBezTo>
                  <a:cubicBezTo>
                    <a:pt x="53" y="832"/>
                    <a:pt x="42" y="839"/>
                    <a:pt x="38" y="847"/>
                  </a:cubicBezTo>
                  <a:cubicBezTo>
                    <a:pt x="35" y="854"/>
                    <a:pt x="35" y="864"/>
                    <a:pt x="39" y="872"/>
                  </a:cubicBezTo>
                  <a:cubicBezTo>
                    <a:pt x="41" y="875"/>
                    <a:pt x="43" y="878"/>
                    <a:pt x="46" y="882"/>
                  </a:cubicBezTo>
                  <a:cubicBezTo>
                    <a:pt x="49" y="884"/>
                    <a:pt x="51" y="887"/>
                    <a:pt x="53" y="891"/>
                  </a:cubicBezTo>
                  <a:cubicBezTo>
                    <a:pt x="63" y="905"/>
                    <a:pt x="65" y="924"/>
                    <a:pt x="59" y="940"/>
                  </a:cubicBezTo>
                  <a:cubicBezTo>
                    <a:pt x="57" y="945"/>
                    <a:pt x="55" y="949"/>
                    <a:pt x="53" y="954"/>
                  </a:cubicBezTo>
                  <a:cubicBezTo>
                    <a:pt x="40" y="985"/>
                    <a:pt x="27" y="1018"/>
                    <a:pt x="35" y="1048"/>
                  </a:cubicBezTo>
                  <a:cubicBezTo>
                    <a:pt x="42" y="1077"/>
                    <a:pt x="66" y="1103"/>
                    <a:pt x="101" y="1120"/>
                  </a:cubicBezTo>
                  <a:cubicBezTo>
                    <a:pt x="127" y="1133"/>
                    <a:pt x="155" y="1139"/>
                    <a:pt x="183" y="1146"/>
                  </a:cubicBezTo>
                  <a:cubicBezTo>
                    <a:pt x="190" y="1147"/>
                    <a:pt x="197" y="1149"/>
                    <a:pt x="204" y="1150"/>
                  </a:cubicBezTo>
                  <a:cubicBezTo>
                    <a:pt x="219" y="1154"/>
                    <a:pt x="230" y="1157"/>
                    <a:pt x="240" y="1159"/>
                  </a:cubicBezTo>
                  <a:cubicBezTo>
                    <a:pt x="277" y="1167"/>
                    <a:pt x="291" y="1170"/>
                    <a:pt x="339" y="1200"/>
                  </a:cubicBezTo>
                  <a:cubicBezTo>
                    <a:pt x="382" y="1227"/>
                    <a:pt x="415" y="1271"/>
                    <a:pt x="435" y="1330"/>
                  </a:cubicBezTo>
                  <a:cubicBezTo>
                    <a:pt x="447" y="1365"/>
                    <a:pt x="454" y="1406"/>
                    <a:pt x="456" y="1448"/>
                  </a:cubicBezTo>
                  <a:cubicBezTo>
                    <a:pt x="456" y="1449"/>
                    <a:pt x="456" y="1449"/>
                    <a:pt x="456" y="1449"/>
                  </a:cubicBezTo>
                  <a:lnTo>
                    <a:pt x="456" y="1499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99ED94A-C5B7-849F-AABE-E27DD2D87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6023" y="5520782"/>
              <a:ext cx="674435" cy="673356"/>
            </a:xfrm>
            <a:custGeom>
              <a:avLst/>
              <a:gdLst>
                <a:gd name="T0" fmla="*/ 119 w 238"/>
                <a:gd name="T1" fmla="*/ 238 h 238"/>
                <a:gd name="T2" fmla="*/ 0 w 238"/>
                <a:gd name="T3" fmla="*/ 119 h 238"/>
                <a:gd name="T4" fmla="*/ 119 w 238"/>
                <a:gd name="T5" fmla="*/ 0 h 238"/>
                <a:gd name="T6" fmla="*/ 238 w 238"/>
                <a:gd name="T7" fmla="*/ 119 h 238"/>
                <a:gd name="T8" fmla="*/ 119 w 238"/>
                <a:gd name="T9" fmla="*/ 238 h 238"/>
                <a:gd name="T10" fmla="*/ 119 w 238"/>
                <a:gd name="T11" fmla="*/ 17 h 238"/>
                <a:gd name="T12" fmla="*/ 17 w 238"/>
                <a:gd name="T13" fmla="*/ 119 h 238"/>
                <a:gd name="T14" fmla="*/ 119 w 238"/>
                <a:gd name="T15" fmla="*/ 221 h 238"/>
                <a:gd name="T16" fmla="*/ 221 w 238"/>
                <a:gd name="T17" fmla="*/ 119 h 238"/>
                <a:gd name="T18" fmla="*/ 119 w 238"/>
                <a:gd name="T19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38">
                  <a:moveTo>
                    <a:pt x="119" y="238"/>
                  </a:moveTo>
                  <a:cubicBezTo>
                    <a:pt x="53" y="238"/>
                    <a:pt x="0" y="184"/>
                    <a:pt x="0" y="119"/>
                  </a:cubicBezTo>
                  <a:cubicBezTo>
                    <a:pt x="0" y="53"/>
                    <a:pt x="53" y="0"/>
                    <a:pt x="119" y="0"/>
                  </a:cubicBezTo>
                  <a:cubicBezTo>
                    <a:pt x="184" y="0"/>
                    <a:pt x="238" y="53"/>
                    <a:pt x="238" y="119"/>
                  </a:cubicBezTo>
                  <a:cubicBezTo>
                    <a:pt x="238" y="184"/>
                    <a:pt x="184" y="238"/>
                    <a:pt x="119" y="238"/>
                  </a:cubicBezTo>
                  <a:close/>
                  <a:moveTo>
                    <a:pt x="119" y="17"/>
                  </a:moveTo>
                  <a:cubicBezTo>
                    <a:pt x="62" y="17"/>
                    <a:pt x="17" y="62"/>
                    <a:pt x="17" y="119"/>
                  </a:cubicBezTo>
                  <a:cubicBezTo>
                    <a:pt x="17" y="175"/>
                    <a:pt x="62" y="221"/>
                    <a:pt x="119" y="221"/>
                  </a:cubicBezTo>
                  <a:cubicBezTo>
                    <a:pt x="175" y="221"/>
                    <a:pt x="221" y="175"/>
                    <a:pt x="221" y="119"/>
                  </a:cubicBezTo>
                  <a:cubicBezTo>
                    <a:pt x="221" y="62"/>
                    <a:pt x="175" y="17"/>
                    <a:pt x="119" y="17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AEADF37D-4561-A440-7E23-DE20C2DD5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25802" y="5639483"/>
              <a:ext cx="432717" cy="432717"/>
            </a:xfrm>
            <a:custGeom>
              <a:avLst/>
              <a:gdLst>
                <a:gd name="T0" fmla="*/ 77 w 153"/>
                <a:gd name="T1" fmla="*/ 153 h 153"/>
                <a:gd name="T2" fmla="*/ 0 w 153"/>
                <a:gd name="T3" fmla="*/ 77 h 153"/>
                <a:gd name="T4" fmla="*/ 77 w 153"/>
                <a:gd name="T5" fmla="*/ 0 h 153"/>
                <a:gd name="T6" fmla="*/ 153 w 153"/>
                <a:gd name="T7" fmla="*/ 77 h 153"/>
                <a:gd name="T8" fmla="*/ 77 w 153"/>
                <a:gd name="T9" fmla="*/ 153 h 153"/>
                <a:gd name="T10" fmla="*/ 77 w 153"/>
                <a:gd name="T11" fmla="*/ 17 h 153"/>
                <a:gd name="T12" fmla="*/ 17 w 153"/>
                <a:gd name="T13" fmla="*/ 77 h 153"/>
                <a:gd name="T14" fmla="*/ 77 w 153"/>
                <a:gd name="T15" fmla="*/ 137 h 153"/>
                <a:gd name="T16" fmla="*/ 137 w 153"/>
                <a:gd name="T17" fmla="*/ 77 h 153"/>
                <a:gd name="T18" fmla="*/ 77 w 153"/>
                <a:gd name="T19" fmla="*/ 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53"/>
                  </a:moveTo>
                  <a:cubicBezTo>
                    <a:pt x="35" y="153"/>
                    <a:pt x="0" y="119"/>
                    <a:pt x="0" y="77"/>
                  </a:cubicBezTo>
                  <a:cubicBezTo>
                    <a:pt x="0" y="35"/>
                    <a:pt x="35" y="0"/>
                    <a:pt x="77" y="0"/>
                  </a:cubicBezTo>
                  <a:cubicBezTo>
                    <a:pt x="119" y="0"/>
                    <a:pt x="153" y="35"/>
                    <a:pt x="153" y="77"/>
                  </a:cubicBezTo>
                  <a:cubicBezTo>
                    <a:pt x="153" y="119"/>
                    <a:pt x="119" y="153"/>
                    <a:pt x="77" y="153"/>
                  </a:cubicBezTo>
                  <a:close/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538FA9B-0AF8-7294-50FA-C55A33B1C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0548" y="5705308"/>
              <a:ext cx="305384" cy="305384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61860C91-2634-EB90-4508-67C0F76A8D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3837" y="1813011"/>
              <a:ext cx="2175456" cy="2027620"/>
            </a:xfrm>
            <a:custGeom>
              <a:avLst/>
              <a:gdLst>
                <a:gd name="T0" fmla="*/ 753 w 769"/>
                <a:gd name="T1" fmla="*/ 324 h 717"/>
                <a:gd name="T2" fmla="*/ 643 w 769"/>
                <a:gd name="T3" fmla="*/ 173 h 717"/>
                <a:gd name="T4" fmla="*/ 451 w 769"/>
                <a:gd name="T5" fmla="*/ 55 h 717"/>
                <a:gd name="T6" fmla="*/ 355 w 769"/>
                <a:gd name="T7" fmla="*/ 50 h 717"/>
                <a:gd name="T8" fmla="*/ 168 w 769"/>
                <a:gd name="T9" fmla="*/ 38 h 717"/>
                <a:gd name="T10" fmla="*/ 17 w 769"/>
                <a:gd name="T11" fmla="*/ 149 h 717"/>
                <a:gd name="T12" fmla="*/ 4 w 769"/>
                <a:gd name="T13" fmla="*/ 311 h 717"/>
                <a:gd name="T14" fmla="*/ 104 w 769"/>
                <a:gd name="T15" fmla="*/ 386 h 717"/>
                <a:gd name="T16" fmla="*/ 187 w 769"/>
                <a:gd name="T17" fmla="*/ 485 h 717"/>
                <a:gd name="T18" fmla="*/ 269 w 769"/>
                <a:gd name="T19" fmla="*/ 517 h 717"/>
                <a:gd name="T20" fmla="*/ 334 w 769"/>
                <a:gd name="T21" fmla="*/ 557 h 717"/>
                <a:gd name="T22" fmla="*/ 405 w 769"/>
                <a:gd name="T23" fmla="*/ 704 h 717"/>
                <a:gd name="T24" fmla="*/ 462 w 769"/>
                <a:gd name="T25" fmla="*/ 696 h 717"/>
                <a:gd name="T26" fmla="*/ 511 w 769"/>
                <a:gd name="T27" fmla="*/ 701 h 717"/>
                <a:gd name="T28" fmla="*/ 617 w 769"/>
                <a:gd name="T29" fmla="*/ 673 h 717"/>
                <a:gd name="T30" fmla="*/ 668 w 769"/>
                <a:gd name="T31" fmla="*/ 576 h 717"/>
                <a:gd name="T32" fmla="*/ 745 w 769"/>
                <a:gd name="T33" fmla="*/ 425 h 717"/>
                <a:gd name="T34" fmla="*/ 416 w 769"/>
                <a:gd name="T35" fmla="*/ 697 h 717"/>
                <a:gd name="T36" fmla="*/ 351 w 769"/>
                <a:gd name="T37" fmla="*/ 555 h 717"/>
                <a:gd name="T38" fmla="*/ 431 w 769"/>
                <a:gd name="T39" fmla="*/ 604 h 717"/>
                <a:gd name="T40" fmla="*/ 464 w 769"/>
                <a:gd name="T41" fmla="*/ 669 h 717"/>
                <a:gd name="T42" fmla="*/ 739 w 769"/>
                <a:gd name="T43" fmla="*/ 526 h 717"/>
                <a:gd name="T44" fmla="*/ 669 w 769"/>
                <a:gd name="T45" fmla="*/ 563 h 717"/>
                <a:gd name="T46" fmla="*/ 655 w 769"/>
                <a:gd name="T47" fmla="*/ 472 h 717"/>
                <a:gd name="T48" fmla="*/ 585 w 769"/>
                <a:gd name="T49" fmla="*/ 518 h 717"/>
                <a:gd name="T50" fmla="*/ 592 w 769"/>
                <a:gd name="T51" fmla="*/ 536 h 717"/>
                <a:gd name="T52" fmla="*/ 655 w 769"/>
                <a:gd name="T53" fmla="*/ 573 h 717"/>
                <a:gd name="T54" fmla="*/ 576 w 769"/>
                <a:gd name="T55" fmla="*/ 586 h 717"/>
                <a:gd name="T56" fmla="*/ 615 w 769"/>
                <a:gd name="T57" fmla="*/ 618 h 717"/>
                <a:gd name="T58" fmla="*/ 518 w 769"/>
                <a:gd name="T59" fmla="*/ 690 h 717"/>
                <a:gd name="T60" fmla="*/ 494 w 769"/>
                <a:gd name="T61" fmla="*/ 613 h 717"/>
                <a:gd name="T62" fmla="*/ 512 w 769"/>
                <a:gd name="T63" fmla="*/ 562 h 717"/>
                <a:gd name="T64" fmla="*/ 404 w 769"/>
                <a:gd name="T65" fmla="*/ 554 h 717"/>
                <a:gd name="T66" fmla="*/ 401 w 769"/>
                <a:gd name="T67" fmla="*/ 499 h 717"/>
                <a:gd name="T68" fmla="*/ 338 w 769"/>
                <a:gd name="T69" fmla="*/ 543 h 717"/>
                <a:gd name="T70" fmla="*/ 267 w 769"/>
                <a:gd name="T71" fmla="*/ 442 h 717"/>
                <a:gd name="T72" fmla="*/ 255 w 769"/>
                <a:gd name="T73" fmla="*/ 437 h 717"/>
                <a:gd name="T74" fmla="*/ 129 w 769"/>
                <a:gd name="T75" fmla="*/ 441 h 717"/>
                <a:gd name="T76" fmla="*/ 134 w 769"/>
                <a:gd name="T77" fmla="*/ 385 h 717"/>
                <a:gd name="T78" fmla="*/ 185 w 769"/>
                <a:gd name="T79" fmla="*/ 380 h 717"/>
                <a:gd name="T80" fmla="*/ 111 w 769"/>
                <a:gd name="T81" fmla="*/ 349 h 717"/>
                <a:gd name="T82" fmla="*/ 109 w 769"/>
                <a:gd name="T83" fmla="*/ 307 h 717"/>
                <a:gd name="T84" fmla="*/ 105 w 769"/>
                <a:gd name="T85" fmla="*/ 371 h 717"/>
                <a:gd name="T86" fmla="*/ 47 w 769"/>
                <a:gd name="T87" fmla="*/ 243 h 717"/>
                <a:gd name="T88" fmla="*/ 117 w 769"/>
                <a:gd name="T89" fmla="*/ 252 h 717"/>
                <a:gd name="T90" fmla="*/ 30 w 769"/>
                <a:gd name="T91" fmla="*/ 154 h 717"/>
                <a:gd name="T92" fmla="*/ 162 w 769"/>
                <a:gd name="T93" fmla="*/ 119 h 717"/>
                <a:gd name="T94" fmla="*/ 178 w 769"/>
                <a:gd name="T95" fmla="*/ 46 h 717"/>
                <a:gd name="T96" fmla="*/ 344 w 769"/>
                <a:gd name="T97" fmla="*/ 57 h 717"/>
                <a:gd name="T98" fmla="*/ 303 w 769"/>
                <a:gd name="T99" fmla="*/ 129 h 717"/>
                <a:gd name="T100" fmla="*/ 315 w 769"/>
                <a:gd name="T101" fmla="*/ 133 h 717"/>
                <a:gd name="T102" fmla="*/ 406 w 769"/>
                <a:gd name="T103" fmla="*/ 155 h 717"/>
                <a:gd name="T104" fmla="*/ 398 w 769"/>
                <a:gd name="T105" fmla="*/ 106 h 717"/>
                <a:gd name="T106" fmla="*/ 533 w 769"/>
                <a:gd name="T107" fmla="*/ 76 h 717"/>
                <a:gd name="T108" fmla="*/ 614 w 769"/>
                <a:gd name="T109" fmla="*/ 237 h 717"/>
                <a:gd name="T110" fmla="*/ 536 w 769"/>
                <a:gd name="T111" fmla="*/ 231 h 717"/>
                <a:gd name="T112" fmla="*/ 613 w 769"/>
                <a:gd name="T113" fmla="*/ 307 h 717"/>
                <a:gd name="T114" fmla="*/ 624 w 769"/>
                <a:gd name="T115" fmla="*/ 314 h 717"/>
                <a:gd name="T116" fmla="*/ 740 w 769"/>
                <a:gd name="T117" fmla="*/ 325 h 717"/>
                <a:gd name="T118" fmla="*/ 639 w 769"/>
                <a:gd name="T119" fmla="*/ 383 h 717"/>
                <a:gd name="T120" fmla="*/ 739 w 769"/>
                <a:gd name="T121" fmla="*/ 526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9" h="717">
                  <a:moveTo>
                    <a:pt x="745" y="425"/>
                  </a:moveTo>
                  <a:cubicBezTo>
                    <a:pt x="739" y="416"/>
                    <a:pt x="731" y="409"/>
                    <a:pt x="723" y="402"/>
                  </a:cubicBezTo>
                  <a:cubicBezTo>
                    <a:pt x="745" y="384"/>
                    <a:pt x="757" y="353"/>
                    <a:pt x="753" y="324"/>
                  </a:cubicBezTo>
                  <a:cubicBezTo>
                    <a:pt x="749" y="295"/>
                    <a:pt x="729" y="267"/>
                    <a:pt x="702" y="251"/>
                  </a:cubicBezTo>
                  <a:cubicBezTo>
                    <a:pt x="681" y="238"/>
                    <a:pt x="657" y="233"/>
                    <a:pt x="632" y="235"/>
                  </a:cubicBezTo>
                  <a:cubicBezTo>
                    <a:pt x="642" y="217"/>
                    <a:pt x="647" y="195"/>
                    <a:pt x="643" y="173"/>
                  </a:cubicBezTo>
                  <a:cubicBezTo>
                    <a:pt x="639" y="149"/>
                    <a:pt x="626" y="124"/>
                    <a:pt x="606" y="104"/>
                  </a:cubicBezTo>
                  <a:cubicBezTo>
                    <a:pt x="588" y="87"/>
                    <a:pt x="565" y="74"/>
                    <a:pt x="537" y="64"/>
                  </a:cubicBezTo>
                  <a:cubicBezTo>
                    <a:pt x="507" y="54"/>
                    <a:pt x="477" y="51"/>
                    <a:pt x="451" y="55"/>
                  </a:cubicBezTo>
                  <a:cubicBezTo>
                    <a:pt x="421" y="60"/>
                    <a:pt x="394" y="74"/>
                    <a:pt x="377" y="94"/>
                  </a:cubicBezTo>
                  <a:cubicBezTo>
                    <a:pt x="374" y="93"/>
                    <a:pt x="372" y="93"/>
                    <a:pt x="369" y="92"/>
                  </a:cubicBezTo>
                  <a:cubicBezTo>
                    <a:pt x="369" y="78"/>
                    <a:pt x="365" y="63"/>
                    <a:pt x="355" y="50"/>
                  </a:cubicBezTo>
                  <a:cubicBezTo>
                    <a:pt x="346" y="38"/>
                    <a:pt x="333" y="27"/>
                    <a:pt x="316" y="18"/>
                  </a:cubicBezTo>
                  <a:cubicBezTo>
                    <a:pt x="291" y="5"/>
                    <a:pt x="263" y="0"/>
                    <a:pt x="238" y="2"/>
                  </a:cubicBezTo>
                  <a:cubicBezTo>
                    <a:pt x="210" y="5"/>
                    <a:pt x="184" y="18"/>
                    <a:pt x="168" y="38"/>
                  </a:cubicBezTo>
                  <a:cubicBezTo>
                    <a:pt x="153" y="57"/>
                    <a:pt x="146" y="81"/>
                    <a:pt x="150" y="104"/>
                  </a:cubicBezTo>
                  <a:cubicBezTo>
                    <a:pt x="128" y="91"/>
                    <a:pt x="102" y="87"/>
                    <a:pt x="77" y="94"/>
                  </a:cubicBezTo>
                  <a:cubicBezTo>
                    <a:pt x="49" y="102"/>
                    <a:pt x="26" y="123"/>
                    <a:pt x="17" y="149"/>
                  </a:cubicBezTo>
                  <a:cubicBezTo>
                    <a:pt x="8" y="176"/>
                    <a:pt x="15" y="208"/>
                    <a:pt x="33" y="230"/>
                  </a:cubicBezTo>
                  <a:cubicBezTo>
                    <a:pt x="34" y="231"/>
                    <a:pt x="36" y="233"/>
                    <a:pt x="37" y="234"/>
                  </a:cubicBezTo>
                  <a:cubicBezTo>
                    <a:pt x="14" y="252"/>
                    <a:pt x="0" y="282"/>
                    <a:pt x="4" y="311"/>
                  </a:cubicBezTo>
                  <a:cubicBezTo>
                    <a:pt x="7" y="342"/>
                    <a:pt x="29" y="372"/>
                    <a:pt x="59" y="384"/>
                  </a:cubicBezTo>
                  <a:cubicBezTo>
                    <a:pt x="60" y="384"/>
                    <a:pt x="61" y="385"/>
                    <a:pt x="62" y="385"/>
                  </a:cubicBezTo>
                  <a:cubicBezTo>
                    <a:pt x="75" y="390"/>
                    <a:pt x="91" y="392"/>
                    <a:pt x="104" y="386"/>
                  </a:cubicBezTo>
                  <a:cubicBezTo>
                    <a:pt x="100" y="407"/>
                    <a:pt x="105" y="430"/>
                    <a:pt x="119" y="448"/>
                  </a:cubicBezTo>
                  <a:cubicBezTo>
                    <a:pt x="130" y="462"/>
                    <a:pt x="145" y="473"/>
                    <a:pt x="163" y="480"/>
                  </a:cubicBezTo>
                  <a:cubicBezTo>
                    <a:pt x="171" y="483"/>
                    <a:pt x="179" y="484"/>
                    <a:pt x="187" y="485"/>
                  </a:cubicBezTo>
                  <a:cubicBezTo>
                    <a:pt x="205" y="487"/>
                    <a:pt x="222" y="485"/>
                    <a:pt x="236" y="478"/>
                  </a:cubicBezTo>
                  <a:cubicBezTo>
                    <a:pt x="242" y="475"/>
                    <a:pt x="247" y="471"/>
                    <a:pt x="252" y="466"/>
                  </a:cubicBezTo>
                  <a:cubicBezTo>
                    <a:pt x="253" y="485"/>
                    <a:pt x="258" y="502"/>
                    <a:pt x="269" y="517"/>
                  </a:cubicBezTo>
                  <a:cubicBezTo>
                    <a:pt x="279" y="533"/>
                    <a:pt x="295" y="544"/>
                    <a:pt x="312" y="551"/>
                  </a:cubicBezTo>
                  <a:cubicBezTo>
                    <a:pt x="319" y="553"/>
                    <a:pt x="326" y="555"/>
                    <a:pt x="333" y="555"/>
                  </a:cubicBezTo>
                  <a:cubicBezTo>
                    <a:pt x="333" y="556"/>
                    <a:pt x="334" y="556"/>
                    <a:pt x="334" y="557"/>
                  </a:cubicBezTo>
                  <a:cubicBezTo>
                    <a:pt x="371" y="587"/>
                    <a:pt x="396" y="632"/>
                    <a:pt x="399" y="679"/>
                  </a:cubicBezTo>
                  <a:cubicBezTo>
                    <a:pt x="399" y="681"/>
                    <a:pt x="399" y="681"/>
                    <a:pt x="399" y="681"/>
                  </a:cubicBezTo>
                  <a:cubicBezTo>
                    <a:pt x="400" y="688"/>
                    <a:pt x="401" y="697"/>
                    <a:pt x="405" y="704"/>
                  </a:cubicBezTo>
                  <a:cubicBezTo>
                    <a:pt x="409" y="709"/>
                    <a:pt x="414" y="713"/>
                    <a:pt x="420" y="715"/>
                  </a:cubicBezTo>
                  <a:cubicBezTo>
                    <a:pt x="426" y="717"/>
                    <a:pt x="433" y="717"/>
                    <a:pt x="440" y="715"/>
                  </a:cubicBezTo>
                  <a:cubicBezTo>
                    <a:pt x="448" y="713"/>
                    <a:pt x="456" y="706"/>
                    <a:pt x="462" y="696"/>
                  </a:cubicBezTo>
                  <a:cubicBezTo>
                    <a:pt x="464" y="693"/>
                    <a:pt x="465" y="691"/>
                    <a:pt x="467" y="689"/>
                  </a:cubicBezTo>
                  <a:cubicBezTo>
                    <a:pt x="469" y="685"/>
                    <a:pt x="471" y="681"/>
                    <a:pt x="473" y="678"/>
                  </a:cubicBezTo>
                  <a:cubicBezTo>
                    <a:pt x="483" y="688"/>
                    <a:pt x="496" y="695"/>
                    <a:pt x="511" y="701"/>
                  </a:cubicBezTo>
                  <a:cubicBezTo>
                    <a:pt x="512" y="701"/>
                    <a:pt x="513" y="702"/>
                    <a:pt x="515" y="702"/>
                  </a:cubicBezTo>
                  <a:cubicBezTo>
                    <a:pt x="533" y="708"/>
                    <a:pt x="552" y="710"/>
                    <a:pt x="568" y="706"/>
                  </a:cubicBezTo>
                  <a:cubicBezTo>
                    <a:pt x="588" y="702"/>
                    <a:pt x="606" y="690"/>
                    <a:pt x="617" y="673"/>
                  </a:cubicBezTo>
                  <a:cubicBezTo>
                    <a:pt x="627" y="657"/>
                    <a:pt x="631" y="637"/>
                    <a:pt x="628" y="617"/>
                  </a:cubicBezTo>
                  <a:cubicBezTo>
                    <a:pt x="628" y="617"/>
                    <a:pt x="628" y="617"/>
                    <a:pt x="629" y="617"/>
                  </a:cubicBezTo>
                  <a:cubicBezTo>
                    <a:pt x="649" y="613"/>
                    <a:pt x="664" y="596"/>
                    <a:pt x="668" y="576"/>
                  </a:cubicBezTo>
                  <a:cubicBezTo>
                    <a:pt x="684" y="579"/>
                    <a:pt x="702" y="576"/>
                    <a:pt x="717" y="568"/>
                  </a:cubicBezTo>
                  <a:cubicBezTo>
                    <a:pt x="731" y="560"/>
                    <a:pt x="743" y="548"/>
                    <a:pt x="751" y="532"/>
                  </a:cubicBezTo>
                  <a:cubicBezTo>
                    <a:pt x="769" y="499"/>
                    <a:pt x="766" y="457"/>
                    <a:pt x="745" y="425"/>
                  </a:cubicBezTo>
                  <a:close/>
                  <a:moveTo>
                    <a:pt x="451" y="689"/>
                  </a:moveTo>
                  <a:cubicBezTo>
                    <a:pt x="446" y="697"/>
                    <a:pt x="441" y="702"/>
                    <a:pt x="435" y="703"/>
                  </a:cubicBezTo>
                  <a:cubicBezTo>
                    <a:pt x="428" y="706"/>
                    <a:pt x="420" y="703"/>
                    <a:pt x="416" y="697"/>
                  </a:cubicBezTo>
                  <a:cubicBezTo>
                    <a:pt x="413" y="693"/>
                    <a:pt x="413" y="687"/>
                    <a:pt x="412" y="680"/>
                  </a:cubicBezTo>
                  <a:cubicBezTo>
                    <a:pt x="412" y="678"/>
                    <a:pt x="412" y="678"/>
                    <a:pt x="412" y="678"/>
                  </a:cubicBezTo>
                  <a:cubicBezTo>
                    <a:pt x="409" y="632"/>
                    <a:pt x="386" y="587"/>
                    <a:pt x="351" y="555"/>
                  </a:cubicBezTo>
                  <a:cubicBezTo>
                    <a:pt x="365" y="553"/>
                    <a:pt x="379" y="547"/>
                    <a:pt x="389" y="538"/>
                  </a:cubicBezTo>
                  <a:cubicBezTo>
                    <a:pt x="389" y="544"/>
                    <a:pt x="390" y="551"/>
                    <a:pt x="392" y="557"/>
                  </a:cubicBezTo>
                  <a:cubicBezTo>
                    <a:pt x="398" y="576"/>
                    <a:pt x="412" y="593"/>
                    <a:pt x="431" y="604"/>
                  </a:cubicBezTo>
                  <a:cubicBezTo>
                    <a:pt x="436" y="607"/>
                    <a:pt x="441" y="610"/>
                    <a:pt x="446" y="611"/>
                  </a:cubicBezTo>
                  <a:cubicBezTo>
                    <a:pt x="448" y="612"/>
                    <a:pt x="449" y="613"/>
                    <a:pt x="451" y="613"/>
                  </a:cubicBezTo>
                  <a:cubicBezTo>
                    <a:pt x="446" y="631"/>
                    <a:pt x="451" y="652"/>
                    <a:pt x="464" y="669"/>
                  </a:cubicBezTo>
                  <a:cubicBezTo>
                    <a:pt x="461" y="673"/>
                    <a:pt x="458" y="678"/>
                    <a:pt x="455" y="682"/>
                  </a:cubicBezTo>
                  <a:cubicBezTo>
                    <a:pt x="454" y="684"/>
                    <a:pt x="453" y="687"/>
                    <a:pt x="451" y="689"/>
                  </a:cubicBezTo>
                  <a:close/>
                  <a:moveTo>
                    <a:pt x="739" y="526"/>
                  </a:moveTo>
                  <a:cubicBezTo>
                    <a:pt x="732" y="540"/>
                    <a:pt x="722" y="550"/>
                    <a:pt x="710" y="557"/>
                  </a:cubicBezTo>
                  <a:cubicBezTo>
                    <a:pt x="698" y="564"/>
                    <a:pt x="683" y="566"/>
                    <a:pt x="670" y="564"/>
                  </a:cubicBezTo>
                  <a:cubicBezTo>
                    <a:pt x="669" y="563"/>
                    <a:pt x="669" y="563"/>
                    <a:pt x="669" y="563"/>
                  </a:cubicBezTo>
                  <a:cubicBezTo>
                    <a:pt x="668" y="549"/>
                    <a:pt x="662" y="534"/>
                    <a:pt x="650" y="523"/>
                  </a:cubicBezTo>
                  <a:cubicBezTo>
                    <a:pt x="661" y="511"/>
                    <a:pt x="667" y="493"/>
                    <a:pt x="663" y="477"/>
                  </a:cubicBezTo>
                  <a:cubicBezTo>
                    <a:pt x="662" y="474"/>
                    <a:pt x="659" y="472"/>
                    <a:pt x="655" y="472"/>
                  </a:cubicBezTo>
                  <a:cubicBezTo>
                    <a:pt x="652" y="473"/>
                    <a:pt x="650" y="476"/>
                    <a:pt x="650" y="480"/>
                  </a:cubicBezTo>
                  <a:cubicBezTo>
                    <a:pt x="654" y="496"/>
                    <a:pt x="646" y="513"/>
                    <a:pt x="632" y="521"/>
                  </a:cubicBezTo>
                  <a:cubicBezTo>
                    <a:pt x="618" y="529"/>
                    <a:pt x="598" y="528"/>
                    <a:pt x="585" y="518"/>
                  </a:cubicBezTo>
                  <a:cubicBezTo>
                    <a:pt x="582" y="515"/>
                    <a:pt x="578" y="516"/>
                    <a:pt x="576" y="519"/>
                  </a:cubicBezTo>
                  <a:cubicBezTo>
                    <a:pt x="574" y="521"/>
                    <a:pt x="574" y="525"/>
                    <a:pt x="577" y="527"/>
                  </a:cubicBezTo>
                  <a:cubicBezTo>
                    <a:pt x="581" y="531"/>
                    <a:pt x="587" y="534"/>
                    <a:pt x="592" y="536"/>
                  </a:cubicBezTo>
                  <a:cubicBezTo>
                    <a:pt x="607" y="541"/>
                    <a:pt x="625" y="540"/>
                    <a:pt x="639" y="532"/>
                  </a:cubicBezTo>
                  <a:cubicBezTo>
                    <a:pt x="640" y="532"/>
                    <a:pt x="640" y="531"/>
                    <a:pt x="641" y="531"/>
                  </a:cubicBezTo>
                  <a:cubicBezTo>
                    <a:pt x="652" y="542"/>
                    <a:pt x="658" y="559"/>
                    <a:pt x="655" y="573"/>
                  </a:cubicBezTo>
                  <a:cubicBezTo>
                    <a:pt x="653" y="588"/>
                    <a:pt x="640" y="602"/>
                    <a:pt x="625" y="605"/>
                  </a:cubicBezTo>
                  <a:cubicBezTo>
                    <a:pt x="610" y="608"/>
                    <a:pt x="593" y="601"/>
                    <a:pt x="585" y="588"/>
                  </a:cubicBezTo>
                  <a:cubicBezTo>
                    <a:pt x="583" y="585"/>
                    <a:pt x="579" y="584"/>
                    <a:pt x="576" y="586"/>
                  </a:cubicBezTo>
                  <a:cubicBezTo>
                    <a:pt x="573" y="588"/>
                    <a:pt x="572" y="592"/>
                    <a:pt x="574" y="595"/>
                  </a:cubicBezTo>
                  <a:cubicBezTo>
                    <a:pt x="580" y="604"/>
                    <a:pt x="589" y="611"/>
                    <a:pt x="600" y="615"/>
                  </a:cubicBezTo>
                  <a:cubicBezTo>
                    <a:pt x="605" y="617"/>
                    <a:pt x="610" y="618"/>
                    <a:pt x="615" y="618"/>
                  </a:cubicBezTo>
                  <a:cubicBezTo>
                    <a:pt x="618" y="635"/>
                    <a:pt x="615" y="652"/>
                    <a:pt x="606" y="666"/>
                  </a:cubicBezTo>
                  <a:cubicBezTo>
                    <a:pt x="596" y="680"/>
                    <a:pt x="582" y="690"/>
                    <a:pt x="565" y="694"/>
                  </a:cubicBezTo>
                  <a:cubicBezTo>
                    <a:pt x="551" y="697"/>
                    <a:pt x="535" y="696"/>
                    <a:pt x="518" y="690"/>
                  </a:cubicBezTo>
                  <a:cubicBezTo>
                    <a:pt x="506" y="686"/>
                    <a:pt x="487" y="678"/>
                    <a:pt x="475" y="661"/>
                  </a:cubicBezTo>
                  <a:cubicBezTo>
                    <a:pt x="464" y="648"/>
                    <a:pt x="460" y="630"/>
                    <a:pt x="463" y="616"/>
                  </a:cubicBezTo>
                  <a:cubicBezTo>
                    <a:pt x="474" y="617"/>
                    <a:pt x="485" y="616"/>
                    <a:pt x="494" y="613"/>
                  </a:cubicBezTo>
                  <a:cubicBezTo>
                    <a:pt x="517" y="604"/>
                    <a:pt x="530" y="581"/>
                    <a:pt x="525" y="560"/>
                  </a:cubicBezTo>
                  <a:cubicBezTo>
                    <a:pt x="524" y="556"/>
                    <a:pt x="521" y="554"/>
                    <a:pt x="517" y="555"/>
                  </a:cubicBezTo>
                  <a:cubicBezTo>
                    <a:pt x="514" y="556"/>
                    <a:pt x="512" y="559"/>
                    <a:pt x="512" y="562"/>
                  </a:cubicBezTo>
                  <a:cubicBezTo>
                    <a:pt x="516" y="577"/>
                    <a:pt x="506" y="595"/>
                    <a:pt x="489" y="601"/>
                  </a:cubicBezTo>
                  <a:cubicBezTo>
                    <a:pt x="474" y="606"/>
                    <a:pt x="454" y="604"/>
                    <a:pt x="437" y="593"/>
                  </a:cubicBezTo>
                  <a:cubicBezTo>
                    <a:pt x="421" y="584"/>
                    <a:pt x="410" y="570"/>
                    <a:pt x="404" y="554"/>
                  </a:cubicBezTo>
                  <a:cubicBezTo>
                    <a:pt x="399" y="537"/>
                    <a:pt x="402" y="519"/>
                    <a:pt x="411" y="506"/>
                  </a:cubicBezTo>
                  <a:cubicBezTo>
                    <a:pt x="413" y="503"/>
                    <a:pt x="413" y="500"/>
                    <a:pt x="410" y="497"/>
                  </a:cubicBezTo>
                  <a:cubicBezTo>
                    <a:pt x="407" y="495"/>
                    <a:pt x="403" y="496"/>
                    <a:pt x="401" y="499"/>
                  </a:cubicBezTo>
                  <a:cubicBezTo>
                    <a:pt x="398" y="502"/>
                    <a:pt x="396" y="506"/>
                    <a:pt x="394" y="511"/>
                  </a:cubicBezTo>
                  <a:cubicBezTo>
                    <a:pt x="394" y="511"/>
                    <a:pt x="394" y="511"/>
                    <a:pt x="393" y="512"/>
                  </a:cubicBezTo>
                  <a:cubicBezTo>
                    <a:pt x="384" y="531"/>
                    <a:pt x="361" y="544"/>
                    <a:pt x="338" y="543"/>
                  </a:cubicBezTo>
                  <a:cubicBezTo>
                    <a:pt x="315" y="543"/>
                    <a:pt x="293" y="530"/>
                    <a:pt x="279" y="510"/>
                  </a:cubicBezTo>
                  <a:cubicBezTo>
                    <a:pt x="267" y="492"/>
                    <a:pt x="262" y="467"/>
                    <a:pt x="267" y="444"/>
                  </a:cubicBezTo>
                  <a:cubicBezTo>
                    <a:pt x="267" y="443"/>
                    <a:pt x="267" y="443"/>
                    <a:pt x="267" y="442"/>
                  </a:cubicBezTo>
                  <a:cubicBezTo>
                    <a:pt x="267" y="441"/>
                    <a:pt x="267" y="441"/>
                    <a:pt x="267" y="441"/>
                  </a:cubicBezTo>
                  <a:cubicBezTo>
                    <a:pt x="268" y="437"/>
                    <a:pt x="266" y="434"/>
                    <a:pt x="263" y="433"/>
                  </a:cubicBezTo>
                  <a:cubicBezTo>
                    <a:pt x="259" y="432"/>
                    <a:pt x="256" y="434"/>
                    <a:pt x="255" y="437"/>
                  </a:cubicBezTo>
                  <a:cubicBezTo>
                    <a:pt x="252" y="449"/>
                    <a:pt x="242" y="460"/>
                    <a:pt x="230" y="466"/>
                  </a:cubicBezTo>
                  <a:cubicBezTo>
                    <a:pt x="218" y="472"/>
                    <a:pt x="204" y="475"/>
                    <a:pt x="188" y="473"/>
                  </a:cubicBezTo>
                  <a:cubicBezTo>
                    <a:pt x="165" y="470"/>
                    <a:pt x="142" y="458"/>
                    <a:pt x="129" y="441"/>
                  </a:cubicBezTo>
                  <a:cubicBezTo>
                    <a:pt x="115" y="423"/>
                    <a:pt x="112" y="398"/>
                    <a:pt x="120" y="379"/>
                  </a:cubicBezTo>
                  <a:cubicBezTo>
                    <a:pt x="120" y="379"/>
                    <a:pt x="120" y="379"/>
                    <a:pt x="120" y="378"/>
                  </a:cubicBezTo>
                  <a:cubicBezTo>
                    <a:pt x="124" y="381"/>
                    <a:pt x="129" y="383"/>
                    <a:pt x="134" y="385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47" y="390"/>
                    <a:pt x="164" y="391"/>
                    <a:pt x="180" y="388"/>
                  </a:cubicBezTo>
                  <a:cubicBezTo>
                    <a:pt x="184" y="387"/>
                    <a:pt x="186" y="384"/>
                    <a:pt x="185" y="380"/>
                  </a:cubicBezTo>
                  <a:cubicBezTo>
                    <a:pt x="184" y="377"/>
                    <a:pt x="181" y="375"/>
                    <a:pt x="177" y="375"/>
                  </a:cubicBezTo>
                  <a:cubicBezTo>
                    <a:pt x="163" y="378"/>
                    <a:pt x="149" y="377"/>
                    <a:pt x="138" y="373"/>
                  </a:cubicBezTo>
                  <a:cubicBezTo>
                    <a:pt x="125" y="369"/>
                    <a:pt x="115" y="360"/>
                    <a:pt x="111" y="349"/>
                  </a:cubicBezTo>
                  <a:cubicBezTo>
                    <a:pt x="107" y="337"/>
                    <a:pt x="110" y="324"/>
                    <a:pt x="118" y="317"/>
                  </a:cubicBezTo>
                  <a:cubicBezTo>
                    <a:pt x="121" y="315"/>
                    <a:pt x="121" y="311"/>
                    <a:pt x="118" y="308"/>
                  </a:cubicBezTo>
                  <a:cubicBezTo>
                    <a:pt x="116" y="306"/>
                    <a:pt x="112" y="305"/>
                    <a:pt x="109" y="307"/>
                  </a:cubicBezTo>
                  <a:cubicBezTo>
                    <a:pt x="97" y="318"/>
                    <a:pt x="93" y="337"/>
                    <a:pt x="99" y="353"/>
                  </a:cubicBezTo>
                  <a:cubicBezTo>
                    <a:pt x="101" y="359"/>
                    <a:pt x="105" y="364"/>
                    <a:pt x="109" y="369"/>
                  </a:cubicBezTo>
                  <a:cubicBezTo>
                    <a:pt x="108" y="369"/>
                    <a:pt x="106" y="370"/>
                    <a:pt x="105" y="371"/>
                  </a:cubicBezTo>
                  <a:cubicBezTo>
                    <a:pt x="94" y="380"/>
                    <a:pt x="76" y="377"/>
                    <a:pt x="64" y="372"/>
                  </a:cubicBezTo>
                  <a:cubicBezTo>
                    <a:pt x="39" y="362"/>
                    <a:pt x="20" y="337"/>
                    <a:pt x="17" y="310"/>
                  </a:cubicBezTo>
                  <a:cubicBezTo>
                    <a:pt x="14" y="285"/>
                    <a:pt x="26" y="258"/>
                    <a:pt x="47" y="243"/>
                  </a:cubicBezTo>
                  <a:cubicBezTo>
                    <a:pt x="54" y="248"/>
                    <a:pt x="62" y="252"/>
                    <a:pt x="70" y="255"/>
                  </a:cubicBezTo>
                  <a:cubicBezTo>
                    <a:pt x="83" y="260"/>
                    <a:pt x="98" y="262"/>
                    <a:pt x="112" y="260"/>
                  </a:cubicBezTo>
                  <a:cubicBezTo>
                    <a:pt x="116" y="259"/>
                    <a:pt x="118" y="256"/>
                    <a:pt x="117" y="252"/>
                  </a:cubicBezTo>
                  <a:cubicBezTo>
                    <a:pt x="117" y="249"/>
                    <a:pt x="113" y="247"/>
                    <a:pt x="110" y="247"/>
                  </a:cubicBezTo>
                  <a:cubicBezTo>
                    <a:pt x="86" y="251"/>
                    <a:pt x="59" y="241"/>
                    <a:pt x="43" y="222"/>
                  </a:cubicBezTo>
                  <a:cubicBezTo>
                    <a:pt x="27" y="203"/>
                    <a:pt x="22" y="177"/>
                    <a:pt x="30" y="154"/>
                  </a:cubicBezTo>
                  <a:cubicBezTo>
                    <a:pt x="37" y="131"/>
                    <a:pt x="57" y="113"/>
                    <a:pt x="81" y="106"/>
                  </a:cubicBezTo>
                  <a:cubicBezTo>
                    <a:pt x="105" y="100"/>
                    <a:pt x="133" y="105"/>
                    <a:pt x="153" y="120"/>
                  </a:cubicBezTo>
                  <a:cubicBezTo>
                    <a:pt x="156" y="123"/>
                    <a:pt x="160" y="122"/>
                    <a:pt x="162" y="119"/>
                  </a:cubicBezTo>
                  <a:cubicBezTo>
                    <a:pt x="163" y="119"/>
                    <a:pt x="163" y="117"/>
                    <a:pt x="163" y="116"/>
                  </a:cubicBezTo>
                  <a:cubicBezTo>
                    <a:pt x="165" y="115"/>
                    <a:pt x="166" y="112"/>
                    <a:pt x="165" y="110"/>
                  </a:cubicBezTo>
                  <a:cubicBezTo>
                    <a:pt x="158" y="88"/>
                    <a:pt x="163" y="64"/>
                    <a:pt x="178" y="46"/>
                  </a:cubicBezTo>
                  <a:cubicBezTo>
                    <a:pt x="193" y="29"/>
                    <a:pt x="215" y="17"/>
                    <a:pt x="239" y="15"/>
                  </a:cubicBezTo>
                  <a:cubicBezTo>
                    <a:pt x="262" y="12"/>
                    <a:pt x="287" y="18"/>
                    <a:pt x="310" y="29"/>
                  </a:cubicBezTo>
                  <a:cubicBezTo>
                    <a:pt x="325" y="37"/>
                    <a:pt x="337" y="47"/>
                    <a:pt x="344" y="57"/>
                  </a:cubicBezTo>
                  <a:cubicBezTo>
                    <a:pt x="352" y="68"/>
                    <a:pt x="356" y="80"/>
                    <a:pt x="356" y="91"/>
                  </a:cubicBezTo>
                  <a:cubicBezTo>
                    <a:pt x="352" y="91"/>
                    <a:pt x="348" y="92"/>
                    <a:pt x="344" y="93"/>
                  </a:cubicBezTo>
                  <a:cubicBezTo>
                    <a:pt x="325" y="97"/>
                    <a:pt x="309" y="111"/>
                    <a:pt x="303" y="129"/>
                  </a:cubicBezTo>
                  <a:cubicBezTo>
                    <a:pt x="301" y="132"/>
                    <a:pt x="303" y="136"/>
                    <a:pt x="307" y="137"/>
                  </a:cubicBezTo>
                  <a:cubicBezTo>
                    <a:pt x="307" y="137"/>
                    <a:pt x="307" y="137"/>
                    <a:pt x="307" y="137"/>
                  </a:cubicBezTo>
                  <a:cubicBezTo>
                    <a:pt x="310" y="138"/>
                    <a:pt x="314" y="136"/>
                    <a:pt x="315" y="133"/>
                  </a:cubicBezTo>
                  <a:cubicBezTo>
                    <a:pt x="320" y="119"/>
                    <a:pt x="332" y="108"/>
                    <a:pt x="347" y="105"/>
                  </a:cubicBezTo>
                  <a:cubicBezTo>
                    <a:pt x="361" y="102"/>
                    <a:pt x="378" y="106"/>
                    <a:pt x="390" y="115"/>
                  </a:cubicBezTo>
                  <a:cubicBezTo>
                    <a:pt x="401" y="125"/>
                    <a:pt x="408" y="141"/>
                    <a:pt x="406" y="155"/>
                  </a:cubicBezTo>
                  <a:cubicBezTo>
                    <a:pt x="406" y="159"/>
                    <a:pt x="408" y="162"/>
                    <a:pt x="412" y="162"/>
                  </a:cubicBezTo>
                  <a:cubicBezTo>
                    <a:pt x="415" y="163"/>
                    <a:pt x="419" y="160"/>
                    <a:pt x="419" y="157"/>
                  </a:cubicBezTo>
                  <a:cubicBezTo>
                    <a:pt x="421" y="138"/>
                    <a:pt x="413" y="119"/>
                    <a:pt x="398" y="106"/>
                  </a:cubicBezTo>
                  <a:cubicBezTo>
                    <a:pt x="395" y="104"/>
                    <a:pt x="392" y="102"/>
                    <a:pt x="389" y="100"/>
                  </a:cubicBezTo>
                  <a:cubicBezTo>
                    <a:pt x="405" y="83"/>
                    <a:pt x="428" y="72"/>
                    <a:pt x="453" y="68"/>
                  </a:cubicBezTo>
                  <a:cubicBezTo>
                    <a:pt x="478" y="64"/>
                    <a:pt x="505" y="67"/>
                    <a:pt x="533" y="76"/>
                  </a:cubicBezTo>
                  <a:cubicBezTo>
                    <a:pt x="559" y="85"/>
                    <a:pt x="580" y="97"/>
                    <a:pt x="597" y="113"/>
                  </a:cubicBezTo>
                  <a:cubicBezTo>
                    <a:pt x="615" y="131"/>
                    <a:pt x="627" y="153"/>
                    <a:pt x="630" y="175"/>
                  </a:cubicBezTo>
                  <a:cubicBezTo>
                    <a:pt x="634" y="198"/>
                    <a:pt x="628" y="221"/>
                    <a:pt x="614" y="237"/>
                  </a:cubicBezTo>
                  <a:cubicBezTo>
                    <a:pt x="614" y="237"/>
                    <a:pt x="614" y="237"/>
                    <a:pt x="614" y="237"/>
                  </a:cubicBezTo>
                  <a:cubicBezTo>
                    <a:pt x="595" y="218"/>
                    <a:pt x="564" y="212"/>
                    <a:pt x="539" y="223"/>
                  </a:cubicBezTo>
                  <a:cubicBezTo>
                    <a:pt x="536" y="224"/>
                    <a:pt x="535" y="228"/>
                    <a:pt x="536" y="231"/>
                  </a:cubicBezTo>
                  <a:cubicBezTo>
                    <a:pt x="538" y="234"/>
                    <a:pt x="542" y="236"/>
                    <a:pt x="545" y="234"/>
                  </a:cubicBezTo>
                  <a:cubicBezTo>
                    <a:pt x="565" y="226"/>
                    <a:pt x="591" y="231"/>
                    <a:pt x="606" y="247"/>
                  </a:cubicBezTo>
                  <a:cubicBezTo>
                    <a:pt x="621" y="263"/>
                    <a:pt x="624" y="289"/>
                    <a:pt x="613" y="307"/>
                  </a:cubicBezTo>
                  <a:cubicBezTo>
                    <a:pt x="611" y="310"/>
                    <a:pt x="613" y="314"/>
                    <a:pt x="616" y="316"/>
                  </a:cubicBezTo>
                  <a:cubicBezTo>
                    <a:pt x="616" y="316"/>
                    <a:pt x="616" y="317"/>
                    <a:pt x="617" y="317"/>
                  </a:cubicBezTo>
                  <a:cubicBezTo>
                    <a:pt x="620" y="318"/>
                    <a:pt x="623" y="317"/>
                    <a:pt x="624" y="314"/>
                  </a:cubicBezTo>
                  <a:cubicBezTo>
                    <a:pt x="636" y="294"/>
                    <a:pt x="635" y="268"/>
                    <a:pt x="623" y="248"/>
                  </a:cubicBezTo>
                  <a:cubicBezTo>
                    <a:pt x="648" y="244"/>
                    <a:pt x="674" y="249"/>
                    <a:pt x="695" y="261"/>
                  </a:cubicBezTo>
                  <a:cubicBezTo>
                    <a:pt x="719" y="275"/>
                    <a:pt x="736" y="300"/>
                    <a:pt x="740" y="325"/>
                  </a:cubicBezTo>
                  <a:cubicBezTo>
                    <a:pt x="744" y="352"/>
                    <a:pt x="733" y="379"/>
                    <a:pt x="712" y="394"/>
                  </a:cubicBezTo>
                  <a:cubicBezTo>
                    <a:pt x="692" y="381"/>
                    <a:pt x="669" y="375"/>
                    <a:pt x="645" y="376"/>
                  </a:cubicBezTo>
                  <a:cubicBezTo>
                    <a:pt x="642" y="376"/>
                    <a:pt x="639" y="379"/>
                    <a:pt x="639" y="383"/>
                  </a:cubicBezTo>
                  <a:cubicBezTo>
                    <a:pt x="640" y="386"/>
                    <a:pt x="643" y="389"/>
                    <a:pt x="646" y="389"/>
                  </a:cubicBezTo>
                  <a:cubicBezTo>
                    <a:pt x="680" y="387"/>
                    <a:pt x="715" y="404"/>
                    <a:pt x="734" y="432"/>
                  </a:cubicBezTo>
                  <a:cubicBezTo>
                    <a:pt x="753" y="460"/>
                    <a:pt x="755" y="498"/>
                    <a:pt x="739" y="5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C5C28137-5309-439D-87FC-D1CF8E00F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532" y="2352558"/>
              <a:ext cx="316175" cy="271932"/>
            </a:xfrm>
            <a:custGeom>
              <a:avLst/>
              <a:gdLst>
                <a:gd name="T0" fmla="*/ 91 w 112"/>
                <a:gd name="T1" fmla="*/ 41 h 96"/>
                <a:gd name="T2" fmla="*/ 83 w 112"/>
                <a:gd name="T3" fmla="*/ 85 h 96"/>
                <a:gd name="T4" fmla="*/ 84 w 112"/>
                <a:gd name="T5" fmla="*/ 93 h 96"/>
                <a:gd name="T6" fmla="*/ 86 w 112"/>
                <a:gd name="T7" fmla="*/ 95 h 96"/>
                <a:gd name="T8" fmla="*/ 93 w 112"/>
                <a:gd name="T9" fmla="*/ 93 h 96"/>
                <a:gd name="T10" fmla="*/ 103 w 112"/>
                <a:gd name="T11" fmla="*/ 36 h 96"/>
                <a:gd name="T12" fmla="*/ 54 w 112"/>
                <a:gd name="T13" fmla="*/ 1 h 96"/>
                <a:gd name="T14" fmla="*/ 2 w 112"/>
                <a:gd name="T15" fmla="*/ 29 h 96"/>
                <a:gd name="T16" fmla="*/ 5 w 112"/>
                <a:gd name="T17" fmla="*/ 37 h 96"/>
                <a:gd name="T18" fmla="*/ 13 w 112"/>
                <a:gd name="T19" fmla="*/ 35 h 96"/>
                <a:gd name="T20" fmla="*/ 54 w 112"/>
                <a:gd name="T21" fmla="*/ 14 h 96"/>
                <a:gd name="T22" fmla="*/ 91 w 112"/>
                <a:gd name="T23" fmla="*/ 4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96">
                  <a:moveTo>
                    <a:pt x="91" y="41"/>
                  </a:moveTo>
                  <a:cubicBezTo>
                    <a:pt x="98" y="55"/>
                    <a:pt x="94" y="73"/>
                    <a:pt x="83" y="85"/>
                  </a:cubicBezTo>
                  <a:cubicBezTo>
                    <a:pt x="81" y="87"/>
                    <a:pt x="81" y="91"/>
                    <a:pt x="84" y="93"/>
                  </a:cubicBezTo>
                  <a:cubicBezTo>
                    <a:pt x="84" y="94"/>
                    <a:pt x="85" y="95"/>
                    <a:pt x="86" y="95"/>
                  </a:cubicBezTo>
                  <a:cubicBezTo>
                    <a:pt x="88" y="96"/>
                    <a:pt x="91" y="95"/>
                    <a:pt x="93" y="93"/>
                  </a:cubicBezTo>
                  <a:cubicBezTo>
                    <a:pt x="107" y="78"/>
                    <a:pt x="112" y="55"/>
                    <a:pt x="103" y="36"/>
                  </a:cubicBezTo>
                  <a:cubicBezTo>
                    <a:pt x="95" y="17"/>
                    <a:pt x="76" y="3"/>
                    <a:pt x="54" y="1"/>
                  </a:cubicBezTo>
                  <a:cubicBezTo>
                    <a:pt x="33" y="0"/>
                    <a:pt x="12" y="11"/>
                    <a:pt x="2" y="29"/>
                  </a:cubicBezTo>
                  <a:cubicBezTo>
                    <a:pt x="0" y="32"/>
                    <a:pt x="1" y="36"/>
                    <a:pt x="5" y="37"/>
                  </a:cubicBezTo>
                  <a:cubicBezTo>
                    <a:pt x="8" y="39"/>
                    <a:pt x="12" y="38"/>
                    <a:pt x="13" y="35"/>
                  </a:cubicBezTo>
                  <a:cubicBezTo>
                    <a:pt x="21" y="21"/>
                    <a:pt x="37" y="12"/>
                    <a:pt x="54" y="14"/>
                  </a:cubicBezTo>
                  <a:cubicBezTo>
                    <a:pt x="70" y="15"/>
                    <a:pt x="85" y="26"/>
                    <a:pt x="9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882F9A3A-876B-C691-4DB5-4D4EABAA7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4000" y="2879157"/>
              <a:ext cx="303226" cy="404661"/>
            </a:xfrm>
            <a:custGeom>
              <a:avLst/>
              <a:gdLst>
                <a:gd name="T0" fmla="*/ 43 w 107"/>
                <a:gd name="T1" fmla="*/ 1 h 143"/>
                <a:gd name="T2" fmla="*/ 35 w 107"/>
                <a:gd name="T3" fmla="*/ 6 h 143"/>
                <a:gd name="T4" fmla="*/ 40 w 107"/>
                <a:gd name="T5" fmla="*/ 13 h 143"/>
                <a:gd name="T6" fmla="*/ 86 w 107"/>
                <a:gd name="T7" fmla="*/ 56 h 143"/>
                <a:gd name="T8" fmla="*/ 70 w 107"/>
                <a:gd name="T9" fmla="*/ 113 h 143"/>
                <a:gd name="T10" fmla="*/ 10 w 107"/>
                <a:gd name="T11" fmla="*/ 121 h 143"/>
                <a:gd name="T12" fmla="*/ 1 w 107"/>
                <a:gd name="T13" fmla="*/ 123 h 143"/>
                <a:gd name="T14" fmla="*/ 4 w 107"/>
                <a:gd name="T15" fmla="*/ 132 h 143"/>
                <a:gd name="T16" fmla="*/ 11 w 107"/>
                <a:gd name="T17" fmla="*/ 135 h 143"/>
                <a:gd name="T18" fmla="*/ 79 w 107"/>
                <a:gd name="T19" fmla="*/ 123 h 143"/>
                <a:gd name="T20" fmla="*/ 99 w 107"/>
                <a:gd name="T21" fmla="*/ 52 h 143"/>
                <a:gd name="T22" fmla="*/ 43 w 107"/>
                <a:gd name="T2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43">
                  <a:moveTo>
                    <a:pt x="43" y="1"/>
                  </a:moveTo>
                  <a:cubicBezTo>
                    <a:pt x="40" y="0"/>
                    <a:pt x="36" y="2"/>
                    <a:pt x="35" y="6"/>
                  </a:cubicBezTo>
                  <a:cubicBezTo>
                    <a:pt x="35" y="9"/>
                    <a:pt x="37" y="13"/>
                    <a:pt x="40" y="13"/>
                  </a:cubicBezTo>
                  <a:cubicBezTo>
                    <a:pt x="62" y="19"/>
                    <a:pt x="80" y="35"/>
                    <a:pt x="86" y="56"/>
                  </a:cubicBezTo>
                  <a:cubicBezTo>
                    <a:pt x="93" y="76"/>
                    <a:pt x="86" y="100"/>
                    <a:pt x="70" y="113"/>
                  </a:cubicBezTo>
                  <a:cubicBezTo>
                    <a:pt x="54" y="127"/>
                    <a:pt x="29" y="130"/>
                    <a:pt x="10" y="121"/>
                  </a:cubicBezTo>
                  <a:cubicBezTo>
                    <a:pt x="7" y="119"/>
                    <a:pt x="3" y="120"/>
                    <a:pt x="1" y="123"/>
                  </a:cubicBezTo>
                  <a:cubicBezTo>
                    <a:pt x="0" y="126"/>
                    <a:pt x="1" y="130"/>
                    <a:pt x="4" y="132"/>
                  </a:cubicBezTo>
                  <a:cubicBezTo>
                    <a:pt x="6" y="133"/>
                    <a:pt x="9" y="134"/>
                    <a:pt x="11" y="135"/>
                  </a:cubicBezTo>
                  <a:cubicBezTo>
                    <a:pt x="34" y="143"/>
                    <a:pt x="61" y="138"/>
                    <a:pt x="79" y="123"/>
                  </a:cubicBezTo>
                  <a:cubicBezTo>
                    <a:pt x="99" y="106"/>
                    <a:pt x="107" y="77"/>
                    <a:pt x="99" y="52"/>
                  </a:cubicBezTo>
                  <a:cubicBezTo>
                    <a:pt x="91" y="27"/>
                    <a:pt x="69" y="7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4C095517-9C03-10F0-FCC8-62D9ED923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3814" y="2621253"/>
              <a:ext cx="834141" cy="498542"/>
            </a:xfrm>
            <a:custGeom>
              <a:avLst/>
              <a:gdLst>
                <a:gd name="T0" fmla="*/ 276 w 295"/>
                <a:gd name="T1" fmla="*/ 157 h 176"/>
                <a:gd name="T2" fmla="*/ 227 w 295"/>
                <a:gd name="T3" fmla="*/ 155 h 176"/>
                <a:gd name="T4" fmla="*/ 198 w 295"/>
                <a:gd name="T5" fmla="*/ 116 h 176"/>
                <a:gd name="T6" fmla="*/ 209 w 295"/>
                <a:gd name="T7" fmla="*/ 76 h 176"/>
                <a:gd name="T8" fmla="*/ 231 w 295"/>
                <a:gd name="T9" fmla="*/ 90 h 176"/>
                <a:gd name="T10" fmla="*/ 247 w 295"/>
                <a:gd name="T11" fmla="*/ 93 h 176"/>
                <a:gd name="T12" fmla="*/ 294 w 295"/>
                <a:gd name="T13" fmla="*/ 68 h 176"/>
                <a:gd name="T14" fmla="*/ 290 w 295"/>
                <a:gd name="T15" fmla="*/ 60 h 176"/>
                <a:gd name="T16" fmla="*/ 282 w 295"/>
                <a:gd name="T17" fmla="*/ 64 h 176"/>
                <a:gd name="T18" fmla="*/ 248 w 295"/>
                <a:gd name="T19" fmla="*/ 81 h 176"/>
                <a:gd name="T20" fmla="*/ 208 w 295"/>
                <a:gd name="T21" fmla="*/ 55 h 176"/>
                <a:gd name="T22" fmla="*/ 207 w 295"/>
                <a:gd name="T23" fmla="*/ 10 h 176"/>
                <a:gd name="T24" fmla="*/ 204 w 295"/>
                <a:gd name="T25" fmla="*/ 1 h 176"/>
                <a:gd name="T26" fmla="*/ 195 w 295"/>
                <a:gd name="T27" fmla="*/ 4 h 176"/>
                <a:gd name="T28" fmla="*/ 197 w 295"/>
                <a:gd name="T29" fmla="*/ 61 h 176"/>
                <a:gd name="T30" fmla="*/ 200 w 295"/>
                <a:gd name="T31" fmla="*/ 66 h 176"/>
                <a:gd name="T32" fmla="*/ 185 w 295"/>
                <a:gd name="T33" fmla="*/ 108 h 176"/>
                <a:gd name="T34" fmla="*/ 125 w 295"/>
                <a:gd name="T35" fmla="*/ 111 h 176"/>
                <a:gd name="T36" fmla="*/ 106 w 295"/>
                <a:gd name="T37" fmla="*/ 54 h 176"/>
                <a:gd name="T38" fmla="*/ 102 w 295"/>
                <a:gd name="T39" fmla="*/ 46 h 176"/>
                <a:gd name="T40" fmla="*/ 94 w 295"/>
                <a:gd name="T41" fmla="*/ 49 h 176"/>
                <a:gd name="T42" fmla="*/ 90 w 295"/>
                <a:gd name="T43" fmla="*/ 75 h 176"/>
                <a:gd name="T44" fmla="*/ 61 w 295"/>
                <a:gd name="T45" fmla="*/ 91 h 176"/>
                <a:gd name="T46" fmla="*/ 26 w 295"/>
                <a:gd name="T47" fmla="*/ 85 h 176"/>
                <a:gd name="T48" fmla="*/ 14 w 295"/>
                <a:gd name="T49" fmla="*/ 72 h 176"/>
                <a:gd name="T50" fmla="*/ 6 w 295"/>
                <a:gd name="T51" fmla="*/ 68 h 176"/>
                <a:gd name="T52" fmla="*/ 1 w 295"/>
                <a:gd name="T53" fmla="*/ 76 h 176"/>
                <a:gd name="T54" fmla="*/ 20 w 295"/>
                <a:gd name="T55" fmla="*/ 96 h 176"/>
                <a:gd name="T56" fmla="*/ 29 w 295"/>
                <a:gd name="T57" fmla="*/ 100 h 176"/>
                <a:gd name="T58" fmla="*/ 63 w 295"/>
                <a:gd name="T59" fmla="*/ 103 h 176"/>
                <a:gd name="T60" fmla="*/ 93 w 295"/>
                <a:gd name="T61" fmla="*/ 90 h 176"/>
                <a:gd name="T62" fmla="*/ 118 w 295"/>
                <a:gd name="T63" fmla="*/ 122 h 176"/>
                <a:gd name="T64" fmla="*/ 130 w 295"/>
                <a:gd name="T65" fmla="*/ 128 h 176"/>
                <a:gd name="T66" fmla="*/ 187 w 295"/>
                <a:gd name="T67" fmla="*/ 123 h 176"/>
                <a:gd name="T68" fmla="*/ 221 w 295"/>
                <a:gd name="T69" fmla="*/ 166 h 176"/>
                <a:gd name="T70" fmla="*/ 230 w 295"/>
                <a:gd name="T71" fmla="*/ 170 h 176"/>
                <a:gd name="T72" fmla="*/ 282 w 295"/>
                <a:gd name="T73" fmla="*/ 168 h 176"/>
                <a:gd name="T74" fmla="*/ 285 w 295"/>
                <a:gd name="T75" fmla="*/ 160 h 176"/>
                <a:gd name="T76" fmla="*/ 276 w 295"/>
                <a:gd name="T77" fmla="*/ 15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176">
                  <a:moveTo>
                    <a:pt x="276" y="157"/>
                  </a:moveTo>
                  <a:cubicBezTo>
                    <a:pt x="261" y="164"/>
                    <a:pt x="242" y="163"/>
                    <a:pt x="227" y="155"/>
                  </a:cubicBezTo>
                  <a:cubicBezTo>
                    <a:pt x="212" y="147"/>
                    <a:pt x="201" y="132"/>
                    <a:pt x="198" y="116"/>
                  </a:cubicBezTo>
                  <a:cubicBezTo>
                    <a:pt x="196" y="102"/>
                    <a:pt x="200" y="87"/>
                    <a:pt x="209" y="76"/>
                  </a:cubicBezTo>
                  <a:cubicBezTo>
                    <a:pt x="215" y="82"/>
                    <a:pt x="223" y="87"/>
                    <a:pt x="231" y="90"/>
                  </a:cubicBezTo>
                  <a:cubicBezTo>
                    <a:pt x="236" y="92"/>
                    <a:pt x="241" y="93"/>
                    <a:pt x="247" y="93"/>
                  </a:cubicBezTo>
                  <a:cubicBezTo>
                    <a:pt x="265" y="95"/>
                    <a:pt x="288" y="87"/>
                    <a:pt x="294" y="68"/>
                  </a:cubicBezTo>
                  <a:cubicBezTo>
                    <a:pt x="295" y="65"/>
                    <a:pt x="293" y="61"/>
                    <a:pt x="290" y="60"/>
                  </a:cubicBezTo>
                  <a:cubicBezTo>
                    <a:pt x="286" y="59"/>
                    <a:pt x="283" y="61"/>
                    <a:pt x="282" y="64"/>
                  </a:cubicBezTo>
                  <a:cubicBezTo>
                    <a:pt x="278" y="76"/>
                    <a:pt x="261" y="82"/>
                    <a:pt x="248" y="81"/>
                  </a:cubicBezTo>
                  <a:cubicBezTo>
                    <a:pt x="231" y="79"/>
                    <a:pt x="216" y="69"/>
                    <a:pt x="208" y="55"/>
                  </a:cubicBezTo>
                  <a:cubicBezTo>
                    <a:pt x="200" y="42"/>
                    <a:pt x="200" y="24"/>
                    <a:pt x="207" y="10"/>
                  </a:cubicBezTo>
                  <a:cubicBezTo>
                    <a:pt x="208" y="7"/>
                    <a:pt x="207" y="3"/>
                    <a:pt x="204" y="1"/>
                  </a:cubicBezTo>
                  <a:cubicBezTo>
                    <a:pt x="200" y="0"/>
                    <a:pt x="196" y="1"/>
                    <a:pt x="195" y="4"/>
                  </a:cubicBezTo>
                  <a:cubicBezTo>
                    <a:pt x="186" y="22"/>
                    <a:pt x="187" y="44"/>
                    <a:pt x="197" y="61"/>
                  </a:cubicBezTo>
                  <a:cubicBezTo>
                    <a:pt x="198" y="63"/>
                    <a:pt x="199" y="65"/>
                    <a:pt x="200" y="66"/>
                  </a:cubicBezTo>
                  <a:cubicBezTo>
                    <a:pt x="190" y="78"/>
                    <a:pt x="185" y="93"/>
                    <a:pt x="185" y="108"/>
                  </a:cubicBezTo>
                  <a:cubicBezTo>
                    <a:pt x="169" y="122"/>
                    <a:pt x="143" y="123"/>
                    <a:pt x="125" y="111"/>
                  </a:cubicBezTo>
                  <a:cubicBezTo>
                    <a:pt x="106" y="99"/>
                    <a:pt x="98" y="74"/>
                    <a:pt x="106" y="54"/>
                  </a:cubicBezTo>
                  <a:cubicBezTo>
                    <a:pt x="107" y="51"/>
                    <a:pt x="105" y="47"/>
                    <a:pt x="102" y="46"/>
                  </a:cubicBezTo>
                  <a:cubicBezTo>
                    <a:pt x="99" y="44"/>
                    <a:pt x="95" y="46"/>
                    <a:pt x="94" y="49"/>
                  </a:cubicBezTo>
                  <a:cubicBezTo>
                    <a:pt x="91" y="57"/>
                    <a:pt x="89" y="66"/>
                    <a:pt x="90" y="75"/>
                  </a:cubicBezTo>
                  <a:cubicBezTo>
                    <a:pt x="83" y="83"/>
                    <a:pt x="72" y="89"/>
                    <a:pt x="61" y="91"/>
                  </a:cubicBezTo>
                  <a:cubicBezTo>
                    <a:pt x="49" y="93"/>
                    <a:pt x="37" y="91"/>
                    <a:pt x="26" y="85"/>
                  </a:cubicBezTo>
                  <a:cubicBezTo>
                    <a:pt x="22" y="83"/>
                    <a:pt x="16" y="79"/>
                    <a:pt x="14" y="72"/>
                  </a:cubicBezTo>
                  <a:cubicBezTo>
                    <a:pt x="13" y="69"/>
                    <a:pt x="9" y="67"/>
                    <a:pt x="6" y="68"/>
                  </a:cubicBezTo>
                  <a:cubicBezTo>
                    <a:pt x="2" y="69"/>
                    <a:pt x="0" y="72"/>
                    <a:pt x="1" y="76"/>
                  </a:cubicBezTo>
                  <a:cubicBezTo>
                    <a:pt x="4" y="86"/>
                    <a:pt x="13" y="93"/>
                    <a:pt x="20" y="96"/>
                  </a:cubicBezTo>
                  <a:cubicBezTo>
                    <a:pt x="23" y="98"/>
                    <a:pt x="26" y="99"/>
                    <a:pt x="29" y="100"/>
                  </a:cubicBezTo>
                  <a:cubicBezTo>
                    <a:pt x="40" y="104"/>
                    <a:pt x="52" y="105"/>
                    <a:pt x="63" y="103"/>
                  </a:cubicBezTo>
                  <a:cubicBezTo>
                    <a:pt x="74" y="102"/>
                    <a:pt x="85" y="97"/>
                    <a:pt x="93" y="90"/>
                  </a:cubicBezTo>
                  <a:cubicBezTo>
                    <a:pt x="98" y="102"/>
                    <a:pt x="106" y="114"/>
                    <a:pt x="118" y="122"/>
                  </a:cubicBezTo>
                  <a:cubicBezTo>
                    <a:pt x="122" y="124"/>
                    <a:pt x="126" y="126"/>
                    <a:pt x="130" y="128"/>
                  </a:cubicBezTo>
                  <a:cubicBezTo>
                    <a:pt x="149" y="135"/>
                    <a:pt x="170" y="133"/>
                    <a:pt x="187" y="123"/>
                  </a:cubicBezTo>
                  <a:cubicBezTo>
                    <a:pt x="191" y="141"/>
                    <a:pt x="204" y="157"/>
                    <a:pt x="221" y="166"/>
                  </a:cubicBezTo>
                  <a:cubicBezTo>
                    <a:pt x="224" y="168"/>
                    <a:pt x="227" y="169"/>
                    <a:pt x="230" y="170"/>
                  </a:cubicBezTo>
                  <a:cubicBezTo>
                    <a:pt x="247" y="176"/>
                    <a:pt x="266" y="176"/>
                    <a:pt x="282" y="168"/>
                  </a:cubicBezTo>
                  <a:cubicBezTo>
                    <a:pt x="285" y="167"/>
                    <a:pt x="286" y="163"/>
                    <a:pt x="285" y="160"/>
                  </a:cubicBezTo>
                  <a:cubicBezTo>
                    <a:pt x="283" y="157"/>
                    <a:pt x="279" y="156"/>
                    <a:pt x="276" y="1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CDBAA06F-DE29-ABAB-E6AE-02DB034B0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7175" y="2373061"/>
              <a:ext cx="338836" cy="310779"/>
            </a:xfrm>
            <a:custGeom>
              <a:avLst/>
              <a:gdLst>
                <a:gd name="T0" fmla="*/ 3 w 120"/>
                <a:gd name="T1" fmla="*/ 27 h 110"/>
                <a:gd name="T2" fmla="*/ 12 w 120"/>
                <a:gd name="T3" fmla="*/ 28 h 110"/>
                <a:gd name="T4" fmla="*/ 82 w 120"/>
                <a:gd name="T5" fmla="*/ 33 h 110"/>
                <a:gd name="T6" fmla="*/ 92 w 120"/>
                <a:gd name="T7" fmla="*/ 100 h 110"/>
                <a:gd name="T8" fmla="*/ 95 w 120"/>
                <a:gd name="T9" fmla="*/ 109 h 110"/>
                <a:gd name="T10" fmla="*/ 96 w 120"/>
                <a:gd name="T11" fmla="*/ 109 h 110"/>
                <a:gd name="T12" fmla="*/ 103 w 120"/>
                <a:gd name="T13" fmla="*/ 107 h 110"/>
                <a:gd name="T14" fmla="*/ 90 w 120"/>
                <a:gd name="T15" fmla="*/ 23 h 110"/>
                <a:gd name="T16" fmla="*/ 4 w 120"/>
                <a:gd name="T17" fmla="*/ 18 h 110"/>
                <a:gd name="T18" fmla="*/ 3 w 120"/>
                <a:gd name="T19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10">
                  <a:moveTo>
                    <a:pt x="3" y="27"/>
                  </a:moveTo>
                  <a:cubicBezTo>
                    <a:pt x="5" y="30"/>
                    <a:pt x="9" y="30"/>
                    <a:pt x="12" y="28"/>
                  </a:cubicBezTo>
                  <a:cubicBezTo>
                    <a:pt x="32" y="14"/>
                    <a:pt x="63" y="16"/>
                    <a:pt x="82" y="33"/>
                  </a:cubicBezTo>
                  <a:cubicBezTo>
                    <a:pt x="100" y="49"/>
                    <a:pt x="105" y="79"/>
                    <a:pt x="92" y="100"/>
                  </a:cubicBezTo>
                  <a:cubicBezTo>
                    <a:pt x="90" y="103"/>
                    <a:pt x="92" y="107"/>
                    <a:pt x="95" y="109"/>
                  </a:cubicBezTo>
                  <a:cubicBezTo>
                    <a:pt x="95" y="109"/>
                    <a:pt x="95" y="109"/>
                    <a:pt x="96" y="109"/>
                  </a:cubicBezTo>
                  <a:cubicBezTo>
                    <a:pt x="99" y="110"/>
                    <a:pt x="102" y="109"/>
                    <a:pt x="103" y="107"/>
                  </a:cubicBezTo>
                  <a:cubicBezTo>
                    <a:pt x="120" y="81"/>
                    <a:pt x="114" y="44"/>
                    <a:pt x="90" y="23"/>
                  </a:cubicBezTo>
                  <a:cubicBezTo>
                    <a:pt x="67" y="3"/>
                    <a:pt x="29" y="0"/>
                    <a:pt x="4" y="18"/>
                  </a:cubicBezTo>
                  <a:cubicBezTo>
                    <a:pt x="1" y="20"/>
                    <a:pt x="0" y="24"/>
                    <a:pt x="3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29C39D37-A62E-4C73-5DC7-4803B50736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5312" y="1804378"/>
              <a:ext cx="628033" cy="822271"/>
            </a:xfrm>
            <a:custGeom>
              <a:avLst/>
              <a:gdLst>
                <a:gd name="T0" fmla="*/ 0 w 222"/>
                <a:gd name="T1" fmla="*/ 288 h 291"/>
                <a:gd name="T2" fmla="*/ 14 w 222"/>
                <a:gd name="T3" fmla="*/ 279 h 291"/>
                <a:gd name="T4" fmla="*/ 18 w 222"/>
                <a:gd name="T5" fmla="*/ 267 h 291"/>
                <a:gd name="T6" fmla="*/ 13 w 222"/>
                <a:gd name="T7" fmla="*/ 252 h 291"/>
                <a:gd name="T8" fmla="*/ 18 w 222"/>
                <a:gd name="T9" fmla="*/ 267 h 291"/>
                <a:gd name="T10" fmla="*/ 18 w 222"/>
                <a:gd name="T11" fmla="*/ 240 h 291"/>
                <a:gd name="T12" fmla="*/ 32 w 222"/>
                <a:gd name="T13" fmla="*/ 233 h 291"/>
                <a:gd name="T14" fmla="*/ 38 w 222"/>
                <a:gd name="T15" fmla="*/ 222 h 291"/>
                <a:gd name="T16" fmla="*/ 34 w 222"/>
                <a:gd name="T17" fmla="*/ 206 h 291"/>
                <a:gd name="T18" fmla="*/ 38 w 222"/>
                <a:gd name="T19" fmla="*/ 222 h 291"/>
                <a:gd name="T20" fmla="*/ 40 w 222"/>
                <a:gd name="T21" fmla="*/ 195 h 291"/>
                <a:gd name="T22" fmla="*/ 55 w 222"/>
                <a:gd name="T23" fmla="*/ 189 h 291"/>
                <a:gd name="T24" fmla="*/ 61 w 222"/>
                <a:gd name="T25" fmla="*/ 178 h 291"/>
                <a:gd name="T26" fmla="*/ 59 w 222"/>
                <a:gd name="T27" fmla="*/ 162 h 291"/>
                <a:gd name="T28" fmla="*/ 61 w 222"/>
                <a:gd name="T29" fmla="*/ 178 h 291"/>
                <a:gd name="T30" fmla="*/ 66 w 222"/>
                <a:gd name="T31" fmla="*/ 151 h 291"/>
                <a:gd name="T32" fmla="*/ 81 w 222"/>
                <a:gd name="T33" fmla="*/ 147 h 291"/>
                <a:gd name="T34" fmla="*/ 89 w 222"/>
                <a:gd name="T35" fmla="*/ 137 h 291"/>
                <a:gd name="T36" fmla="*/ 88 w 222"/>
                <a:gd name="T37" fmla="*/ 121 h 291"/>
                <a:gd name="T38" fmla="*/ 89 w 222"/>
                <a:gd name="T39" fmla="*/ 137 h 291"/>
                <a:gd name="T40" fmla="*/ 96 w 222"/>
                <a:gd name="T41" fmla="*/ 111 h 291"/>
                <a:gd name="T42" fmla="*/ 112 w 222"/>
                <a:gd name="T43" fmla="*/ 108 h 291"/>
                <a:gd name="T44" fmla="*/ 120 w 222"/>
                <a:gd name="T45" fmla="*/ 98 h 291"/>
                <a:gd name="T46" fmla="*/ 120 w 222"/>
                <a:gd name="T47" fmla="*/ 82 h 291"/>
                <a:gd name="T48" fmla="*/ 120 w 222"/>
                <a:gd name="T49" fmla="*/ 98 h 291"/>
                <a:gd name="T50" fmla="*/ 129 w 222"/>
                <a:gd name="T51" fmla="*/ 73 h 291"/>
                <a:gd name="T52" fmla="*/ 145 w 222"/>
                <a:gd name="T53" fmla="*/ 71 h 291"/>
                <a:gd name="T54" fmla="*/ 154 w 222"/>
                <a:gd name="T55" fmla="*/ 63 h 291"/>
                <a:gd name="T56" fmla="*/ 156 w 222"/>
                <a:gd name="T57" fmla="*/ 46 h 291"/>
                <a:gd name="T58" fmla="*/ 154 w 222"/>
                <a:gd name="T59" fmla="*/ 63 h 291"/>
                <a:gd name="T60" fmla="*/ 166 w 222"/>
                <a:gd name="T61" fmla="*/ 38 h 291"/>
                <a:gd name="T62" fmla="*/ 182 w 222"/>
                <a:gd name="T63" fmla="*/ 38 h 291"/>
                <a:gd name="T64" fmla="*/ 192 w 222"/>
                <a:gd name="T65" fmla="*/ 30 h 291"/>
                <a:gd name="T66" fmla="*/ 195 w 222"/>
                <a:gd name="T67" fmla="*/ 14 h 291"/>
                <a:gd name="T68" fmla="*/ 192 w 222"/>
                <a:gd name="T69" fmla="*/ 30 h 291"/>
                <a:gd name="T70" fmla="*/ 205 w 222"/>
                <a:gd name="T71" fmla="*/ 7 h 291"/>
                <a:gd name="T72" fmla="*/ 222 w 222"/>
                <a:gd name="T73" fmla="*/ 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2" h="291">
                  <a:moveTo>
                    <a:pt x="10" y="291"/>
                  </a:moveTo>
                  <a:cubicBezTo>
                    <a:pt x="0" y="288"/>
                    <a:pt x="0" y="288"/>
                    <a:pt x="0" y="288"/>
                  </a:cubicBezTo>
                  <a:cubicBezTo>
                    <a:pt x="2" y="284"/>
                    <a:pt x="3" y="280"/>
                    <a:pt x="4" y="276"/>
                  </a:cubicBezTo>
                  <a:cubicBezTo>
                    <a:pt x="14" y="279"/>
                    <a:pt x="14" y="279"/>
                    <a:pt x="14" y="279"/>
                  </a:cubicBezTo>
                  <a:cubicBezTo>
                    <a:pt x="13" y="283"/>
                    <a:pt x="11" y="287"/>
                    <a:pt x="10" y="291"/>
                  </a:cubicBezTo>
                  <a:close/>
                  <a:moveTo>
                    <a:pt x="18" y="267"/>
                  </a:moveTo>
                  <a:cubicBezTo>
                    <a:pt x="9" y="264"/>
                    <a:pt x="9" y="264"/>
                    <a:pt x="9" y="264"/>
                  </a:cubicBezTo>
                  <a:cubicBezTo>
                    <a:pt x="10" y="260"/>
                    <a:pt x="11" y="256"/>
                    <a:pt x="13" y="252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21" y="260"/>
                    <a:pt x="20" y="264"/>
                    <a:pt x="18" y="267"/>
                  </a:cubicBezTo>
                  <a:close/>
                  <a:moveTo>
                    <a:pt x="27" y="244"/>
                  </a:moveTo>
                  <a:cubicBezTo>
                    <a:pt x="18" y="240"/>
                    <a:pt x="18" y="240"/>
                    <a:pt x="18" y="240"/>
                  </a:cubicBezTo>
                  <a:cubicBezTo>
                    <a:pt x="19" y="236"/>
                    <a:pt x="21" y="233"/>
                    <a:pt x="23" y="229"/>
                  </a:cubicBezTo>
                  <a:cubicBezTo>
                    <a:pt x="32" y="233"/>
                    <a:pt x="32" y="233"/>
                    <a:pt x="32" y="233"/>
                  </a:cubicBezTo>
                  <a:cubicBezTo>
                    <a:pt x="31" y="237"/>
                    <a:pt x="29" y="241"/>
                    <a:pt x="27" y="244"/>
                  </a:cubicBezTo>
                  <a:close/>
                  <a:moveTo>
                    <a:pt x="38" y="222"/>
                  </a:moveTo>
                  <a:cubicBezTo>
                    <a:pt x="28" y="217"/>
                    <a:pt x="28" y="217"/>
                    <a:pt x="28" y="217"/>
                  </a:cubicBezTo>
                  <a:cubicBezTo>
                    <a:pt x="30" y="213"/>
                    <a:pt x="32" y="210"/>
                    <a:pt x="34" y="206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1" y="214"/>
                    <a:pt x="39" y="218"/>
                    <a:pt x="38" y="222"/>
                  </a:cubicBezTo>
                  <a:close/>
                  <a:moveTo>
                    <a:pt x="49" y="200"/>
                  </a:moveTo>
                  <a:cubicBezTo>
                    <a:pt x="40" y="195"/>
                    <a:pt x="40" y="195"/>
                    <a:pt x="40" y="195"/>
                  </a:cubicBezTo>
                  <a:cubicBezTo>
                    <a:pt x="42" y="191"/>
                    <a:pt x="44" y="187"/>
                    <a:pt x="46" y="184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3" y="192"/>
                    <a:pt x="51" y="196"/>
                    <a:pt x="49" y="200"/>
                  </a:cubicBezTo>
                  <a:close/>
                  <a:moveTo>
                    <a:pt x="61" y="178"/>
                  </a:moveTo>
                  <a:cubicBezTo>
                    <a:pt x="52" y="173"/>
                    <a:pt x="52" y="173"/>
                    <a:pt x="52" y="173"/>
                  </a:cubicBezTo>
                  <a:cubicBezTo>
                    <a:pt x="54" y="169"/>
                    <a:pt x="57" y="166"/>
                    <a:pt x="59" y="162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5" y="171"/>
                    <a:pt x="63" y="175"/>
                    <a:pt x="61" y="178"/>
                  </a:cubicBezTo>
                  <a:close/>
                  <a:moveTo>
                    <a:pt x="74" y="157"/>
                  </a:moveTo>
                  <a:cubicBezTo>
                    <a:pt x="66" y="151"/>
                    <a:pt x="66" y="151"/>
                    <a:pt x="66" y="151"/>
                  </a:cubicBezTo>
                  <a:cubicBezTo>
                    <a:pt x="68" y="148"/>
                    <a:pt x="70" y="144"/>
                    <a:pt x="73" y="141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79" y="150"/>
                    <a:pt x="77" y="154"/>
                    <a:pt x="74" y="157"/>
                  </a:cubicBezTo>
                  <a:close/>
                  <a:moveTo>
                    <a:pt x="89" y="137"/>
                  </a:moveTo>
                  <a:cubicBezTo>
                    <a:pt x="80" y="131"/>
                    <a:pt x="80" y="131"/>
                    <a:pt x="80" y="131"/>
                  </a:cubicBezTo>
                  <a:cubicBezTo>
                    <a:pt x="83" y="127"/>
                    <a:pt x="85" y="124"/>
                    <a:pt x="88" y="12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3" y="130"/>
                    <a:pt x="91" y="134"/>
                    <a:pt x="89" y="137"/>
                  </a:cubicBezTo>
                  <a:close/>
                  <a:moveTo>
                    <a:pt x="104" y="117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8" y="107"/>
                    <a:pt x="101" y="104"/>
                    <a:pt x="104" y="101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09" y="111"/>
                    <a:pt x="106" y="114"/>
                    <a:pt x="104" y="117"/>
                  </a:cubicBezTo>
                  <a:close/>
                  <a:moveTo>
                    <a:pt x="120" y="98"/>
                  </a:moveTo>
                  <a:cubicBezTo>
                    <a:pt x="112" y="91"/>
                    <a:pt x="112" y="91"/>
                    <a:pt x="112" y="91"/>
                  </a:cubicBezTo>
                  <a:cubicBezTo>
                    <a:pt x="115" y="88"/>
                    <a:pt x="117" y="85"/>
                    <a:pt x="120" y="82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92"/>
                    <a:pt x="122" y="95"/>
                    <a:pt x="120" y="98"/>
                  </a:cubicBezTo>
                  <a:close/>
                  <a:moveTo>
                    <a:pt x="136" y="80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32" y="70"/>
                    <a:pt x="135" y="67"/>
                    <a:pt x="138" y="64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2" y="74"/>
                    <a:pt x="139" y="77"/>
                    <a:pt x="136" y="80"/>
                  </a:cubicBezTo>
                  <a:close/>
                  <a:moveTo>
                    <a:pt x="154" y="63"/>
                  </a:moveTo>
                  <a:cubicBezTo>
                    <a:pt x="147" y="55"/>
                    <a:pt x="147" y="55"/>
                    <a:pt x="147" y="55"/>
                  </a:cubicBezTo>
                  <a:cubicBezTo>
                    <a:pt x="150" y="52"/>
                    <a:pt x="153" y="49"/>
                    <a:pt x="156" y="46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60" y="57"/>
                    <a:pt x="157" y="60"/>
                    <a:pt x="154" y="63"/>
                  </a:cubicBezTo>
                  <a:close/>
                  <a:moveTo>
                    <a:pt x="172" y="46"/>
                  </a:moveTo>
                  <a:cubicBezTo>
                    <a:pt x="166" y="38"/>
                    <a:pt x="166" y="38"/>
                    <a:pt x="166" y="38"/>
                  </a:cubicBezTo>
                  <a:cubicBezTo>
                    <a:pt x="169" y="35"/>
                    <a:pt x="172" y="33"/>
                    <a:pt x="175" y="30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79" y="41"/>
                    <a:pt x="176" y="43"/>
                    <a:pt x="172" y="46"/>
                  </a:cubicBezTo>
                  <a:close/>
                  <a:moveTo>
                    <a:pt x="192" y="30"/>
                  </a:moveTo>
                  <a:cubicBezTo>
                    <a:pt x="185" y="22"/>
                    <a:pt x="185" y="22"/>
                    <a:pt x="185" y="22"/>
                  </a:cubicBezTo>
                  <a:cubicBezTo>
                    <a:pt x="189" y="19"/>
                    <a:pt x="192" y="17"/>
                    <a:pt x="195" y="14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198" y="25"/>
                    <a:pt x="195" y="28"/>
                    <a:pt x="192" y="30"/>
                  </a:cubicBezTo>
                  <a:close/>
                  <a:moveTo>
                    <a:pt x="212" y="15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9" y="5"/>
                    <a:pt x="212" y="2"/>
                    <a:pt x="216" y="0"/>
                  </a:cubicBezTo>
                  <a:cubicBezTo>
                    <a:pt x="222" y="8"/>
                    <a:pt x="222" y="8"/>
                    <a:pt x="222" y="8"/>
                  </a:cubicBezTo>
                  <a:cubicBezTo>
                    <a:pt x="218" y="11"/>
                    <a:pt x="215" y="13"/>
                    <a:pt x="212" y="1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18395CDB-DC43-8E44-5C09-515C601F3B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82639" y="4021919"/>
              <a:ext cx="846011" cy="1298152"/>
            </a:xfrm>
            <a:custGeom>
              <a:avLst/>
              <a:gdLst>
                <a:gd name="T0" fmla="*/ 1 w 299"/>
                <a:gd name="T1" fmla="*/ 447 h 459"/>
                <a:gd name="T2" fmla="*/ 14 w 299"/>
                <a:gd name="T3" fmla="*/ 457 h 459"/>
                <a:gd name="T4" fmla="*/ 0 w 299"/>
                <a:gd name="T5" fmla="*/ 434 h 459"/>
                <a:gd name="T6" fmla="*/ 10 w 299"/>
                <a:gd name="T7" fmla="*/ 421 h 459"/>
                <a:gd name="T8" fmla="*/ 0 w 299"/>
                <a:gd name="T9" fmla="*/ 434 h 459"/>
                <a:gd name="T10" fmla="*/ 0 w 299"/>
                <a:gd name="T11" fmla="*/ 408 h 459"/>
                <a:gd name="T12" fmla="*/ 11 w 299"/>
                <a:gd name="T13" fmla="*/ 396 h 459"/>
                <a:gd name="T14" fmla="*/ 12 w 299"/>
                <a:gd name="T15" fmla="*/ 384 h 459"/>
                <a:gd name="T16" fmla="*/ 4 w 299"/>
                <a:gd name="T17" fmla="*/ 370 h 459"/>
                <a:gd name="T18" fmla="*/ 12 w 299"/>
                <a:gd name="T19" fmla="*/ 384 h 459"/>
                <a:gd name="T20" fmla="*/ 6 w 299"/>
                <a:gd name="T21" fmla="*/ 358 h 459"/>
                <a:gd name="T22" fmla="*/ 19 w 299"/>
                <a:gd name="T23" fmla="*/ 348 h 459"/>
                <a:gd name="T24" fmla="*/ 23 w 299"/>
                <a:gd name="T25" fmla="*/ 336 h 459"/>
                <a:gd name="T26" fmla="*/ 17 w 299"/>
                <a:gd name="T27" fmla="*/ 321 h 459"/>
                <a:gd name="T28" fmla="*/ 23 w 299"/>
                <a:gd name="T29" fmla="*/ 336 h 459"/>
                <a:gd name="T30" fmla="*/ 21 w 299"/>
                <a:gd name="T31" fmla="*/ 309 h 459"/>
                <a:gd name="T32" fmla="*/ 35 w 299"/>
                <a:gd name="T33" fmla="*/ 302 h 459"/>
                <a:gd name="T34" fmla="*/ 41 w 299"/>
                <a:gd name="T35" fmla="*/ 290 h 459"/>
                <a:gd name="T36" fmla="*/ 37 w 299"/>
                <a:gd name="T37" fmla="*/ 275 h 459"/>
                <a:gd name="T38" fmla="*/ 41 w 299"/>
                <a:gd name="T39" fmla="*/ 290 h 459"/>
                <a:gd name="T40" fmla="*/ 43 w 299"/>
                <a:gd name="T41" fmla="*/ 263 h 459"/>
                <a:gd name="T42" fmla="*/ 58 w 299"/>
                <a:gd name="T43" fmla="*/ 258 h 459"/>
                <a:gd name="T44" fmla="*/ 65 w 299"/>
                <a:gd name="T45" fmla="*/ 247 h 459"/>
                <a:gd name="T46" fmla="*/ 63 w 299"/>
                <a:gd name="T47" fmla="*/ 231 h 459"/>
                <a:gd name="T48" fmla="*/ 65 w 299"/>
                <a:gd name="T49" fmla="*/ 247 h 459"/>
                <a:gd name="T50" fmla="*/ 70 w 299"/>
                <a:gd name="T51" fmla="*/ 221 h 459"/>
                <a:gd name="T52" fmla="*/ 86 w 299"/>
                <a:gd name="T53" fmla="*/ 217 h 459"/>
                <a:gd name="T54" fmla="*/ 94 w 299"/>
                <a:gd name="T55" fmla="*/ 207 h 459"/>
                <a:gd name="T56" fmla="*/ 94 w 299"/>
                <a:gd name="T57" fmla="*/ 191 h 459"/>
                <a:gd name="T58" fmla="*/ 94 w 299"/>
                <a:gd name="T59" fmla="*/ 207 h 459"/>
                <a:gd name="T60" fmla="*/ 102 w 299"/>
                <a:gd name="T61" fmla="*/ 181 h 459"/>
                <a:gd name="T62" fmla="*/ 118 w 299"/>
                <a:gd name="T63" fmla="*/ 179 h 459"/>
                <a:gd name="T64" fmla="*/ 126 w 299"/>
                <a:gd name="T65" fmla="*/ 170 h 459"/>
                <a:gd name="T66" fmla="*/ 128 w 299"/>
                <a:gd name="T67" fmla="*/ 154 h 459"/>
                <a:gd name="T68" fmla="*/ 126 w 299"/>
                <a:gd name="T69" fmla="*/ 170 h 459"/>
                <a:gd name="T70" fmla="*/ 136 w 299"/>
                <a:gd name="T71" fmla="*/ 145 h 459"/>
                <a:gd name="T72" fmla="*/ 153 w 299"/>
                <a:gd name="T73" fmla="*/ 143 h 459"/>
                <a:gd name="T74" fmla="*/ 162 w 299"/>
                <a:gd name="T75" fmla="*/ 135 h 459"/>
                <a:gd name="T76" fmla="*/ 156 w 299"/>
                <a:gd name="T77" fmla="*/ 125 h 459"/>
                <a:gd name="T78" fmla="*/ 171 w 299"/>
                <a:gd name="T79" fmla="*/ 126 h 459"/>
                <a:gd name="T80" fmla="*/ 162 w 299"/>
                <a:gd name="T81" fmla="*/ 135 h 459"/>
                <a:gd name="T82" fmla="*/ 173 w 299"/>
                <a:gd name="T83" fmla="*/ 110 h 459"/>
                <a:gd name="T84" fmla="*/ 189 w 299"/>
                <a:gd name="T85" fmla="*/ 109 h 459"/>
                <a:gd name="T86" fmla="*/ 198 w 299"/>
                <a:gd name="T87" fmla="*/ 101 h 459"/>
                <a:gd name="T88" fmla="*/ 200 w 299"/>
                <a:gd name="T89" fmla="*/ 84 h 459"/>
                <a:gd name="T90" fmla="*/ 198 w 299"/>
                <a:gd name="T91" fmla="*/ 101 h 459"/>
                <a:gd name="T92" fmla="*/ 210 w 299"/>
                <a:gd name="T93" fmla="*/ 76 h 459"/>
                <a:gd name="T94" fmla="*/ 226 w 299"/>
                <a:gd name="T95" fmla="*/ 75 h 459"/>
                <a:gd name="T96" fmla="*/ 235 w 299"/>
                <a:gd name="T97" fmla="*/ 67 h 459"/>
                <a:gd name="T98" fmla="*/ 238 w 299"/>
                <a:gd name="T99" fmla="*/ 51 h 459"/>
                <a:gd name="T100" fmla="*/ 235 w 299"/>
                <a:gd name="T101" fmla="*/ 67 h 459"/>
                <a:gd name="T102" fmla="*/ 247 w 299"/>
                <a:gd name="T103" fmla="*/ 43 h 459"/>
                <a:gd name="T104" fmla="*/ 263 w 299"/>
                <a:gd name="T105" fmla="*/ 42 h 459"/>
                <a:gd name="T106" fmla="*/ 272 w 299"/>
                <a:gd name="T107" fmla="*/ 33 h 459"/>
                <a:gd name="T108" fmla="*/ 274 w 299"/>
                <a:gd name="T109" fmla="*/ 17 h 459"/>
                <a:gd name="T110" fmla="*/ 272 w 299"/>
                <a:gd name="T111" fmla="*/ 33 h 459"/>
                <a:gd name="T112" fmla="*/ 283 w 299"/>
                <a:gd name="T113" fmla="*/ 8 h 459"/>
                <a:gd name="T114" fmla="*/ 299 w 299"/>
                <a:gd name="T115" fmla="*/ 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459">
                  <a:moveTo>
                    <a:pt x="3" y="459"/>
                  </a:moveTo>
                  <a:cubicBezTo>
                    <a:pt x="3" y="455"/>
                    <a:pt x="2" y="451"/>
                    <a:pt x="1" y="447"/>
                  </a:cubicBezTo>
                  <a:cubicBezTo>
                    <a:pt x="12" y="445"/>
                    <a:pt x="12" y="445"/>
                    <a:pt x="12" y="445"/>
                  </a:cubicBezTo>
                  <a:cubicBezTo>
                    <a:pt x="12" y="449"/>
                    <a:pt x="13" y="453"/>
                    <a:pt x="14" y="457"/>
                  </a:cubicBezTo>
                  <a:lnTo>
                    <a:pt x="3" y="459"/>
                  </a:lnTo>
                  <a:close/>
                  <a:moveTo>
                    <a:pt x="0" y="434"/>
                  </a:moveTo>
                  <a:cubicBezTo>
                    <a:pt x="0" y="430"/>
                    <a:pt x="0" y="425"/>
                    <a:pt x="0" y="421"/>
                  </a:cubicBezTo>
                  <a:cubicBezTo>
                    <a:pt x="10" y="421"/>
                    <a:pt x="10" y="421"/>
                    <a:pt x="10" y="421"/>
                  </a:cubicBezTo>
                  <a:cubicBezTo>
                    <a:pt x="10" y="425"/>
                    <a:pt x="10" y="429"/>
                    <a:pt x="11" y="433"/>
                  </a:cubicBezTo>
                  <a:lnTo>
                    <a:pt x="0" y="434"/>
                  </a:lnTo>
                  <a:close/>
                  <a:moveTo>
                    <a:pt x="10" y="409"/>
                  </a:moveTo>
                  <a:cubicBezTo>
                    <a:pt x="0" y="408"/>
                    <a:pt x="0" y="408"/>
                    <a:pt x="0" y="408"/>
                  </a:cubicBezTo>
                  <a:cubicBezTo>
                    <a:pt x="0" y="404"/>
                    <a:pt x="0" y="400"/>
                    <a:pt x="0" y="396"/>
                  </a:cubicBezTo>
                  <a:cubicBezTo>
                    <a:pt x="11" y="396"/>
                    <a:pt x="11" y="396"/>
                    <a:pt x="11" y="396"/>
                  </a:cubicBezTo>
                  <a:cubicBezTo>
                    <a:pt x="10" y="400"/>
                    <a:pt x="10" y="405"/>
                    <a:pt x="10" y="409"/>
                  </a:cubicBezTo>
                  <a:close/>
                  <a:moveTo>
                    <a:pt x="12" y="384"/>
                  </a:moveTo>
                  <a:cubicBezTo>
                    <a:pt x="2" y="383"/>
                    <a:pt x="2" y="383"/>
                    <a:pt x="2" y="383"/>
                  </a:cubicBezTo>
                  <a:cubicBezTo>
                    <a:pt x="2" y="379"/>
                    <a:pt x="3" y="374"/>
                    <a:pt x="4" y="370"/>
                  </a:cubicBezTo>
                  <a:cubicBezTo>
                    <a:pt x="14" y="372"/>
                    <a:pt x="14" y="372"/>
                    <a:pt x="14" y="372"/>
                  </a:cubicBezTo>
                  <a:cubicBezTo>
                    <a:pt x="13" y="376"/>
                    <a:pt x="13" y="380"/>
                    <a:pt x="12" y="384"/>
                  </a:cubicBezTo>
                  <a:close/>
                  <a:moveTo>
                    <a:pt x="16" y="360"/>
                  </a:moveTo>
                  <a:cubicBezTo>
                    <a:pt x="6" y="358"/>
                    <a:pt x="6" y="358"/>
                    <a:pt x="6" y="358"/>
                  </a:cubicBezTo>
                  <a:cubicBezTo>
                    <a:pt x="7" y="354"/>
                    <a:pt x="8" y="349"/>
                    <a:pt x="9" y="345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8" y="352"/>
                    <a:pt x="17" y="356"/>
                    <a:pt x="16" y="360"/>
                  </a:cubicBezTo>
                  <a:close/>
                  <a:moveTo>
                    <a:pt x="23" y="336"/>
                  </a:moveTo>
                  <a:cubicBezTo>
                    <a:pt x="13" y="333"/>
                    <a:pt x="13" y="333"/>
                    <a:pt x="13" y="333"/>
                  </a:cubicBezTo>
                  <a:cubicBezTo>
                    <a:pt x="14" y="329"/>
                    <a:pt x="15" y="325"/>
                    <a:pt x="17" y="321"/>
                  </a:cubicBezTo>
                  <a:cubicBezTo>
                    <a:pt x="26" y="325"/>
                    <a:pt x="26" y="325"/>
                    <a:pt x="26" y="325"/>
                  </a:cubicBezTo>
                  <a:cubicBezTo>
                    <a:pt x="25" y="328"/>
                    <a:pt x="24" y="332"/>
                    <a:pt x="23" y="336"/>
                  </a:cubicBezTo>
                  <a:close/>
                  <a:moveTo>
                    <a:pt x="31" y="313"/>
                  </a:moveTo>
                  <a:cubicBezTo>
                    <a:pt x="21" y="309"/>
                    <a:pt x="21" y="309"/>
                    <a:pt x="21" y="309"/>
                  </a:cubicBezTo>
                  <a:cubicBezTo>
                    <a:pt x="22" y="305"/>
                    <a:pt x="24" y="301"/>
                    <a:pt x="26" y="297"/>
                  </a:cubicBezTo>
                  <a:cubicBezTo>
                    <a:pt x="35" y="302"/>
                    <a:pt x="35" y="302"/>
                    <a:pt x="35" y="302"/>
                  </a:cubicBezTo>
                  <a:cubicBezTo>
                    <a:pt x="34" y="305"/>
                    <a:pt x="32" y="309"/>
                    <a:pt x="31" y="313"/>
                  </a:cubicBezTo>
                  <a:close/>
                  <a:moveTo>
                    <a:pt x="41" y="290"/>
                  </a:moveTo>
                  <a:cubicBezTo>
                    <a:pt x="31" y="286"/>
                    <a:pt x="31" y="286"/>
                    <a:pt x="31" y="286"/>
                  </a:cubicBezTo>
                  <a:cubicBezTo>
                    <a:pt x="33" y="282"/>
                    <a:pt x="35" y="278"/>
                    <a:pt x="37" y="275"/>
                  </a:cubicBezTo>
                  <a:cubicBezTo>
                    <a:pt x="46" y="279"/>
                    <a:pt x="46" y="279"/>
                    <a:pt x="46" y="279"/>
                  </a:cubicBezTo>
                  <a:cubicBezTo>
                    <a:pt x="44" y="283"/>
                    <a:pt x="42" y="287"/>
                    <a:pt x="41" y="290"/>
                  </a:cubicBezTo>
                  <a:close/>
                  <a:moveTo>
                    <a:pt x="52" y="269"/>
                  </a:moveTo>
                  <a:cubicBezTo>
                    <a:pt x="43" y="263"/>
                    <a:pt x="43" y="263"/>
                    <a:pt x="43" y="263"/>
                  </a:cubicBezTo>
                  <a:cubicBezTo>
                    <a:pt x="45" y="260"/>
                    <a:pt x="47" y="256"/>
                    <a:pt x="49" y="252"/>
                  </a:cubicBezTo>
                  <a:cubicBezTo>
                    <a:pt x="58" y="258"/>
                    <a:pt x="58" y="258"/>
                    <a:pt x="58" y="258"/>
                  </a:cubicBezTo>
                  <a:cubicBezTo>
                    <a:pt x="56" y="261"/>
                    <a:pt x="54" y="265"/>
                    <a:pt x="52" y="269"/>
                  </a:cubicBezTo>
                  <a:close/>
                  <a:moveTo>
                    <a:pt x="65" y="247"/>
                  </a:moveTo>
                  <a:cubicBezTo>
                    <a:pt x="56" y="242"/>
                    <a:pt x="56" y="242"/>
                    <a:pt x="56" y="242"/>
                  </a:cubicBezTo>
                  <a:cubicBezTo>
                    <a:pt x="58" y="238"/>
                    <a:pt x="61" y="235"/>
                    <a:pt x="63" y="231"/>
                  </a:cubicBezTo>
                  <a:cubicBezTo>
                    <a:pt x="72" y="237"/>
                    <a:pt x="72" y="237"/>
                    <a:pt x="72" y="237"/>
                  </a:cubicBezTo>
                  <a:cubicBezTo>
                    <a:pt x="69" y="241"/>
                    <a:pt x="67" y="244"/>
                    <a:pt x="65" y="247"/>
                  </a:cubicBezTo>
                  <a:close/>
                  <a:moveTo>
                    <a:pt x="79" y="227"/>
                  </a:moveTo>
                  <a:cubicBezTo>
                    <a:pt x="70" y="221"/>
                    <a:pt x="70" y="221"/>
                    <a:pt x="70" y="221"/>
                  </a:cubicBezTo>
                  <a:cubicBezTo>
                    <a:pt x="73" y="218"/>
                    <a:pt x="75" y="214"/>
                    <a:pt x="78" y="211"/>
                  </a:cubicBezTo>
                  <a:cubicBezTo>
                    <a:pt x="86" y="217"/>
                    <a:pt x="86" y="217"/>
                    <a:pt x="86" y="217"/>
                  </a:cubicBezTo>
                  <a:cubicBezTo>
                    <a:pt x="84" y="220"/>
                    <a:pt x="81" y="224"/>
                    <a:pt x="79" y="227"/>
                  </a:cubicBezTo>
                  <a:close/>
                  <a:moveTo>
                    <a:pt x="94" y="207"/>
                  </a:moveTo>
                  <a:cubicBezTo>
                    <a:pt x="86" y="201"/>
                    <a:pt x="86" y="201"/>
                    <a:pt x="86" y="201"/>
                  </a:cubicBezTo>
                  <a:cubicBezTo>
                    <a:pt x="88" y="198"/>
                    <a:pt x="91" y="194"/>
                    <a:pt x="94" y="191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99" y="201"/>
                    <a:pt x="96" y="204"/>
                    <a:pt x="94" y="207"/>
                  </a:cubicBezTo>
                  <a:close/>
                  <a:moveTo>
                    <a:pt x="110" y="188"/>
                  </a:moveTo>
                  <a:cubicBezTo>
                    <a:pt x="102" y="181"/>
                    <a:pt x="102" y="181"/>
                    <a:pt x="102" y="181"/>
                  </a:cubicBezTo>
                  <a:cubicBezTo>
                    <a:pt x="105" y="178"/>
                    <a:pt x="108" y="175"/>
                    <a:pt x="110" y="172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15" y="182"/>
                    <a:pt x="113" y="185"/>
                    <a:pt x="110" y="188"/>
                  </a:cubicBezTo>
                  <a:close/>
                  <a:moveTo>
                    <a:pt x="126" y="170"/>
                  </a:moveTo>
                  <a:cubicBezTo>
                    <a:pt x="119" y="163"/>
                    <a:pt x="119" y="163"/>
                    <a:pt x="119" y="163"/>
                  </a:cubicBezTo>
                  <a:cubicBezTo>
                    <a:pt x="122" y="160"/>
                    <a:pt x="125" y="157"/>
                    <a:pt x="128" y="154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2" y="164"/>
                    <a:pt x="129" y="167"/>
                    <a:pt x="126" y="170"/>
                  </a:cubicBezTo>
                  <a:close/>
                  <a:moveTo>
                    <a:pt x="144" y="152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139" y="142"/>
                    <a:pt x="142" y="139"/>
                    <a:pt x="145" y="136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0" y="146"/>
                    <a:pt x="147" y="149"/>
                    <a:pt x="144" y="152"/>
                  </a:cubicBezTo>
                  <a:close/>
                  <a:moveTo>
                    <a:pt x="162" y="135"/>
                  </a:moveTo>
                  <a:cubicBezTo>
                    <a:pt x="154" y="127"/>
                    <a:pt x="154" y="127"/>
                    <a:pt x="154" y="127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9" y="123"/>
                    <a:pt x="161" y="121"/>
                    <a:pt x="163" y="118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68" y="128"/>
                    <a:pt x="166" y="130"/>
                    <a:pt x="164" y="132"/>
                  </a:cubicBezTo>
                  <a:lnTo>
                    <a:pt x="162" y="135"/>
                  </a:lnTo>
                  <a:close/>
                  <a:moveTo>
                    <a:pt x="180" y="117"/>
                  </a:moveTo>
                  <a:cubicBezTo>
                    <a:pt x="173" y="110"/>
                    <a:pt x="173" y="110"/>
                    <a:pt x="173" y="110"/>
                  </a:cubicBezTo>
                  <a:cubicBezTo>
                    <a:pt x="176" y="107"/>
                    <a:pt x="179" y="104"/>
                    <a:pt x="182" y="101"/>
                  </a:cubicBezTo>
                  <a:cubicBezTo>
                    <a:pt x="189" y="109"/>
                    <a:pt x="189" y="109"/>
                    <a:pt x="189" y="109"/>
                  </a:cubicBezTo>
                  <a:cubicBezTo>
                    <a:pt x="186" y="112"/>
                    <a:pt x="183" y="115"/>
                    <a:pt x="180" y="117"/>
                  </a:cubicBezTo>
                  <a:close/>
                  <a:moveTo>
                    <a:pt x="198" y="101"/>
                  </a:moveTo>
                  <a:cubicBezTo>
                    <a:pt x="191" y="93"/>
                    <a:pt x="191" y="93"/>
                    <a:pt x="191" y="93"/>
                  </a:cubicBezTo>
                  <a:cubicBezTo>
                    <a:pt x="194" y="90"/>
                    <a:pt x="197" y="87"/>
                    <a:pt x="200" y="84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04" y="95"/>
                    <a:pt x="201" y="98"/>
                    <a:pt x="198" y="101"/>
                  </a:cubicBezTo>
                  <a:close/>
                  <a:moveTo>
                    <a:pt x="217" y="84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26" y="75"/>
                    <a:pt x="226" y="75"/>
                    <a:pt x="226" y="75"/>
                  </a:cubicBezTo>
                  <a:lnTo>
                    <a:pt x="217" y="84"/>
                  </a:lnTo>
                  <a:close/>
                  <a:moveTo>
                    <a:pt x="235" y="67"/>
                  </a:moveTo>
                  <a:cubicBezTo>
                    <a:pt x="228" y="59"/>
                    <a:pt x="228" y="59"/>
                    <a:pt x="228" y="59"/>
                  </a:cubicBezTo>
                  <a:cubicBezTo>
                    <a:pt x="231" y="57"/>
                    <a:pt x="234" y="54"/>
                    <a:pt x="238" y="51"/>
                  </a:cubicBezTo>
                  <a:cubicBezTo>
                    <a:pt x="245" y="59"/>
                    <a:pt x="245" y="59"/>
                    <a:pt x="245" y="59"/>
                  </a:cubicBezTo>
                  <a:cubicBezTo>
                    <a:pt x="241" y="61"/>
                    <a:pt x="238" y="64"/>
                    <a:pt x="235" y="67"/>
                  </a:cubicBezTo>
                  <a:close/>
                  <a:moveTo>
                    <a:pt x="254" y="50"/>
                  </a:moveTo>
                  <a:cubicBezTo>
                    <a:pt x="247" y="43"/>
                    <a:pt x="247" y="43"/>
                    <a:pt x="247" y="43"/>
                  </a:cubicBezTo>
                  <a:cubicBezTo>
                    <a:pt x="250" y="40"/>
                    <a:pt x="253" y="37"/>
                    <a:pt x="256" y="3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60" y="45"/>
                    <a:pt x="257" y="47"/>
                    <a:pt x="254" y="50"/>
                  </a:cubicBezTo>
                  <a:close/>
                  <a:moveTo>
                    <a:pt x="272" y="33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68" y="23"/>
                    <a:pt x="271" y="20"/>
                    <a:pt x="274" y="17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78" y="27"/>
                    <a:pt x="275" y="30"/>
                    <a:pt x="272" y="33"/>
                  </a:cubicBezTo>
                  <a:close/>
                  <a:moveTo>
                    <a:pt x="290" y="16"/>
                  </a:moveTo>
                  <a:cubicBezTo>
                    <a:pt x="283" y="8"/>
                    <a:pt x="283" y="8"/>
                    <a:pt x="283" y="8"/>
                  </a:cubicBezTo>
                  <a:cubicBezTo>
                    <a:pt x="286" y="5"/>
                    <a:pt x="289" y="3"/>
                    <a:pt x="292" y="0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6" y="10"/>
                    <a:pt x="293" y="13"/>
                    <a:pt x="290" y="16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B5903F33-44E4-4AFE-0174-954A96605C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363" y="4913252"/>
              <a:ext cx="543864" cy="565446"/>
            </a:xfrm>
            <a:custGeom>
              <a:avLst/>
              <a:gdLst>
                <a:gd name="T0" fmla="*/ 182 w 192"/>
                <a:gd name="T1" fmla="*/ 200 h 200"/>
                <a:gd name="T2" fmla="*/ 179 w 192"/>
                <a:gd name="T3" fmla="*/ 188 h 200"/>
                <a:gd name="T4" fmla="*/ 189 w 192"/>
                <a:gd name="T5" fmla="*/ 186 h 200"/>
                <a:gd name="T6" fmla="*/ 192 w 192"/>
                <a:gd name="T7" fmla="*/ 198 h 200"/>
                <a:gd name="T8" fmla="*/ 182 w 192"/>
                <a:gd name="T9" fmla="*/ 200 h 200"/>
                <a:gd name="T10" fmla="*/ 176 w 192"/>
                <a:gd name="T11" fmla="*/ 176 h 200"/>
                <a:gd name="T12" fmla="*/ 173 w 192"/>
                <a:gd name="T13" fmla="*/ 164 h 200"/>
                <a:gd name="T14" fmla="*/ 182 w 192"/>
                <a:gd name="T15" fmla="*/ 161 h 200"/>
                <a:gd name="T16" fmla="*/ 186 w 192"/>
                <a:gd name="T17" fmla="*/ 173 h 200"/>
                <a:gd name="T18" fmla="*/ 176 w 192"/>
                <a:gd name="T19" fmla="*/ 176 h 200"/>
                <a:gd name="T20" fmla="*/ 169 w 192"/>
                <a:gd name="T21" fmla="*/ 152 h 200"/>
                <a:gd name="T22" fmla="*/ 165 w 192"/>
                <a:gd name="T23" fmla="*/ 141 h 200"/>
                <a:gd name="T24" fmla="*/ 175 w 192"/>
                <a:gd name="T25" fmla="*/ 137 h 200"/>
                <a:gd name="T26" fmla="*/ 179 w 192"/>
                <a:gd name="T27" fmla="*/ 149 h 200"/>
                <a:gd name="T28" fmla="*/ 169 w 192"/>
                <a:gd name="T29" fmla="*/ 152 h 200"/>
                <a:gd name="T30" fmla="*/ 160 w 192"/>
                <a:gd name="T31" fmla="*/ 129 h 200"/>
                <a:gd name="T32" fmla="*/ 155 w 192"/>
                <a:gd name="T33" fmla="*/ 118 h 200"/>
                <a:gd name="T34" fmla="*/ 165 w 192"/>
                <a:gd name="T35" fmla="*/ 114 h 200"/>
                <a:gd name="T36" fmla="*/ 170 w 192"/>
                <a:gd name="T37" fmla="*/ 125 h 200"/>
                <a:gd name="T38" fmla="*/ 160 w 192"/>
                <a:gd name="T39" fmla="*/ 129 h 200"/>
                <a:gd name="T40" fmla="*/ 150 w 192"/>
                <a:gd name="T41" fmla="*/ 107 h 200"/>
                <a:gd name="T42" fmla="*/ 143 w 192"/>
                <a:gd name="T43" fmla="*/ 97 h 200"/>
                <a:gd name="T44" fmla="*/ 152 w 192"/>
                <a:gd name="T45" fmla="*/ 91 h 200"/>
                <a:gd name="T46" fmla="*/ 159 w 192"/>
                <a:gd name="T47" fmla="*/ 102 h 200"/>
                <a:gd name="T48" fmla="*/ 150 w 192"/>
                <a:gd name="T49" fmla="*/ 107 h 200"/>
                <a:gd name="T50" fmla="*/ 136 w 192"/>
                <a:gd name="T51" fmla="*/ 87 h 200"/>
                <a:gd name="T52" fmla="*/ 129 w 192"/>
                <a:gd name="T53" fmla="*/ 77 h 200"/>
                <a:gd name="T54" fmla="*/ 137 w 192"/>
                <a:gd name="T55" fmla="*/ 71 h 200"/>
                <a:gd name="T56" fmla="*/ 145 w 192"/>
                <a:gd name="T57" fmla="*/ 81 h 200"/>
                <a:gd name="T58" fmla="*/ 136 w 192"/>
                <a:gd name="T59" fmla="*/ 87 h 200"/>
                <a:gd name="T60" fmla="*/ 120 w 192"/>
                <a:gd name="T61" fmla="*/ 69 h 200"/>
                <a:gd name="T62" fmla="*/ 111 w 192"/>
                <a:gd name="T63" fmla="*/ 61 h 200"/>
                <a:gd name="T64" fmla="*/ 118 w 192"/>
                <a:gd name="T65" fmla="*/ 53 h 200"/>
                <a:gd name="T66" fmla="*/ 128 w 192"/>
                <a:gd name="T67" fmla="*/ 61 h 200"/>
                <a:gd name="T68" fmla="*/ 120 w 192"/>
                <a:gd name="T69" fmla="*/ 69 h 200"/>
                <a:gd name="T70" fmla="*/ 102 w 192"/>
                <a:gd name="T71" fmla="*/ 53 h 200"/>
                <a:gd name="T72" fmla="*/ 92 w 192"/>
                <a:gd name="T73" fmla="*/ 47 h 200"/>
                <a:gd name="T74" fmla="*/ 97 w 192"/>
                <a:gd name="T75" fmla="*/ 38 h 200"/>
                <a:gd name="T76" fmla="*/ 108 w 192"/>
                <a:gd name="T77" fmla="*/ 45 h 200"/>
                <a:gd name="T78" fmla="*/ 102 w 192"/>
                <a:gd name="T79" fmla="*/ 53 h 200"/>
                <a:gd name="T80" fmla="*/ 81 w 192"/>
                <a:gd name="T81" fmla="*/ 41 h 200"/>
                <a:gd name="T82" fmla="*/ 70 w 192"/>
                <a:gd name="T83" fmla="*/ 35 h 200"/>
                <a:gd name="T84" fmla="*/ 74 w 192"/>
                <a:gd name="T85" fmla="*/ 26 h 200"/>
                <a:gd name="T86" fmla="*/ 86 w 192"/>
                <a:gd name="T87" fmla="*/ 31 h 200"/>
                <a:gd name="T88" fmla="*/ 81 w 192"/>
                <a:gd name="T89" fmla="*/ 41 h 200"/>
                <a:gd name="T90" fmla="*/ 59 w 192"/>
                <a:gd name="T91" fmla="*/ 30 h 200"/>
                <a:gd name="T92" fmla="*/ 47 w 192"/>
                <a:gd name="T93" fmla="*/ 26 h 200"/>
                <a:gd name="T94" fmla="*/ 51 w 192"/>
                <a:gd name="T95" fmla="*/ 16 h 200"/>
                <a:gd name="T96" fmla="*/ 63 w 192"/>
                <a:gd name="T97" fmla="*/ 21 h 200"/>
                <a:gd name="T98" fmla="*/ 59 w 192"/>
                <a:gd name="T99" fmla="*/ 30 h 200"/>
                <a:gd name="T100" fmla="*/ 36 w 192"/>
                <a:gd name="T101" fmla="*/ 22 h 200"/>
                <a:gd name="T102" fmla="*/ 24 w 192"/>
                <a:gd name="T103" fmla="*/ 18 h 200"/>
                <a:gd name="T104" fmla="*/ 27 w 192"/>
                <a:gd name="T105" fmla="*/ 8 h 200"/>
                <a:gd name="T106" fmla="*/ 39 w 192"/>
                <a:gd name="T107" fmla="*/ 12 h 200"/>
                <a:gd name="T108" fmla="*/ 36 w 192"/>
                <a:gd name="T109" fmla="*/ 22 h 200"/>
                <a:gd name="T110" fmla="*/ 12 w 192"/>
                <a:gd name="T111" fmla="*/ 14 h 200"/>
                <a:gd name="T112" fmla="*/ 0 w 192"/>
                <a:gd name="T113" fmla="*/ 10 h 200"/>
                <a:gd name="T114" fmla="*/ 3 w 192"/>
                <a:gd name="T115" fmla="*/ 0 h 200"/>
                <a:gd name="T116" fmla="*/ 15 w 192"/>
                <a:gd name="T117" fmla="*/ 4 h 200"/>
                <a:gd name="T118" fmla="*/ 12 w 192"/>
                <a:gd name="T119" fmla="*/ 1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2" h="200">
                  <a:moveTo>
                    <a:pt x="182" y="200"/>
                  </a:moveTo>
                  <a:cubicBezTo>
                    <a:pt x="181" y="196"/>
                    <a:pt x="180" y="192"/>
                    <a:pt x="179" y="188"/>
                  </a:cubicBezTo>
                  <a:cubicBezTo>
                    <a:pt x="189" y="186"/>
                    <a:pt x="189" y="186"/>
                    <a:pt x="189" y="186"/>
                  </a:cubicBezTo>
                  <a:cubicBezTo>
                    <a:pt x="190" y="190"/>
                    <a:pt x="191" y="194"/>
                    <a:pt x="192" y="198"/>
                  </a:cubicBezTo>
                  <a:lnTo>
                    <a:pt x="182" y="200"/>
                  </a:lnTo>
                  <a:close/>
                  <a:moveTo>
                    <a:pt x="176" y="176"/>
                  </a:moveTo>
                  <a:cubicBezTo>
                    <a:pt x="175" y="172"/>
                    <a:pt x="174" y="168"/>
                    <a:pt x="173" y="164"/>
                  </a:cubicBezTo>
                  <a:cubicBezTo>
                    <a:pt x="182" y="161"/>
                    <a:pt x="182" y="161"/>
                    <a:pt x="182" y="161"/>
                  </a:cubicBezTo>
                  <a:cubicBezTo>
                    <a:pt x="184" y="165"/>
                    <a:pt x="185" y="169"/>
                    <a:pt x="186" y="173"/>
                  </a:cubicBezTo>
                  <a:lnTo>
                    <a:pt x="176" y="176"/>
                  </a:lnTo>
                  <a:close/>
                  <a:moveTo>
                    <a:pt x="169" y="152"/>
                  </a:moveTo>
                  <a:cubicBezTo>
                    <a:pt x="167" y="148"/>
                    <a:pt x="166" y="144"/>
                    <a:pt x="165" y="141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41"/>
                    <a:pt x="177" y="145"/>
                    <a:pt x="179" y="149"/>
                  </a:cubicBezTo>
                  <a:lnTo>
                    <a:pt x="169" y="152"/>
                  </a:lnTo>
                  <a:close/>
                  <a:moveTo>
                    <a:pt x="160" y="129"/>
                  </a:moveTo>
                  <a:cubicBezTo>
                    <a:pt x="159" y="126"/>
                    <a:pt x="157" y="122"/>
                    <a:pt x="155" y="118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6" y="117"/>
                    <a:pt x="168" y="121"/>
                    <a:pt x="170" y="125"/>
                  </a:cubicBezTo>
                  <a:lnTo>
                    <a:pt x="160" y="129"/>
                  </a:lnTo>
                  <a:close/>
                  <a:moveTo>
                    <a:pt x="150" y="107"/>
                  </a:moveTo>
                  <a:cubicBezTo>
                    <a:pt x="148" y="104"/>
                    <a:pt x="145" y="100"/>
                    <a:pt x="143" y="97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4" y="95"/>
                    <a:pt x="157" y="98"/>
                    <a:pt x="159" y="102"/>
                  </a:cubicBezTo>
                  <a:lnTo>
                    <a:pt x="150" y="107"/>
                  </a:lnTo>
                  <a:close/>
                  <a:moveTo>
                    <a:pt x="136" y="87"/>
                  </a:moveTo>
                  <a:cubicBezTo>
                    <a:pt x="134" y="84"/>
                    <a:pt x="131" y="80"/>
                    <a:pt x="129" y="77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9" y="74"/>
                    <a:pt x="142" y="77"/>
                    <a:pt x="145" y="81"/>
                  </a:cubicBezTo>
                  <a:lnTo>
                    <a:pt x="136" y="87"/>
                  </a:lnTo>
                  <a:close/>
                  <a:moveTo>
                    <a:pt x="120" y="69"/>
                  </a:moveTo>
                  <a:cubicBezTo>
                    <a:pt x="118" y="66"/>
                    <a:pt x="115" y="63"/>
                    <a:pt x="111" y="61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21" y="55"/>
                    <a:pt x="125" y="58"/>
                    <a:pt x="128" y="61"/>
                  </a:cubicBezTo>
                  <a:lnTo>
                    <a:pt x="120" y="69"/>
                  </a:lnTo>
                  <a:close/>
                  <a:moveTo>
                    <a:pt x="102" y="53"/>
                  </a:moveTo>
                  <a:cubicBezTo>
                    <a:pt x="99" y="51"/>
                    <a:pt x="95" y="49"/>
                    <a:pt x="92" y="47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1" y="40"/>
                    <a:pt x="104" y="42"/>
                    <a:pt x="108" y="45"/>
                  </a:cubicBezTo>
                  <a:lnTo>
                    <a:pt x="102" y="53"/>
                  </a:lnTo>
                  <a:close/>
                  <a:moveTo>
                    <a:pt x="81" y="41"/>
                  </a:moveTo>
                  <a:cubicBezTo>
                    <a:pt x="77" y="39"/>
                    <a:pt x="74" y="37"/>
                    <a:pt x="70" y="3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8" y="28"/>
                    <a:pt x="82" y="30"/>
                    <a:pt x="86" y="31"/>
                  </a:cubicBezTo>
                  <a:lnTo>
                    <a:pt x="81" y="41"/>
                  </a:lnTo>
                  <a:close/>
                  <a:moveTo>
                    <a:pt x="59" y="30"/>
                  </a:moveTo>
                  <a:cubicBezTo>
                    <a:pt x="55" y="29"/>
                    <a:pt x="51" y="27"/>
                    <a:pt x="47" y="2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5" y="18"/>
                    <a:pt x="59" y="19"/>
                    <a:pt x="63" y="21"/>
                  </a:cubicBezTo>
                  <a:lnTo>
                    <a:pt x="59" y="30"/>
                  </a:lnTo>
                  <a:close/>
                  <a:moveTo>
                    <a:pt x="36" y="22"/>
                  </a:moveTo>
                  <a:cubicBezTo>
                    <a:pt x="32" y="20"/>
                    <a:pt x="28" y="19"/>
                    <a:pt x="24" y="1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9"/>
                    <a:pt x="35" y="10"/>
                    <a:pt x="39" y="12"/>
                  </a:cubicBezTo>
                  <a:lnTo>
                    <a:pt x="36" y="22"/>
                  </a:lnTo>
                  <a:close/>
                  <a:moveTo>
                    <a:pt x="12" y="14"/>
                  </a:moveTo>
                  <a:cubicBezTo>
                    <a:pt x="8" y="13"/>
                    <a:pt x="4" y="12"/>
                    <a:pt x="0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2"/>
                    <a:pt x="11" y="3"/>
                    <a:pt x="15" y="4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63D8E721-E3F9-724E-EB48-3FD5F375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9898" y="5764658"/>
              <a:ext cx="183446" cy="183446"/>
            </a:xfrm>
            <a:custGeom>
              <a:avLst/>
              <a:gdLst>
                <a:gd name="T0" fmla="*/ 62 w 65"/>
                <a:gd name="T1" fmla="*/ 24 h 65"/>
                <a:gd name="T2" fmla="*/ 42 w 65"/>
                <a:gd name="T3" fmla="*/ 24 h 65"/>
                <a:gd name="T4" fmla="*/ 42 w 65"/>
                <a:gd name="T5" fmla="*/ 3 h 65"/>
                <a:gd name="T6" fmla="*/ 39 w 65"/>
                <a:gd name="T7" fmla="*/ 0 h 65"/>
                <a:gd name="T8" fmla="*/ 27 w 65"/>
                <a:gd name="T9" fmla="*/ 0 h 65"/>
                <a:gd name="T10" fmla="*/ 24 w 65"/>
                <a:gd name="T11" fmla="*/ 3 h 65"/>
                <a:gd name="T12" fmla="*/ 24 w 65"/>
                <a:gd name="T13" fmla="*/ 24 h 65"/>
                <a:gd name="T14" fmla="*/ 4 w 65"/>
                <a:gd name="T15" fmla="*/ 24 h 65"/>
                <a:gd name="T16" fmla="*/ 0 w 65"/>
                <a:gd name="T17" fmla="*/ 27 h 65"/>
                <a:gd name="T18" fmla="*/ 0 w 65"/>
                <a:gd name="T19" fmla="*/ 39 h 65"/>
                <a:gd name="T20" fmla="*/ 4 w 65"/>
                <a:gd name="T21" fmla="*/ 42 h 65"/>
                <a:gd name="T22" fmla="*/ 24 w 65"/>
                <a:gd name="T23" fmla="*/ 42 h 65"/>
                <a:gd name="T24" fmla="*/ 24 w 65"/>
                <a:gd name="T25" fmla="*/ 62 h 65"/>
                <a:gd name="T26" fmla="*/ 27 w 65"/>
                <a:gd name="T27" fmla="*/ 65 h 65"/>
                <a:gd name="T28" fmla="*/ 39 w 65"/>
                <a:gd name="T29" fmla="*/ 65 h 65"/>
                <a:gd name="T30" fmla="*/ 42 w 65"/>
                <a:gd name="T31" fmla="*/ 62 h 65"/>
                <a:gd name="T32" fmla="*/ 42 w 65"/>
                <a:gd name="T33" fmla="*/ 42 h 65"/>
                <a:gd name="T34" fmla="*/ 62 w 65"/>
                <a:gd name="T35" fmla="*/ 42 h 65"/>
                <a:gd name="T36" fmla="*/ 65 w 65"/>
                <a:gd name="T37" fmla="*/ 39 h 65"/>
                <a:gd name="T38" fmla="*/ 65 w 65"/>
                <a:gd name="T39" fmla="*/ 27 h 65"/>
                <a:gd name="T40" fmla="*/ 62 w 65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65">
                  <a:moveTo>
                    <a:pt x="6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0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4" y="2"/>
                    <a:pt x="24" y="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5"/>
                    <a:pt x="0" y="2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4"/>
                    <a:pt x="25" y="65"/>
                    <a:pt x="27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5"/>
                    <a:pt x="42" y="64"/>
                    <a:pt x="42" y="6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2"/>
                    <a:pt x="65" y="40"/>
                    <a:pt x="65" y="39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5"/>
                    <a:pt x="64" y="24"/>
                    <a:pt x="6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CE819A52-3A4C-6B7F-31D3-1E2F1C121F5E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4BE2E0-0FDC-446B-BE39-7056BB9CD1A1}"/>
              </a:ext>
            </a:extLst>
          </p:cNvPr>
          <p:cNvSpPr txBox="1"/>
          <p:nvPr/>
        </p:nvSpPr>
        <p:spPr>
          <a:xfrm>
            <a:off x="537106" y="3429000"/>
            <a:ext cx="7093761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Shape 2767">
            <a:extLst>
              <a:ext uri="{FF2B5EF4-FFF2-40B4-BE49-F238E27FC236}">
                <a16:creationId xmlns:a16="http://schemas.microsoft.com/office/drawing/2014/main" id="{761E3110-1E68-F96F-7C4E-02968ED94106}"/>
              </a:ext>
            </a:extLst>
          </p:cNvPr>
          <p:cNvSpPr/>
          <p:nvPr/>
        </p:nvSpPr>
        <p:spPr>
          <a:xfrm>
            <a:off x="5464178" y="1659462"/>
            <a:ext cx="389877" cy="389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11354D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9" name="Shape 2763">
            <a:extLst>
              <a:ext uri="{FF2B5EF4-FFF2-40B4-BE49-F238E27FC236}">
                <a16:creationId xmlns:a16="http://schemas.microsoft.com/office/drawing/2014/main" id="{D4CAA9B6-D50D-3749-1565-F4BE2E42EA22}"/>
              </a:ext>
            </a:extLst>
          </p:cNvPr>
          <p:cNvSpPr/>
          <p:nvPr/>
        </p:nvSpPr>
        <p:spPr>
          <a:xfrm>
            <a:off x="2353559" y="1659462"/>
            <a:ext cx="389877" cy="389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11354D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DD4D0F4-6FE9-FF98-D169-33B15F0EE528}"/>
              </a:ext>
            </a:extLst>
          </p:cNvPr>
          <p:cNvSpPr txBox="1"/>
          <p:nvPr/>
        </p:nvSpPr>
        <p:spPr>
          <a:xfrm>
            <a:off x="1524690" y="2079648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5073476-2DE1-0C99-0D3C-99B4902596B2}"/>
              </a:ext>
            </a:extLst>
          </p:cNvPr>
          <p:cNvSpPr txBox="1"/>
          <p:nvPr/>
        </p:nvSpPr>
        <p:spPr>
          <a:xfrm>
            <a:off x="4547249" y="2079648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57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75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 animBg="1"/>
      <p:bldP spid="39" grpId="0" animBg="1"/>
      <p:bldP spid="40" grpId="0"/>
      <p:bldP spid="4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B6F127-7889-DA73-DBB4-75B6F0085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ACD5A963-E459-9EEE-6972-534261BD7F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4E4012BC-B56F-566E-1639-FE9A3729DDE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B61D6B9-3231-CDE3-96B2-4F3D05227D6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63D795-D706-66BF-66C1-F3A85449771C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815FDA-C94F-CD4C-0231-F52DF63E5448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3B61B7-A8B9-1BB4-6F82-8C9361EBAD60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FE65BC-1FFC-A70E-D305-E111739EEC87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1B24BF-9E1E-F838-4F25-C7F559C62DB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0DBCF2-A77F-7BCB-9B40-2EC84FB4A1CD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34A0E7-4FC1-7BE4-9ABE-921034BA1E47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69EE94-8B8C-5131-5ED8-B9679F6266F1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C6C6BE2-D1B5-9D79-1301-59EA790AE9C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89D98F-A361-896E-5724-D91557CF986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F670715-7AE2-7B20-CDC3-F8C1F06322E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734C174-22AA-8293-8747-753899D5DEA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AB02698-70E0-23D6-984C-029AC60968E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A46C5A6-416A-66F8-8A1F-6E43B6B67C7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7218CF-6FDC-600E-E85E-1A4D027E67C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242D998-1445-48A6-F342-3F215EF0AA9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F19D96E-0109-5297-1EEF-C5E869DB5954}"/>
              </a:ext>
            </a:extLst>
          </p:cNvPr>
          <p:cNvSpPr txBox="1"/>
          <p:nvPr/>
        </p:nvSpPr>
        <p:spPr>
          <a:xfrm>
            <a:off x="236938" y="876939"/>
            <a:ext cx="8364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7E67DB-AA5F-C8A9-1160-84BA9B846A85}"/>
              </a:ext>
            </a:extLst>
          </p:cNvPr>
          <p:cNvSpPr txBox="1"/>
          <p:nvPr/>
        </p:nvSpPr>
        <p:spPr>
          <a:xfrm>
            <a:off x="1066321" y="1586408"/>
            <a:ext cx="5451048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11354D"/>
              </a:solidFill>
            </a:endParaRPr>
          </a:p>
        </p:txBody>
      </p:sp>
      <p:sp>
        <p:nvSpPr>
          <p:cNvPr id="24" name="Rounded Rectangle 45">
            <a:extLst>
              <a:ext uri="{FF2B5EF4-FFF2-40B4-BE49-F238E27FC236}">
                <a16:creationId xmlns:a16="http://schemas.microsoft.com/office/drawing/2014/main" id="{39202224-7C8E-5368-C076-D619C46820A7}"/>
              </a:ext>
            </a:extLst>
          </p:cNvPr>
          <p:cNvSpPr/>
          <p:nvPr/>
        </p:nvSpPr>
        <p:spPr>
          <a:xfrm>
            <a:off x="4186501" y="3553914"/>
            <a:ext cx="3562955" cy="1959626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83378B8-AC08-55F1-B6D8-D69CC7B6FF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75017"/>
              </p:ext>
            </p:extLst>
          </p:nvPr>
        </p:nvGraphicFramePr>
        <p:xfrm>
          <a:off x="4266906" y="4134033"/>
          <a:ext cx="3279405" cy="1206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7FA36F05-A1CD-1A48-8BC8-A7F6F9D0963E}"/>
              </a:ext>
            </a:extLst>
          </p:cNvPr>
          <p:cNvSpPr txBox="1"/>
          <p:nvPr/>
        </p:nvSpPr>
        <p:spPr>
          <a:xfrm>
            <a:off x="5463502" y="3714539"/>
            <a:ext cx="228595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432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 animBg="1"/>
      <p:bldGraphic spid="25" grpId="0">
        <p:bldAsOne/>
      </p:bldGraphic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E8C263-E3EF-C16A-73E3-F754B5D5E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2F0CFA7-C09F-8435-2737-EFA2758D06F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C3168D-77B1-35F6-20BC-CC08DD218073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EC3ED-05C8-9598-69B7-B093EB7CBAE8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A55D8D-2144-B993-F3A9-19ABE1DD43C6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97673-4D47-9B3A-A876-C49B5187E5FE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5D1AA-FE9C-7741-AAAA-309413F15BB5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4884D-579B-AA9D-D1F5-E48CED0E1169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664964-FA7F-4437-7845-F7490221174F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983177-F187-033C-EF80-4668AC003ED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ED322FFB-53A7-0C65-A9D3-50193EC8209E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362A1C-3AA1-4DA4-2BB0-2240C177EB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BB2A32B-1CB4-C6A6-6262-43B090A7759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1ACDC8-E890-3E15-7AE7-B298AC0FE6C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B80A52A-293D-256B-D8B1-373477A7C89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434B3CE-E462-19C1-8474-F23E6BFC182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A21666-30EC-C6BF-FB98-6DC6FB2E26A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2390764-76B6-3777-10A5-8868B1A2593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DE3EEF8-4004-8A06-43FD-345B64DAF6C9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37FB790-AF9A-BB5F-BBA9-E33D2E6869AC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5BD674C-D658-1178-8F93-E19DFDC8684C}"/>
              </a:ext>
            </a:extLst>
          </p:cNvPr>
          <p:cNvGrpSpPr/>
          <p:nvPr/>
        </p:nvGrpSpPr>
        <p:grpSpPr>
          <a:xfrm>
            <a:off x="6311975" y="2253341"/>
            <a:ext cx="944697" cy="1065326"/>
            <a:chOff x="6311975" y="2253341"/>
            <a:chExt cx="944697" cy="1065326"/>
          </a:xfrm>
        </p:grpSpPr>
        <p:sp>
          <p:nvSpPr>
            <p:cNvPr id="25" name="Google Shape;368;p19">
              <a:extLst>
                <a:ext uri="{FF2B5EF4-FFF2-40B4-BE49-F238E27FC236}">
                  <a16:creationId xmlns:a16="http://schemas.microsoft.com/office/drawing/2014/main" id="{ACC1718B-77A2-A34E-11B6-2C9BCF2D09E9}"/>
                </a:ext>
              </a:extLst>
            </p:cNvPr>
            <p:cNvSpPr/>
            <p:nvPr/>
          </p:nvSpPr>
          <p:spPr>
            <a:xfrm>
              <a:off x="6340772" y="2402767"/>
              <a:ext cx="915900" cy="915900"/>
            </a:xfrm>
            <a:prstGeom prst="ellipse">
              <a:avLst/>
            </a:prstGeom>
            <a:solidFill>
              <a:srgbClr val="00C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latin typeface="Montserrat Medium"/>
                  <a:ea typeface="Montserrat Medium"/>
                  <a:cs typeface="Montserrat Medium"/>
                  <a:sym typeface="Montserrat Medium"/>
                </a:rPr>
                <a:t> </a:t>
              </a:r>
              <a:endParaRPr dirty="0"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6" name="Google Shape;369;p19">
              <a:extLst>
                <a:ext uri="{FF2B5EF4-FFF2-40B4-BE49-F238E27FC236}">
                  <a16:creationId xmlns:a16="http://schemas.microsoft.com/office/drawing/2014/main" id="{A26E9DC9-5799-5097-0840-A047BD595836}"/>
                </a:ext>
              </a:extLst>
            </p:cNvPr>
            <p:cNvSpPr/>
            <p:nvPr/>
          </p:nvSpPr>
          <p:spPr>
            <a:xfrm>
              <a:off x="6454310" y="2516411"/>
              <a:ext cx="688800" cy="68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7" name="Google Shape;370;p19">
              <a:extLst>
                <a:ext uri="{FF2B5EF4-FFF2-40B4-BE49-F238E27FC236}">
                  <a16:creationId xmlns:a16="http://schemas.microsoft.com/office/drawing/2014/main" id="{55F780D2-6A36-5693-BB62-0ED84601C450}"/>
                </a:ext>
              </a:extLst>
            </p:cNvPr>
            <p:cNvSpPr/>
            <p:nvPr/>
          </p:nvSpPr>
          <p:spPr>
            <a:xfrm>
              <a:off x="6311975" y="2253341"/>
              <a:ext cx="447000" cy="447000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28" name="Google Shape;371;p19">
              <a:extLst>
                <a:ext uri="{FF2B5EF4-FFF2-40B4-BE49-F238E27FC236}">
                  <a16:creationId xmlns:a16="http://schemas.microsoft.com/office/drawing/2014/main" id="{942220F8-F1F8-A2CC-7FFF-D4ED9361150B}"/>
                </a:ext>
              </a:extLst>
            </p:cNvPr>
            <p:cNvSpPr txBox="1"/>
            <p:nvPr/>
          </p:nvSpPr>
          <p:spPr>
            <a:xfrm>
              <a:off x="6335372" y="2347766"/>
              <a:ext cx="400200" cy="25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bg1"/>
                  </a:solidFill>
                  <a:latin typeface="Shabnam" panose="020B0603030804020204" pitchFamily="34" charset="-78"/>
                  <a:ea typeface="Montserrat SemiBold"/>
                  <a:cs typeface="Shabnam" panose="020B0603030804020204" pitchFamily="34" charset="-78"/>
                  <a:sym typeface="Montserrat SemiBold"/>
                </a:rPr>
                <a:t>02</a:t>
              </a:r>
              <a:endParaRPr sz="1200" b="1" dirty="0">
                <a:solidFill>
                  <a:schemeClr val="bg1"/>
                </a:solidFill>
                <a:latin typeface="Shabnam" panose="020B0603030804020204" pitchFamily="34" charset="-78"/>
                <a:ea typeface="Montserrat SemiBold"/>
                <a:cs typeface="Shabnam" panose="020B0603030804020204" pitchFamily="34" charset="-78"/>
                <a:sym typeface="Montserrat SemiBold"/>
              </a:endParaRPr>
            </a:p>
          </p:txBody>
        </p:sp>
        <p:grpSp>
          <p:nvGrpSpPr>
            <p:cNvPr id="30" name="Google Shape;373;p19">
              <a:extLst>
                <a:ext uri="{FF2B5EF4-FFF2-40B4-BE49-F238E27FC236}">
                  <a16:creationId xmlns:a16="http://schemas.microsoft.com/office/drawing/2014/main" id="{F9B74675-DA00-2F34-CB18-CD8EF16CC385}"/>
                </a:ext>
              </a:extLst>
            </p:cNvPr>
            <p:cNvGrpSpPr/>
            <p:nvPr/>
          </p:nvGrpSpPr>
          <p:grpSpPr>
            <a:xfrm>
              <a:off x="6607404" y="2668342"/>
              <a:ext cx="382983" cy="384978"/>
              <a:chOff x="6192532" y="2674743"/>
              <a:chExt cx="450038" cy="452436"/>
            </a:xfrm>
          </p:grpSpPr>
          <p:sp>
            <p:nvSpPr>
              <p:cNvPr id="31" name="Google Shape;374;p19">
                <a:extLst>
                  <a:ext uri="{FF2B5EF4-FFF2-40B4-BE49-F238E27FC236}">
                    <a16:creationId xmlns:a16="http://schemas.microsoft.com/office/drawing/2014/main" id="{363FFE3F-08D1-9A2D-4600-8F582767CFE3}"/>
                  </a:ext>
                </a:extLst>
              </p:cNvPr>
              <p:cNvSpPr/>
              <p:nvPr/>
            </p:nvSpPr>
            <p:spPr>
              <a:xfrm>
                <a:off x="6192532" y="2674743"/>
                <a:ext cx="450038" cy="452436"/>
              </a:xfrm>
              <a:custGeom>
                <a:avLst/>
                <a:gdLst/>
                <a:ahLst/>
                <a:cxnLst/>
                <a:rect l="l" t="t" r="r" b="b"/>
                <a:pathLst>
                  <a:path w="600051" h="603248" extrusionOk="0">
                    <a:moveTo>
                      <a:pt x="599146" y="213061"/>
                    </a:moveTo>
                    <a:cubicBezTo>
                      <a:pt x="597659" y="210038"/>
                      <a:pt x="594584" y="208122"/>
                      <a:pt x="591216" y="208122"/>
                    </a:cubicBezTo>
                    <a:lnTo>
                      <a:pt x="500557" y="208122"/>
                    </a:lnTo>
                    <a:cubicBezTo>
                      <a:pt x="504239" y="199901"/>
                      <a:pt x="509286" y="192302"/>
                      <a:pt x="515421" y="185796"/>
                    </a:cubicBezTo>
                    <a:cubicBezTo>
                      <a:pt x="534771" y="165273"/>
                      <a:pt x="545428" y="138435"/>
                      <a:pt x="545428" y="110225"/>
                    </a:cubicBezTo>
                    <a:cubicBezTo>
                      <a:pt x="545428" y="90753"/>
                      <a:pt x="540272" y="71602"/>
                      <a:pt x="530517" y="54845"/>
                    </a:cubicBezTo>
                    <a:cubicBezTo>
                      <a:pt x="528062" y="50628"/>
                      <a:pt x="522655" y="49197"/>
                      <a:pt x="518434" y="51654"/>
                    </a:cubicBezTo>
                    <a:cubicBezTo>
                      <a:pt x="514218" y="54110"/>
                      <a:pt x="512788" y="59519"/>
                      <a:pt x="515244" y="63737"/>
                    </a:cubicBezTo>
                    <a:cubicBezTo>
                      <a:pt x="523428" y="77797"/>
                      <a:pt x="527754" y="93871"/>
                      <a:pt x="527754" y="110225"/>
                    </a:cubicBezTo>
                    <a:cubicBezTo>
                      <a:pt x="527754" y="133910"/>
                      <a:pt x="518807" y="156442"/>
                      <a:pt x="502561" y="173671"/>
                    </a:cubicBezTo>
                    <a:cubicBezTo>
                      <a:pt x="493307" y="183487"/>
                      <a:pt x="486085" y="195333"/>
                      <a:pt x="481530" y="208122"/>
                    </a:cubicBezTo>
                    <a:lnTo>
                      <a:pt x="452111" y="208122"/>
                    </a:lnTo>
                    <a:cubicBezTo>
                      <a:pt x="449373" y="208122"/>
                      <a:pt x="446788" y="209392"/>
                      <a:pt x="445115" y="211560"/>
                    </a:cubicBezTo>
                    <a:lnTo>
                      <a:pt x="444038" y="212957"/>
                    </a:lnTo>
                    <a:lnTo>
                      <a:pt x="444038" y="145020"/>
                    </a:lnTo>
                    <a:cubicBezTo>
                      <a:pt x="451877" y="141600"/>
                      <a:pt x="457370" y="133774"/>
                      <a:pt x="457370" y="124689"/>
                    </a:cubicBezTo>
                    <a:cubicBezTo>
                      <a:pt x="457370" y="119808"/>
                      <a:pt x="453414" y="115852"/>
                      <a:pt x="448533" y="115852"/>
                    </a:cubicBezTo>
                    <a:cubicBezTo>
                      <a:pt x="443651" y="115852"/>
                      <a:pt x="439696" y="119808"/>
                      <a:pt x="439696" y="124689"/>
                    </a:cubicBezTo>
                    <a:cubicBezTo>
                      <a:pt x="439696" y="127168"/>
                      <a:pt x="437679" y="129184"/>
                      <a:pt x="435201" y="129184"/>
                    </a:cubicBezTo>
                    <a:cubicBezTo>
                      <a:pt x="432723" y="129184"/>
                      <a:pt x="430706" y="127167"/>
                      <a:pt x="430706" y="124689"/>
                    </a:cubicBezTo>
                    <a:cubicBezTo>
                      <a:pt x="430706" y="119808"/>
                      <a:pt x="426751" y="115852"/>
                      <a:pt x="421870" y="115852"/>
                    </a:cubicBezTo>
                    <a:cubicBezTo>
                      <a:pt x="416988" y="115852"/>
                      <a:pt x="413033" y="119808"/>
                      <a:pt x="413033" y="124689"/>
                    </a:cubicBezTo>
                    <a:cubicBezTo>
                      <a:pt x="413033" y="133774"/>
                      <a:pt x="418526" y="141600"/>
                      <a:pt x="426365" y="145020"/>
                    </a:cubicBezTo>
                    <a:lnTo>
                      <a:pt x="426365" y="235860"/>
                    </a:lnTo>
                    <a:lnTo>
                      <a:pt x="408114" y="259511"/>
                    </a:lnTo>
                    <a:lnTo>
                      <a:pt x="391118" y="242992"/>
                    </a:lnTo>
                    <a:cubicBezTo>
                      <a:pt x="391175" y="242898"/>
                      <a:pt x="391230" y="242803"/>
                      <a:pt x="391284" y="242708"/>
                    </a:cubicBezTo>
                    <a:lnTo>
                      <a:pt x="399038" y="229279"/>
                    </a:lnTo>
                    <a:cubicBezTo>
                      <a:pt x="403694" y="221214"/>
                      <a:pt x="403800" y="211135"/>
                      <a:pt x="399314" y="202974"/>
                    </a:cubicBezTo>
                    <a:lnTo>
                      <a:pt x="391657" y="189047"/>
                    </a:lnTo>
                    <a:cubicBezTo>
                      <a:pt x="390919" y="187705"/>
                      <a:pt x="390529" y="186186"/>
                      <a:pt x="390529" y="184653"/>
                    </a:cubicBezTo>
                    <a:lnTo>
                      <a:pt x="390529" y="142374"/>
                    </a:lnTo>
                    <a:cubicBezTo>
                      <a:pt x="390529" y="140841"/>
                      <a:pt x="390919" y="139321"/>
                      <a:pt x="391657" y="137980"/>
                    </a:cubicBezTo>
                    <a:lnTo>
                      <a:pt x="399314" y="124054"/>
                    </a:lnTo>
                    <a:cubicBezTo>
                      <a:pt x="403800" y="115892"/>
                      <a:pt x="403694" y="105814"/>
                      <a:pt x="399038" y="97749"/>
                    </a:cubicBezTo>
                    <a:lnTo>
                      <a:pt x="391284" y="84319"/>
                    </a:lnTo>
                    <a:cubicBezTo>
                      <a:pt x="386627" y="76253"/>
                      <a:pt x="377951" y="71123"/>
                      <a:pt x="368641" y="70929"/>
                    </a:cubicBezTo>
                    <a:lnTo>
                      <a:pt x="352756" y="70597"/>
                    </a:lnTo>
                    <a:cubicBezTo>
                      <a:pt x="352382" y="70588"/>
                      <a:pt x="352009" y="70557"/>
                      <a:pt x="351639" y="70504"/>
                    </a:cubicBezTo>
                    <a:cubicBezTo>
                      <a:pt x="366301" y="39789"/>
                      <a:pt x="396620" y="19357"/>
                      <a:pt x="430801" y="17778"/>
                    </a:cubicBezTo>
                    <a:cubicBezTo>
                      <a:pt x="453609" y="16732"/>
                      <a:pt x="475877" y="24034"/>
                      <a:pt x="493510" y="38358"/>
                    </a:cubicBezTo>
                    <a:cubicBezTo>
                      <a:pt x="497297" y="41436"/>
                      <a:pt x="502863" y="40860"/>
                      <a:pt x="505941" y="37070"/>
                    </a:cubicBezTo>
                    <a:cubicBezTo>
                      <a:pt x="509017" y="33282"/>
                      <a:pt x="508442" y="27718"/>
                      <a:pt x="504653" y="24640"/>
                    </a:cubicBezTo>
                    <a:cubicBezTo>
                      <a:pt x="483649" y="7572"/>
                      <a:pt x="457127" y="-1136"/>
                      <a:pt x="429986" y="119"/>
                    </a:cubicBezTo>
                    <a:cubicBezTo>
                      <a:pt x="389503" y="1989"/>
                      <a:pt x="353575" y="26030"/>
                      <a:pt x="336008" y="62227"/>
                    </a:cubicBezTo>
                    <a:lnTo>
                      <a:pt x="311770" y="48233"/>
                    </a:lnTo>
                    <a:cubicBezTo>
                      <a:pt x="310443" y="47467"/>
                      <a:pt x="309321" y="46369"/>
                      <a:pt x="308527" y="45058"/>
                    </a:cubicBezTo>
                    <a:lnTo>
                      <a:pt x="300295" y="31466"/>
                    </a:lnTo>
                    <a:cubicBezTo>
                      <a:pt x="295471" y="23500"/>
                      <a:pt x="286690" y="18551"/>
                      <a:pt x="277377" y="18551"/>
                    </a:cubicBezTo>
                    <a:lnTo>
                      <a:pt x="261868" y="18551"/>
                    </a:lnTo>
                    <a:cubicBezTo>
                      <a:pt x="252556" y="18551"/>
                      <a:pt x="243774" y="23500"/>
                      <a:pt x="238951" y="31466"/>
                    </a:cubicBezTo>
                    <a:lnTo>
                      <a:pt x="230720" y="45058"/>
                    </a:lnTo>
                    <a:cubicBezTo>
                      <a:pt x="229924" y="46368"/>
                      <a:pt x="228803" y="47467"/>
                      <a:pt x="227477" y="48233"/>
                    </a:cubicBezTo>
                    <a:lnTo>
                      <a:pt x="195999" y="66405"/>
                    </a:lnTo>
                    <a:lnTo>
                      <a:pt x="165236" y="35642"/>
                    </a:lnTo>
                    <a:cubicBezTo>
                      <a:pt x="159097" y="29504"/>
                      <a:pt x="150935" y="26123"/>
                      <a:pt x="142254" y="26123"/>
                    </a:cubicBezTo>
                    <a:cubicBezTo>
                      <a:pt x="133572" y="26123"/>
                      <a:pt x="125410" y="29504"/>
                      <a:pt x="119270" y="35642"/>
                    </a:cubicBezTo>
                    <a:lnTo>
                      <a:pt x="34011" y="120902"/>
                    </a:lnTo>
                    <a:cubicBezTo>
                      <a:pt x="21339" y="133574"/>
                      <a:pt x="21339" y="154194"/>
                      <a:pt x="34011" y="166868"/>
                    </a:cubicBezTo>
                    <a:lnTo>
                      <a:pt x="75265" y="208122"/>
                    </a:lnTo>
                    <a:lnTo>
                      <a:pt x="8837" y="208122"/>
                    </a:lnTo>
                    <a:cubicBezTo>
                      <a:pt x="5240" y="208122"/>
                      <a:pt x="2002" y="210303"/>
                      <a:pt x="649" y="213636"/>
                    </a:cubicBezTo>
                    <a:cubicBezTo>
                      <a:pt x="-703" y="216968"/>
                      <a:pt x="98" y="220788"/>
                      <a:pt x="2678" y="223296"/>
                    </a:cubicBezTo>
                    <a:lnTo>
                      <a:pt x="57402" y="276484"/>
                    </a:lnTo>
                    <a:lnTo>
                      <a:pt x="57402" y="562178"/>
                    </a:lnTo>
                    <a:cubicBezTo>
                      <a:pt x="57402" y="584825"/>
                      <a:pt x="75826" y="603249"/>
                      <a:pt x="98471" y="603249"/>
                    </a:cubicBezTo>
                    <a:lnTo>
                      <a:pt x="134059" y="603249"/>
                    </a:lnTo>
                    <a:cubicBezTo>
                      <a:pt x="138941" y="603249"/>
                      <a:pt x="142896" y="599293"/>
                      <a:pt x="142896" y="594412"/>
                    </a:cubicBezTo>
                    <a:cubicBezTo>
                      <a:pt x="142896" y="589531"/>
                      <a:pt x="138941" y="585575"/>
                      <a:pt x="134059" y="585575"/>
                    </a:cubicBezTo>
                    <a:lnTo>
                      <a:pt x="98471" y="585575"/>
                    </a:lnTo>
                    <a:cubicBezTo>
                      <a:pt x="85571" y="585575"/>
                      <a:pt x="75075" y="575080"/>
                      <a:pt x="75075" y="562178"/>
                    </a:cubicBezTo>
                    <a:lnTo>
                      <a:pt x="75075" y="281586"/>
                    </a:lnTo>
                    <a:lnTo>
                      <a:pt x="400222" y="281586"/>
                    </a:lnTo>
                    <a:lnTo>
                      <a:pt x="400222" y="585575"/>
                    </a:lnTo>
                    <a:lnTo>
                      <a:pt x="169390" y="585575"/>
                    </a:lnTo>
                    <a:cubicBezTo>
                      <a:pt x="164508" y="585575"/>
                      <a:pt x="160553" y="589531"/>
                      <a:pt x="160553" y="594412"/>
                    </a:cubicBezTo>
                    <a:cubicBezTo>
                      <a:pt x="160553" y="599293"/>
                      <a:pt x="164508" y="603249"/>
                      <a:pt x="169390" y="603249"/>
                    </a:cubicBezTo>
                    <a:lnTo>
                      <a:pt x="515930" y="603249"/>
                    </a:lnTo>
                    <a:cubicBezTo>
                      <a:pt x="538576" y="603249"/>
                      <a:pt x="557000" y="584824"/>
                      <a:pt x="557000" y="562178"/>
                    </a:cubicBezTo>
                    <a:lnTo>
                      <a:pt x="557000" y="551307"/>
                    </a:lnTo>
                    <a:cubicBezTo>
                      <a:pt x="557000" y="546425"/>
                      <a:pt x="553045" y="542470"/>
                      <a:pt x="548163" y="542470"/>
                    </a:cubicBezTo>
                    <a:cubicBezTo>
                      <a:pt x="543282" y="542470"/>
                      <a:pt x="539327" y="546425"/>
                      <a:pt x="539327" y="551307"/>
                    </a:cubicBezTo>
                    <a:lnTo>
                      <a:pt x="539327" y="562178"/>
                    </a:lnTo>
                    <a:cubicBezTo>
                      <a:pt x="539327" y="575080"/>
                      <a:pt x="528831" y="585575"/>
                      <a:pt x="515930" y="585575"/>
                    </a:cubicBezTo>
                    <a:lnTo>
                      <a:pt x="417894" y="585575"/>
                    </a:lnTo>
                    <a:lnTo>
                      <a:pt x="417894" y="281586"/>
                    </a:lnTo>
                    <a:lnTo>
                      <a:pt x="539327" y="281586"/>
                    </a:lnTo>
                    <a:lnTo>
                      <a:pt x="539327" y="515975"/>
                    </a:lnTo>
                    <a:cubicBezTo>
                      <a:pt x="539327" y="520857"/>
                      <a:pt x="543282" y="524812"/>
                      <a:pt x="548163" y="524812"/>
                    </a:cubicBezTo>
                    <a:cubicBezTo>
                      <a:pt x="553045" y="524812"/>
                      <a:pt x="557000" y="520857"/>
                      <a:pt x="557000" y="515975"/>
                    </a:cubicBezTo>
                    <a:lnTo>
                      <a:pt x="557000" y="275763"/>
                    </a:lnTo>
                    <a:lnTo>
                      <a:pt x="598211" y="222358"/>
                    </a:lnTo>
                    <a:cubicBezTo>
                      <a:pt x="600269" y="219690"/>
                      <a:pt x="600632" y="216085"/>
                      <a:pt x="599146" y="213061"/>
                    </a:cubicBezTo>
                    <a:close/>
                    <a:moveTo>
                      <a:pt x="236315" y="63537"/>
                    </a:moveTo>
                    <a:cubicBezTo>
                      <a:pt x="240211" y="61285"/>
                      <a:pt x="243503" y="58063"/>
                      <a:pt x="245834" y="54213"/>
                    </a:cubicBezTo>
                    <a:lnTo>
                      <a:pt x="254066" y="40619"/>
                    </a:lnTo>
                    <a:cubicBezTo>
                      <a:pt x="255708" y="37908"/>
                      <a:pt x="258698" y="36224"/>
                      <a:pt x="261867" y="36224"/>
                    </a:cubicBezTo>
                    <a:lnTo>
                      <a:pt x="277376" y="36224"/>
                    </a:lnTo>
                    <a:cubicBezTo>
                      <a:pt x="280545" y="36224"/>
                      <a:pt x="283536" y="37909"/>
                      <a:pt x="285177" y="40620"/>
                    </a:cubicBezTo>
                    <a:lnTo>
                      <a:pt x="293409" y="54212"/>
                    </a:lnTo>
                    <a:cubicBezTo>
                      <a:pt x="295741" y="58063"/>
                      <a:pt x="299032" y="61288"/>
                      <a:pt x="302930" y="63538"/>
                    </a:cubicBezTo>
                    <a:lnTo>
                      <a:pt x="339546" y="84678"/>
                    </a:lnTo>
                    <a:cubicBezTo>
                      <a:pt x="343444" y="86926"/>
                      <a:pt x="347880" y="88165"/>
                      <a:pt x="352382" y="88261"/>
                    </a:cubicBezTo>
                    <a:lnTo>
                      <a:pt x="368271" y="88593"/>
                    </a:lnTo>
                    <a:cubicBezTo>
                      <a:pt x="371438" y="88660"/>
                      <a:pt x="374392" y="90406"/>
                      <a:pt x="375978" y="93151"/>
                    </a:cubicBezTo>
                    <a:lnTo>
                      <a:pt x="383732" y="106581"/>
                    </a:lnTo>
                    <a:cubicBezTo>
                      <a:pt x="385318" y="109326"/>
                      <a:pt x="385353" y="112757"/>
                      <a:pt x="383826" y="115535"/>
                    </a:cubicBezTo>
                    <a:lnTo>
                      <a:pt x="376168" y="129464"/>
                    </a:lnTo>
                    <a:cubicBezTo>
                      <a:pt x="374001" y="133408"/>
                      <a:pt x="372854" y="137871"/>
                      <a:pt x="372854" y="142370"/>
                    </a:cubicBezTo>
                    <a:lnTo>
                      <a:pt x="372854" y="184650"/>
                    </a:lnTo>
                    <a:cubicBezTo>
                      <a:pt x="372854" y="189149"/>
                      <a:pt x="374001" y="193613"/>
                      <a:pt x="376168" y="197557"/>
                    </a:cubicBezTo>
                    <a:lnTo>
                      <a:pt x="383825" y="211484"/>
                    </a:lnTo>
                    <a:cubicBezTo>
                      <a:pt x="385352" y="214261"/>
                      <a:pt x="385317" y="217693"/>
                      <a:pt x="383731" y="220438"/>
                    </a:cubicBezTo>
                    <a:lnTo>
                      <a:pt x="378046" y="230286"/>
                    </a:lnTo>
                    <a:lnTo>
                      <a:pt x="357813" y="210621"/>
                    </a:lnTo>
                    <a:cubicBezTo>
                      <a:pt x="356164" y="209018"/>
                      <a:pt x="353955" y="208121"/>
                      <a:pt x="351654" y="208121"/>
                    </a:cubicBezTo>
                    <a:lnTo>
                      <a:pt x="313004" y="208121"/>
                    </a:lnTo>
                    <a:cubicBezTo>
                      <a:pt x="323734" y="197683"/>
                      <a:pt x="330717" y="183412"/>
                      <a:pt x="331720" y="167535"/>
                    </a:cubicBezTo>
                    <a:cubicBezTo>
                      <a:pt x="332850" y="149645"/>
                      <a:pt x="326252" y="132140"/>
                      <a:pt x="313620" y="119507"/>
                    </a:cubicBezTo>
                    <a:cubicBezTo>
                      <a:pt x="300989" y="106874"/>
                      <a:pt x="283482" y="100283"/>
                      <a:pt x="265594" y="101410"/>
                    </a:cubicBezTo>
                    <a:cubicBezTo>
                      <a:pt x="234452" y="103377"/>
                      <a:pt x="209486" y="128344"/>
                      <a:pt x="207518" y="159485"/>
                    </a:cubicBezTo>
                    <a:cubicBezTo>
                      <a:pt x="206369" y="177666"/>
                      <a:pt x="213203" y="195451"/>
                      <a:pt x="226235" y="208121"/>
                    </a:cubicBezTo>
                    <a:lnTo>
                      <a:pt x="157263" y="208121"/>
                    </a:lnTo>
                    <a:lnTo>
                      <a:pt x="163070" y="197560"/>
                    </a:lnTo>
                    <a:cubicBezTo>
                      <a:pt x="165239" y="193616"/>
                      <a:pt x="166385" y="189152"/>
                      <a:pt x="166385" y="184650"/>
                    </a:cubicBezTo>
                    <a:lnTo>
                      <a:pt x="166385" y="142370"/>
                    </a:lnTo>
                    <a:cubicBezTo>
                      <a:pt x="166385" y="137870"/>
                      <a:pt x="165239" y="133405"/>
                      <a:pt x="163071" y="129462"/>
                    </a:cubicBezTo>
                    <a:lnTo>
                      <a:pt x="155415" y="115535"/>
                    </a:lnTo>
                    <a:cubicBezTo>
                      <a:pt x="153888" y="112758"/>
                      <a:pt x="153923" y="109326"/>
                      <a:pt x="155509" y="106581"/>
                    </a:cubicBezTo>
                    <a:lnTo>
                      <a:pt x="163263" y="93150"/>
                    </a:lnTo>
                    <a:cubicBezTo>
                      <a:pt x="164847" y="90406"/>
                      <a:pt x="167801" y="88659"/>
                      <a:pt x="170971" y="88593"/>
                    </a:cubicBezTo>
                    <a:lnTo>
                      <a:pt x="186863" y="88261"/>
                    </a:lnTo>
                    <a:cubicBezTo>
                      <a:pt x="191360" y="88165"/>
                      <a:pt x="195797" y="86926"/>
                      <a:pt x="199696" y="84676"/>
                    </a:cubicBezTo>
                    <a:close/>
                    <a:moveTo>
                      <a:pt x="238115" y="195016"/>
                    </a:moveTo>
                    <a:cubicBezTo>
                      <a:pt x="229071" y="185971"/>
                      <a:pt x="224348" y="173427"/>
                      <a:pt x="225160" y="160600"/>
                    </a:cubicBezTo>
                    <a:cubicBezTo>
                      <a:pt x="226566" y="138320"/>
                      <a:pt x="244429" y="120457"/>
                      <a:pt x="266711" y="119049"/>
                    </a:cubicBezTo>
                    <a:cubicBezTo>
                      <a:pt x="279546" y="118238"/>
                      <a:pt x="292085" y="122965"/>
                      <a:pt x="301127" y="132006"/>
                    </a:cubicBezTo>
                    <a:cubicBezTo>
                      <a:pt x="310173" y="141051"/>
                      <a:pt x="314895" y="153594"/>
                      <a:pt x="314085" y="166422"/>
                    </a:cubicBezTo>
                    <a:cubicBezTo>
                      <a:pt x="312678" y="188702"/>
                      <a:pt x="294815" y="206565"/>
                      <a:pt x="272534" y="207974"/>
                    </a:cubicBezTo>
                    <a:cubicBezTo>
                      <a:pt x="259720" y="208793"/>
                      <a:pt x="247162" y="204062"/>
                      <a:pt x="238115" y="195016"/>
                    </a:cubicBezTo>
                    <a:close/>
                    <a:moveTo>
                      <a:pt x="46508" y="154372"/>
                    </a:moveTo>
                    <a:cubicBezTo>
                      <a:pt x="40726" y="148589"/>
                      <a:pt x="40726" y="139181"/>
                      <a:pt x="46508" y="133401"/>
                    </a:cubicBezTo>
                    <a:lnTo>
                      <a:pt x="131768" y="48141"/>
                    </a:lnTo>
                    <a:cubicBezTo>
                      <a:pt x="137548" y="42358"/>
                      <a:pt x="146956" y="42358"/>
                      <a:pt x="152739" y="48141"/>
                    </a:cubicBezTo>
                    <a:lnTo>
                      <a:pt x="175423" y="70824"/>
                    </a:lnTo>
                    <a:lnTo>
                      <a:pt x="170603" y="70925"/>
                    </a:lnTo>
                    <a:cubicBezTo>
                      <a:pt x="161292" y="71120"/>
                      <a:pt x="152614" y="76252"/>
                      <a:pt x="147959" y="84316"/>
                    </a:cubicBezTo>
                    <a:lnTo>
                      <a:pt x="140205" y="97745"/>
                    </a:lnTo>
                    <a:cubicBezTo>
                      <a:pt x="135549" y="105810"/>
                      <a:pt x="135443" y="115889"/>
                      <a:pt x="139929" y="124050"/>
                    </a:cubicBezTo>
                    <a:lnTo>
                      <a:pt x="147585" y="137978"/>
                    </a:lnTo>
                    <a:cubicBezTo>
                      <a:pt x="148324" y="139320"/>
                      <a:pt x="148714" y="140840"/>
                      <a:pt x="148714" y="142372"/>
                    </a:cubicBezTo>
                    <a:lnTo>
                      <a:pt x="148714" y="184651"/>
                    </a:lnTo>
                    <a:cubicBezTo>
                      <a:pt x="148714" y="186183"/>
                      <a:pt x="148324" y="187701"/>
                      <a:pt x="147585" y="189045"/>
                    </a:cubicBezTo>
                    <a:lnTo>
                      <a:pt x="139929" y="202971"/>
                    </a:lnTo>
                    <a:cubicBezTo>
                      <a:pt x="139029" y="204609"/>
                      <a:pt x="138306" y="206339"/>
                      <a:pt x="137766" y="208122"/>
                    </a:cubicBezTo>
                    <a:lnTo>
                      <a:pt x="100260" y="208122"/>
                    </a:lnTo>
                    <a:close/>
                    <a:moveTo>
                      <a:pt x="69824" y="263912"/>
                    </a:moveTo>
                    <a:lnTo>
                      <a:pt x="30607" y="225795"/>
                    </a:lnTo>
                    <a:lnTo>
                      <a:pt x="348069" y="225795"/>
                    </a:lnTo>
                    <a:lnTo>
                      <a:pt x="387287" y="263912"/>
                    </a:lnTo>
                    <a:close/>
                    <a:moveTo>
                      <a:pt x="543822" y="263912"/>
                    </a:moveTo>
                    <a:lnTo>
                      <a:pt x="427039" y="263912"/>
                    </a:lnTo>
                    <a:lnTo>
                      <a:pt x="456453" y="225795"/>
                    </a:lnTo>
                    <a:lnTo>
                      <a:pt x="573235" y="22579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375;p19">
                <a:extLst>
                  <a:ext uri="{FF2B5EF4-FFF2-40B4-BE49-F238E27FC236}">
                    <a16:creationId xmlns:a16="http://schemas.microsoft.com/office/drawing/2014/main" id="{C9353D22-1A98-E643-EC25-EBF70D6F44BB}"/>
                  </a:ext>
                </a:extLst>
              </p:cNvPr>
              <p:cNvSpPr/>
              <p:nvPr/>
            </p:nvSpPr>
            <p:spPr>
              <a:xfrm>
                <a:off x="6266521" y="3076313"/>
                <a:ext cx="2652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5369" h="17673" extrusionOk="0">
                    <a:moveTo>
                      <a:pt x="26532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6532" y="17673"/>
                    </a:lnTo>
                    <a:cubicBezTo>
                      <a:pt x="31414" y="17673"/>
                      <a:pt x="35369" y="13718"/>
                      <a:pt x="35369" y="8837"/>
                    </a:cubicBezTo>
                    <a:cubicBezTo>
                      <a:pt x="35369" y="3955"/>
                      <a:pt x="31413" y="0"/>
                      <a:pt x="265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376;p19">
                <a:extLst>
                  <a:ext uri="{FF2B5EF4-FFF2-40B4-BE49-F238E27FC236}">
                    <a16:creationId xmlns:a16="http://schemas.microsoft.com/office/drawing/2014/main" id="{6E58CBB3-FC96-A42D-83DA-5BF67B525D72}"/>
                  </a:ext>
                </a:extLst>
              </p:cNvPr>
              <p:cNvSpPr/>
              <p:nvPr/>
            </p:nvSpPr>
            <p:spPr>
              <a:xfrm>
                <a:off x="6299698" y="3076313"/>
                <a:ext cx="101678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35571" h="17673" extrusionOk="0">
                    <a:moveTo>
                      <a:pt x="135571" y="8837"/>
                    </a:moveTo>
                    <a:cubicBezTo>
                      <a:pt x="135571" y="3955"/>
                      <a:pt x="131616" y="0"/>
                      <a:pt x="126734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126733" y="17673"/>
                    </a:lnTo>
                    <a:cubicBezTo>
                      <a:pt x="131615" y="17673"/>
                      <a:pt x="135571" y="13717"/>
                      <a:pt x="135571" y="88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377;p19">
                <a:extLst>
                  <a:ext uri="{FF2B5EF4-FFF2-40B4-BE49-F238E27FC236}">
                    <a16:creationId xmlns:a16="http://schemas.microsoft.com/office/drawing/2014/main" id="{BA683D94-9AE2-FA83-B491-C31D9864D815}"/>
                  </a:ext>
                </a:extLst>
              </p:cNvPr>
              <p:cNvSpPr/>
              <p:nvPr/>
            </p:nvSpPr>
            <p:spPr>
              <a:xfrm>
                <a:off x="6266521" y="3055689"/>
                <a:ext cx="2652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35369" h="17673" extrusionOk="0">
                    <a:moveTo>
                      <a:pt x="26532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26532" y="17673"/>
                    </a:lnTo>
                    <a:cubicBezTo>
                      <a:pt x="31414" y="17673"/>
                      <a:pt x="35369" y="13718"/>
                      <a:pt x="35369" y="8837"/>
                    </a:cubicBezTo>
                    <a:cubicBezTo>
                      <a:pt x="35369" y="3955"/>
                      <a:pt x="31413" y="0"/>
                      <a:pt x="265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378;p19">
                <a:extLst>
                  <a:ext uri="{FF2B5EF4-FFF2-40B4-BE49-F238E27FC236}">
                    <a16:creationId xmlns:a16="http://schemas.microsoft.com/office/drawing/2014/main" id="{2A229B56-9E99-5320-B116-C83E71C09C11}"/>
                  </a:ext>
                </a:extLst>
              </p:cNvPr>
              <p:cNvSpPr/>
              <p:nvPr/>
            </p:nvSpPr>
            <p:spPr>
              <a:xfrm>
                <a:off x="6299698" y="3055689"/>
                <a:ext cx="101677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35569" h="17673" extrusionOk="0">
                    <a:moveTo>
                      <a:pt x="8837" y="17673"/>
                    </a:moveTo>
                    <a:lnTo>
                      <a:pt x="126733" y="17673"/>
                    </a:lnTo>
                    <a:cubicBezTo>
                      <a:pt x="131615" y="17673"/>
                      <a:pt x="135570" y="13718"/>
                      <a:pt x="135570" y="8837"/>
                    </a:cubicBezTo>
                    <a:cubicBezTo>
                      <a:pt x="135570" y="3955"/>
                      <a:pt x="131615" y="0"/>
                      <a:pt x="12673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6" y="17673"/>
                      <a:pt x="8837" y="1767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5C8296E-3D61-1D0C-9B9E-B7DD09F20845}"/>
              </a:ext>
            </a:extLst>
          </p:cNvPr>
          <p:cNvGrpSpPr/>
          <p:nvPr/>
        </p:nvGrpSpPr>
        <p:grpSpPr>
          <a:xfrm>
            <a:off x="4975320" y="1634160"/>
            <a:ext cx="946550" cy="1071146"/>
            <a:chOff x="4975320" y="1634160"/>
            <a:chExt cx="946550" cy="1071146"/>
          </a:xfrm>
        </p:grpSpPr>
        <p:sp>
          <p:nvSpPr>
            <p:cNvPr id="22" name="Google Shape;365;p19">
              <a:extLst>
                <a:ext uri="{FF2B5EF4-FFF2-40B4-BE49-F238E27FC236}">
                  <a16:creationId xmlns:a16="http://schemas.microsoft.com/office/drawing/2014/main" id="{678E1CE1-A020-3FDE-B2C2-70FCD657C1DD}"/>
                </a:ext>
              </a:extLst>
            </p:cNvPr>
            <p:cNvSpPr/>
            <p:nvPr/>
          </p:nvSpPr>
          <p:spPr>
            <a:xfrm>
              <a:off x="5005970" y="1789406"/>
              <a:ext cx="915900" cy="915900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3" name="Google Shape;366;p19">
              <a:extLst>
                <a:ext uri="{FF2B5EF4-FFF2-40B4-BE49-F238E27FC236}">
                  <a16:creationId xmlns:a16="http://schemas.microsoft.com/office/drawing/2014/main" id="{A456F517-6793-C3A0-B4F7-A3AD76A594CC}"/>
                </a:ext>
              </a:extLst>
            </p:cNvPr>
            <p:cNvSpPr/>
            <p:nvPr/>
          </p:nvSpPr>
          <p:spPr>
            <a:xfrm>
              <a:off x="5117655" y="1897229"/>
              <a:ext cx="688800" cy="68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4" name="Google Shape;367;p19">
              <a:extLst>
                <a:ext uri="{FF2B5EF4-FFF2-40B4-BE49-F238E27FC236}">
                  <a16:creationId xmlns:a16="http://schemas.microsoft.com/office/drawing/2014/main" id="{CC049217-6F08-8DFA-6E98-7CCF46852A24}"/>
                </a:ext>
              </a:extLst>
            </p:cNvPr>
            <p:cNvSpPr/>
            <p:nvPr/>
          </p:nvSpPr>
          <p:spPr>
            <a:xfrm>
              <a:off x="4975320" y="1634160"/>
              <a:ext cx="447000" cy="447000"/>
            </a:xfrm>
            <a:prstGeom prst="ellipse">
              <a:avLst/>
            </a:prstGeom>
            <a:solidFill>
              <a:srgbClr val="00C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29" name="Google Shape;372;p19">
              <a:extLst>
                <a:ext uri="{FF2B5EF4-FFF2-40B4-BE49-F238E27FC236}">
                  <a16:creationId xmlns:a16="http://schemas.microsoft.com/office/drawing/2014/main" id="{6CAB50A2-A6C1-E148-88EC-FCB17F9F5AC8}"/>
                </a:ext>
              </a:extLst>
            </p:cNvPr>
            <p:cNvSpPr txBox="1"/>
            <p:nvPr/>
          </p:nvSpPr>
          <p:spPr>
            <a:xfrm>
              <a:off x="4992927" y="1728584"/>
              <a:ext cx="400200" cy="25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bg1"/>
                  </a:solidFill>
                  <a:latin typeface="Shabnam" panose="020B0603030804020204" pitchFamily="34" charset="-78"/>
                  <a:ea typeface="Montserrat SemiBold"/>
                  <a:cs typeface="Shabnam" panose="020B0603030804020204" pitchFamily="34" charset="-78"/>
                  <a:sym typeface="Montserrat SemiBold"/>
                </a:rPr>
                <a:t>01</a:t>
              </a:r>
              <a:endParaRPr sz="1200" b="1" dirty="0">
                <a:solidFill>
                  <a:schemeClr val="bg1"/>
                </a:solidFill>
                <a:latin typeface="Shabnam" panose="020B0603030804020204" pitchFamily="34" charset="-78"/>
                <a:ea typeface="Montserrat SemiBold"/>
                <a:cs typeface="Shabnam" panose="020B0603030804020204" pitchFamily="34" charset="-78"/>
                <a:sym typeface="Montserrat SemiBold"/>
              </a:endParaRPr>
            </a:p>
          </p:txBody>
        </p:sp>
        <p:grpSp>
          <p:nvGrpSpPr>
            <p:cNvPr id="36" name="Google Shape;379;p19">
              <a:extLst>
                <a:ext uri="{FF2B5EF4-FFF2-40B4-BE49-F238E27FC236}">
                  <a16:creationId xmlns:a16="http://schemas.microsoft.com/office/drawing/2014/main" id="{CFEE2882-35BA-A9D0-0946-EE8A827AEDE1}"/>
                </a:ext>
              </a:extLst>
            </p:cNvPr>
            <p:cNvGrpSpPr/>
            <p:nvPr/>
          </p:nvGrpSpPr>
          <p:grpSpPr>
            <a:xfrm>
              <a:off x="5284362" y="2067709"/>
              <a:ext cx="385023" cy="347883"/>
              <a:chOff x="6924697" y="2696541"/>
              <a:chExt cx="452436" cy="408841"/>
            </a:xfrm>
          </p:grpSpPr>
          <p:sp>
            <p:nvSpPr>
              <p:cNvPr id="37" name="Google Shape;380;p19">
                <a:extLst>
                  <a:ext uri="{FF2B5EF4-FFF2-40B4-BE49-F238E27FC236}">
                    <a16:creationId xmlns:a16="http://schemas.microsoft.com/office/drawing/2014/main" id="{AA5B49EA-8F1D-CD81-7C27-75A05D97BFFC}"/>
                  </a:ext>
                </a:extLst>
              </p:cNvPr>
              <p:cNvSpPr/>
              <p:nvPr/>
            </p:nvSpPr>
            <p:spPr>
              <a:xfrm>
                <a:off x="6955633" y="2734356"/>
                <a:ext cx="140791" cy="80932"/>
              </a:xfrm>
              <a:custGeom>
                <a:avLst/>
                <a:gdLst/>
                <a:ahLst/>
                <a:cxnLst/>
                <a:rect l="l" t="t" r="r" b="b"/>
                <a:pathLst>
                  <a:path w="187721" h="107909" extrusionOk="0">
                    <a:moveTo>
                      <a:pt x="17673" y="8837"/>
                    </a:moveTo>
                    <a:cubicBezTo>
                      <a:pt x="17673" y="3955"/>
                      <a:pt x="13718" y="0"/>
                      <a:pt x="8837" y="0"/>
                    </a:cubicBezTo>
                    <a:cubicBezTo>
                      <a:pt x="3955" y="0"/>
                      <a:pt x="0" y="3955"/>
                      <a:pt x="0" y="8837"/>
                    </a:cubicBezTo>
                    <a:lnTo>
                      <a:pt x="0" y="99073"/>
                    </a:lnTo>
                    <a:cubicBezTo>
                      <a:pt x="0" y="103955"/>
                      <a:pt x="3955" y="107910"/>
                      <a:pt x="8837" y="107910"/>
                    </a:cubicBezTo>
                    <a:lnTo>
                      <a:pt x="178885" y="107910"/>
                    </a:lnTo>
                    <a:cubicBezTo>
                      <a:pt x="183766" y="107910"/>
                      <a:pt x="187722" y="103955"/>
                      <a:pt x="187722" y="99073"/>
                    </a:cubicBezTo>
                    <a:cubicBezTo>
                      <a:pt x="187722" y="94192"/>
                      <a:pt x="183766" y="90237"/>
                      <a:pt x="178885" y="90237"/>
                    </a:cubicBezTo>
                    <a:lnTo>
                      <a:pt x="17673" y="9023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381;p19">
                <a:extLst>
                  <a:ext uri="{FF2B5EF4-FFF2-40B4-BE49-F238E27FC236}">
                    <a16:creationId xmlns:a16="http://schemas.microsoft.com/office/drawing/2014/main" id="{3B5B1AD0-D555-B95C-6281-06F21E447018}"/>
                  </a:ext>
                </a:extLst>
              </p:cNvPr>
              <p:cNvSpPr/>
              <p:nvPr/>
            </p:nvSpPr>
            <p:spPr>
              <a:xfrm>
                <a:off x="6980991" y="2761677"/>
                <a:ext cx="13255" cy="27915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37220" extrusionOk="0">
                    <a:moveTo>
                      <a:pt x="17673" y="28383"/>
                    </a:moveTo>
                    <a:lnTo>
                      <a:pt x="17673" y="8837"/>
                    </a:lnTo>
                    <a:cubicBezTo>
                      <a:pt x="17673" y="3955"/>
                      <a:pt x="13718" y="0"/>
                      <a:pt x="8837" y="0"/>
                    </a:cubicBezTo>
                    <a:cubicBezTo>
                      <a:pt x="3955" y="0"/>
                      <a:pt x="0" y="3955"/>
                      <a:pt x="0" y="8837"/>
                    </a:cubicBezTo>
                    <a:lnTo>
                      <a:pt x="0" y="28383"/>
                    </a:lnTo>
                    <a:cubicBezTo>
                      <a:pt x="0" y="33265"/>
                      <a:pt x="3955" y="37220"/>
                      <a:pt x="8837" y="37220"/>
                    </a:cubicBezTo>
                    <a:cubicBezTo>
                      <a:pt x="13718" y="37220"/>
                      <a:pt x="17673" y="33264"/>
                      <a:pt x="17673" y="2838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382;p19">
                <a:extLst>
                  <a:ext uri="{FF2B5EF4-FFF2-40B4-BE49-F238E27FC236}">
                    <a16:creationId xmlns:a16="http://schemas.microsoft.com/office/drawing/2014/main" id="{8727CE19-DF07-7A63-F76E-D101A5B26447}"/>
                  </a:ext>
                </a:extLst>
              </p:cNvPr>
              <p:cNvSpPr/>
              <p:nvPr/>
            </p:nvSpPr>
            <p:spPr>
              <a:xfrm>
                <a:off x="7008255" y="2745000"/>
                <a:ext cx="13255" cy="44592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59456" extrusionOk="0">
                    <a:moveTo>
                      <a:pt x="17673" y="50620"/>
                    </a:moveTo>
                    <a:lnTo>
                      <a:pt x="17673" y="8837"/>
                    </a:lnTo>
                    <a:cubicBezTo>
                      <a:pt x="17673" y="3955"/>
                      <a:pt x="13718" y="0"/>
                      <a:pt x="8837" y="0"/>
                    </a:cubicBezTo>
                    <a:cubicBezTo>
                      <a:pt x="3955" y="0"/>
                      <a:pt x="0" y="3955"/>
                      <a:pt x="0" y="8837"/>
                    </a:cubicBezTo>
                    <a:lnTo>
                      <a:pt x="0" y="50620"/>
                    </a:lnTo>
                    <a:cubicBezTo>
                      <a:pt x="0" y="55501"/>
                      <a:pt x="3955" y="59457"/>
                      <a:pt x="8837" y="59457"/>
                    </a:cubicBezTo>
                    <a:cubicBezTo>
                      <a:pt x="13718" y="59457"/>
                      <a:pt x="17673" y="55500"/>
                      <a:pt x="17673" y="5062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383;p19">
                <a:extLst>
                  <a:ext uri="{FF2B5EF4-FFF2-40B4-BE49-F238E27FC236}">
                    <a16:creationId xmlns:a16="http://schemas.microsoft.com/office/drawing/2014/main" id="{BF485819-806B-9C13-4EF8-A145C9D31222}"/>
                  </a:ext>
                </a:extLst>
              </p:cNvPr>
              <p:cNvSpPr/>
              <p:nvPr/>
            </p:nvSpPr>
            <p:spPr>
              <a:xfrm>
                <a:off x="7035517" y="2753338"/>
                <a:ext cx="13255" cy="36253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48337" extrusionOk="0">
                    <a:moveTo>
                      <a:pt x="17673" y="39502"/>
                    </a:moveTo>
                    <a:lnTo>
                      <a:pt x="17673" y="8837"/>
                    </a:lnTo>
                    <a:cubicBezTo>
                      <a:pt x="17673" y="3955"/>
                      <a:pt x="13718" y="0"/>
                      <a:pt x="8837" y="0"/>
                    </a:cubicBezTo>
                    <a:cubicBezTo>
                      <a:pt x="3955" y="0"/>
                      <a:pt x="0" y="3955"/>
                      <a:pt x="0" y="8837"/>
                    </a:cubicBezTo>
                    <a:lnTo>
                      <a:pt x="0" y="39501"/>
                    </a:lnTo>
                    <a:cubicBezTo>
                      <a:pt x="0" y="44382"/>
                      <a:pt x="3955" y="48338"/>
                      <a:pt x="8837" y="48338"/>
                    </a:cubicBezTo>
                    <a:cubicBezTo>
                      <a:pt x="13718" y="48338"/>
                      <a:pt x="17673" y="44382"/>
                      <a:pt x="17673" y="3950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384;p19">
                <a:extLst>
                  <a:ext uri="{FF2B5EF4-FFF2-40B4-BE49-F238E27FC236}">
                    <a16:creationId xmlns:a16="http://schemas.microsoft.com/office/drawing/2014/main" id="{D5186069-7837-BF44-B3E9-DCFD8A539C7F}"/>
                  </a:ext>
                </a:extLst>
              </p:cNvPr>
              <p:cNvSpPr/>
              <p:nvPr/>
            </p:nvSpPr>
            <p:spPr>
              <a:xfrm>
                <a:off x="7062780" y="2728323"/>
                <a:ext cx="13255" cy="61270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81693" extrusionOk="0">
                    <a:moveTo>
                      <a:pt x="17673" y="72857"/>
                    </a:moveTo>
                    <a:lnTo>
                      <a:pt x="17673" y="8837"/>
                    </a:lnTo>
                    <a:cubicBezTo>
                      <a:pt x="17673" y="3955"/>
                      <a:pt x="13718" y="0"/>
                      <a:pt x="8837" y="0"/>
                    </a:cubicBezTo>
                    <a:cubicBezTo>
                      <a:pt x="3955" y="0"/>
                      <a:pt x="0" y="3955"/>
                      <a:pt x="0" y="8837"/>
                    </a:cubicBezTo>
                    <a:lnTo>
                      <a:pt x="0" y="72857"/>
                    </a:lnTo>
                    <a:cubicBezTo>
                      <a:pt x="0" y="77738"/>
                      <a:pt x="3955" y="81693"/>
                      <a:pt x="8837" y="81693"/>
                    </a:cubicBezTo>
                    <a:cubicBezTo>
                      <a:pt x="13718" y="81693"/>
                      <a:pt x="17673" y="77737"/>
                      <a:pt x="17673" y="7285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385;p19">
                <a:extLst>
                  <a:ext uri="{FF2B5EF4-FFF2-40B4-BE49-F238E27FC236}">
                    <a16:creationId xmlns:a16="http://schemas.microsoft.com/office/drawing/2014/main" id="{7E64F09F-BE07-726A-3198-F2BD818FC539}"/>
                  </a:ext>
                </a:extLst>
              </p:cNvPr>
              <p:cNvSpPr/>
              <p:nvPr/>
            </p:nvSpPr>
            <p:spPr>
              <a:xfrm>
                <a:off x="7090260" y="2895150"/>
                <a:ext cx="121308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61744" h="17673" extrusionOk="0">
                    <a:moveTo>
                      <a:pt x="0" y="8837"/>
                    </a:moveTo>
                    <a:cubicBezTo>
                      <a:pt x="0" y="13718"/>
                      <a:pt x="3955" y="17673"/>
                      <a:pt x="8837" y="17673"/>
                    </a:cubicBezTo>
                    <a:lnTo>
                      <a:pt x="152907" y="17673"/>
                    </a:lnTo>
                    <a:cubicBezTo>
                      <a:pt x="157789" y="17673"/>
                      <a:pt x="161744" y="13718"/>
                      <a:pt x="161744" y="8837"/>
                    </a:cubicBezTo>
                    <a:cubicBezTo>
                      <a:pt x="161744" y="3955"/>
                      <a:pt x="157789" y="0"/>
                      <a:pt x="152907" y="0"/>
                    </a:cubicBezTo>
                    <a:lnTo>
                      <a:pt x="8837" y="0"/>
                    </a:lnTo>
                    <a:cubicBezTo>
                      <a:pt x="3956" y="0"/>
                      <a:pt x="0" y="3955"/>
                      <a:pt x="0" y="88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386;p19">
                <a:extLst>
                  <a:ext uri="{FF2B5EF4-FFF2-40B4-BE49-F238E27FC236}">
                    <a16:creationId xmlns:a16="http://schemas.microsoft.com/office/drawing/2014/main" id="{4DFD14F2-5936-9259-A47D-4F3B5725329C}"/>
                  </a:ext>
                </a:extLst>
              </p:cNvPr>
              <p:cNvSpPr/>
              <p:nvPr/>
            </p:nvSpPr>
            <p:spPr>
              <a:xfrm>
                <a:off x="7232436" y="2727327"/>
                <a:ext cx="85513" cy="98018"/>
              </a:xfrm>
              <a:custGeom>
                <a:avLst/>
                <a:gdLst/>
                <a:ahLst/>
                <a:cxnLst/>
                <a:rect l="l" t="t" r="r" b="b"/>
                <a:pathLst>
                  <a:path w="114018" h="130691" extrusionOk="0">
                    <a:moveTo>
                      <a:pt x="35530" y="8835"/>
                    </a:moveTo>
                    <a:lnTo>
                      <a:pt x="35530" y="26167"/>
                    </a:lnTo>
                    <a:cubicBezTo>
                      <a:pt x="15285" y="30276"/>
                      <a:pt x="0" y="48212"/>
                      <a:pt x="0" y="69652"/>
                    </a:cubicBezTo>
                    <a:cubicBezTo>
                      <a:pt x="0" y="94118"/>
                      <a:pt x="19904" y="114020"/>
                      <a:pt x="44367" y="114020"/>
                    </a:cubicBezTo>
                    <a:cubicBezTo>
                      <a:pt x="49405" y="114020"/>
                      <a:pt x="54383" y="113164"/>
                      <a:pt x="59089" y="111509"/>
                    </a:cubicBezTo>
                    <a:lnTo>
                      <a:pt x="67981" y="126388"/>
                    </a:lnTo>
                    <a:cubicBezTo>
                      <a:pt x="69184" y="128399"/>
                      <a:pt x="71135" y="129851"/>
                      <a:pt x="73407" y="130423"/>
                    </a:cubicBezTo>
                    <a:cubicBezTo>
                      <a:pt x="75669" y="130995"/>
                      <a:pt x="78084" y="130645"/>
                      <a:pt x="80099" y="129440"/>
                    </a:cubicBezTo>
                    <a:cubicBezTo>
                      <a:pt x="101022" y="116936"/>
                      <a:pt x="114019" y="94026"/>
                      <a:pt x="114019" y="69652"/>
                    </a:cubicBezTo>
                    <a:cubicBezTo>
                      <a:pt x="114019" y="31245"/>
                      <a:pt x="82772" y="0"/>
                      <a:pt x="44367" y="0"/>
                    </a:cubicBezTo>
                    <a:cubicBezTo>
                      <a:pt x="39487" y="-1"/>
                      <a:pt x="35530" y="3954"/>
                      <a:pt x="35530" y="8835"/>
                    </a:cubicBezTo>
                    <a:close/>
                    <a:moveTo>
                      <a:pt x="49704" y="95808"/>
                    </a:moveTo>
                    <a:cubicBezTo>
                      <a:pt x="47957" y="96164"/>
                      <a:pt x="46169" y="96346"/>
                      <a:pt x="44367" y="96346"/>
                    </a:cubicBezTo>
                    <a:cubicBezTo>
                      <a:pt x="29648" y="96346"/>
                      <a:pt x="17673" y="84370"/>
                      <a:pt x="17673" y="69651"/>
                    </a:cubicBezTo>
                    <a:cubicBezTo>
                      <a:pt x="17673" y="58027"/>
                      <a:pt x="25142" y="48114"/>
                      <a:pt x="35530" y="44458"/>
                    </a:cubicBezTo>
                    <a:lnTo>
                      <a:pt x="35530" y="69651"/>
                    </a:lnTo>
                    <a:cubicBezTo>
                      <a:pt x="35530" y="71246"/>
                      <a:pt x="35963" y="72814"/>
                      <a:pt x="36782" y="74184"/>
                    </a:cubicBezTo>
                    <a:close/>
                    <a:moveTo>
                      <a:pt x="53204" y="18424"/>
                    </a:moveTo>
                    <a:cubicBezTo>
                      <a:pt x="77670" y="22632"/>
                      <a:pt x="96346" y="44002"/>
                      <a:pt x="96346" y="69652"/>
                    </a:cubicBezTo>
                    <a:cubicBezTo>
                      <a:pt x="96346" y="84856"/>
                      <a:pt x="89567" y="99298"/>
                      <a:pt x="78225" y="109079"/>
                    </a:cubicBezTo>
                    <a:lnTo>
                      <a:pt x="53204" y="6721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387;p19">
                <a:extLst>
                  <a:ext uri="{FF2B5EF4-FFF2-40B4-BE49-F238E27FC236}">
                    <a16:creationId xmlns:a16="http://schemas.microsoft.com/office/drawing/2014/main" id="{E89D5605-F739-9E52-1197-76D65D4DD997}"/>
                  </a:ext>
                </a:extLst>
              </p:cNvPr>
              <p:cNvSpPr/>
              <p:nvPr/>
            </p:nvSpPr>
            <p:spPr>
              <a:xfrm>
                <a:off x="6924697" y="2696541"/>
                <a:ext cx="452436" cy="408841"/>
              </a:xfrm>
              <a:custGeom>
                <a:avLst/>
                <a:gdLst/>
                <a:ahLst/>
                <a:cxnLst/>
                <a:rect l="l" t="t" r="r" b="b"/>
                <a:pathLst>
                  <a:path w="603248" h="545121" extrusionOk="0">
                    <a:moveTo>
                      <a:pt x="594412" y="75739"/>
                    </a:moveTo>
                    <a:cubicBezTo>
                      <a:pt x="599294" y="75739"/>
                      <a:pt x="603249" y="71783"/>
                      <a:pt x="603249" y="66902"/>
                    </a:cubicBezTo>
                    <a:lnTo>
                      <a:pt x="603249" y="23159"/>
                    </a:lnTo>
                    <a:cubicBezTo>
                      <a:pt x="603249" y="10388"/>
                      <a:pt x="592860" y="0"/>
                      <a:pt x="580090" y="0"/>
                    </a:cubicBezTo>
                    <a:lnTo>
                      <a:pt x="354567" y="0"/>
                    </a:lnTo>
                    <a:cubicBezTo>
                      <a:pt x="341797" y="0"/>
                      <a:pt x="331407" y="10388"/>
                      <a:pt x="331407" y="23159"/>
                    </a:cubicBezTo>
                    <a:lnTo>
                      <a:pt x="331407" y="192036"/>
                    </a:lnTo>
                    <a:lnTo>
                      <a:pt x="271843" y="192036"/>
                    </a:lnTo>
                    <a:lnTo>
                      <a:pt x="271843" y="23159"/>
                    </a:lnTo>
                    <a:cubicBezTo>
                      <a:pt x="271843" y="10388"/>
                      <a:pt x="261454" y="0"/>
                      <a:pt x="248683" y="0"/>
                    </a:cubicBezTo>
                    <a:lnTo>
                      <a:pt x="119228" y="0"/>
                    </a:lnTo>
                    <a:cubicBezTo>
                      <a:pt x="114347" y="0"/>
                      <a:pt x="110391" y="3955"/>
                      <a:pt x="110391" y="8837"/>
                    </a:cubicBezTo>
                    <a:cubicBezTo>
                      <a:pt x="110391" y="13718"/>
                      <a:pt x="114347" y="17673"/>
                      <a:pt x="119228" y="17673"/>
                    </a:cubicBezTo>
                    <a:lnTo>
                      <a:pt x="248682" y="17673"/>
                    </a:lnTo>
                    <a:cubicBezTo>
                      <a:pt x="251707" y="17673"/>
                      <a:pt x="254169" y="20135"/>
                      <a:pt x="254169" y="23159"/>
                    </a:cubicBezTo>
                    <a:lnTo>
                      <a:pt x="254169" y="192036"/>
                    </a:lnTo>
                    <a:lnTo>
                      <a:pt x="97569" y="192036"/>
                    </a:lnTo>
                    <a:cubicBezTo>
                      <a:pt x="78014" y="192036"/>
                      <a:pt x="62104" y="207946"/>
                      <a:pt x="62104" y="227501"/>
                    </a:cubicBezTo>
                    <a:lnTo>
                      <a:pt x="62104" y="311943"/>
                    </a:lnTo>
                    <a:lnTo>
                      <a:pt x="23159" y="311943"/>
                    </a:lnTo>
                    <a:cubicBezTo>
                      <a:pt x="20135" y="311943"/>
                      <a:pt x="17673" y="309481"/>
                      <a:pt x="17673" y="306456"/>
                    </a:cubicBezTo>
                    <a:lnTo>
                      <a:pt x="17673" y="23159"/>
                    </a:lnTo>
                    <a:cubicBezTo>
                      <a:pt x="17673" y="20135"/>
                      <a:pt x="20135" y="17673"/>
                      <a:pt x="23159" y="17673"/>
                    </a:cubicBezTo>
                    <a:lnTo>
                      <a:pt x="83897" y="17673"/>
                    </a:lnTo>
                    <a:cubicBezTo>
                      <a:pt x="88778" y="17673"/>
                      <a:pt x="92733" y="13718"/>
                      <a:pt x="92733" y="8837"/>
                    </a:cubicBezTo>
                    <a:cubicBezTo>
                      <a:pt x="92733" y="3955"/>
                      <a:pt x="88778" y="0"/>
                      <a:pt x="83897" y="0"/>
                    </a:cubicBezTo>
                    <a:lnTo>
                      <a:pt x="23159" y="0"/>
                    </a:lnTo>
                    <a:cubicBezTo>
                      <a:pt x="10388" y="0"/>
                      <a:pt x="0" y="10388"/>
                      <a:pt x="0" y="23159"/>
                    </a:cubicBezTo>
                    <a:lnTo>
                      <a:pt x="0" y="306455"/>
                    </a:lnTo>
                    <a:cubicBezTo>
                      <a:pt x="0" y="319225"/>
                      <a:pt x="10388" y="329615"/>
                      <a:pt x="23159" y="329615"/>
                    </a:cubicBezTo>
                    <a:lnTo>
                      <a:pt x="62104" y="329615"/>
                    </a:lnTo>
                    <a:lnTo>
                      <a:pt x="62104" y="509656"/>
                    </a:lnTo>
                    <a:cubicBezTo>
                      <a:pt x="62104" y="529211"/>
                      <a:pt x="78014" y="545120"/>
                      <a:pt x="97569" y="545120"/>
                    </a:cubicBezTo>
                    <a:lnTo>
                      <a:pt x="138931" y="545120"/>
                    </a:lnTo>
                    <a:cubicBezTo>
                      <a:pt x="143813" y="545120"/>
                      <a:pt x="147768" y="541165"/>
                      <a:pt x="147768" y="536283"/>
                    </a:cubicBezTo>
                    <a:cubicBezTo>
                      <a:pt x="147768" y="531402"/>
                      <a:pt x="143813" y="527447"/>
                      <a:pt x="138931" y="527447"/>
                    </a:cubicBezTo>
                    <a:lnTo>
                      <a:pt x="97569" y="527447"/>
                    </a:lnTo>
                    <a:cubicBezTo>
                      <a:pt x="87759" y="527447"/>
                      <a:pt x="79777" y="519467"/>
                      <a:pt x="79777" y="509656"/>
                    </a:cubicBezTo>
                    <a:lnTo>
                      <a:pt x="79777" y="289929"/>
                    </a:lnTo>
                    <a:lnTo>
                      <a:pt x="108148" y="345559"/>
                    </a:lnTo>
                    <a:cubicBezTo>
                      <a:pt x="117058" y="363030"/>
                      <a:pt x="134778" y="373884"/>
                      <a:pt x="154390" y="373884"/>
                    </a:cubicBezTo>
                    <a:lnTo>
                      <a:pt x="269346" y="373884"/>
                    </a:lnTo>
                    <a:lnTo>
                      <a:pt x="269346" y="392764"/>
                    </a:lnTo>
                    <a:cubicBezTo>
                      <a:pt x="269346" y="403564"/>
                      <a:pt x="278132" y="412350"/>
                      <a:pt x="288932" y="412350"/>
                    </a:cubicBezTo>
                    <a:lnTo>
                      <a:pt x="314316" y="412350"/>
                    </a:lnTo>
                    <a:cubicBezTo>
                      <a:pt x="325115" y="412350"/>
                      <a:pt x="333901" y="403564"/>
                      <a:pt x="333901" y="392764"/>
                    </a:cubicBezTo>
                    <a:lnTo>
                      <a:pt x="333901" y="373884"/>
                    </a:lnTo>
                    <a:lnTo>
                      <a:pt x="448857" y="373884"/>
                    </a:lnTo>
                    <a:cubicBezTo>
                      <a:pt x="468470" y="373884"/>
                      <a:pt x="486190" y="363030"/>
                      <a:pt x="495100" y="345559"/>
                    </a:cubicBezTo>
                    <a:lnTo>
                      <a:pt x="523470" y="289929"/>
                    </a:lnTo>
                    <a:lnTo>
                      <a:pt x="523470" y="509657"/>
                    </a:lnTo>
                    <a:cubicBezTo>
                      <a:pt x="523470" y="519467"/>
                      <a:pt x="515490" y="527448"/>
                      <a:pt x="505679" y="527448"/>
                    </a:cubicBezTo>
                    <a:lnTo>
                      <a:pt x="174263" y="527448"/>
                    </a:lnTo>
                    <a:cubicBezTo>
                      <a:pt x="169381" y="527448"/>
                      <a:pt x="165426" y="531403"/>
                      <a:pt x="165426" y="536285"/>
                    </a:cubicBezTo>
                    <a:cubicBezTo>
                      <a:pt x="165426" y="541166"/>
                      <a:pt x="169381" y="545121"/>
                      <a:pt x="174263" y="545121"/>
                    </a:cubicBezTo>
                    <a:lnTo>
                      <a:pt x="505680" y="545121"/>
                    </a:lnTo>
                    <a:cubicBezTo>
                      <a:pt x="525235" y="545121"/>
                      <a:pt x="541145" y="529212"/>
                      <a:pt x="541145" y="509657"/>
                    </a:cubicBezTo>
                    <a:lnTo>
                      <a:pt x="541145" y="329616"/>
                    </a:lnTo>
                    <a:lnTo>
                      <a:pt x="580090" y="329616"/>
                    </a:lnTo>
                    <a:cubicBezTo>
                      <a:pt x="592860" y="329616"/>
                      <a:pt x="603249" y="319226"/>
                      <a:pt x="603249" y="306456"/>
                    </a:cubicBezTo>
                    <a:lnTo>
                      <a:pt x="603249" y="102233"/>
                    </a:lnTo>
                    <a:cubicBezTo>
                      <a:pt x="603249" y="97352"/>
                      <a:pt x="599294" y="93397"/>
                      <a:pt x="594412" y="93397"/>
                    </a:cubicBezTo>
                    <a:cubicBezTo>
                      <a:pt x="589531" y="93397"/>
                      <a:pt x="585576" y="97352"/>
                      <a:pt x="585576" y="102233"/>
                    </a:cubicBezTo>
                    <a:lnTo>
                      <a:pt x="585576" y="306456"/>
                    </a:lnTo>
                    <a:cubicBezTo>
                      <a:pt x="585576" y="309481"/>
                      <a:pt x="583114" y="311943"/>
                      <a:pt x="580090" y="311943"/>
                    </a:cubicBezTo>
                    <a:lnTo>
                      <a:pt x="541145" y="311943"/>
                    </a:lnTo>
                    <a:cubicBezTo>
                      <a:pt x="541145" y="283409"/>
                      <a:pt x="541145" y="253773"/>
                      <a:pt x="541145" y="227501"/>
                    </a:cubicBezTo>
                    <a:cubicBezTo>
                      <a:pt x="541145" y="207946"/>
                      <a:pt x="525235" y="192036"/>
                      <a:pt x="505680" y="192036"/>
                    </a:cubicBezTo>
                    <a:lnTo>
                      <a:pt x="349079" y="192036"/>
                    </a:lnTo>
                    <a:lnTo>
                      <a:pt x="349079" y="23159"/>
                    </a:lnTo>
                    <a:cubicBezTo>
                      <a:pt x="349079" y="20135"/>
                      <a:pt x="351540" y="17673"/>
                      <a:pt x="354566" y="17673"/>
                    </a:cubicBezTo>
                    <a:lnTo>
                      <a:pt x="580089" y="17673"/>
                    </a:lnTo>
                    <a:cubicBezTo>
                      <a:pt x="583113" y="17673"/>
                      <a:pt x="585574" y="20135"/>
                      <a:pt x="585574" y="23159"/>
                    </a:cubicBezTo>
                    <a:lnTo>
                      <a:pt x="585574" y="66902"/>
                    </a:lnTo>
                    <a:cubicBezTo>
                      <a:pt x="585576" y="71783"/>
                      <a:pt x="589531" y="75739"/>
                      <a:pt x="594412" y="75739"/>
                    </a:cubicBezTo>
                    <a:close/>
                    <a:moveTo>
                      <a:pt x="316229" y="392764"/>
                    </a:moveTo>
                    <a:cubicBezTo>
                      <a:pt x="316229" y="393819"/>
                      <a:pt x="315370" y="394676"/>
                      <a:pt x="314317" y="394676"/>
                    </a:cubicBezTo>
                    <a:lnTo>
                      <a:pt x="288933" y="394676"/>
                    </a:lnTo>
                    <a:cubicBezTo>
                      <a:pt x="287879" y="394676"/>
                      <a:pt x="287021" y="393817"/>
                      <a:pt x="287021" y="392764"/>
                    </a:cubicBezTo>
                    <a:lnTo>
                      <a:pt x="287021" y="345375"/>
                    </a:lnTo>
                    <a:cubicBezTo>
                      <a:pt x="287021" y="344320"/>
                      <a:pt x="287880" y="343463"/>
                      <a:pt x="288933" y="343463"/>
                    </a:cubicBezTo>
                    <a:lnTo>
                      <a:pt x="314317" y="343463"/>
                    </a:lnTo>
                    <a:cubicBezTo>
                      <a:pt x="315371" y="343463"/>
                      <a:pt x="316229" y="344321"/>
                      <a:pt x="316229" y="345375"/>
                    </a:cubicBezTo>
                    <a:close/>
                    <a:moveTo>
                      <a:pt x="523471" y="227501"/>
                    </a:moveTo>
                    <a:lnTo>
                      <a:pt x="523471" y="251026"/>
                    </a:lnTo>
                    <a:lnTo>
                      <a:pt x="479356" y="337530"/>
                    </a:lnTo>
                    <a:cubicBezTo>
                      <a:pt x="473481" y="349053"/>
                      <a:pt x="461794" y="356211"/>
                      <a:pt x="448858" y="356211"/>
                    </a:cubicBezTo>
                    <a:lnTo>
                      <a:pt x="333902" y="356211"/>
                    </a:lnTo>
                    <a:lnTo>
                      <a:pt x="333902" y="345376"/>
                    </a:lnTo>
                    <a:cubicBezTo>
                      <a:pt x="333902" y="334576"/>
                      <a:pt x="325116" y="325790"/>
                      <a:pt x="314317" y="325790"/>
                    </a:cubicBezTo>
                    <a:lnTo>
                      <a:pt x="288933" y="325790"/>
                    </a:lnTo>
                    <a:cubicBezTo>
                      <a:pt x="278134" y="325790"/>
                      <a:pt x="269348" y="334576"/>
                      <a:pt x="269348" y="345376"/>
                    </a:cubicBezTo>
                    <a:lnTo>
                      <a:pt x="269348" y="356211"/>
                    </a:lnTo>
                    <a:lnTo>
                      <a:pt x="154391" y="356211"/>
                    </a:lnTo>
                    <a:cubicBezTo>
                      <a:pt x="141455" y="356211"/>
                      <a:pt x="129771" y="349053"/>
                      <a:pt x="123894" y="337530"/>
                    </a:cubicBezTo>
                    <a:lnTo>
                      <a:pt x="79777" y="251026"/>
                    </a:lnTo>
                    <a:lnTo>
                      <a:pt x="79777" y="227501"/>
                    </a:lnTo>
                    <a:cubicBezTo>
                      <a:pt x="79777" y="217691"/>
                      <a:pt x="87758" y="209710"/>
                      <a:pt x="97569" y="209710"/>
                    </a:cubicBezTo>
                    <a:lnTo>
                      <a:pt x="505681" y="209710"/>
                    </a:lnTo>
                    <a:cubicBezTo>
                      <a:pt x="515491" y="209710"/>
                      <a:pt x="523471" y="217691"/>
                      <a:pt x="523471" y="22750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B8D03A45-8211-BA1A-904B-DCF275D73D6A}"/>
              </a:ext>
            </a:extLst>
          </p:cNvPr>
          <p:cNvGrpSpPr/>
          <p:nvPr/>
        </p:nvGrpSpPr>
        <p:grpSpPr>
          <a:xfrm>
            <a:off x="4975309" y="2882169"/>
            <a:ext cx="944697" cy="1065326"/>
            <a:chOff x="4975309" y="2882169"/>
            <a:chExt cx="944697" cy="1065326"/>
          </a:xfrm>
        </p:grpSpPr>
        <p:sp>
          <p:nvSpPr>
            <p:cNvPr id="45" name="Google Shape;388;p19">
              <a:extLst>
                <a:ext uri="{FF2B5EF4-FFF2-40B4-BE49-F238E27FC236}">
                  <a16:creationId xmlns:a16="http://schemas.microsoft.com/office/drawing/2014/main" id="{4A002E45-3215-B5E8-25FC-B66E17DFEDD0}"/>
                </a:ext>
              </a:extLst>
            </p:cNvPr>
            <p:cNvSpPr/>
            <p:nvPr/>
          </p:nvSpPr>
          <p:spPr>
            <a:xfrm>
              <a:off x="5004106" y="3031595"/>
              <a:ext cx="915900" cy="915900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Montserrat Medium"/>
                  <a:ea typeface="Montserrat Medium"/>
                  <a:cs typeface="Montserrat Medium"/>
                  <a:sym typeface="Montserrat Medium"/>
                </a:rPr>
                <a:t> </a:t>
              </a: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46" name="Google Shape;389;p19">
              <a:extLst>
                <a:ext uri="{FF2B5EF4-FFF2-40B4-BE49-F238E27FC236}">
                  <a16:creationId xmlns:a16="http://schemas.microsoft.com/office/drawing/2014/main" id="{225CB820-C674-8E76-3C16-6165DEF218DC}"/>
                </a:ext>
              </a:extLst>
            </p:cNvPr>
            <p:cNvSpPr/>
            <p:nvPr/>
          </p:nvSpPr>
          <p:spPr>
            <a:xfrm>
              <a:off x="5117644" y="3145238"/>
              <a:ext cx="688800" cy="68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47" name="Google Shape;390;p19">
              <a:extLst>
                <a:ext uri="{FF2B5EF4-FFF2-40B4-BE49-F238E27FC236}">
                  <a16:creationId xmlns:a16="http://schemas.microsoft.com/office/drawing/2014/main" id="{A3D59676-4618-891A-5C4C-BD2F245EED29}"/>
                </a:ext>
              </a:extLst>
            </p:cNvPr>
            <p:cNvSpPr/>
            <p:nvPr/>
          </p:nvSpPr>
          <p:spPr>
            <a:xfrm>
              <a:off x="4975309" y="2882169"/>
              <a:ext cx="447000" cy="447000"/>
            </a:xfrm>
            <a:prstGeom prst="ellipse">
              <a:avLst/>
            </a:prstGeom>
            <a:solidFill>
              <a:srgbClr val="00C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48" name="Google Shape;391;p19">
              <a:extLst>
                <a:ext uri="{FF2B5EF4-FFF2-40B4-BE49-F238E27FC236}">
                  <a16:creationId xmlns:a16="http://schemas.microsoft.com/office/drawing/2014/main" id="{56A399E5-1934-D8CA-9F8C-1A38FB7B7BE9}"/>
                </a:ext>
              </a:extLst>
            </p:cNvPr>
            <p:cNvSpPr txBox="1"/>
            <p:nvPr/>
          </p:nvSpPr>
          <p:spPr>
            <a:xfrm>
              <a:off x="4998706" y="2976593"/>
              <a:ext cx="400200" cy="25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chemeClr val="bg1"/>
                  </a:solidFill>
                  <a:latin typeface="Shabnam" panose="020B0603030804020204" pitchFamily="34" charset="-78"/>
                  <a:ea typeface="Montserrat SemiBold"/>
                  <a:cs typeface="Shabnam" panose="020B0603030804020204" pitchFamily="34" charset="-78"/>
                  <a:sym typeface="Montserrat SemiBold"/>
                </a:rPr>
                <a:t>03</a:t>
              </a:r>
              <a:endParaRPr sz="1200" b="1">
                <a:solidFill>
                  <a:schemeClr val="bg1"/>
                </a:solidFill>
                <a:latin typeface="Shabnam" panose="020B0603030804020204" pitchFamily="34" charset="-78"/>
                <a:ea typeface="Montserrat SemiBold"/>
                <a:cs typeface="Shabnam" panose="020B0603030804020204" pitchFamily="34" charset="-78"/>
                <a:sym typeface="Montserrat SemiBold"/>
              </a:endParaRPr>
            </a:p>
          </p:txBody>
        </p:sp>
        <p:grpSp>
          <p:nvGrpSpPr>
            <p:cNvPr id="49" name="Google Shape;392;p19">
              <a:extLst>
                <a:ext uri="{FF2B5EF4-FFF2-40B4-BE49-F238E27FC236}">
                  <a16:creationId xmlns:a16="http://schemas.microsoft.com/office/drawing/2014/main" id="{5D154269-38C1-E09C-981E-0BF6D0C7CAAE}"/>
                </a:ext>
              </a:extLst>
            </p:cNvPr>
            <p:cNvGrpSpPr/>
            <p:nvPr/>
          </p:nvGrpSpPr>
          <p:grpSpPr>
            <a:xfrm>
              <a:off x="5269682" y="3315098"/>
              <a:ext cx="385037" cy="314435"/>
              <a:chOff x="4710113" y="2720468"/>
              <a:chExt cx="452453" cy="369532"/>
            </a:xfrm>
          </p:grpSpPr>
          <p:sp>
            <p:nvSpPr>
              <p:cNvPr id="50" name="Google Shape;393;p19">
                <a:extLst>
                  <a:ext uri="{FF2B5EF4-FFF2-40B4-BE49-F238E27FC236}">
                    <a16:creationId xmlns:a16="http://schemas.microsoft.com/office/drawing/2014/main" id="{6603026B-B90F-06E3-5830-EDCCC7C9B47B}"/>
                  </a:ext>
                </a:extLst>
              </p:cNvPr>
              <p:cNvSpPr/>
              <p:nvPr/>
            </p:nvSpPr>
            <p:spPr>
              <a:xfrm>
                <a:off x="4994659" y="2884168"/>
                <a:ext cx="78396" cy="63769"/>
              </a:xfrm>
              <a:custGeom>
                <a:avLst/>
                <a:gdLst/>
                <a:ahLst/>
                <a:cxnLst/>
                <a:rect l="l" t="t" r="r" b="b"/>
                <a:pathLst>
                  <a:path w="104528" h="85026" extrusionOk="0">
                    <a:moveTo>
                      <a:pt x="94506" y="67143"/>
                    </a:moveTo>
                    <a:cubicBezTo>
                      <a:pt x="94419" y="67152"/>
                      <a:pt x="85841" y="68247"/>
                      <a:pt x="76853" y="65426"/>
                    </a:cubicBezTo>
                    <a:cubicBezTo>
                      <a:pt x="65823" y="61964"/>
                      <a:pt x="59239" y="54397"/>
                      <a:pt x="56727" y="42289"/>
                    </a:cubicBezTo>
                    <a:cubicBezTo>
                      <a:pt x="49334" y="6663"/>
                      <a:pt x="21790" y="-896"/>
                      <a:pt x="8240" y="80"/>
                    </a:cubicBezTo>
                    <a:cubicBezTo>
                      <a:pt x="3372" y="433"/>
                      <a:pt x="-328" y="4667"/>
                      <a:pt x="23" y="9535"/>
                    </a:cubicBezTo>
                    <a:cubicBezTo>
                      <a:pt x="377" y="14401"/>
                      <a:pt x="4551" y="18050"/>
                      <a:pt x="9434" y="17713"/>
                    </a:cubicBezTo>
                    <a:cubicBezTo>
                      <a:pt x="11891" y="17575"/>
                      <a:pt x="33485" y="17264"/>
                      <a:pt x="39422" y="45880"/>
                    </a:cubicBezTo>
                    <a:cubicBezTo>
                      <a:pt x="44324" y="69499"/>
                      <a:pt x="59995" y="78834"/>
                      <a:pt x="72278" y="82507"/>
                    </a:cubicBezTo>
                    <a:cubicBezTo>
                      <a:pt x="79100" y="84545"/>
                      <a:pt x="85601" y="85027"/>
                      <a:pt x="90217" y="85027"/>
                    </a:cubicBezTo>
                    <a:cubicBezTo>
                      <a:pt x="94160" y="85027"/>
                      <a:pt x="96728" y="84676"/>
                      <a:pt x="96952" y="84645"/>
                    </a:cubicBezTo>
                    <a:cubicBezTo>
                      <a:pt x="101769" y="83962"/>
                      <a:pt x="105108" y="79515"/>
                      <a:pt x="104444" y="74696"/>
                    </a:cubicBezTo>
                    <a:cubicBezTo>
                      <a:pt x="103782" y="69877"/>
                      <a:pt x="99332" y="66500"/>
                      <a:pt x="94506" y="6714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394;p19">
                <a:extLst>
                  <a:ext uri="{FF2B5EF4-FFF2-40B4-BE49-F238E27FC236}">
                    <a16:creationId xmlns:a16="http://schemas.microsoft.com/office/drawing/2014/main" id="{98CBC687-FBD8-CEAE-7F43-F97C30FAC16C}"/>
                  </a:ext>
                </a:extLst>
              </p:cNvPr>
              <p:cNvSpPr/>
              <p:nvPr/>
            </p:nvSpPr>
            <p:spPr>
              <a:xfrm>
                <a:off x="4894276" y="2865833"/>
                <a:ext cx="57721" cy="42708"/>
              </a:xfrm>
              <a:custGeom>
                <a:avLst/>
                <a:gdLst/>
                <a:ahLst/>
                <a:cxnLst/>
                <a:rect l="l" t="t" r="r" b="b"/>
                <a:pathLst>
                  <a:path w="76961" h="56944" extrusionOk="0">
                    <a:moveTo>
                      <a:pt x="59575" y="6593"/>
                    </a:moveTo>
                    <a:cubicBezTo>
                      <a:pt x="59444" y="7094"/>
                      <a:pt x="56151" y="18841"/>
                      <a:pt x="39421" y="16745"/>
                    </a:cubicBezTo>
                    <a:cubicBezTo>
                      <a:pt x="26130" y="15088"/>
                      <a:pt x="14670" y="19973"/>
                      <a:pt x="7157" y="30511"/>
                    </a:cubicBezTo>
                    <a:cubicBezTo>
                      <a:pt x="1889" y="37900"/>
                      <a:pt x="319" y="45574"/>
                      <a:pt x="157" y="46424"/>
                    </a:cubicBezTo>
                    <a:cubicBezTo>
                      <a:pt x="-754" y="51218"/>
                      <a:pt x="2388" y="55875"/>
                      <a:pt x="7182" y="56785"/>
                    </a:cubicBezTo>
                    <a:cubicBezTo>
                      <a:pt x="7744" y="56893"/>
                      <a:pt x="8302" y="56945"/>
                      <a:pt x="8854" y="56945"/>
                    </a:cubicBezTo>
                    <a:cubicBezTo>
                      <a:pt x="13007" y="56945"/>
                      <a:pt x="16703" y="54019"/>
                      <a:pt x="17509" y="49787"/>
                    </a:cubicBezTo>
                    <a:cubicBezTo>
                      <a:pt x="18109" y="46861"/>
                      <a:pt x="21873" y="32357"/>
                      <a:pt x="37231" y="34284"/>
                    </a:cubicBezTo>
                    <a:cubicBezTo>
                      <a:pt x="62769" y="37478"/>
                      <a:pt x="74197" y="20502"/>
                      <a:pt x="76670" y="11082"/>
                    </a:cubicBezTo>
                    <a:cubicBezTo>
                      <a:pt x="77909" y="6361"/>
                      <a:pt x="75086" y="1532"/>
                      <a:pt x="70366" y="292"/>
                    </a:cubicBezTo>
                    <a:cubicBezTo>
                      <a:pt x="65646" y="-947"/>
                      <a:pt x="60814" y="1872"/>
                      <a:pt x="59575" y="659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395;p19">
                <a:extLst>
                  <a:ext uri="{FF2B5EF4-FFF2-40B4-BE49-F238E27FC236}">
                    <a16:creationId xmlns:a16="http://schemas.microsoft.com/office/drawing/2014/main" id="{30CCC8E7-600E-37E8-ED0F-F54EF1985308}"/>
                  </a:ext>
                </a:extLst>
              </p:cNvPr>
              <p:cNvSpPr/>
              <p:nvPr/>
            </p:nvSpPr>
            <p:spPr>
              <a:xfrm>
                <a:off x="5078735" y="3024381"/>
                <a:ext cx="28615" cy="25171"/>
              </a:xfrm>
              <a:custGeom>
                <a:avLst/>
                <a:gdLst/>
                <a:ahLst/>
                <a:cxnLst/>
                <a:rect l="l" t="t" r="r" b="b"/>
                <a:pathLst>
                  <a:path w="38153" h="33561" extrusionOk="0">
                    <a:moveTo>
                      <a:pt x="7179" y="33402"/>
                    </a:moveTo>
                    <a:cubicBezTo>
                      <a:pt x="7743" y="33510"/>
                      <a:pt x="8304" y="33561"/>
                      <a:pt x="8858" y="33561"/>
                    </a:cubicBezTo>
                    <a:cubicBezTo>
                      <a:pt x="13007" y="33561"/>
                      <a:pt x="16698" y="30648"/>
                      <a:pt x="17502" y="26418"/>
                    </a:cubicBezTo>
                    <a:cubicBezTo>
                      <a:pt x="18124" y="23497"/>
                      <a:pt x="20415" y="16808"/>
                      <a:pt x="28221" y="17782"/>
                    </a:cubicBezTo>
                    <a:cubicBezTo>
                      <a:pt x="33044" y="18373"/>
                      <a:pt x="37478" y="14953"/>
                      <a:pt x="38085" y="10108"/>
                    </a:cubicBezTo>
                    <a:cubicBezTo>
                      <a:pt x="38690" y="5265"/>
                      <a:pt x="35255" y="849"/>
                      <a:pt x="30411" y="244"/>
                    </a:cubicBezTo>
                    <a:cubicBezTo>
                      <a:pt x="11847" y="-2070"/>
                      <a:pt x="2143" y="12597"/>
                      <a:pt x="158" y="23027"/>
                    </a:cubicBezTo>
                    <a:cubicBezTo>
                      <a:pt x="-754" y="27820"/>
                      <a:pt x="2383" y="32490"/>
                      <a:pt x="7179" y="3340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396;p19">
                <a:extLst>
                  <a:ext uri="{FF2B5EF4-FFF2-40B4-BE49-F238E27FC236}">
                    <a16:creationId xmlns:a16="http://schemas.microsoft.com/office/drawing/2014/main" id="{73721662-35DA-4CF0-91F7-D9ABB4BE28B5}"/>
                  </a:ext>
                </a:extLst>
              </p:cNvPr>
              <p:cNvSpPr/>
              <p:nvPr/>
            </p:nvSpPr>
            <p:spPr>
              <a:xfrm>
                <a:off x="4755871" y="2981476"/>
                <a:ext cx="54614" cy="36803"/>
              </a:xfrm>
              <a:custGeom>
                <a:avLst/>
                <a:gdLst/>
                <a:ahLst/>
                <a:cxnLst/>
                <a:rect l="l" t="t" r="r" b="b"/>
                <a:pathLst>
                  <a:path w="72819" h="49070" extrusionOk="0">
                    <a:moveTo>
                      <a:pt x="39421" y="8871"/>
                    </a:moveTo>
                    <a:cubicBezTo>
                      <a:pt x="26129" y="7217"/>
                      <a:pt x="14672" y="12098"/>
                      <a:pt x="7157" y="22637"/>
                    </a:cubicBezTo>
                    <a:cubicBezTo>
                      <a:pt x="1889" y="30026"/>
                      <a:pt x="319" y="37700"/>
                      <a:pt x="157" y="38550"/>
                    </a:cubicBezTo>
                    <a:cubicBezTo>
                      <a:pt x="-754" y="43344"/>
                      <a:pt x="2387" y="48001"/>
                      <a:pt x="7182" y="48913"/>
                    </a:cubicBezTo>
                    <a:cubicBezTo>
                      <a:pt x="7744" y="49019"/>
                      <a:pt x="8302" y="49071"/>
                      <a:pt x="8854" y="49071"/>
                    </a:cubicBezTo>
                    <a:cubicBezTo>
                      <a:pt x="13007" y="49071"/>
                      <a:pt x="16703" y="46145"/>
                      <a:pt x="17509" y="41913"/>
                    </a:cubicBezTo>
                    <a:cubicBezTo>
                      <a:pt x="18109" y="38987"/>
                      <a:pt x="21881" y="24492"/>
                      <a:pt x="37231" y="26410"/>
                    </a:cubicBezTo>
                    <a:cubicBezTo>
                      <a:pt x="54183" y="28534"/>
                      <a:pt x="64916" y="21769"/>
                      <a:pt x="70940" y="14224"/>
                    </a:cubicBezTo>
                    <a:cubicBezTo>
                      <a:pt x="74840" y="9340"/>
                      <a:pt x="72365" y="2042"/>
                      <a:pt x="66331" y="411"/>
                    </a:cubicBezTo>
                    <a:lnTo>
                      <a:pt x="65848" y="280"/>
                    </a:lnTo>
                    <a:cubicBezTo>
                      <a:pt x="62596" y="-599"/>
                      <a:pt x="59210" y="641"/>
                      <a:pt x="57101" y="3268"/>
                    </a:cubicBezTo>
                    <a:cubicBezTo>
                      <a:pt x="54440" y="6580"/>
                      <a:pt x="49249" y="10096"/>
                      <a:pt x="39421" y="887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397;p19">
                <a:extLst>
                  <a:ext uri="{FF2B5EF4-FFF2-40B4-BE49-F238E27FC236}">
                    <a16:creationId xmlns:a16="http://schemas.microsoft.com/office/drawing/2014/main" id="{5941DCBC-7667-C014-EE93-689527EACA33}"/>
                  </a:ext>
                </a:extLst>
              </p:cNvPr>
              <p:cNvSpPr/>
              <p:nvPr/>
            </p:nvSpPr>
            <p:spPr>
              <a:xfrm>
                <a:off x="4929712" y="2720468"/>
                <a:ext cx="13255" cy="65617"/>
              </a:xfrm>
              <a:custGeom>
                <a:avLst/>
                <a:gdLst/>
                <a:ahLst/>
                <a:cxnLst/>
                <a:rect l="l" t="t" r="r" b="b"/>
                <a:pathLst>
                  <a:path w="17673" h="87490" extrusionOk="0">
                    <a:moveTo>
                      <a:pt x="8837" y="87490"/>
                    </a:moveTo>
                    <a:cubicBezTo>
                      <a:pt x="13718" y="87490"/>
                      <a:pt x="17673" y="83535"/>
                      <a:pt x="17673" y="78653"/>
                    </a:cubicBezTo>
                    <a:lnTo>
                      <a:pt x="17673" y="8837"/>
                    </a:lnTo>
                    <a:cubicBezTo>
                      <a:pt x="17673" y="3955"/>
                      <a:pt x="13718" y="0"/>
                      <a:pt x="8837" y="0"/>
                    </a:cubicBezTo>
                    <a:cubicBezTo>
                      <a:pt x="3955" y="0"/>
                      <a:pt x="0" y="3955"/>
                      <a:pt x="0" y="8837"/>
                    </a:cubicBezTo>
                    <a:lnTo>
                      <a:pt x="0" y="78653"/>
                    </a:lnTo>
                    <a:cubicBezTo>
                      <a:pt x="0" y="83535"/>
                      <a:pt x="3956" y="87490"/>
                      <a:pt x="8837" y="874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398;p19">
                <a:extLst>
                  <a:ext uri="{FF2B5EF4-FFF2-40B4-BE49-F238E27FC236}">
                    <a16:creationId xmlns:a16="http://schemas.microsoft.com/office/drawing/2014/main" id="{343224EB-5396-6EFF-C200-361E272F2E76}"/>
                  </a:ext>
                </a:extLst>
              </p:cNvPr>
              <p:cNvSpPr/>
              <p:nvPr/>
            </p:nvSpPr>
            <p:spPr>
              <a:xfrm>
                <a:off x="4804156" y="2749711"/>
                <a:ext cx="50281" cy="50279"/>
              </a:xfrm>
              <a:custGeom>
                <a:avLst/>
                <a:gdLst/>
                <a:ahLst/>
                <a:cxnLst/>
                <a:rect l="l" t="t" r="r" b="b"/>
                <a:pathLst>
                  <a:path w="67041" h="67039" extrusionOk="0">
                    <a:moveTo>
                      <a:pt x="51955" y="64452"/>
                    </a:moveTo>
                    <a:cubicBezTo>
                      <a:pt x="53681" y="66177"/>
                      <a:pt x="55943" y="67040"/>
                      <a:pt x="58204" y="67040"/>
                    </a:cubicBezTo>
                    <a:cubicBezTo>
                      <a:pt x="60465" y="67040"/>
                      <a:pt x="62727" y="66177"/>
                      <a:pt x="64453" y="64452"/>
                    </a:cubicBezTo>
                    <a:cubicBezTo>
                      <a:pt x="67904" y="61000"/>
                      <a:pt x="67904" y="55406"/>
                      <a:pt x="64453" y="51955"/>
                    </a:cubicBezTo>
                    <a:lnTo>
                      <a:pt x="15086" y="2587"/>
                    </a:lnTo>
                    <a:cubicBezTo>
                      <a:pt x="11633" y="-862"/>
                      <a:pt x="6039" y="-862"/>
                      <a:pt x="2588" y="2587"/>
                    </a:cubicBezTo>
                    <a:cubicBezTo>
                      <a:pt x="-863" y="6040"/>
                      <a:pt x="-863" y="11634"/>
                      <a:pt x="2588" y="1508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399;p19">
                <a:extLst>
                  <a:ext uri="{FF2B5EF4-FFF2-40B4-BE49-F238E27FC236}">
                    <a16:creationId xmlns:a16="http://schemas.microsoft.com/office/drawing/2014/main" id="{B726DA3A-B0EC-F60B-C836-69497649C988}"/>
                  </a:ext>
                </a:extLst>
              </p:cNvPr>
              <p:cNvSpPr/>
              <p:nvPr/>
            </p:nvSpPr>
            <p:spPr>
              <a:xfrm>
                <a:off x="4716445" y="2817332"/>
                <a:ext cx="61133" cy="34467"/>
              </a:xfrm>
              <a:custGeom>
                <a:avLst/>
                <a:gdLst/>
                <a:ahLst/>
                <a:cxnLst/>
                <a:rect l="l" t="t" r="r" b="b"/>
                <a:pathLst>
                  <a:path w="81511" h="45956" extrusionOk="0">
                    <a:moveTo>
                      <a:pt x="5260" y="16919"/>
                    </a:moveTo>
                    <a:lnTo>
                      <a:pt x="69094" y="45197"/>
                    </a:lnTo>
                    <a:cubicBezTo>
                      <a:pt x="70258" y="45713"/>
                      <a:pt x="71472" y="45957"/>
                      <a:pt x="72668" y="45957"/>
                    </a:cubicBezTo>
                    <a:cubicBezTo>
                      <a:pt x="76057" y="45957"/>
                      <a:pt x="79291" y="43995"/>
                      <a:pt x="80752" y="40697"/>
                    </a:cubicBezTo>
                    <a:cubicBezTo>
                      <a:pt x="82729" y="36235"/>
                      <a:pt x="80714" y="31014"/>
                      <a:pt x="76252" y="29037"/>
                    </a:cubicBezTo>
                    <a:lnTo>
                      <a:pt x="12419" y="760"/>
                    </a:lnTo>
                    <a:cubicBezTo>
                      <a:pt x="7957" y="-1217"/>
                      <a:pt x="2736" y="796"/>
                      <a:pt x="759" y="5260"/>
                    </a:cubicBezTo>
                    <a:cubicBezTo>
                      <a:pt x="-1217" y="9721"/>
                      <a:pt x="798" y="14942"/>
                      <a:pt x="5260" y="1691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400;p19">
                <a:extLst>
                  <a:ext uri="{FF2B5EF4-FFF2-40B4-BE49-F238E27FC236}">
                    <a16:creationId xmlns:a16="http://schemas.microsoft.com/office/drawing/2014/main" id="{53F132D5-C6D5-6CCA-35E6-40D996BFA332}"/>
                  </a:ext>
                </a:extLst>
              </p:cNvPr>
              <p:cNvSpPr/>
              <p:nvPr/>
            </p:nvSpPr>
            <p:spPr>
              <a:xfrm>
                <a:off x="5095099" y="2817331"/>
                <a:ext cx="61133" cy="34468"/>
              </a:xfrm>
              <a:custGeom>
                <a:avLst/>
                <a:gdLst/>
                <a:ahLst/>
                <a:cxnLst/>
                <a:rect l="l" t="t" r="r" b="b"/>
                <a:pathLst>
                  <a:path w="81511" h="45957" extrusionOk="0">
                    <a:moveTo>
                      <a:pt x="8845" y="45957"/>
                    </a:moveTo>
                    <a:cubicBezTo>
                      <a:pt x="10041" y="45957"/>
                      <a:pt x="11255" y="45713"/>
                      <a:pt x="12419" y="45197"/>
                    </a:cubicBezTo>
                    <a:lnTo>
                      <a:pt x="76252" y="16920"/>
                    </a:lnTo>
                    <a:cubicBezTo>
                      <a:pt x="80714" y="14943"/>
                      <a:pt x="82729" y="9723"/>
                      <a:pt x="80752" y="5260"/>
                    </a:cubicBezTo>
                    <a:cubicBezTo>
                      <a:pt x="78773" y="797"/>
                      <a:pt x="73557" y="-1218"/>
                      <a:pt x="69092" y="760"/>
                    </a:cubicBezTo>
                    <a:lnTo>
                      <a:pt x="5259" y="29038"/>
                    </a:lnTo>
                    <a:cubicBezTo>
                      <a:pt x="797" y="31015"/>
                      <a:pt x="-1217" y="36234"/>
                      <a:pt x="760" y="40697"/>
                    </a:cubicBezTo>
                    <a:cubicBezTo>
                      <a:pt x="2222" y="43996"/>
                      <a:pt x="5455" y="45957"/>
                      <a:pt x="8845" y="4595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401;p19">
                <a:extLst>
                  <a:ext uri="{FF2B5EF4-FFF2-40B4-BE49-F238E27FC236}">
                    <a16:creationId xmlns:a16="http://schemas.microsoft.com/office/drawing/2014/main" id="{21B0A797-0E15-6CC7-3EE0-D97C7B2D2155}"/>
                  </a:ext>
                </a:extLst>
              </p:cNvPr>
              <p:cNvSpPr/>
              <p:nvPr/>
            </p:nvSpPr>
            <p:spPr>
              <a:xfrm>
                <a:off x="5017454" y="2749711"/>
                <a:ext cx="50281" cy="50279"/>
              </a:xfrm>
              <a:custGeom>
                <a:avLst/>
                <a:gdLst/>
                <a:ahLst/>
                <a:cxnLst/>
                <a:rect l="l" t="t" r="r" b="b"/>
                <a:pathLst>
                  <a:path w="67041" h="67039" extrusionOk="0">
                    <a:moveTo>
                      <a:pt x="8836" y="67040"/>
                    </a:moveTo>
                    <a:cubicBezTo>
                      <a:pt x="11097" y="67040"/>
                      <a:pt x="13360" y="66177"/>
                      <a:pt x="15086" y="64452"/>
                    </a:cubicBezTo>
                    <a:lnTo>
                      <a:pt x="64453" y="15085"/>
                    </a:lnTo>
                    <a:cubicBezTo>
                      <a:pt x="67904" y="11633"/>
                      <a:pt x="67904" y="6038"/>
                      <a:pt x="64453" y="2587"/>
                    </a:cubicBezTo>
                    <a:cubicBezTo>
                      <a:pt x="61001" y="-862"/>
                      <a:pt x="55407" y="-862"/>
                      <a:pt x="51956" y="2587"/>
                    </a:cubicBezTo>
                    <a:lnTo>
                      <a:pt x="2588" y="51955"/>
                    </a:lnTo>
                    <a:cubicBezTo>
                      <a:pt x="-863" y="55407"/>
                      <a:pt x="-863" y="61001"/>
                      <a:pt x="2588" y="64452"/>
                    </a:cubicBezTo>
                    <a:cubicBezTo>
                      <a:pt x="4313" y="66177"/>
                      <a:pt x="6575" y="67040"/>
                      <a:pt x="8836" y="6704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402;p19">
                <a:extLst>
                  <a:ext uri="{FF2B5EF4-FFF2-40B4-BE49-F238E27FC236}">
                    <a16:creationId xmlns:a16="http://schemas.microsoft.com/office/drawing/2014/main" id="{F29EB42D-2929-03F8-4B36-FD9F4B39D6AF}"/>
                  </a:ext>
                </a:extLst>
              </p:cNvPr>
              <p:cNvSpPr/>
              <p:nvPr/>
            </p:nvSpPr>
            <p:spPr>
              <a:xfrm>
                <a:off x="4710113" y="2814851"/>
                <a:ext cx="452453" cy="275149"/>
              </a:xfrm>
              <a:custGeom>
                <a:avLst/>
                <a:gdLst/>
                <a:ahLst/>
                <a:cxnLst/>
                <a:rect l="l" t="t" r="r" b="b"/>
                <a:pathLst>
                  <a:path w="603270" h="366865" extrusionOk="0">
                    <a:moveTo>
                      <a:pt x="564531" y="177939"/>
                    </a:moveTo>
                    <a:cubicBezTo>
                      <a:pt x="568180" y="166543"/>
                      <a:pt x="569543" y="154355"/>
                      <a:pt x="568480" y="142316"/>
                    </a:cubicBezTo>
                    <a:cubicBezTo>
                      <a:pt x="566710" y="122289"/>
                      <a:pt x="557964" y="103144"/>
                      <a:pt x="543854" y="88406"/>
                    </a:cubicBezTo>
                    <a:cubicBezTo>
                      <a:pt x="540480" y="84880"/>
                      <a:pt x="534886" y="84757"/>
                      <a:pt x="531360" y="88135"/>
                    </a:cubicBezTo>
                    <a:cubicBezTo>
                      <a:pt x="527834" y="91509"/>
                      <a:pt x="527712" y="97102"/>
                      <a:pt x="531089" y="100628"/>
                    </a:cubicBezTo>
                    <a:cubicBezTo>
                      <a:pt x="542430" y="112476"/>
                      <a:pt x="549458" y="127834"/>
                      <a:pt x="550876" y="143873"/>
                    </a:cubicBezTo>
                    <a:cubicBezTo>
                      <a:pt x="552069" y="157374"/>
                      <a:pt x="549741" y="166702"/>
                      <a:pt x="545716" y="177996"/>
                    </a:cubicBezTo>
                    <a:cubicBezTo>
                      <a:pt x="545160" y="179439"/>
                      <a:pt x="537119" y="199008"/>
                      <a:pt x="508515" y="205856"/>
                    </a:cubicBezTo>
                    <a:cubicBezTo>
                      <a:pt x="503769" y="206991"/>
                      <a:pt x="500842" y="211761"/>
                      <a:pt x="501978" y="216507"/>
                    </a:cubicBezTo>
                    <a:cubicBezTo>
                      <a:pt x="502949" y="220561"/>
                      <a:pt x="506570" y="223289"/>
                      <a:pt x="510565" y="223289"/>
                    </a:cubicBezTo>
                    <a:cubicBezTo>
                      <a:pt x="511245" y="223289"/>
                      <a:pt x="511938" y="223210"/>
                      <a:pt x="512629" y="223043"/>
                    </a:cubicBezTo>
                    <a:cubicBezTo>
                      <a:pt x="536788" y="217261"/>
                      <a:pt x="549983" y="203969"/>
                      <a:pt x="556604" y="194473"/>
                    </a:cubicBezTo>
                    <a:cubicBezTo>
                      <a:pt x="579118" y="215089"/>
                      <a:pt x="589604" y="245390"/>
                      <a:pt x="584185" y="275762"/>
                    </a:cubicBezTo>
                    <a:cubicBezTo>
                      <a:pt x="576597" y="318312"/>
                      <a:pt x="538901" y="349195"/>
                      <a:pt x="494557" y="349195"/>
                    </a:cubicBezTo>
                    <a:lnTo>
                      <a:pt x="430368" y="349195"/>
                    </a:lnTo>
                    <a:lnTo>
                      <a:pt x="430368" y="318041"/>
                    </a:lnTo>
                    <a:cubicBezTo>
                      <a:pt x="430368" y="316299"/>
                      <a:pt x="430811" y="314571"/>
                      <a:pt x="431651" y="313044"/>
                    </a:cubicBezTo>
                    <a:lnTo>
                      <a:pt x="439841" y="298145"/>
                    </a:lnTo>
                    <a:cubicBezTo>
                      <a:pt x="444538" y="289602"/>
                      <a:pt x="444428" y="279051"/>
                      <a:pt x="439554" y="270608"/>
                    </a:cubicBezTo>
                    <a:lnTo>
                      <a:pt x="431258" y="256241"/>
                    </a:lnTo>
                    <a:cubicBezTo>
                      <a:pt x="426384" y="247798"/>
                      <a:pt x="417301" y="242426"/>
                      <a:pt x="407556" y="242224"/>
                    </a:cubicBezTo>
                    <a:lnTo>
                      <a:pt x="390557" y="241868"/>
                    </a:lnTo>
                    <a:cubicBezTo>
                      <a:pt x="388815" y="241831"/>
                      <a:pt x="387096" y="241352"/>
                      <a:pt x="385586" y="240480"/>
                    </a:cubicBezTo>
                    <a:lnTo>
                      <a:pt x="346415" y="217864"/>
                    </a:lnTo>
                    <a:cubicBezTo>
                      <a:pt x="344906" y="216993"/>
                      <a:pt x="343632" y="215744"/>
                      <a:pt x="342729" y="214254"/>
                    </a:cubicBezTo>
                    <a:lnTo>
                      <a:pt x="333921" y="199712"/>
                    </a:lnTo>
                    <a:cubicBezTo>
                      <a:pt x="328871" y="191373"/>
                      <a:pt x="319679" y="186192"/>
                      <a:pt x="309930" y="186192"/>
                    </a:cubicBezTo>
                    <a:lnTo>
                      <a:pt x="293340" y="186192"/>
                    </a:lnTo>
                    <a:cubicBezTo>
                      <a:pt x="283592" y="186192"/>
                      <a:pt x="274400" y="191372"/>
                      <a:pt x="269349" y="199711"/>
                    </a:cubicBezTo>
                    <a:lnTo>
                      <a:pt x="260538" y="214257"/>
                    </a:lnTo>
                    <a:cubicBezTo>
                      <a:pt x="259638" y="215746"/>
                      <a:pt x="258363" y="216992"/>
                      <a:pt x="256854" y="217865"/>
                    </a:cubicBezTo>
                    <a:lnTo>
                      <a:pt x="250741" y="221394"/>
                    </a:lnTo>
                    <a:cubicBezTo>
                      <a:pt x="246515" y="223833"/>
                      <a:pt x="245067" y="229237"/>
                      <a:pt x="247507" y="233465"/>
                    </a:cubicBezTo>
                    <a:cubicBezTo>
                      <a:pt x="249946" y="237692"/>
                      <a:pt x="255349" y="239138"/>
                      <a:pt x="259578" y="236699"/>
                    </a:cubicBezTo>
                    <a:lnTo>
                      <a:pt x="265690" y="233171"/>
                    </a:lnTo>
                    <a:cubicBezTo>
                      <a:pt x="269774" y="230815"/>
                      <a:pt x="273222" y="227438"/>
                      <a:pt x="275658" y="223411"/>
                    </a:cubicBezTo>
                    <a:lnTo>
                      <a:pt x="284467" y="208868"/>
                    </a:lnTo>
                    <a:cubicBezTo>
                      <a:pt x="286335" y="205784"/>
                      <a:pt x="289736" y="203867"/>
                      <a:pt x="293341" y="203867"/>
                    </a:cubicBezTo>
                    <a:lnTo>
                      <a:pt x="309932" y="203867"/>
                    </a:lnTo>
                    <a:cubicBezTo>
                      <a:pt x="313538" y="203867"/>
                      <a:pt x="316936" y="205783"/>
                      <a:pt x="318805" y="208868"/>
                    </a:cubicBezTo>
                    <a:lnTo>
                      <a:pt x="327613" y="223410"/>
                    </a:lnTo>
                    <a:cubicBezTo>
                      <a:pt x="330052" y="227439"/>
                      <a:pt x="333500" y="230814"/>
                      <a:pt x="337580" y="233170"/>
                    </a:cubicBezTo>
                    <a:lnTo>
                      <a:pt x="376752" y="255787"/>
                    </a:lnTo>
                    <a:cubicBezTo>
                      <a:pt x="380832" y="258142"/>
                      <a:pt x="385478" y="259439"/>
                      <a:pt x="390187" y="259538"/>
                    </a:cubicBezTo>
                    <a:lnTo>
                      <a:pt x="407187" y="259894"/>
                    </a:lnTo>
                    <a:cubicBezTo>
                      <a:pt x="410791" y="259969"/>
                      <a:pt x="414150" y="261957"/>
                      <a:pt x="415953" y="265079"/>
                    </a:cubicBezTo>
                    <a:lnTo>
                      <a:pt x="424249" y="279446"/>
                    </a:lnTo>
                    <a:cubicBezTo>
                      <a:pt x="426051" y="282568"/>
                      <a:pt x="426091" y="286472"/>
                      <a:pt x="424355" y="289632"/>
                    </a:cubicBezTo>
                    <a:lnTo>
                      <a:pt x="416165" y="304530"/>
                    </a:lnTo>
                    <a:cubicBezTo>
                      <a:pt x="413896" y="308659"/>
                      <a:pt x="412696" y="313331"/>
                      <a:pt x="412696" y="318044"/>
                    </a:cubicBezTo>
                    <a:lnTo>
                      <a:pt x="412696" y="349197"/>
                    </a:lnTo>
                    <a:lnTo>
                      <a:pt x="367044" y="349197"/>
                    </a:lnTo>
                    <a:cubicBezTo>
                      <a:pt x="367228" y="347777"/>
                      <a:pt x="367366" y="346352"/>
                      <a:pt x="367458" y="344926"/>
                    </a:cubicBezTo>
                    <a:cubicBezTo>
                      <a:pt x="368656" y="325965"/>
                      <a:pt x="361664" y="307410"/>
                      <a:pt x="348276" y="294022"/>
                    </a:cubicBezTo>
                    <a:cubicBezTo>
                      <a:pt x="334886" y="280631"/>
                      <a:pt x="316323" y="273649"/>
                      <a:pt x="297369" y="274838"/>
                    </a:cubicBezTo>
                    <a:cubicBezTo>
                      <a:pt x="264364" y="276925"/>
                      <a:pt x="237902" y="303385"/>
                      <a:pt x="235815" y="336393"/>
                    </a:cubicBezTo>
                    <a:cubicBezTo>
                      <a:pt x="235544" y="340701"/>
                      <a:pt x="235685" y="344980"/>
                      <a:pt x="236233" y="349197"/>
                    </a:cubicBezTo>
                    <a:lnTo>
                      <a:pt x="190578" y="349197"/>
                    </a:lnTo>
                    <a:lnTo>
                      <a:pt x="190578" y="318044"/>
                    </a:lnTo>
                    <a:cubicBezTo>
                      <a:pt x="190578" y="313331"/>
                      <a:pt x="189377" y="308659"/>
                      <a:pt x="187109" y="304532"/>
                    </a:cubicBezTo>
                    <a:lnTo>
                      <a:pt x="178918" y="289633"/>
                    </a:lnTo>
                    <a:cubicBezTo>
                      <a:pt x="177181" y="286472"/>
                      <a:pt x="177222" y="282570"/>
                      <a:pt x="179025" y="279446"/>
                    </a:cubicBezTo>
                    <a:lnTo>
                      <a:pt x="187320" y="265080"/>
                    </a:lnTo>
                    <a:cubicBezTo>
                      <a:pt x="189122" y="261957"/>
                      <a:pt x="192483" y="259969"/>
                      <a:pt x="196087" y="259894"/>
                    </a:cubicBezTo>
                    <a:lnTo>
                      <a:pt x="213086" y="259538"/>
                    </a:lnTo>
                    <a:cubicBezTo>
                      <a:pt x="217797" y="259439"/>
                      <a:pt x="222443" y="258142"/>
                      <a:pt x="226525" y="255785"/>
                    </a:cubicBezTo>
                    <a:lnTo>
                      <a:pt x="227907" y="254986"/>
                    </a:lnTo>
                    <a:cubicBezTo>
                      <a:pt x="232132" y="252544"/>
                      <a:pt x="233578" y="247139"/>
                      <a:pt x="231137" y="242914"/>
                    </a:cubicBezTo>
                    <a:cubicBezTo>
                      <a:pt x="228695" y="238687"/>
                      <a:pt x="223289" y="237243"/>
                      <a:pt x="219063" y="239683"/>
                    </a:cubicBezTo>
                    <a:lnTo>
                      <a:pt x="217685" y="240481"/>
                    </a:lnTo>
                    <a:cubicBezTo>
                      <a:pt x="216177" y="241352"/>
                      <a:pt x="214458" y="241831"/>
                      <a:pt x="212715" y="241869"/>
                    </a:cubicBezTo>
                    <a:lnTo>
                      <a:pt x="195717" y="242225"/>
                    </a:lnTo>
                    <a:cubicBezTo>
                      <a:pt x="185972" y="242429"/>
                      <a:pt x="176890" y="247799"/>
                      <a:pt x="172013" y="256242"/>
                    </a:cubicBezTo>
                    <a:lnTo>
                      <a:pt x="163719" y="270609"/>
                    </a:lnTo>
                    <a:cubicBezTo>
                      <a:pt x="158844" y="279051"/>
                      <a:pt x="158735" y="289602"/>
                      <a:pt x="163430" y="298146"/>
                    </a:cubicBezTo>
                    <a:lnTo>
                      <a:pt x="171621" y="313046"/>
                    </a:lnTo>
                    <a:cubicBezTo>
                      <a:pt x="172461" y="314571"/>
                      <a:pt x="172904" y="316299"/>
                      <a:pt x="172904" y="318041"/>
                    </a:cubicBezTo>
                    <a:lnTo>
                      <a:pt x="172904" y="349195"/>
                    </a:lnTo>
                    <a:lnTo>
                      <a:pt x="108715" y="349195"/>
                    </a:lnTo>
                    <a:cubicBezTo>
                      <a:pt x="64369" y="349195"/>
                      <a:pt x="26674" y="318312"/>
                      <a:pt x="19085" y="275762"/>
                    </a:cubicBezTo>
                    <a:cubicBezTo>
                      <a:pt x="13075" y="242078"/>
                      <a:pt x="26628" y="208482"/>
                      <a:pt x="54453" y="188087"/>
                    </a:cubicBezTo>
                    <a:cubicBezTo>
                      <a:pt x="57721" y="185691"/>
                      <a:pt x="58942" y="181380"/>
                      <a:pt x="57414" y="177628"/>
                    </a:cubicBezTo>
                    <a:cubicBezTo>
                      <a:pt x="53114" y="167067"/>
                      <a:pt x="51379" y="155396"/>
                      <a:pt x="52397" y="143874"/>
                    </a:cubicBezTo>
                    <a:cubicBezTo>
                      <a:pt x="55308" y="110940"/>
                      <a:pt x="81180" y="83689"/>
                      <a:pt x="113915" y="79079"/>
                    </a:cubicBezTo>
                    <a:cubicBezTo>
                      <a:pt x="153510" y="73496"/>
                      <a:pt x="183502" y="97877"/>
                      <a:pt x="186685" y="135701"/>
                    </a:cubicBezTo>
                    <a:cubicBezTo>
                      <a:pt x="187072" y="140312"/>
                      <a:pt x="190935" y="143796"/>
                      <a:pt x="195480" y="143796"/>
                    </a:cubicBezTo>
                    <a:cubicBezTo>
                      <a:pt x="195729" y="143796"/>
                      <a:pt x="195980" y="143786"/>
                      <a:pt x="196232" y="143766"/>
                    </a:cubicBezTo>
                    <a:cubicBezTo>
                      <a:pt x="201094" y="143357"/>
                      <a:pt x="204704" y="139082"/>
                      <a:pt x="204297" y="134218"/>
                    </a:cubicBezTo>
                    <a:cubicBezTo>
                      <a:pt x="201791" y="104421"/>
                      <a:pt x="186773" y="86786"/>
                      <a:pt x="175143" y="77436"/>
                    </a:cubicBezTo>
                    <a:cubicBezTo>
                      <a:pt x="175797" y="76141"/>
                      <a:pt x="176279" y="74749"/>
                      <a:pt x="176563" y="73289"/>
                    </a:cubicBezTo>
                    <a:cubicBezTo>
                      <a:pt x="182847" y="41062"/>
                      <a:pt x="211253" y="17673"/>
                      <a:pt x="244105" y="17673"/>
                    </a:cubicBezTo>
                    <a:cubicBezTo>
                      <a:pt x="263462" y="17673"/>
                      <a:pt x="282045" y="25920"/>
                      <a:pt x="295092" y="40300"/>
                    </a:cubicBezTo>
                    <a:cubicBezTo>
                      <a:pt x="296767" y="42145"/>
                      <a:pt x="299144" y="43198"/>
                      <a:pt x="301637" y="43198"/>
                    </a:cubicBezTo>
                    <a:cubicBezTo>
                      <a:pt x="304130" y="43198"/>
                      <a:pt x="306506" y="42145"/>
                      <a:pt x="308182" y="40300"/>
                    </a:cubicBezTo>
                    <a:cubicBezTo>
                      <a:pt x="321230" y="25921"/>
                      <a:pt x="339814" y="17673"/>
                      <a:pt x="359168" y="17673"/>
                    </a:cubicBezTo>
                    <a:cubicBezTo>
                      <a:pt x="392021" y="17673"/>
                      <a:pt x="420428" y="41063"/>
                      <a:pt x="426712" y="73288"/>
                    </a:cubicBezTo>
                    <a:cubicBezTo>
                      <a:pt x="427625" y="77974"/>
                      <a:pt x="430558" y="81965"/>
                      <a:pt x="434745" y="84236"/>
                    </a:cubicBezTo>
                    <a:lnTo>
                      <a:pt x="434924" y="84334"/>
                    </a:lnTo>
                    <a:cubicBezTo>
                      <a:pt x="439384" y="86770"/>
                      <a:pt x="444586" y="86960"/>
                      <a:pt x="449195" y="84853"/>
                    </a:cubicBezTo>
                    <a:cubicBezTo>
                      <a:pt x="461713" y="79138"/>
                      <a:pt x="475599" y="77144"/>
                      <a:pt x="489357" y="79079"/>
                    </a:cubicBezTo>
                    <a:cubicBezTo>
                      <a:pt x="494433" y="79793"/>
                      <a:pt x="499459" y="81077"/>
                      <a:pt x="504297" y="82894"/>
                    </a:cubicBezTo>
                    <a:cubicBezTo>
                      <a:pt x="508864" y="84613"/>
                      <a:pt x="513961" y="82295"/>
                      <a:pt x="515676" y="77727"/>
                    </a:cubicBezTo>
                    <a:cubicBezTo>
                      <a:pt x="517392" y="73158"/>
                      <a:pt x="515079" y="68064"/>
                      <a:pt x="510510" y="66348"/>
                    </a:cubicBezTo>
                    <a:cubicBezTo>
                      <a:pt x="504463" y="64078"/>
                      <a:pt x="498176" y="62473"/>
                      <a:pt x="491822" y="61577"/>
                    </a:cubicBezTo>
                    <a:cubicBezTo>
                      <a:pt x="475383" y="59265"/>
                      <a:pt x="458772" y="61474"/>
                      <a:pt x="443659" y="67978"/>
                    </a:cubicBezTo>
                    <a:cubicBezTo>
                      <a:pt x="435019" y="28469"/>
                      <a:pt x="399798" y="0"/>
                      <a:pt x="359167" y="0"/>
                    </a:cubicBezTo>
                    <a:cubicBezTo>
                      <a:pt x="337915" y="0"/>
                      <a:pt x="317409" y="7904"/>
                      <a:pt x="301636" y="21942"/>
                    </a:cubicBezTo>
                    <a:cubicBezTo>
                      <a:pt x="285864" y="7904"/>
                      <a:pt x="265357" y="0"/>
                      <a:pt x="244104" y="0"/>
                    </a:cubicBezTo>
                    <a:cubicBezTo>
                      <a:pt x="203474" y="0"/>
                      <a:pt x="168254" y="28468"/>
                      <a:pt x="159614" y="67978"/>
                    </a:cubicBezTo>
                    <a:cubicBezTo>
                      <a:pt x="144503" y="61474"/>
                      <a:pt x="127893" y="59262"/>
                      <a:pt x="111450" y="61577"/>
                    </a:cubicBezTo>
                    <a:cubicBezTo>
                      <a:pt x="70658" y="67324"/>
                      <a:pt x="38420" y="101279"/>
                      <a:pt x="34793" y="142318"/>
                    </a:cubicBezTo>
                    <a:cubicBezTo>
                      <a:pt x="33729" y="154358"/>
                      <a:pt x="35091" y="166544"/>
                      <a:pt x="38741" y="177940"/>
                    </a:cubicBezTo>
                    <a:cubicBezTo>
                      <a:pt x="9009" y="202608"/>
                      <a:pt x="-5126" y="240678"/>
                      <a:pt x="1685" y="278864"/>
                    </a:cubicBezTo>
                    <a:cubicBezTo>
                      <a:pt x="10782" y="329855"/>
                      <a:pt x="55794" y="366866"/>
                      <a:pt x="108715" y="366866"/>
                    </a:cubicBezTo>
                    <a:lnTo>
                      <a:pt x="494557" y="366866"/>
                    </a:lnTo>
                    <a:cubicBezTo>
                      <a:pt x="547478" y="366866"/>
                      <a:pt x="592489" y="329855"/>
                      <a:pt x="601585" y="278864"/>
                    </a:cubicBezTo>
                    <a:cubicBezTo>
                      <a:pt x="608398" y="240679"/>
                      <a:pt x="594263" y="202610"/>
                      <a:pt x="564531" y="177939"/>
                    </a:cubicBezTo>
                    <a:close/>
                    <a:moveTo>
                      <a:pt x="253452" y="337503"/>
                    </a:moveTo>
                    <a:cubicBezTo>
                      <a:pt x="254978" y="313357"/>
                      <a:pt x="274337" y="293998"/>
                      <a:pt x="298482" y="292473"/>
                    </a:cubicBezTo>
                    <a:cubicBezTo>
                      <a:pt x="312373" y="291585"/>
                      <a:pt x="325975" y="296713"/>
                      <a:pt x="335777" y="306515"/>
                    </a:cubicBezTo>
                    <a:cubicBezTo>
                      <a:pt x="345577" y="316316"/>
                      <a:pt x="350697" y="329908"/>
                      <a:pt x="349818" y="343807"/>
                    </a:cubicBezTo>
                    <a:cubicBezTo>
                      <a:pt x="349704" y="345606"/>
                      <a:pt x="349484" y="347405"/>
                      <a:pt x="349159" y="349192"/>
                    </a:cubicBezTo>
                    <a:lnTo>
                      <a:pt x="254110" y="349192"/>
                    </a:lnTo>
                    <a:cubicBezTo>
                      <a:pt x="253424" y="345364"/>
                      <a:pt x="253202" y="341452"/>
                      <a:pt x="253452" y="33750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490D2EB8-7BC4-4521-D6EB-945C2BE2D4D5}"/>
              </a:ext>
            </a:extLst>
          </p:cNvPr>
          <p:cNvGrpSpPr/>
          <p:nvPr/>
        </p:nvGrpSpPr>
        <p:grpSpPr>
          <a:xfrm>
            <a:off x="6311967" y="3442980"/>
            <a:ext cx="944697" cy="1065326"/>
            <a:chOff x="6311967" y="3442980"/>
            <a:chExt cx="944697" cy="1065326"/>
          </a:xfrm>
        </p:grpSpPr>
        <p:sp>
          <p:nvSpPr>
            <p:cNvPr id="60" name="Google Shape;403;p19">
              <a:extLst>
                <a:ext uri="{FF2B5EF4-FFF2-40B4-BE49-F238E27FC236}">
                  <a16:creationId xmlns:a16="http://schemas.microsoft.com/office/drawing/2014/main" id="{3BB4EB5E-73E9-F1E1-9D7A-5673D79D5395}"/>
                </a:ext>
              </a:extLst>
            </p:cNvPr>
            <p:cNvSpPr/>
            <p:nvPr/>
          </p:nvSpPr>
          <p:spPr>
            <a:xfrm>
              <a:off x="6340764" y="3592406"/>
              <a:ext cx="915900" cy="915900"/>
            </a:xfrm>
            <a:prstGeom prst="ellipse">
              <a:avLst/>
            </a:prstGeom>
            <a:solidFill>
              <a:srgbClr val="00C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Montserrat Medium"/>
                  <a:ea typeface="Montserrat Medium"/>
                  <a:cs typeface="Montserrat Medium"/>
                  <a:sym typeface="Montserrat Medium"/>
                </a:rPr>
                <a:t> </a:t>
              </a: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61" name="Google Shape;404;p19">
              <a:extLst>
                <a:ext uri="{FF2B5EF4-FFF2-40B4-BE49-F238E27FC236}">
                  <a16:creationId xmlns:a16="http://schemas.microsoft.com/office/drawing/2014/main" id="{AA5F6466-3E57-5D47-6A93-518BB5BC6795}"/>
                </a:ext>
              </a:extLst>
            </p:cNvPr>
            <p:cNvSpPr/>
            <p:nvPr/>
          </p:nvSpPr>
          <p:spPr>
            <a:xfrm>
              <a:off x="6454302" y="3706050"/>
              <a:ext cx="688800" cy="68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62" name="Google Shape;405;p19">
              <a:extLst>
                <a:ext uri="{FF2B5EF4-FFF2-40B4-BE49-F238E27FC236}">
                  <a16:creationId xmlns:a16="http://schemas.microsoft.com/office/drawing/2014/main" id="{B1031EF2-77E6-95EF-A0B6-075878412602}"/>
                </a:ext>
              </a:extLst>
            </p:cNvPr>
            <p:cNvSpPr/>
            <p:nvPr/>
          </p:nvSpPr>
          <p:spPr>
            <a:xfrm>
              <a:off x="6311967" y="3442980"/>
              <a:ext cx="447000" cy="447000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63" name="Google Shape;406;p19">
              <a:extLst>
                <a:ext uri="{FF2B5EF4-FFF2-40B4-BE49-F238E27FC236}">
                  <a16:creationId xmlns:a16="http://schemas.microsoft.com/office/drawing/2014/main" id="{A8F4A0CD-EA2E-365F-8EC1-86315194187E}"/>
                </a:ext>
              </a:extLst>
            </p:cNvPr>
            <p:cNvSpPr txBox="1"/>
            <p:nvPr/>
          </p:nvSpPr>
          <p:spPr>
            <a:xfrm>
              <a:off x="6335364" y="3537405"/>
              <a:ext cx="400200" cy="25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bg1"/>
                  </a:solidFill>
                  <a:latin typeface="Shabnam" panose="020B0603030804020204" pitchFamily="34" charset="-78"/>
                  <a:ea typeface="Montserrat SemiBold"/>
                  <a:cs typeface="Shabnam" panose="020B0603030804020204" pitchFamily="34" charset="-78"/>
                  <a:sym typeface="Montserrat SemiBold"/>
                </a:rPr>
                <a:t>04</a:t>
              </a:r>
              <a:endParaRPr sz="1200" b="1" dirty="0">
                <a:solidFill>
                  <a:schemeClr val="bg1"/>
                </a:solidFill>
                <a:latin typeface="Shabnam" panose="020B0603030804020204" pitchFamily="34" charset="-78"/>
                <a:ea typeface="Montserrat SemiBold"/>
                <a:cs typeface="Shabnam" panose="020B0603030804020204" pitchFamily="34" charset="-78"/>
                <a:sym typeface="Montserrat SemiBold"/>
              </a:endParaRPr>
            </a:p>
          </p:txBody>
        </p:sp>
        <p:grpSp>
          <p:nvGrpSpPr>
            <p:cNvPr id="64" name="Google Shape;407;p19">
              <a:extLst>
                <a:ext uri="{FF2B5EF4-FFF2-40B4-BE49-F238E27FC236}">
                  <a16:creationId xmlns:a16="http://schemas.microsoft.com/office/drawing/2014/main" id="{3096D984-807D-9CA4-7D42-73E1579C99D6}"/>
                </a:ext>
              </a:extLst>
            </p:cNvPr>
            <p:cNvGrpSpPr/>
            <p:nvPr/>
          </p:nvGrpSpPr>
          <p:grpSpPr>
            <a:xfrm>
              <a:off x="6590392" y="3923770"/>
              <a:ext cx="385024" cy="324786"/>
              <a:chOff x="5450724" y="2710112"/>
              <a:chExt cx="452438" cy="381697"/>
            </a:xfrm>
          </p:grpSpPr>
          <p:sp>
            <p:nvSpPr>
              <p:cNvPr id="65" name="Google Shape;408;p19">
                <a:extLst>
                  <a:ext uri="{FF2B5EF4-FFF2-40B4-BE49-F238E27FC236}">
                    <a16:creationId xmlns:a16="http://schemas.microsoft.com/office/drawing/2014/main" id="{169291BE-FB7D-80B2-28E9-81219C49CC62}"/>
                  </a:ext>
                </a:extLst>
              </p:cNvPr>
              <p:cNvSpPr/>
              <p:nvPr/>
            </p:nvSpPr>
            <p:spPr>
              <a:xfrm>
                <a:off x="5450724" y="2710112"/>
                <a:ext cx="452438" cy="381697"/>
              </a:xfrm>
              <a:custGeom>
                <a:avLst/>
                <a:gdLst/>
                <a:ahLst/>
                <a:cxnLst/>
                <a:rect l="l" t="t" r="r" b="b"/>
                <a:pathLst>
                  <a:path w="603250" h="508929" extrusionOk="0">
                    <a:moveTo>
                      <a:pt x="594413" y="33907"/>
                    </a:moveTo>
                    <a:lnTo>
                      <a:pt x="586450" y="33907"/>
                    </a:lnTo>
                    <a:lnTo>
                      <a:pt x="568647" y="8653"/>
                    </a:lnTo>
                    <a:cubicBezTo>
                      <a:pt x="564828" y="3234"/>
                      <a:pt x="558590" y="0"/>
                      <a:pt x="551961" y="0"/>
                    </a:cubicBezTo>
                    <a:lnTo>
                      <a:pt x="465685" y="0"/>
                    </a:lnTo>
                    <a:cubicBezTo>
                      <a:pt x="460804" y="0"/>
                      <a:pt x="456849" y="3955"/>
                      <a:pt x="456849" y="8837"/>
                    </a:cubicBezTo>
                    <a:cubicBezTo>
                      <a:pt x="456849" y="13718"/>
                      <a:pt x="460804" y="17673"/>
                      <a:pt x="465685" y="17673"/>
                    </a:cubicBezTo>
                    <a:lnTo>
                      <a:pt x="551961" y="17673"/>
                    </a:lnTo>
                    <a:cubicBezTo>
                      <a:pt x="552852" y="17673"/>
                      <a:pt x="553689" y="18108"/>
                      <a:pt x="554202" y="18835"/>
                    </a:cubicBezTo>
                    <a:lnTo>
                      <a:pt x="564826" y="33906"/>
                    </a:lnTo>
                    <a:lnTo>
                      <a:pt x="38424" y="33906"/>
                    </a:lnTo>
                    <a:lnTo>
                      <a:pt x="49047" y="18837"/>
                    </a:lnTo>
                    <a:cubicBezTo>
                      <a:pt x="49562" y="18108"/>
                      <a:pt x="50400" y="17673"/>
                      <a:pt x="51290" y="17673"/>
                    </a:cubicBezTo>
                    <a:lnTo>
                      <a:pt x="430354" y="17673"/>
                    </a:lnTo>
                    <a:cubicBezTo>
                      <a:pt x="435235" y="17673"/>
                      <a:pt x="439191" y="13718"/>
                      <a:pt x="439191" y="8837"/>
                    </a:cubicBezTo>
                    <a:cubicBezTo>
                      <a:pt x="439191" y="3955"/>
                      <a:pt x="435235" y="0"/>
                      <a:pt x="430354" y="0"/>
                    </a:cubicBezTo>
                    <a:lnTo>
                      <a:pt x="51290" y="0"/>
                    </a:lnTo>
                    <a:cubicBezTo>
                      <a:pt x="44663" y="0"/>
                      <a:pt x="38424" y="3234"/>
                      <a:pt x="34603" y="8653"/>
                    </a:cubicBezTo>
                    <a:lnTo>
                      <a:pt x="16801" y="33907"/>
                    </a:lnTo>
                    <a:lnTo>
                      <a:pt x="8837" y="33907"/>
                    </a:lnTo>
                    <a:cubicBezTo>
                      <a:pt x="3955" y="33907"/>
                      <a:pt x="0" y="37862"/>
                      <a:pt x="0" y="42744"/>
                    </a:cubicBezTo>
                    <a:lnTo>
                      <a:pt x="0" y="500093"/>
                    </a:lnTo>
                    <a:cubicBezTo>
                      <a:pt x="0" y="504974"/>
                      <a:pt x="3955" y="508930"/>
                      <a:pt x="8837" y="508930"/>
                    </a:cubicBezTo>
                    <a:lnTo>
                      <a:pt x="72099" y="508930"/>
                    </a:lnTo>
                    <a:cubicBezTo>
                      <a:pt x="76980" y="508930"/>
                      <a:pt x="80936" y="504974"/>
                      <a:pt x="80936" y="500093"/>
                    </a:cubicBezTo>
                    <a:cubicBezTo>
                      <a:pt x="80936" y="495212"/>
                      <a:pt x="76980" y="491256"/>
                      <a:pt x="72099" y="491256"/>
                    </a:cubicBezTo>
                    <a:lnTo>
                      <a:pt x="17673" y="491256"/>
                    </a:lnTo>
                    <a:lnTo>
                      <a:pt x="17673" y="51580"/>
                    </a:lnTo>
                    <a:lnTo>
                      <a:pt x="585577" y="51580"/>
                    </a:lnTo>
                    <a:lnTo>
                      <a:pt x="585577" y="491256"/>
                    </a:lnTo>
                    <a:lnTo>
                      <a:pt x="107432" y="491256"/>
                    </a:lnTo>
                    <a:cubicBezTo>
                      <a:pt x="102550" y="491256"/>
                      <a:pt x="98595" y="495212"/>
                      <a:pt x="98595" y="500093"/>
                    </a:cubicBezTo>
                    <a:cubicBezTo>
                      <a:pt x="98595" y="504974"/>
                      <a:pt x="102550" y="508930"/>
                      <a:pt x="107432" y="508930"/>
                    </a:cubicBezTo>
                    <a:lnTo>
                      <a:pt x="594413" y="508930"/>
                    </a:lnTo>
                    <a:cubicBezTo>
                      <a:pt x="599295" y="508930"/>
                      <a:pt x="603250" y="504974"/>
                      <a:pt x="603250" y="500093"/>
                    </a:cubicBezTo>
                    <a:lnTo>
                      <a:pt x="603250" y="42744"/>
                    </a:lnTo>
                    <a:cubicBezTo>
                      <a:pt x="603250" y="37863"/>
                      <a:pt x="599295" y="33907"/>
                      <a:pt x="594413" y="3390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409;p19">
                <a:extLst>
                  <a:ext uri="{FF2B5EF4-FFF2-40B4-BE49-F238E27FC236}">
                    <a16:creationId xmlns:a16="http://schemas.microsoft.com/office/drawing/2014/main" id="{2ACC765B-21DC-5396-F7BE-260EEDF735F8}"/>
                  </a:ext>
                </a:extLst>
              </p:cNvPr>
              <p:cNvSpPr/>
              <p:nvPr/>
            </p:nvSpPr>
            <p:spPr>
              <a:xfrm>
                <a:off x="5648178" y="2769259"/>
                <a:ext cx="107222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42963" h="17673" extrusionOk="0">
                    <a:moveTo>
                      <a:pt x="134126" y="17673"/>
                    </a:moveTo>
                    <a:cubicBezTo>
                      <a:pt x="139008" y="17673"/>
                      <a:pt x="142963" y="13718"/>
                      <a:pt x="142963" y="8837"/>
                    </a:cubicBezTo>
                    <a:cubicBezTo>
                      <a:pt x="142963" y="3955"/>
                      <a:pt x="139008" y="0"/>
                      <a:pt x="134126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410;p19">
                <a:extLst>
                  <a:ext uri="{FF2B5EF4-FFF2-40B4-BE49-F238E27FC236}">
                    <a16:creationId xmlns:a16="http://schemas.microsoft.com/office/drawing/2014/main" id="{A8E364B1-109A-A2F1-58B7-5BFA1F03EB5D}"/>
                  </a:ext>
                </a:extLst>
              </p:cNvPr>
              <p:cNvSpPr/>
              <p:nvPr/>
            </p:nvSpPr>
            <p:spPr>
              <a:xfrm>
                <a:off x="5598484" y="2769259"/>
                <a:ext cx="38663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1550" h="17673" extrusionOk="0">
                    <a:moveTo>
                      <a:pt x="42714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42714" y="17673"/>
                    </a:lnTo>
                    <a:cubicBezTo>
                      <a:pt x="47595" y="17673"/>
                      <a:pt x="51551" y="13718"/>
                      <a:pt x="51551" y="8837"/>
                    </a:cubicBezTo>
                    <a:cubicBezTo>
                      <a:pt x="51551" y="3955"/>
                      <a:pt x="47594" y="0"/>
                      <a:pt x="427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411;p19">
                <a:extLst>
                  <a:ext uri="{FF2B5EF4-FFF2-40B4-BE49-F238E27FC236}">
                    <a16:creationId xmlns:a16="http://schemas.microsoft.com/office/drawing/2014/main" id="{F9AA9FEB-50D3-B701-1FC8-2D359FA9D2D1}"/>
                  </a:ext>
                </a:extLst>
              </p:cNvPr>
              <p:cNvSpPr/>
              <p:nvPr/>
            </p:nvSpPr>
            <p:spPr>
              <a:xfrm>
                <a:off x="5793550" y="2758878"/>
                <a:ext cx="78677" cy="39957"/>
              </a:xfrm>
              <a:custGeom>
                <a:avLst/>
                <a:gdLst/>
                <a:ahLst/>
                <a:cxnLst/>
                <a:rect l="l" t="t" r="r" b="b"/>
                <a:pathLst>
                  <a:path w="104903" h="53276" extrusionOk="0">
                    <a:moveTo>
                      <a:pt x="104903" y="40141"/>
                    </a:moveTo>
                    <a:lnTo>
                      <a:pt x="104903" y="13137"/>
                    </a:lnTo>
                    <a:cubicBezTo>
                      <a:pt x="104903" y="5893"/>
                      <a:pt x="99010" y="0"/>
                      <a:pt x="91767" y="0"/>
                    </a:cubicBezTo>
                    <a:lnTo>
                      <a:pt x="13137" y="0"/>
                    </a:lnTo>
                    <a:cubicBezTo>
                      <a:pt x="5893" y="0"/>
                      <a:pt x="0" y="5893"/>
                      <a:pt x="0" y="13137"/>
                    </a:cubicBezTo>
                    <a:lnTo>
                      <a:pt x="0" y="40141"/>
                    </a:lnTo>
                    <a:cubicBezTo>
                      <a:pt x="0" y="47383"/>
                      <a:pt x="5893" y="53277"/>
                      <a:pt x="13137" y="53277"/>
                    </a:cubicBezTo>
                    <a:lnTo>
                      <a:pt x="91767" y="53277"/>
                    </a:lnTo>
                    <a:cubicBezTo>
                      <a:pt x="99010" y="53277"/>
                      <a:pt x="104903" y="47383"/>
                      <a:pt x="104903" y="40141"/>
                    </a:cubicBezTo>
                    <a:close/>
                    <a:moveTo>
                      <a:pt x="87230" y="35604"/>
                    </a:moveTo>
                    <a:lnTo>
                      <a:pt x="17672" y="35604"/>
                    </a:lnTo>
                    <a:lnTo>
                      <a:pt x="17672" y="17672"/>
                    </a:lnTo>
                    <a:lnTo>
                      <a:pt x="87230" y="1767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412;p19">
                <a:extLst>
                  <a:ext uri="{FF2B5EF4-FFF2-40B4-BE49-F238E27FC236}">
                    <a16:creationId xmlns:a16="http://schemas.microsoft.com/office/drawing/2014/main" id="{BBE88FCB-04A7-1F68-FFED-E4F6726051A7}"/>
                  </a:ext>
                </a:extLst>
              </p:cNvPr>
              <p:cNvSpPr/>
              <p:nvPr/>
            </p:nvSpPr>
            <p:spPr>
              <a:xfrm>
                <a:off x="5481658" y="2758877"/>
                <a:ext cx="78676" cy="39957"/>
              </a:xfrm>
              <a:custGeom>
                <a:avLst/>
                <a:gdLst/>
                <a:ahLst/>
                <a:cxnLst/>
                <a:rect l="l" t="t" r="r" b="b"/>
                <a:pathLst>
                  <a:path w="104901" h="53276" extrusionOk="0">
                    <a:moveTo>
                      <a:pt x="91767" y="0"/>
                    </a:moveTo>
                    <a:lnTo>
                      <a:pt x="13136" y="0"/>
                    </a:lnTo>
                    <a:cubicBezTo>
                      <a:pt x="5893" y="0"/>
                      <a:pt x="0" y="5893"/>
                      <a:pt x="0" y="13137"/>
                    </a:cubicBezTo>
                    <a:lnTo>
                      <a:pt x="0" y="40141"/>
                    </a:lnTo>
                    <a:cubicBezTo>
                      <a:pt x="0" y="47383"/>
                      <a:pt x="5893" y="53277"/>
                      <a:pt x="13136" y="53277"/>
                    </a:cubicBezTo>
                    <a:lnTo>
                      <a:pt x="91766" y="53277"/>
                    </a:lnTo>
                    <a:cubicBezTo>
                      <a:pt x="99008" y="53277"/>
                      <a:pt x="104902" y="47383"/>
                      <a:pt x="104902" y="40141"/>
                    </a:cubicBezTo>
                    <a:lnTo>
                      <a:pt x="104902" y="13137"/>
                    </a:lnTo>
                    <a:cubicBezTo>
                      <a:pt x="104903" y="5893"/>
                      <a:pt x="99010" y="0"/>
                      <a:pt x="91767" y="0"/>
                    </a:cubicBezTo>
                    <a:close/>
                    <a:moveTo>
                      <a:pt x="87230" y="35605"/>
                    </a:moveTo>
                    <a:lnTo>
                      <a:pt x="17673" y="35605"/>
                    </a:lnTo>
                    <a:lnTo>
                      <a:pt x="17673" y="17673"/>
                    </a:lnTo>
                    <a:lnTo>
                      <a:pt x="87230" y="1767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413;p19">
                <a:extLst>
                  <a:ext uri="{FF2B5EF4-FFF2-40B4-BE49-F238E27FC236}">
                    <a16:creationId xmlns:a16="http://schemas.microsoft.com/office/drawing/2014/main" id="{C2FE7B67-F747-1AFD-5102-AF0D399A8B30}"/>
                  </a:ext>
                </a:extLst>
              </p:cNvPr>
              <p:cNvSpPr/>
              <p:nvPr/>
            </p:nvSpPr>
            <p:spPr>
              <a:xfrm>
                <a:off x="5634388" y="2792166"/>
                <a:ext cx="85110" cy="105961"/>
              </a:xfrm>
              <a:custGeom>
                <a:avLst/>
                <a:gdLst/>
                <a:ahLst/>
                <a:cxnLst/>
                <a:rect l="l" t="t" r="r" b="b"/>
                <a:pathLst>
                  <a:path w="113480" h="141281" extrusionOk="0">
                    <a:moveTo>
                      <a:pt x="0" y="102080"/>
                    </a:moveTo>
                    <a:lnTo>
                      <a:pt x="0" y="132445"/>
                    </a:lnTo>
                    <a:cubicBezTo>
                      <a:pt x="0" y="137327"/>
                      <a:pt x="3955" y="141282"/>
                      <a:pt x="8837" y="141282"/>
                    </a:cubicBezTo>
                    <a:lnTo>
                      <a:pt x="104644" y="141282"/>
                    </a:lnTo>
                    <a:cubicBezTo>
                      <a:pt x="109525" y="141282"/>
                      <a:pt x="113481" y="137327"/>
                      <a:pt x="113481" y="132445"/>
                    </a:cubicBezTo>
                    <a:lnTo>
                      <a:pt x="113481" y="102080"/>
                    </a:lnTo>
                    <a:cubicBezTo>
                      <a:pt x="113481" y="84309"/>
                      <a:pt x="105248" y="67863"/>
                      <a:pt x="91489" y="57224"/>
                    </a:cubicBezTo>
                    <a:cubicBezTo>
                      <a:pt x="94310" y="51818"/>
                      <a:pt x="95906" y="45675"/>
                      <a:pt x="95906" y="39166"/>
                    </a:cubicBezTo>
                    <a:lnTo>
                      <a:pt x="95906" y="20144"/>
                    </a:lnTo>
                    <a:cubicBezTo>
                      <a:pt x="95906" y="9037"/>
                      <a:pt x="86869" y="0"/>
                      <a:pt x="75762" y="0"/>
                    </a:cubicBezTo>
                    <a:lnTo>
                      <a:pt x="37717" y="0"/>
                    </a:lnTo>
                    <a:cubicBezTo>
                      <a:pt x="26610" y="0"/>
                      <a:pt x="17573" y="9037"/>
                      <a:pt x="17573" y="20144"/>
                    </a:cubicBezTo>
                    <a:lnTo>
                      <a:pt x="17573" y="39166"/>
                    </a:lnTo>
                    <a:cubicBezTo>
                      <a:pt x="17573" y="45675"/>
                      <a:pt x="19170" y="51817"/>
                      <a:pt x="21990" y="57223"/>
                    </a:cubicBezTo>
                    <a:cubicBezTo>
                      <a:pt x="8232" y="67863"/>
                      <a:pt x="0" y="84310"/>
                      <a:pt x="0" y="102080"/>
                    </a:cubicBezTo>
                    <a:close/>
                    <a:moveTo>
                      <a:pt x="35248" y="20145"/>
                    </a:moveTo>
                    <a:cubicBezTo>
                      <a:pt x="35248" y="18783"/>
                      <a:pt x="36355" y="17675"/>
                      <a:pt x="37718" y="17675"/>
                    </a:cubicBezTo>
                    <a:lnTo>
                      <a:pt x="75763" y="17675"/>
                    </a:lnTo>
                    <a:cubicBezTo>
                      <a:pt x="77125" y="17675"/>
                      <a:pt x="78234" y="18782"/>
                      <a:pt x="78234" y="20145"/>
                    </a:cubicBezTo>
                    <a:lnTo>
                      <a:pt x="78234" y="39168"/>
                    </a:lnTo>
                    <a:cubicBezTo>
                      <a:pt x="78234" y="51019"/>
                      <a:pt x="68591" y="60660"/>
                      <a:pt x="56741" y="60660"/>
                    </a:cubicBezTo>
                    <a:cubicBezTo>
                      <a:pt x="44890" y="60660"/>
                      <a:pt x="35249" y="51018"/>
                      <a:pt x="35249" y="39168"/>
                    </a:cubicBezTo>
                    <a:lnTo>
                      <a:pt x="35249" y="20145"/>
                    </a:lnTo>
                    <a:close/>
                    <a:moveTo>
                      <a:pt x="17673" y="102080"/>
                    </a:moveTo>
                    <a:cubicBezTo>
                      <a:pt x="17673" y="89554"/>
                      <a:pt x="23616" y="77983"/>
                      <a:pt x="33504" y="70677"/>
                    </a:cubicBezTo>
                    <a:cubicBezTo>
                      <a:pt x="40009" y="75486"/>
                      <a:pt x="48048" y="78333"/>
                      <a:pt x="56740" y="78333"/>
                    </a:cubicBezTo>
                    <a:cubicBezTo>
                      <a:pt x="65433" y="78333"/>
                      <a:pt x="73472" y="75486"/>
                      <a:pt x="79977" y="70677"/>
                    </a:cubicBezTo>
                    <a:cubicBezTo>
                      <a:pt x="89864" y="77983"/>
                      <a:pt x="95808" y="89554"/>
                      <a:pt x="95808" y="102080"/>
                    </a:cubicBezTo>
                    <a:lnTo>
                      <a:pt x="95808" y="123609"/>
                    </a:lnTo>
                    <a:lnTo>
                      <a:pt x="17675" y="123609"/>
                    </a:lnTo>
                    <a:lnTo>
                      <a:pt x="17675" y="10208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414;p19">
                <a:extLst>
                  <a:ext uri="{FF2B5EF4-FFF2-40B4-BE49-F238E27FC236}">
                    <a16:creationId xmlns:a16="http://schemas.microsoft.com/office/drawing/2014/main" id="{8B92318D-E03F-AAFC-0AAD-B09EDC940590}"/>
                  </a:ext>
                </a:extLst>
              </p:cNvPr>
              <p:cNvSpPr/>
              <p:nvPr/>
            </p:nvSpPr>
            <p:spPr>
              <a:xfrm>
                <a:off x="5512760" y="2944992"/>
                <a:ext cx="85111" cy="105960"/>
              </a:xfrm>
              <a:custGeom>
                <a:avLst/>
                <a:gdLst/>
                <a:ahLst/>
                <a:cxnLst/>
                <a:rect l="l" t="t" r="r" b="b"/>
                <a:pathLst>
                  <a:path w="113481" h="141280" extrusionOk="0">
                    <a:moveTo>
                      <a:pt x="113482" y="132444"/>
                    </a:moveTo>
                    <a:lnTo>
                      <a:pt x="113482" y="102080"/>
                    </a:lnTo>
                    <a:cubicBezTo>
                      <a:pt x="113482" y="84309"/>
                      <a:pt x="105249" y="67863"/>
                      <a:pt x="91490" y="57224"/>
                    </a:cubicBezTo>
                    <a:cubicBezTo>
                      <a:pt x="94311" y="51817"/>
                      <a:pt x="95907" y="45675"/>
                      <a:pt x="95907" y="39168"/>
                    </a:cubicBezTo>
                    <a:lnTo>
                      <a:pt x="95907" y="20144"/>
                    </a:lnTo>
                    <a:cubicBezTo>
                      <a:pt x="95907" y="9037"/>
                      <a:pt x="86870" y="0"/>
                      <a:pt x="75763" y="0"/>
                    </a:cubicBezTo>
                    <a:lnTo>
                      <a:pt x="37720" y="0"/>
                    </a:lnTo>
                    <a:cubicBezTo>
                      <a:pt x="26611" y="0"/>
                      <a:pt x="17574" y="9037"/>
                      <a:pt x="17574" y="20144"/>
                    </a:cubicBezTo>
                    <a:lnTo>
                      <a:pt x="17574" y="39168"/>
                    </a:lnTo>
                    <a:cubicBezTo>
                      <a:pt x="17574" y="45676"/>
                      <a:pt x="19171" y="51818"/>
                      <a:pt x="21992" y="57224"/>
                    </a:cubicBezTo>
                    <a:cubicBezTo>
                      <a:pt x="8232" y="67864"/>
                      <a:pt x="0" y="84311"/>
                      <a:pt x="0" y="102080"/>
                    </a:cubicBezTo>
                    <a:lnTo>
                      <a:pt x="0" y="132444"/>
                    </a:lnTo>
                    <a:cubicBezTo>
                      <a:pt x="0" y="137325"/>
                      <a:pt x="3955" y="141281"/>
                      <a:pt x="8837" y="141281"/>
                    </a:cubicBezTo>
                    <a:lnTo>
                      <a:pt x="104644" y="141281"/>
                    </a:lnTo>
                    <a:cubicBezTo>
                      <a:pt x="109525" y="141281"/>
                      <a:pt x="113482" y="137324"/>
                      <a:pt x="113482" y="132444"/>
                    </a:cubicBezTo>
                    <a:close/>
                    <a:moveTo>
                      <a:pt x="35248" y="20143"/>
                    </a:moveTo>
                    <a:cubicBezTo>
                      <a:pt x="35248" y="18781"/>
                      <a:pt x="36356" y="17672"/>
                      <a:pt x="37720" y="17672"/>
                    </a:cubicBezTo>
                    <a:lnTo>
                      <a:pt x="75763" y="17672"/>
                    </a:lnTo>
                    <a:cubicBezTo>
                      <a:pt x="77125" y="17672"/>
                      <a:pt x="78234" y="18780"/>
                      <a:pt x="78234" y="20143"/>
                    </a:cubicBezTo>
                    <a:lnTo>
                      <a:pt x="78234" y="39166"/>
                    </a:lnTo>
                    <a:cubicBezTo>
                      <a:pt x="78234" y="51018"/>
                      <a:pt x="68593" y="60658"/>
                      <a:pt x="56742" y="60658"/>
                    </a:cubicBezTo>
                    <a:cubicBezTo>
                      <a:pt x="44891" y="60658"/>
                      <a:pt x="35249" y="51017"/>
                      <a:pt x="35249" y="39166"/>
                    </a:cubicBezTo>
                    <a:lnTo>
                      <a:pt x="35249" y="20143"/>
                    </a:lnTo>
                    <a:close/>
                    <a:moveTo>
                      <a:pt x="95808" y="123607"/>
                    </a:moveTo>
                    <a:lnTo>
                      <a:pt x="17673" y="123607"/>
                    </a:lnTo>
                    <a:lnTo>
                      <a:pt x="17673" y="102080"/>
                    </a:lnTo>
                    <a:cubicBezTo>
                      <a:pt x="17673" y="89556"/>
                      <a:pt x="23617" y="77984"/>
                      <a:pt x="33505" y="70677"/>
                    </a:cubicBezTo>
                    <a:cubicBezTo>
                      <a:pt x="40010" y="75486"/>
                      <a:pt x="48049" y="78333"/>
                      <a:pt x="56741" y="78333"/>
                    </a:cubicBezTo>
                    <a:cubicBezTo>
                      <a:pt x="65433" y="78333"/>
                      <a:pt x="73473" y="75486"/>
                      <a:pt x="79977" y="70677"/>
                    </a:cubicBezTo>
                    <a:cubicBezTo>
                      <a:pt x="89864" y="77984"/>
                      <a:pt x="95807" y="89556"/>
                      <a:pt x="95807" y="102080"/>
                    </a:cubicBezTo>
                    <a:lnTo>
                      <a:pt x="95807" y="12360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415;p19">
                <a:extLst>
                  <a:ext uri="{FF2B5EF4-FFF2-40B4-BE49-F238E27FC236}">
                    <a16:creationId xmlns:a16="http://schemas.microsoft.com/office/drawing/2014/main" id="{A6AE9FBA-6792-320D-2EF1-0F9C6B8C20B1}"/>
                  </a:ext>
                </a:extLst>
              </p:cNvPr>
              <p:cNvSpPr/>
              <p:nvPr/>
            </p:nvSpPr>
            <p:spPr>
              <a:xfrm>
                <a:off x="5756014" y="2944991"/>
                <a:ext cx="85109" cy="105960"/>
              </a:xfrm>
              <a:custGeom>
                <a:avLst/>
                <a:gdLst/>
                <a:ahLst/>
                <a:cxnLst/>
                <a:rect l="l" t="t" r="r" b="b"/>
                <a:pathLst>
                  <a:path w="113479" h="141280" extrusionOk="0">
                    <a:moveTo>
                      <a:pt x="0" y="102080"/>
                    </a:moveTo>
                    <a:lnTo>
                      <a:pt x="0" y="132444"/>
                    </a:lnTo>
                    <a:cubicBezTo>
                      <a:pt x="0" y="137325"/>
                      <a:pt x="3955" y="141281"/>
                      <a:pt x="8837" y="141281"/>
                    </a:cubicBezTo>
                    <a:lnTo>
                      <a:pt x="104643" y="141281"/>
                    </a:lnTo>
                    <a:cubicBezTo>
                      <a:pt x="109524" y="141281"/>
                      <a:pt x="113479" y="137325"/>
                      <a:pt x="113479" y="132444"/>
                    </a:cubicBezTo>
                    <a:lnTo>
                      <a:pt x="113479" y="102080"/>
                    </a:lnTo>
                    <a:cubicBezTo>
                      <a:pt x="113479" y="84309"/>
                      <a:pt x="105247" y="67863"/>
                      <a:pt x="91488" y="57224"/>
                    </a:cubicBezTo>
                    <a:cubicBezTo>
                      <a:pt x="94308" y="51817"/>
                      <a:pt x="95905" y="45675"/>
                      <a:pt x="95905" y="39168"/>
                    </a:cubicBezTo>
                    <a:lnTo>
                      <a:pt x="95905" y="20144"/>
                    </a:lnTo>
                    <a:cubicBezTo>
                      <a:pt x="95905" y="9037"/>
                      <a:pt x="86868" y="0"/>
                      <a:pt x="75761" y="0"/>
                    </a:cubicBezTo>
                    <a:lnTo>
                      <a:pt x="37717" y="0"/>
                    </a:lnTo>
                    <a:cubicBezTo>
                      <a:pt x="26610" y="0"/>
                      <a:pt x="17573" y="9037"/>
                      <a:pt x="17573" y="20144"/>
                    </a:cubicBezTo>
                    <a:lnTo>
                      <a:pt x="17573" y="39168"/>
                    </a:lnTo>
                    <a:cubicBezTo>
                      <a:pt x="17573" y="45675"/>
                      <a:pt x="19170" y="51817"/>
                      <a:pt x="21990" y="57224"/>
                    </a:cubicBezTo>
                    <a:cubicBezTo>
                      <a:pt x="8233" y="67864"/>
                      <a:pt x="0" y="84310"/>
                      <a:pt x="0" y="102080"/>
                    </a:cubicBezTo>
                    <a:close/>
                    <a:moveTo>
                      <a:pt x="35248" y="20144"/>
                    </a:moveTo>
                    <a:cubicBezTo>
                      <a:pt x="35248" y="18782"/>
                      <a:pt x="36355" y="17673"/>
                      <a:pt x="37718" y="17673"/>
                    </a:cubicBezTo>
                    <a:lnTo>
                      <a:pt x="75762" y="17673"/>
                    </a:lnTo>
                    <a:cubicBezTo>
                      <a:pt x="77124" y="17673"/>
                      <a:pt x="78233" y="18781"/>
                      <a:pt x="78233" y="20144"/>
                    </a:cubicBezTo>
                    <a:lnTo>
                      <a:pt x="78233" y="39168"/>
                    </a:lnTo>
                    <a:cubicBezTo>
                      <a:pt x="78233" y="51019"/>
                      <a:pt x="68591" y="60660"/>
                      <a:pt x="56741" y="60660"/>
                    </a:cubicBezTo>
                    <a:cubicBezTo>
                      <a:pt x="44890" y="60660"/>
                      <a:pt x="35249" y="51018"/>
                      <a:pt x="35249" y="39168"/>
                    </a:cubicBezTo>
                    <a:lnTo>
                      <a:pt x="35249" y="20144"/>
                    </a:lnTo>
                    <a:close/>
                    <a:moveTo>
                      <a:pt x="17673" y="102080"/>
                    </a:moveTo>
                    <a:cubicBezTo>
                      <a:pt x="17673" y="89556"/>
                      <a:pt x="23616" y="77983"/>
                      <a:pt x="33504" y="70677"/>
                    </a:cubicBezTo>
                    <a:cubicBezTo>
                      <a:pt x="40009" y="75486"/>
                      <a:pt x="48048" y="78333"/>
                      <a:pt x="56740" y="78333"/>
                    </a:cubicBezTo>
                    <a:cubicBezTo>
                      <a:pt x="65431" y="78333"/>
                      <a:pt x="73472" y="75486"/>
                      <a:pt x="79975" y="70677"/>
                    </a:cubicBezTo>
                    <a:cubicBezTo>
                      <a:pt x="89863" y="77984"/>
                      <a:pt x="95806" y="89556"/>
                      <a:pt x="95806" y="102080"/>
                    </a:cubicBezTo>
                    <a:lnTo>
                      <a:pt x="95806" y="123607"/>
                    </a:lnTo>
                    <a:lnTo>
                      <a:pt x="17673" y="12360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416;p19">
                <a:extLst>
                  <a:ext uri="{FF2B5EF4-FFF2-40B4-BE49-F238E27FC236}">
                    <a16:creationId xmlns:a16="http://schemas.microsoft.com/office/drawing/2014/main" id="{9190F2C3-3440-E720-1FF7-9CEB4E969309}"/>
                  </a:ext>
                </a:extLst>
              </p:cNvPr>
              <p:cNvSpPr/>
              <p:nvPr/>
            </p:nvSpPr>
            <p:spPr>
              <a:xfrm>
                <a:off x="5547884" y="2902015"/>
                <a:ext cx="258116" cy="36295"/>
              </a:xfrm>
              <a:custGeom>
                <a:avLst/>
                <a:gdLst/>
                <a:ahLst/>
                <a:cxnLst/>
                <a:rect l="l" t="t" r="r" b="b"/>
                <a:pathLst>
                  <a:path w="344155" h="48393" extrusionOk="0">
                    <a:moveTo>
                      <a:pt x="0" y="23820"/>
                    </a:moveTo>
                    <a:lnTo>
                      <a:pt x="0" y="39556"/>
                    </a:lnTo>
                    <a:cubicBezTo>
                      <a:pt x="0" y="44438"/>
                      <a:pt x="3955" y="48393"/>
                      <a:pt x="8837" y="48393"/>
                    </a:cubicBezTo>
                    <a:cubicBezTo>
                      <a:pt x="13718" y="48393"/>
                      <a:pt x="17673" y="44438"/>
                      <a:pt x="17673" y="39556"/>
                    </a:cubicBezTo>
                    <a:lnTo>
                      <a:pt x="17673" y="32657"/>
                    </a:lnTo>
                    <a:lnTo>
                      <a:pt x="326482" y="32657"/>
                    </a:lnTo>
                    <a:lnTo>
                      <a:pt x="326482" y="39556"/>
                    </a:lnTo>
                    <a:cubicBezTo>
                      <a:pt x="326482" y="44438"/>
                      <a:pt x="330437" y="48393"/>
                      <a:pt x="335319" y="48393"/>
                    </a:cubicBezTo>
                    <a:cubicBezTo>
                      <a:pt x="340200" y="48393"/>
                      <a:pt x="344155" y="44438"/>
                      <a:pt x="344155" y="39556"/>
                    </a:cubicBezTo>
                    <a:lnTo>
                      <a:pt x="344155" y="23820"/>
                    </a:lnTo>
                    <a:cubicBezTo>
                      <a:pt x="344155" y="18939"/>
                      <a:pt x="340200" y="14983"/>
                      <a:pt x="335319" y="14983"/>
                    </a:cubicBezTo>
                    <a:lnTo>
                      <a:pt x="180914" y="14983"/>
                    </a:lnTo>
                    <a:lnTo>
                      <a:pt x="180914" y="8837"/>
                    </a:lnTo>
                    <a:cubicBezTo>
                      <a:pt x="180914" y="3955"/>
                      <a:pt x="176958" y="0"/>
                      <a:pt x="172077" y="0"/>
                    </a:cubicBezTo>
                    <a:cubicBezTo>
                      <a:pt x="167196" y="0"/>
                      <a:pt x="163240" y="3955"/>
                      <a:pt x="163240" y="8837"/>
                    </a:cubicBezTo>
                    <a:lnTo>
                      <a:pt x="163240" y="14983"/>
                    </a:lnTo>
                    <a:lnTo>
                      <a:pt x="8837" y="14983"/>
                    </a:lnTo>
                    <a:cubicBezTo>
                      <a:pt x="3956" y="14983"/>
                      <a:pt x="0" y="18939"/>
                      <a:pt x="0" y="2382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F19CEEC-4688-D963-8FAE-497AFACC153C}"/>
              </a:ext>
            </a:extLst>
          </p:cNvPr>
          <p:cNvGrpSpPr/>
          <p:nvPr/>
        </p:nvGrpSpPr>
        <p:grpSpPr>
          <a:xfrm>
            <a:off x="4975315" y="4130156"/>
            <a:ext cx="944697" cy="1065325"/>
            <a:chOff x="4975315" y="4130156"/>
            <a:chExt cx="944697" cy="1065325"/>
          </a:xfrm>
        </p:grpSpPr>
        <p:sp>
          <p:nvSpPr>
            <p:cNvPr id="74" name="Google Shape;417;p19">
              <a:extLst>
                <a:ext uri="{FF2B5EF4-FFF2-40B4-BE49-F238E27FC236}">
                  <a16:creationId xmlns:a16="http://schemas.microsoft.com/office/drawing/2014/main" id="{9773DA57-497C-583C-4819-C8FD2FAE15CB}"/>
                </a:ext>
              </a:extLst>
            </p:cNvPr>
            <p:cNvSpPr/>
            <p:nvPr/>
          </p:nvSpPr>
          <p:spPr>
            <a:xfrm>
              <a:off x="5004112" y="4279581"/>
              <a:ext cx="915900" cy="915900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11354D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 </a:t>
              </a:r>
              <a:endParaRPr dirty="0">
                <a:solidFill>
                  <a:srgbClr val="11354D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75" name="Google Shape;418;p19">
              <a:extLst>
                <a:ext uri="{FF2B5EF4-FFF2-40B4-BE49-F238E27FC236}">
                  <a16:creationId xmlns:a16="http://schemas.microsoft.com/office/drawing/2014/main" id="{EA1F0699-36AD-2D23-8045-869360A44658}"/>
                </a:ext>
              </a:extLst>
            </p:cNvPr>
            <p:cNvSpPr/>
            <p:nvPr/>
          </p:nvSpPr>
          <p:spPr>
            <a:xfrm>
              <a:off x="5117650" y="4393225"/>
              <a:ext cx="688800" cy="68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76" name="Google Shape;419;p19">
              <a:extLst>
                <a:ext uri="{FF2B5EF4-FFF2-40B4-BE49-F238E27FC236}">
                  <a16:creationId xmlns:a16="http://schemas.microsoft.com/office/drawing/2014/main" id="{60E20584-5117-1812-384B-85A28292756F}"/>
                </a:ext>
              </a:extLst>
            </p:cNvPr>
            <p:cNvSpPr/>
            <p:nvPr/>
          </p:nvSpPr>
          <p:spPr>
            <a:xfrm>
              <a:off x="4975315" y="4130156"/>
              <a:ext cx="447000" cy="447000"/>
            </a:xfrm>
            <a:prstGeom prst="ellipse">
              <a:avLst/>
            </a:prstGeom>
            <a:solidFill>
              <a:srgbClr val="00C2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77" name="Google Shape;420;p19">
              <a:extLst>
                <a:ext uri="{FF2B5EF4-FFF2-40B4-BE49-F238E27FC236}">
                  <a16:creationId xmlns:a16="http://schemas.microsoft.com/office/drawing/2014/main" id="{C116CB0E-04CF-9309-E23D-443CB754514E}"/>
                </a:ext>
              </a:extLst>
            </p:cNvPr>
            <p:cNvSpPr txBox="1"/>
            <p:nvPr/>
          </p:nvSpPr>
          <p:spPr>
            <a:xfrm>
              <a:off x="4998712" y="4224580"/>
              <a:ext cx="400200" cy="25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chemeClr val="bg1"/>
                  </a:solidFill>
                  <a:latin typeface="Shabnam" panose="020B0603030804020204" pitchFamily="34" charset="-78"/>
                  <a:ea typeface="Montserrat SemiBold"/>
                  <a:cs typeface="Shabnam" panose="020B0603030804020204" pitchFamily="34" charset="-78"/>
                  <a:sym typeface="Montserrat SemiBold"/>
                </a:rPr>
                <a:t>05</a:t>
              </a:r>
              <a:endParaRPr sz="1200" b="1">
                <a:solidFill>
                  <a:schemeClr val="bg1"/>
                </a:solidFill>
                <a:latin typeface="Shabnam" panose="020B0603030804020204" pitchFamily="34" charset="-78"/>
                <a:ea typeface="Montserrat SemiBold"/>
                <a:cs typeface="Shabnam" panose="020B0603030804020204" pitchFamily="34" charset="-78"/>
                <a:sym typeface="Montserrat SemiBold"/>
              </a:endParaRPr>
            </a:p>
          </p:txBody>
        </p:sp>
        <p:grpSp>
          <p:nvGrpSpPr>
            <p:cNvPr id="78" name="Google Shape;421;p19">
              <a:extLst>
                <a:ext uri="{FF2B5EF4-FFF2-40B4-BE49-F238E27FC236}">
                  <a16:creationId xmlns:a16="http://schemas.microsoft.com/office/drawing/2014/main" id="{10D7DFF4-48C1-0D13-EE59-CC5846994E7A}"/>
                </a:ext>
              </a:extLst>
            </p:cNvPr>
            <p:cNvGrpSpPr/>
            <p:nvPr/>
          </p:nvGrpSpPr>
          <p:grpSpPr>
            <a:xfrm>
              <a:off x="5326052" y="4545157"/>
              <a:ext cx="272224" cy="384979"/>
              <a:chOff x="7724335" y="2674743"/>
              <a:chExt cx="319887" cy="452438"/>
            </a:xfrm>
          </p:grpSpPr>
          <p:sp>
            <p:nvSpPr>
              <p:cNvPr id="79" name="Google Shape;422;p19">
                <a:extLst>
                  <a:ext uri="{FF2B5EF4-FFF2-40B4-BE49-F238E27FC236}">
                    <a16:creationId xmlns:a16="http://schemas.microsoft.com/office/drawing/2014/main" id="{15086AD5-FB47-1E93-8844-91595916756D}"/>
                  </a:ext>
                </a:extLst>
              </p:cNvPr>
              <p:cNvSpPr/>
              <p:nvPr/>
            </p:nvSpPr>
            <p:spPr>
              <a:xfrm>
                <a:off x="7724335" y="2674743"/>
                <a:ext cx="319887" cy="452438"/>
              </a:xfrm>
              <a:custGeom>
                <a:avLst/>
                <a:gdLst/>
                <a:ahLst/>
                <a:cxnLst/>
                <a:rect l="l" t="t" r="r" b="b"/>
                <a:pathLst>
                  <a:path w="426516" h="603250" extrusionOk="0">
                    <a:moveTo>
                      <a:pt x="417680" y="33906"/>
                    </a:moveTo>
                    <a:lnTo>
                      <a:pt x="409715" y="33906"/>
                    </a:lnTo>
                    <a:lnTo>
                      <a:pt x="391912" y="8653"/>
                    </a:lnTo>
                    <a:cubicBezTo>
                      <a:pt x="388095" y="3235"/>
                      <a:pt x="381857" y="0"/>
                      <a:pt x="375227" y="0"/>
                    </a:cubicBezTo>
                    <a:lnTo>
                      <a:pt x="134332" y="0"/>
                    </a:lnTo>
                    <a:cubicBezTo>
                      <a:pt x="129450" y="0"/>
                      <a:pt x="125495" y="3956"/>
                      <a:pt x="125495" y="8837"/>
                    </a:cubicBezTo>
                    <a:cubicBezTo>
                      <a:pt x="125495" y="13717"/>
                      <a:pt x="129450" y="17673"/>
                      <a:pt x="134332" y="17673"/>
                    </a:cubicBezTo>
                    <a:lnTo>
                      <a:pt x="375227" y="17673"/>
                    </a:lnTo>
                    <a:cubicBezTo>
                      <a:pt x="376118" y="17673"/>
                      <a:pt x="376956" y="18108"/>
                      <a:pt x="377468" y="18836"/>
                    </a:cubicBezTo>
                    <a:lnTo>
                      <a:pt x="388092" y="33907"/>
                    </a:lnTo>
                    <a:lnTo>
                      <a:pt x="38425" y="33907"/>
                    </a:lnTo>
                    <a:lnTo>
                      <a:pt x="49048" y="18837"/>
                    </a:lnTo>
                    <a:cubicBezTo>
                      <a:pt x="49563" y="18108"/>
                      <a:pt x="50401" y="17673"/>
                      <a:pt x="51292" y="17673"/>
                    </a:cubicBezTo>
                    <a:lnTo>
                      <a:pt x="99000" y="17673"/>
                    </a:lnTo>
                    <a:cubicBezTo>
                      <a:pt x="103882" y="17673"/>
                      <a:pt x="107837" y="13717"/>
                      <a:pt x="107837" y="8837"/>
                    </a:cubicBezTo>
                    <a:cubicBezTo>
                      <a:pt x="107837" y="3956"/>
                      <a:pt x="103882" y="0"/>
                      <a:pt x="99000" y="0"/>
                    </a:cubicBezTo>
                    <a:lnTo>
                      <a:pt x="51292" y="0"/>
                    </a:lnTo>
                    <a:cubicBezTo>
                      <a:pt x="44663" y="0"/>
                      <a:pt x="38425" y="3234"/>
                      <a:pt x="34604" y="8653"/>
                    </a:cubicBezTo>
                    <a:lnTo>
                      <a:pt x="16801" y="33906"/>
                    </a:lnTo>
                    <a:lnTo>
                      <a:pt x="8837" y="33906"/>
                    </a:lnTo>
                    <a:cubicBezTo>
                      <a:pt x="3955" y="33906"/>
                      <a:pt x="0" y="37862"/>
                      <a:pt x="0" y="42742"/>
                    </a:cubicBezTo>
                    <a:lnTo>
                      <a:pt x="0" y="594413"/>
                    </a:lnTo>
                    <a:cubicBezTo>
                      <a:pt x="0" y="599295"/>
                      <a:pt x="3955" y="603250"/>
                      <a:pt x="8837" y="603250"/>
                    </a:cubicBezTo>
                    <a:lnTo>
                      <a:pt x="347950" y="603250"/>
                    </a:lnTo>
                    <a:cubicBezTo>
                      <a:pt x="352832" y="603250"/>
                      <a:pt x="356787" y="599295"/>
                      <a:pt x="356787" y="594413"/>
                    </a:cubicBezTo>
                    <a:cubicBezTo>
                      <a:pt x="356787" y="589532"/>
                      <a:pt x="352832" y="585577"/>
                      <a:pt x="347950" y="585577"/>
                    </a:cubicBezTo>
                    <a:lnTo>
                      <a:pt x="17673" y="585577"/>
                    </a:lnTo>
                    <a:lnTo>
                      <a:pt x="17673" y="51579"/>
                    </a:lnTo>
                    <a:lnTo>
                      <a:pt x="408843" y="51579"/>
                    </a:lnTo>
                    <a:lnTo>
                      <a:pt x="408843" y="585577"/>
                    </a:lnTo>
                    <a:lnTo>
                      <a:pt x="383283" y="585577"/>
                    </a:lnTo>
                    <a:cubicBezTo>
                      <a:pt x="378402" y="585577"/>
                      <a:pt x="374446" y="589532"/>
                      <a:pt x="374446" y="594413"/>
                    </a:cubicBezTo>
                    <a:cubicBezTo>
                      <a:pt x="374446" y="599295"/>
                      <a:pt x="378402" y="603250"/>
                      <a:pt x="383283" y="603250"/>
                    </a:cubicBezTo>
                    <a:lnTo>
                      <a:pt x="417680" y="603250"/>
                    </a:lnTo>
                    <a:cubicBezTo>
                      <a:pt x="422561" y="603250"/>
                      <a:pt x="426517" y="599295"/>
                      <a:pt x="426517" y="594413"/>
                    </a:cubicBezTo>
                    <a:lnTo>
                      <a:pt x="426517" y="42742"/>
                    </a:lnTo>
                    <a:cubicBezTo>
                      <a:pt x="426517" y="37862"/>
                      <a:pt x="422561" y="33906"/>
                      <a:pt x="417680" y="3390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423;p19">
                <a:extLst>
                  <a:ext uri="{FF2B5EF4-FFF2-40B4-BE49-F238E27FC236}">
                    <a16:creationId xmlns:a16="http://schemas.microsoft.com/office/drawing/2014/main" id="{5F6F9434-70F3-9678-2A00-9077FEF9822C}"/>
                  </a:ext>
                </a:extLst>
              </p:cNvPr>
              <p:cNvSpPr/>
              <p:nvPr/>
            </p:nvSpPr>
            <p:spPr>
              <a:xfrm>
                <a:off x="7763384" y="2794325"/>
                <a:ext cx="88894" cy="71676"/>
              </a:xfrm>
              <a:custGeom>
                <a:avLst/>
                <a:gdLst/>
                <a:ahLst/>
                <a:cxnLst/>
                <a:rect l="l" t="t" r="r" b="b"/>
                <a:pathLst>
                  <a:path w="118525" h="95568" extrusionOk="0">
                    <a:moveTo>
                      <a:pt x="0" y="22993"/>
                    </a:moveTo>
                    <a:lnTo>
                      <a:pt x="0" y="82924"/>
                    </a:lnTo>
                    <a:cubicBezTo>
                      <a:pt x="0" y="89896"/>
                      <a:pt x="5672" y="95569"/>
                      <a:pt x="12645" y="95569"/>
                    </a:cubicBezTo>
                    <a:lnTo>
                      <a:pt x="72575" y="95569"/>
                    </a:lnTo>
                    <a:cubicBezTo>
                      <a:pt x="79548" y="95569"/>
                      <a:pt x="85220" y="89897"/>
                      <a:pt x="85220" y="82924"/>
                    </a:cubicBezTo>
                    <a:lnTo>
                      <a:pt x="85220" y="45803"/>
                    </a:lnTo>
                    <a:lnTo>
                      <a:pt x="115937" y="15084"/>
                    </a:lnTo>
                    <a:cubicBezTo>
                      <a:pt x="119388" y="11633"/>
                      <a:pt x="119388" y="6038"/>
                      <a:pt x="115937" y="2588"/>
                    </a:cubicBezTo>
                    <a:cubicBezTo>
                      <a:pt x="112485" y="-863"/>
                      <a:pt x="106891" y="-863"/>
                      <a:pt x="103440" y="2588"/>
                    </a:cubicBezTo>
                    <a:lnTo>
                      <a:pt x="85057" y="20971"/>
                    </a:lnTo>
                    <a:cubicBezTo>
                      <a:pt x="84086" y="14956"/>
                      <a:pt x="78858" y="10347"/>
                      <a:pt x="72574" y="10347"/>
                    </a:cubicBezTo>
                    <a:lnTo>
                      <a:pt x="12644" y="10347"/>
                    </a:lnTo>
                    <a:cubicBezTo>
                      <a:pt x="5672" y="10347"/>
                      <a:pt x="0" y="16020"/>
                      <a:pt x="0" y="22993"/>
                    </a:cubicBezTo>
                    <a:close/>
                    <a:moveTo>
                      <a:pt x="17673" y="28020"/>
                    </a:moveTo>
                    <a:lnTo>
                      <a:pt x="67548" y="28020"/>
                    </a:lnTo>
                    <a:lnTo>
                      <a:pt x="67548" y="38482"/>
                    </a:lnTo>
                    <a:lnTo>
                      <a:pt x="55001" y="51030"/>
                    </a:lnTo>
                    <a:lnTo>
                      <a:pt x="43786" y="39815"/>
                    </a:lnTo>
                    <a:cubicBezTo>
                      <a:pt x="40334" y="36364"/>
                      <a:pt x="34740" y="36364"/>
                      <a:pt x="31289" y="39815"/>
                    </a:cubicBezTo>
                    <a:cubicBezTo>
                      <a:pt x="27838" y="43266"/>
                      <a:pt x="27838" y="48862"/>
                      <a:pt x="31289" y="52312"/>
                    </a:cubicBezTo>
                    <a:lnTo>
                      <a:pt x="48751" y="69774"/>
                    </a:lnTo>
                    <a:cubicBezTo>
                      <a:pt x="50409" y="71432"/>
                      <a:pt x="52656" y="72363"/>
                      <a:pt x="55001" y="72363"/>
                    </a:cubicBezTo>
                    <a:cubicBezTo>
                      <a:pt x="57345" y="72363"/>
                      <a:pt x="59591" y="71432"/>
                      <a:pt x="61250" y="69774"/>
                    </a:cubicBezTo>
                    <a:lnTo>
                      <a:pt x="67549" y="63475"/>
                    </a:lnTo>
                    <a:lnTo>
                      <a:pt x="67549" y="77893"/>
                    </a:lnTo>
                    <a:lnTo>
                      <a:pt x="17675" y="77893"/>
                    </a:lnTo>
                    <a:lnTo>
                      <a:pt x="17675" y="2802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424;p19">
                <a:extLst>
                  <a:ext uri="{FF2B5EF4-FFF2-40B4-BE49-F238E27FC236}">
                    <a16:creationId xmlns:a16="http://schemas.microsoft.com/office/drawing/2014/main" id="{CFA2D55F-894A-E9BD-679C-52BBEB481471}"/>
                  </a:ext>
                </a:extLst>
              </p:cNvPr>
              <p:cNvSpPr/>
              <p:nvPr/>
            </p:nvSpPr>
            <p:spPr>
              <a:xfrm>
                <a:off x="7850992" y="2814538"/>
                <a:ext cx="79838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06451" h="17673" extrusionOk="0">
                    <a:moveTo>
                      <a:pt x="0" y="8837"/>
                    </a:moveTo>
                    <a:cubicBezTo>
                      <a:pt x="0" y="13717"/>
                      <a:pt x="3955" y="17673"/>
                      <a:pt x="8837" y="17673"/>
                    </a:cubicBezTo>
                    <a:lnTo>
                      <a:pt x="97615" y="17673"/>
                    </a:lnTo>
                    <a:cubicBezTo>
                      <a:pt x="102496" y="17673"/>
                      <a:pt x="106451" y="13717"/>
                      <a:pt x="106451" y="8837"/>
                    </a:cubicBezTo>
                    <a:cubicBezTo>
                      <a:pt x="106451" y="3956"/>
                      <a:pt x="102496" y="0"/>
                      <a:pt x="97615" y="0"/>
                    </a:cubicBezTo>
                    <a:lnTo>
                      <a:pt x="8837" y="0"/>
                    </a:lnTo>
                    <a:cubicBezTo>
                      <a:pt x="3956" y="0"/>
                      <a:pt x="0" y="3956"/>
                      <a:pt x="0" y="88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425;p19">
                <a:extLst>
                  <a:ext uri="{FF2B5EF4-FFF2-40B4-BE49-F238E27FC236}">
                    <a16:creationId xmlns:a16="http://schemas.microsoft.com/office/drawing/2014/main" id="{EEB8C93A-7A9C-4B4E-FCF0-51C6AE4E4F25}"/>
                  </a:ext>
                </a:extLst>
              </p:cNvPr>
              <p:cNvSpPr/>
              <p:nvPr/>
            </p:nvSpPr>
            <p:spPr>
              <a:xfrm>
                <a:off x="7850991" y="2840293"/>
                <a:ext cx="154184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05578" h="17673" extrusionOk="0">
                    <a:moveTo>
                      <a:pt x="196743" y="0"/>
                    </a:moveTo>
                    <a:lnTo>
                      <a:pt x="8837" y="0"/>
                    </a:lnTo>
                    <a:cubicBezTo>
                      <a:pt x="3955" y="0"/>
                      <a:pt x="0" y="3956"/>
                      <a:pt x="0" y="8837"/>
                    </a:cubicBezTo>
                    <a:cubicBezTo>
                      <a:pt x="0" y="13717"/>
                      <a:pt x="3955" y="17673"/>
                      <a:pt x="8837" y="17673"/>
                    </a:cubicBezTo>
                    <a:lnTo>
                      <a:pt x="196742" y="17673"/>
                    </a:lnTo>
                    <a:cubicBezTo>
                      <a:pt x="201623" y="17673"/>
                      <a:pt x="205579" y="13717"/>
                      <a:pt x="205579" y="8837"/>
                    </a:cubicBezTo>
                    <a:cubicBezTo>
                      <a:pt x="205579" y="3956"/>
                      <a:pt x="201623" y="0"/>
                      <a:pt x="1967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426;p19">
                <a:extLst>
                  <a:ext uri="{FF2B5EF4-FFF2-40B4-BE49-F238E27FC236}">
                    <a16:creationId xmlns:a16="http://schemas.microsoft.com/office/drawing/2014/main" id="{2DBCC9E3-F1C5-5AB3-B1CB-08C46467791C}"/>
                  </a:ext>
                </a:extLst>
              </p:cNvPr>
              <p:cNvSpPr/>
              <p:nvPr/>
            </p:nvSpPr>
            <p:spPr>
              <a:xfrm>
                <a:off x="7850992" y="2913167"/>
                <a:ext cx="79838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06451" h="17673" extrusionOk="0">
                    <a:moveTo>
                      <a:pt x="8837" y="17673"/>
                    </a:moveTo>
                    <a:lnTo>
                      <a:pt x="97615" y="17673"/>
                    </a:lnTo>
                    <a:cubicBezTo>
                      <a:pt x="102496" y="17673"/>
                      <a:pt x="106451" y="13718"/>
                      <a:pt x="106451" y="8837"/>
                    </a:cubicBezTo>
                    <a:cubicBezTo>
                      <a:pt x="106451" y="3955"/>
                      <a:pt x="102496" y="0"/>
                      <a:pt x="97615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6" y="17673"/>
                      <a:pt x="8837" y="1767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427;p19">
                <a:extLst>
                  <a:ext uri="{FF2B5EF4-FFF2-40B4-BE49-F238E27FC236}">
                    <a16:creationId xmlns:a16="http://schemas.microsoft.com/office/drawing/2014/main" id="{5DCB6545-0CF8-BED1-0780-BA93CF6BF22C}"/>
                  </a:ext>
                </a:extLst>
              </p:cNvPr>
              <p:cNvSpPr/>
              <p:nvPr/>
            </p:nvSpPr>
            <p:spPr>
              <a:xfrm>
                <a:off x="7850992" y="2938922"/>
                <a:ext cx="154184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05579" h="17673" extrusionOk="0">
                    <a:moveTo>
                      <a:pt x="205580" y="8837"/>
                    </a:moveTo>
                    <a:cubicBezTo>
                      <a:pt x="205580" y="3955"/>
                      <a:pt x="201625" y="0"/>
                      <a:pt x="196743" y="0"/>
                    </a:cubicBez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196742" y="17673"/>
                    </a:lnTo>
                    <a:cubicBezTo>
                      <a:pt x="201623" y="17673"/>
                      <a:pt x="205580" y="13718"/>
                      <a:pt x="205580" y="88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428;p19">
                <a:extLst>
                  <a:ext uri="{FF2B5EF4-FFF2-40B4-BE49-F238E27FC236}">
                    <a16:creationId xmlns:a16="http://schemas.microsoft.com/office/drawing/2014/main" id="{25DE7F45-2446-7D96-3840-7C2CFD6CA679}"/>
                  </a:ext>
                </a:extLst>
              </p:cNvPr>
              <p:cNvSpPr/>
              <p:nvPr/>
            </p:nvSpPr>
            <p:spPr>
              <a:xfrm>
                <a:off x="7763384" y="2892954"/>
                <a:ext cx="88894" cy="71675"/>
              </a:xfrm>
              <a:custGeom>
                <a:avLst/>
                <a:gdLst/>
                <a:ahLst/>
                <a:cxnLst/>
                <a:rect l="l" t="t" r="r" b="b"/>
                <a:pathLst>
                  <a:path w="118525" h="95567" extrusionOk="0">
                    <a:moveTo>
                      <a:pt x="0" y="82923"/>
                    </a:moveTo>
                    <a:cubicBezTo>
                      <a:pt x="0" y="89896"/>
                      <a:pt x="5672" y="95568"/>
                      <a:pt x="12645" y="95568"/>
                    </a:cubicBezTo>
                    <a:lnTo>
                      <a:pt x="72575" y="95568"/>
                    </a:lnTo>
                    <a:cubicBezTo>
                      <a:pt x="79548" y="95568"/>
                      <a:pt x="85220" y="89896"/>
                      <a:pt x="85220" y="82923"/>
                    </a:cubicBezTo>
                    <a:lnTo>
                      <a:pt x="85220" y="45803"/>
                    </a:lnTo>
                    <a:lnTo>
                      <a:pt x="115937" y="15086"/>
                    </a:lnTo>
                    <a:cubicBezTo>
                      <a:pt x="119388" y="11635"/>
                      <a:pt x="119388" y="6039"/>
                      <a:pt x="115937" y="2588"/>
                    </a:cubicBezTo>
                    <a:cubicBezTo>
                      <a:pt x="112485" y="-863"/>
                      <a:pt x="106891" y="-863"/>
                      <a:pt x="103440" y="2588"/>
                    </a:cubicBezTo>
                    <a:lnTo>
                      <a:pt x="85057" y="20971"/>
                    </a:lnTo>
                    <a:cubicBezTo>
                      <a:pt x="84086" y="14956"/>
                      <a:pt x="78858" y="10348"/>
                      <a:pt x="72574" y="10348"/>
                    </a:cubicBezTo>
                    <a:lnTo>
                      <a:pt x="60274" y="10348"/>
                    </a:lnTo>
                    <a:cubicBezTo>
                      <a:pt x="55393" y="10348"/>
                      <a:pt x="51438" y="14303"/>
                      <a:pt x="51438" y="19185"/>
                    </a:cubicBezTo>
                    <a:cubicBezTo>
                      <a:pt x="51438" y="24066"/>
                      <a:pt x="55393" y="28021"/>
                      <a:pt x="60274" y="28021"/>
                    </a:cubicBezTo>
                    <a:lnTo>
                      <a:pt x="67546" y="28021"/>
                    </a:lnTo>
                    <a:lnTo>
                      <a:pt x="67546" y="38483"/>
                    </a:lnTo>
                    <a:lnTo>
                      <a:pt x="54999" y="51031"/>
                    </a:lnTo>
                    <a:lnTo>
                      <a:pt x="43784" y="39817"/>
                    </a:lnTo>
                    <a:cubicBezTo>
                      <a:pt x="40334" y="36367"/>
                      <a:pt x="34739" y="36366"/>
                      <a:pt x="31288" y="39818"/>
                    </a:cubicBezTo>
                    <a:cubicBezTo>
                      <a:pt x="27837" y="43269"/>
                      <a:pt x="27837" y="48864"/>
                      <a:pt x="31289" y="52314"/>
                    </a:cubicBezTo>
                    <a:lnTo>
                      <a:pt x="48751" y="69775"/>
                    </a:lnTo>
                    <a:cubicBezTo>
                      <a:pt x="50476" y="71500"/>
                      <a:pt x="52738" y="72363"/>
                      <a:pt x="54999" y="72363"/>
                    </a:cubicBezTo>
                    <a:cubicBezTo>
                      <a:pt x="57260" y="72363"/>
                      <a:pt x="59523" y="71500"/>
                      <a:pt x="61249" y="69775"/>
                    </a:cubicBezTo>
                    <a:lnTo>
                      <a:pt x="67548" y="63476"/>
                    </a:lnTo>
                    <a:lnTo>
                      <a:pt x="67548" y="77894"/>
                    </a:lnTo>
                    <a:lnTo>
                      <a:pt x="17673" y="77894"/>
                    </a:lnTo>
                    <a:lnTo>
                      <a:pt x="17673" y="28020"/>
                    </a:lnTo>
                    <a:lnTo>
                      <a:pt x="24945" y="28020"/>
                    </a:lnTo>
                    <a:cubicBezTo>
                      <a:pt x="29827" y="28020"/>
                      <a:pt x="33782" y="24065"/>
                      <a:pt x="33782" y="19184"/>
                    </a:cubicBezTo>
                    <a:cubicBezTo>
                      <a:pt x="33782" y="14302"/>
                      <a:pt x="29827" y="10347"/>
                      <a:pt x="24945" y="10347"/>
                    </a:cubicBezTo>
                    <a:lnTo>
                      <a:pt x="12646" y="10347"/>
                    </a:lnTo>
                    <a:cubicBezTo>
                      <a:pt x="5673" y="10347"/>
                      <a:pt x="1" y="16019"/>
                      <a:pt x="1" y="22992"/>
                    </a:cubicBezTo>
                    <a:lnTo>
                      <a:pt x="1" y="82923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429;p19">
                <a:extLst>
                  <a:ext uri="{FF2B5EF4-FFF2-40B4-BE49-F238E27FC236}">
                    <a16:creationId xmlns:a16="http://schemas.microsoft.com/office/drawing/2014/main" id="{758D604F-4DFE-9CC6-EA78-A77225B604D2}"/>
                  </a:ext>
                </a:extLst>
              </p:cNvPr>
              <p:cNvSpPr/>
              <p:nvPr/>
            </p:nvSpPr>
            <p:spPr>
              <a:xfrm>
                <a:off x="7763383" y="2991584"/>
                <a:ext cx="88895" cy="71674"/>
              </a:xfrm>
              <a:custGeom>
                <a:avLst/>
                <a:gdLst/>
                <a:ahLst/>
                <a:cxnLst/>
                <a:rect l="l" t="t" r="r" b="b"/>
                <a:pathLst>
                  <a:path w="118526" h="95566" extrusionOk="0">
                    <a:moveTo>
                      <a:pt x="1" y="82922"/>
                    </a:moveTo>
                    <a:cubicBezTo>
                      <a:pt x="1" y="89895"/>
                      <a:pt x="5673" y="95567"/>
                      <a:pt x="12646" y="95567"/>
                    </a:cubicBezTo>
                    <a:lnTo>
                      <a:pt x="72576" y="95567"/>
                    </a:lnTo>
                    <a:cubicBezTo>
                      <a:pt x="79549" y="95567"/>
                      <a:pt x="85221" y="89895"/>
                      <a:pt x="85221" y="82922"/>
                    </a:cubicBezTo>
                    <a:lnTo>
                      <a:pt x="85221" y="45803"/>
                    </a:lnTo>
                    <a:lnTo>
                      <a:pt x="115938" y="15085"/>
                    </a:lnTo>
                    <a:cubicBezTo>
                      <a:pt x="119389" y="11633"/>
                      <a:pt x="119389" y="6038"/>
                      <a:pt x="115938" y="2587"/>
                    </a:cubicBezTo>
                    <a:cubicBezTo>
                      <a:pt x="112486" y="-862"/>
                      <a:pt x="106892" y="-862"/>
                      <a:pt x="103441" y="2587"/>
                    </a:cubicBezTo>
                    <a:lnTo>
                      <a:pt x="85058" y="20970"/>
                    </a:lnTo>
                    <a:cubicBezTo>
                      <a:pt x="84087" y="14955"/>
                      <a:pt x="78860" y="10347"/>
                      <a:pt x="72575" y="10347"/>
                    </a:cubicBezTo>
                    <a:lnTo>
                      <a:pt x="12645" y="10347"/>
                    </a:lnTo>
                    <a:cubicBezTo>
                      <a:pt x="5672" y="10347"/>
                      <a:pt x="0" y="16019"/>
                      <a:pt x="0" y="22992"/>
                    </a:cubicBezTo>
                    <a:lnTo>
                      <a:pt x="0" y="82922"/>
                    </a:lnTo>
                    <a:close/>
                    <a:moveTo>
                      <a:pt x="17675" y="28019"/>
                    </a:moveTo>
                    <a:lnTo>
                      <a:pt x="67549" y="28019"/>
                    </a:lnTo>
                    <a:lnTo>
                      <a:pt x="67549" y="38481"/>
                    </a:lnTo>
                    <a:lnTo>
                      <a:pt x="55002" y="51029"/>
                    </a:lnTo>
                    <a:lnTo>
                      <a:pt x="43787" y="39813"/>
                    </a:lnTo>
                    <a:cubicBezTo>
                      <a:pt x="40335" y="36363"/>
                      <a:pt x="34741" y="36363"/>
                      <a:pt x="31290" y="39813"/>
                    </a:cubicBezTo>
                    <a:cubicBezTo>
                      <a:pt x="27839" y="43265"/>
                      <a:pt x="27839" y="48860"/>
                      <a:pt x="31290" y="52311"/>
                    </a:cubicBezTo>
                    <a:lnTo>
                      <a:pt x="48752" y="69773"/>
                    </a:lnTo>
                    <a:cubicBezTo>
                      <a:pt x="50410" y="71430"/>
                      <a:pt x="52657" y="72361"/>
                      <a:pt x="55002" y="72361"/>
                    </a:cubicBezTo>
                    <a:cubicBezTo>
                      <a:pt x="57346" y="72361"/>
                      <a:pt x="59592" y="71430"/>
                      <a:pt x="61251" y="69773"/>
                    </a:cubicBezTo>
                    <a:lnTo>
                      <a:pt x="67550" y="63474"/>
                    </a:lnTo>
                    <a:lnTo>
                      <a:pt x="67550" y="77891"/>
                    </a:lnTo>
                    <a:lnTo>
                      <a:pt x="17676" y="77891"/>
                    </a:lnTo>
                    <a:lnTo>
                      <a:pt x="17676" y="2801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430;p19">
                <a:extLst>
                  <a:ext uri="{FF2B5EF4-FFF2-40B4-BE49-F238E27FC236}">
                    <a16:creationId xmlns:a16="http://schemas.microsoft.com/office/drawing/2014/main" id="{DA5A023E-21CD-D3B7-EF96-D511227933C0}"/>
                  </a:ext>
                </a:extLst>
              </p:cNvPr>
              <p:cNvSpPr/>
              <p:nvPr/>
            </p:nvSpPr>
            <p:spPr>
              <a:xfrm>
                <a:off x="7850992" y="3011796"/>
                <a:ext cx="79838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06451" h="17673" extrusionOk="0">
                    <a:moveTo>
                      <a:pt x="8837" y="0"/>
                    </a:move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97615" y="17673"/>
                    </a:lnTo>
                    <a:cubicBezTo>
                      <a:pt x="102496" y="17673"/>
                      <a:pt x="106451" y="13718"/>
                      <a:pt x="106451" y="8837"/>
                    </a:cubicBezTo>
                    <a:cubicBezTo>
                      <a:pt x="106451" y="3955"/>
                      <a:pt x="102496" y="0"/>
                      <a:pt x="976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431;p19">
                <a:extLst>
                  <a:ext uri="{FF2B5EF4-FFF2-40B4-BE49-F238E27FC236}">
                    <a16:creationId xmlns:a16="http://schemas.microsoft.com/office/drawing/2014/main" id="{78B4F9B2-1487-E35A-3B8E-7B3294F2F75D}"/>
                  </a:ext>
                </a:extLst>
              </p:cNvPr>
              <p:cNvSpPr/>
              <p:nvPr/>
            </p:nvSpPr>
            <p:spPr>
              <a:xfrm>
                <a:off x="7850991" y="3037552"/>
                <a:ext cx="154184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205578" h="17673" extrusionOk="0">
                    <a:moveTo>
                      <a:pt x="196743" y="0"/>
                    </a:moveTo>
                    <a:lnTo>
                      <a:pt x="8837" y="0"/>
                    </a:lnTo>
                    <a:cubicBezTo>
                      <a:pt x="3955" y="0"/>
                      <a:pt x="0" y="3955"/>
                      <a:pt x="0" y="8837"/>
                    </a:cubicBezTo>
                    <a:cubicBezTo>
                      <a:pt x="0" y="13718"/>
                      <a:pt x="3955" y="17673"/>
                      <a:pt x="8837" y="17673"/>
                    </a:cubicBezTo>
                    <a:lnTo>
                      <a:pt x="196742" y="17673"/>
                    </a:lnTo>
                    <a:cubicBezTo>
                      <a:pt x="201623" y="17673"/>
                      <a:pt x="205579" y="13718"/>
                      <a:pt x="205579" y="8837"/>
                    </a:cubicBezTo>
                    <a:cubicBezTo>
                      <a:pt x="205579" y="3955"/>
                      <a:pt x="201623" y="0"/>
                      <a:pt x="1967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432;p19">
                <a:extLst>
                  <a:ext uri="{FF2B5EF4-FFF2-40B4-BE49-F238E27FC236}">
                    <a16:creationId xmlns:a16="http://schemas.microsoft.com/office/drawing/2014/main" id="{049AB658-E1CC-82FF-038E-571B596BC103}"/>
                  </a:ext>
                </a:extLst>
              </p:cNvPr>
              <p:cNvSpPr/>
              <p:nvPr/>
            </p:nvSpPr>
            <p:spPr>
              <a:xfrm>
                <a:off x="7855515" y="2741537"/>
                <a:ext cx="107222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142963" h="17673" extrusionOk="0">
                    <a:moveTo>
                      <a:pt x="134126" y="0"/>
                    </a:moveTo>
                    <a:lnTo>
                      <a:pt x="8837" y="0"/>
                    </a:lnTo>
                    <a:cubicBezTo>
                      <a:pt x="3955" y="0"/>
                      <a:pt x="0" y="3956"/>
                      <a:pt x="0" y="8837"/>
                    </a:cubicBezTo>
                    <a:cubicBezTo>
                      <a:pt x="0" y="13717"/>
                      <a:pt x="3955" y="17673"/>
                      <a:pt x="8837" y="17673"/>
                    </a:cubicBezTo>
                    <a:lnTo>
                      <a:pt x="134126" y="17673"/>
                    </a:lnTo>
                    <a:cubicBezTo>
                      <a:pt x="139008" y="17673"/>
                      <a:pt x="142963" y="13717"/>
                      <a:pt x="142963" y="8837"/>
                    </a:cubicBezTo>
                    <a:cubicBezTo>
                      <a:pt x="142963" y="3956"/>
                      <a:pt x="139008" y="0"/>
                      <a:pt x="1341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433;p19">
                <a:extLst>
                  <a:ext uri="{FF2B5EF4-FFF2-40B4-BE49-F238E27FC236}">
                    <a16:creationId xmlns:a16="http://schemas.microsoft.com/office/drawing/2014/main" id="{7A317BAB-578C-7436-1101-6857AABA305A}"/>
                  </a:ext>
                </a:extLst>
              </p:cNvPr>
              <p:cNvSpPr/>
              <p:nvPr/>
            </p:nvSpPr>
            <p:spPr>
              <a:xfrm>
                <a:off x="7805821" y="2741537"/>
                <a:ext cx="38663" cy="13255"/>
              </a:xfrm>
              <a:custGeom>
                <a:avLst/>
                <a:gdLst/>
                <a:ahLst/>
                <a:cxnLst/>
                <a:rect l="l" t="t" r="r" b="b"/>
                <a:pathLst>
                  <a:path w="51550" h="17673" extrusionOk="0">
                    <a:moveTo>
                      <a:pt x="42714" y="17673"/>
                    </a:moveTo>
                    <a:cubicBezTo>
                      <a:pt x="47595" y="17673"/>
                      <a:pt x="51551" y="13717"/>
                      <a:pt x="51551" y="8837"/>
                    </a:cubicBezTo>
                    <a:cubicBezTo>
                      <a:pt x="51551" y="3956"/>
                      <a:pt x="47595" y="0"/>
                      <a:pt x="42714" y="0"/>
                    </a:cubicBezTo>
                    <a:lnTo>
                      <a:pt x="8837" y="0"/>
                    </a:lnTo>
                    <a:cubicBezTo>
                      <a:pt x="3955" y="0"/>
                      <a:pt x="0" y="3956"/>
                      <a:pt x="0" y="8837"/>
                    </a:cubicBezTo>
                    <a:cubicBezTo>
                      <a:pt x="0" y="13717"/>
                      <a:pt x="3955" y="17673"/>
                      <a:pt x="8837" y="1767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cxnSp>
        <p:nvCxnSpPr>
          <p:cNvPr id="91" name="Google Shape;444;p19">
            <a:extLst>
              <a:ext uri="{FF2B5EF4-FFF2-40B4-BE49-F238E27FC236}">
                <a16:creationId xmlns:a16="http://schemas.microsoft.com/office/drawing/2014/main" id="{3A53C42B-6E07-B027-9B80-E6F505E903B9}"/>
              </a:ext>
            </a:extLst>
          </p:cNvPr>
          <p:cNvCxnSpPr>
            <a:stCxn id="22" idx="6"/>
            <a:endCxn id="25" idx="2"/>
          </p:cNvCxnSpPr>
          <p:nvPr/>
        </p:nvCxnSpPr>
        <p:spPr>
          <a:xfrm>
            <a:off x="5921870" y="2247356"/>
            <a:ext cx="418902" cy="613361"/>
          </a:xfrm>
          <a:prstGeom prst="straightConnector1">
            <a:avLst/>
          </a:prstGeom>
          <a:noFill/>
          <a:ln w="19050" cap="flat" cmpd="sng">
            <a:solidFill>
              <a:srgbClr val="11354D"/>
            </a:solidFill>
            <a:prstDash val="dot"/>
            <a:round/>
            <a:headEnd type="none" w="med" len="med"/>
            <a:tailEnd type="stealth" w="med" len="med"/>
          </a:ln>
        </p:spPr>
      </p:cxnSp>
      <p:cxnSp>
        <p:nvCxnSpPr>
          <p:cNvPr id="92" name="Google Shape;445;p19">
            <a:extLst>
              <a:ext uri="{FF2B5EF4-FFF2-40B4-BE49-F238E27FC236}">
                <a16:creationId xmlns:a16="http://schemas.microsoft.com/office/drawing/2014/main" id="{80A94233-B356-C11A-2331-C8218817B149}"/>
              </a:ext>
            </a:extLst>
          </p:cNvPr>
          <p:cNvCxnSpPr>
            <a:stCxn id="25" idx="2"/>
            <a:endCxn id="45" idx="6"/>
          </p:cNvCxnSpPr>
          <p:nvPr/>
        </p:nvCxnSpPr>
        <p:spPr>
          <a:xfrm flipH="1">
            <a:off x="5919872" y="2860717"/>
            <a:ext cx="420900" cy="628800"/>
          </a:xfrm>
          <a:prstGeom prst="straightConnector1">
            <a:avLst/>
          </a:prstGeom>
          <a:noFill/>
          <a:ln w="19050" cap="flat" cmpd="sng">
            <a:solidFill>
              <a:srgbClr val="11354D"/>
            </a:solidFill>
            <a:prstDash val="dot"/>
            <a:round/>
            <a:headEnd type="none" w="med" len="med"/>
            <a:tailEnd type="stealth" w="med" len="med"/>
          </a:ln>
        </p:spPr>
      </p:cxnSp>
      <p:cxnSp>
        <p:nvCxnSpPr>
          <p:cNvPr id="93" name="Google Shape;446;p19">
            <a:extLst>
              <a:ext uri="{FF2B5EF4-FFF2-40B4-BE49-F238E27FC236}">
                <a16:creationId xmlns:a16="http://schemas.microsoft.com/office/drawing/2014/main" id="{CA4FE896-8A29-6721-47BA-5FFDE29F345E}"/>
              </a:ext>
            </a:extLst>
          </p:cNvPr>
          <p:cNvCxnSpPr>
            <a:stCxn id="45" idx="6"/>
            <a:endCxn id="60" idx="2"/>
          </p:cNvCxnSpPr>
          <p:nvPr/>
        </p:nvCxnSpPr>
        <p:spPr>
          <a:xfrm>
            <a:off x="5920006" y="3489545"/>
            <a:ext cx="420900" cy="560700"/>
          </a:xfrm>
          <a:prstGeom prst="straightConnector1">
            <a:avLst/>
          </a:prstGeom>
          <a:noFill/>
          <a:ln w="19050" cap="flat" cmpd="sng">
            <a:solidFill>
              <a:srgbClr val="11354D"/>
            </a:solidFill>
            <a:prstDash val="dot"/>
            <a:round/>
            <a:headEnd type="none" w="med" len="med"/>
            <a:tailEnd type="stealth" w="med" len="med"/>
          </a:ln>
        </p:spPr>
      </p:cxnSp>
      <p:cxnSp>
        <p:nvCxnSpPr>
          <p:cNvPr id="94" name="Google Shape;447;p19">
            <a:extLst>
              <a:ext uri="{FF2B5EF4-FFF2-40B4-BE49-F238E27FC236}">
                <a16:creationId xmlns:a16="http://schemas.microsoft.com/office/drawing/2014/main" id="{5FB40926-09D2-D75F-22A2-226F2FB93202}"/>
              </a:ext>
            </a:extLst>
          </p:cNvPr>
          <p:cNvCxnSpPr>
            <a:stCxn id="60" idx="2"/>
            <a:endCxn id="74" idx="6"/>
          </p:cNvCxnSpPr>
          <p:nvPr/>
        </p:nvCxnSpPr>
        <p:spPr>
          <a:xfrm flipH="1">
            <a:off x="5919864" y="4050356"/>
            <a:ext cx="420900" cy="687300"/>
          </a:xfrm>
          <a:prstGeom prst="straightConnector1">
            <a:avLst/>
          </a:prstGeom>
          <a:noFill/>
          <a:ln w="19050" cap="flat" cmpd="sng">
            <a:solidFill>
              <a:srgbClr val="11354D"/>
            </a:solidFill>
            <a:prstDash val="dot"/>
            <a:round/>
            <a:headEnd type="none" w="med" len="med"/>
            <a:tailEnd type="stealth" w="med" len="med"/>
          </a:ln>
        </p:spPr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65C7A4D5-80AD-E36F-CD0E-134D8C56A65B}"/>
              </a:ext>
            </a:extLst>
          </p:cNvPr>
          <p:cNvSpPr txBox="1"/>
          <p:nvPr/>
        </p:nvSpPr>
        <p:spPr>
          <a:xfrm>
            <a:off x="7319637" y="2178511"/>
            <a:ext cx="3748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C2E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C2E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7AC7F55-54F9-5161-88D6-613430DD3FD3}"/>
              </a:ext>
            </a:extLst>
          </p:cNvPr>
          <p:cNvSpPr txBox="1"/>
          <p:nvPr/>
        </p:nvSpPr>
        <p:spPr>
          <a:xfrm>
            <a:off x="7321571" y="3478888"/>
            <a:ext cx="3748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C2E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C2E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14F331F-19AD-B7A8-22AE-295977B89655}"/>
              </a:ext>
            </a:extLst>
          </p:cNvPr>
          <p:cNvSpPr txBox="1"/>
          <p:nvPr/>
        </p:nvSpPr>
        <p:spPr>
          <a:xfrm>
            <a:off x="1161524" y="1446011"/>
            <a:ext cx="3748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C2E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C2E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9896440-5BD2-8FE1-F733-C3122AF92F00}"/>
              </a:ext>
            </a:extLst>
          </p:cNvPr>
          <p:cNvSpPr txBox="1"/>
          <p:nvPr/>
        </p:nvSpPr>
        <p:spPr>
          <a:xfrm>
            <a:off x="1163458" y="2746388"/>
            <a:ext cx="3748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C2E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C2E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CF85CF8-DE5E-5963-083A-3419BC024D45}"/>
              </a:ext>
            </a:extLst>
          </p:cNvPr>
          <p:cNvSpPr txBox="1"/>
          <p:nvPr/>
        </p:nvSpPr>
        <p:spPr>
          <a:xfrm>
            <a:off x="1106138" y="3993590"/>
            <a:ext cx="3748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C2EC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C2EC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271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7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1" grpId="0"/>
      <p:bldP spid="102" grpId="0"/>
      <p:bldP spid="103" grpId="0"/>
      <p:bldP spid="104" grpId="0"/>
      <p:bldP spid="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B31DB0C-25F4-6EF4-FC57-7C6B4B9BD0B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52BF2B-15D7-14D9-9A05-5355402A099F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CB4699-9BB8-225D-CF6C-3147DA378B9E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BD004E-F706-3EB7-94C4-3084C57EABD4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93E2E0-11FB-3206-FF4A-3B337069CF8D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1BBFCF-ADC0-4CD7-3923-9CA17E417D5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264C18-C3D7-1A74-3F6C-A0290FB519DD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846F8-1382-15E6-1EC4-D3D99395DC2D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E02911-FE02-13D0-285A-559BEC57A3B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6A34A96-E44F-3043-D055-E16344639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B5B0DC-A81F-35A5-F48E-A9EB036A1E5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C1C871-A8E5-4ED4-C320-6D01FF45E5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6160629-4172-B954-1662-8920FB38525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F5AC417-8F41-9C90-61AF-FE497817B81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2B2454F-50F2-F1DD-D86E-7861805E10D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994A627-743A-A977-6CD2-621B333F31D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8C8D019-A483-912F-B4B8-19BB4372A4A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86B5FCB-1195-6E34-6502-6CF77975607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D37C5E-CD7C-A646-7F4C-D125D97E88F6}"/>
              </a:ext>
            </a:extLst>
          </p:cNvPr>
          <p:cNvSpPr txBox="1"/>
          <p:nvPr/>
        </p:nvSpPr>
        <p:spPr>
          <a:xfrm>
            <a:off x="658984" y="1285537"/>
            <a:ext cx="1103768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879477-636F-AA70-FF91-7148D9584D93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334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E8C263-E3EF-C16A-73E3-F754B5D5E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2F0CFA7-C09F-8435-2737-EFA2758D06F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C3168D-77B1-35F6-20BC-CC08DD218073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EC3ED-05C8-9598-69B7-B093EB7CBAE8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A55D8D-2144-B993-F3A9-19ABE1DD43C6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97673-4D47-9B3A-A876-C49B5187E5FE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5D1AA-FE9C-7741-AAAA-309413F15BB5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4884D-579B-AA9D-D1F5-E48CED0E1169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664964-FA7F-4437-7845-F7490221174F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983177-F187-033C-EF80-4668AC003ED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ED322FFB-53A7-0C65-A9D3-50193EC8209E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362A1C-3AA1-4DA4-2BB0-2240C177EB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BB2A32B-1CB4-C6A6-6262-43B090A7759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4E9ED7-E3E2-FBAD-0E7C-4E1F5482137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74A660B-0366-E1DD-EAA0-513126B5E3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CCE126F-1283-7897-3551-2E51F0CB43C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807ABD8-0771-709F-2EDB-CD5124822B7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1B80248-05AB-D72C-1735-5E44B5A9DDF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E08464-77B5-6A4B-CFEF-2C0AFD38CB7C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24B655F-FD35-17AD-D549-A8C6B42D6DF2}"/>
              </a:ext>
            </a:extLst>
          </p:cNvPr>
          <p:cNvSpPr txBox="1"/>
          <p:nvPr/>
        </p:nvSpPr>
        <p:spPr>
          <a:xfrm>
            <a:off x="658984" y="1285537"/>
            <a:ext cx="1103768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48B2D1-7DD3-9A4B-A331-63B08398A970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را در این قسمت وارد نمایید.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779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E8C263-E3EF-C16A-73E3-F754B5D5E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2F0CFA7-C09F-8435-2737-EFA2758D06F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C3168D-77B1-35F6-20BC-CC08DD218073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EC3ED-05C8-9598-69B7-B093EB7CBAE8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A55D8D-2144-B993-F3A9-19ABE1DD43C6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97673-4D47-9B3A-A876-C49B5187E5FE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5D1AA-FE9C-7741-AAAA-309413F15BB5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4884D-579B-AA9D-D1F5-E48CED0E1169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664964-FA7F-4437-7845-F7490221174F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983177-F187-033C-EF80-4668AC003ED4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2" name="Slide Number Placeholder 10">
            <a:extLst>
              <a:ext uri="{FF2B5EF4-FFF2-40B4-BE49-F238E27FC236}">
                <a16:creationId xmlns:a16="http://schemas.microsoft.com/office/drawing/2014/main" id="{ED322FFB-53A7-0C65-A9D3-50193EC8209E}"/>
              </a:ext>
            </a:extLst>
          </p:cNvPr>
          <p:cNvSpPr txBox="1">
            <a:spLocks/>
          </p:cNvSpPr>
          <p:nvPr/>
        </p:nvSpPr>
        <p:spPr>
          <a:xfrm>
            <a:off x="10532184" y="230182"/>
            <a:ext cx="7234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b="1" kern="1200">
                <a:solidFill>
                  <a:srgbClr val="11354D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C6DA155-9A2D-40EC-B8BA-16E3A0484D47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362A1C-3AA1-4DA4-2BB0-2240C177EB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BB2A32B-1CB4-C6A6-6262-43B090A7759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37FEDD0-AF05-AF70-C539-0B086D11304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3EA593-DDA4-CAA7-9020-ACA7324A2E7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B62A16-782D-9D88-9984-37CEF3D65F1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2B3C0F2-A3DB-07E3-9F2B-1DF6D07AE60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9FE651E-1BBF-4EEC-E323-E2FB2980728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672AFA2-43CA-2AC6-2B00-3BACB693C42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9497A69-EE39-BACC-19BB-039B2EFC830A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را در این قسمت وارد نمایید.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F147A3-B2EC-649D-F00B-1B23CCF01022}"/>
              </a:ext>
            </a:extLst>
          </p:cNvPr>
          <p:cNvSpPr txBox="1"/>
          <p:nvPr/>
        </p:nvSpPr>
        <p:spPr>
          <a:xfrm>
            <a:off x="502755" y="1349066"/>
            <a:ext cx="10478982" cy="412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90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355559-D2DA-7C81-9790-E035FA72EA2F}"/>
              </a:ext>
            </a:extLst>
          </p:cNvPr>
          <p:cNvSpPr txBox="1"/>
          <p:nvPr/>
        </p:nvSpPr>
        <p:spPr>
          <a:xfrm>
            <a:off x="4651513" y="2921168"/>
            <a:ext cx="7540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شما عزیزان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316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B31DB0C-25F4-6EF4-FC57-7C6B4B9BD0B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52BF2B-15D7-14D9-9A05-5355402A099F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CB4699-9BB8-225D-CF6C-3147DA378B9E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BD004E-F706-3EB7-94C4-3084C57EABD4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93E2E0-11FB-3206-FF4A-3B337069CF8D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1BBFCF-ADC0-4CD7-3923-9CA17E417D5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264C18-C3D7-1A74-3F6C-A0290FB519DD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846F8-1382-15E6-1EC4-D3D99395DC2D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E02911-FE02-13D0-285A-559BEC57A3B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6A34A96-E44F-3043-D055-E16344639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B5B0DC-A81F-35A5-F48E-A9EB036A1E5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C1C871-A8E5-4ED4-C320-6D01FF45E5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6160629-4172-B954-1662-8920FB38525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F5AC417-8F41-9C90-61AF-FE497817B81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2B2454F-50F2-F1DD-D86E-7861805E10D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994A627-743A-A977-6CD2-621B333F31D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8C8D019-A483-912F-B4B8-19BB4372A4A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86B5FCB-1195-6E34-6502-6CF77975607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700BBB2-A9D2-C1A1-955A-40FE4E91DEEC}"/>
              </a:ext>
            </a:extLst>
          </p:cNvPr>
          <p:cNvGrpSpPr/>
          <p:nvPr/>
        </p:nvGrpSpPr>
        <p:grpSpPr>
          <a:xfrm>
            <a:off x="674871" y="1027602"/>
            <a:ext cx="4245401" cy="4090366"/>
            <a:chOff x="829823" y="1401023"/>
            <a:chExt cx="5014386" cy="4831269"/>
          </a:xfrm>
        </p:grpSpPr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id="{EDBFFF6E-0B64-AE10-5EFC-184FBCF5E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511" y="1988926"/>
              <a:ext cx="1661825" cy="3510896"/>
            </a:xfrm>
            <a:custGeom>
              <a:avLst/>
              <a:gdLst>
                <a:gd name="T0" fmla="*/ 468 w 472"/>
                <a:gd name="T1" fmla="*/ 805 h 997"/>
                <a:gd name="T2" fmla="*/ 472 w 472"/>
                <a:gd name="T3" fmla="*/ 817 h 997"/>
                <a:gd name="T4" fmla="*/ 462 w 472"/>
                <a:gd name="T5" fmla="*/ 858 h 997"/>
                <a:gd name="T6" fmla="*/ 446 w 472"/>
                <a:gd name="T7" fmla="*/ 997 h 997"/>
                <a:gd name="T8" fmla="*/ 20 w 472"/>
                <a:gd name="T9" fmla="*/ 997 h 997"/>
                <a:gd name="T10" fmla="*/ 93 w 472"/>
                <a:gd name="T11" fmla="*/ 632 h 997"/>
                <a:gd name="T12" fmla="*/ 93 w 472"/>
                <a:gd name="T13" fmla="*/ 602 h 997"/>
                <a:gd name="T14" fmla="*/ 88 w 472"/>
                <a:gd name="T15" fmla="*/ 571 h 997"/>
                <a:gd name="T16" fmla="*/ 15 w 472"/>
                <a:gd name="T17" fmla="*/ 262 h 997"/>
                <a:gd name="T18" fmla="*/ 357 w 472"/>
                <a:gd name="T19" fmla="*/ 0 h 997"/>
                <a:gd name="T20" fmla="*/ 463 w 472"/>
                <a:gd name="T21" fmla="*/ 14 h 997"/>
                <a:gd name="T22" fmla="*/ 459 w 472"/>
                <a:gd name="T23" fmla="*/ 15 h 997"/>
                <a:gd name="T24" fmla="*/ 305 w 472"/>
                <a:gd name="T25" fmla="*/ 130 h 997"/>
                <a:gd name="T26" fmla="*/ 249 w 472"/>
                <a:gd name="T27" fmla="*/ 320 h 997"/>
                <a:gd name="T28" fmla="*/ 249 w 472"/>
                <a:gd name="T29" fmla="*/ 335 h 997"/>
                <a:gd name="T30" fmla="*/ 226 w 472"/>
                <a:gd name="T31" fmla="*/ 453 h 997"/>
                <a:gd name="T32" fmla="*/ 180 w 472"/>
                <a:gd name="T33" fmla="*/ 549 h 997"/>
                <a:gd name="T34" fmla="*/ 230 w 472"/>
                <a:gd name="T35" fmla="*/ 581 h 997"/>
                <a:gd name="T36" fmla="*/ 230 w 472"/>
                <a:gd name="T37" fmla="*/ 592 h 997"/>
                <a:gd name="T38" fmla="*/ 228 w 472"/>
                <a:gd name="T39" fmla="*/ 612 h 997"/>
                <a:gd name="T40" fmla="*/ 227 w 472"/>
                <a:gd name="T41" fmla="*/ 618 h 997"/>
                <a:gd name="T42" fmla="*/ 227 w 472"/>
                <a:gd name="T43" fmla="*/ 637 h 997"/>
                <a:gd name="T44" fmla="*/ 242 w 472"/>
                <a:gd name="T45" fmla="*/ 650 h 997"/>
                <a:gd name="T46" fmla="*/ 236 w 472"/>
                <a:gd name="T47" fmla="*/ 656 h 997"/>
                <a:gd name="T48" fmla="*/ 236 w 472"/>
                <a:gd name="T49" fmla="*/ 675 h 997"/>
                <a:gd name="T50" fmla="*/ 247 w 472"/>
                <a:gd name="T51" fmla="*/ 688 h 997"/>
                <a:gd name="T52" fmla="*/ 259 w 472"/>
                <a:gd name="T53" fmla="*/ 696 h 997"/>
                <a:gd name="T54" fmla="*/ 276 w 472"/>
                <a:gd name="T55" fmla="*/ 712 h 997"/>
                <a:gd name="T56" fmla="*/ 272 w 472"/>
                <a:gd name="T57" fmla="*/ 735 h 997"/>
                <a:gd name="T58" fmla="*/ 269 w 472"/>
                <a:gd name="T59" fmla="*/ 747 h 997"/>
                <a:gd name="T60" fmla="*/ 275 w 472"/>
                <a:gd name="T61" fmla="*/ 799 h 997"/>
                <a:gd name="T62" fmla="*/ 360 w 472"/>
                <a:gd name="T63" fmla="*/ 830 h 997"/>
                <a:gd name="T64" fmla="*/ 398 w 472"/>
                <a:gd name="T65" fmla="*/ 825 h 997"/>
                <a:gd name="T66" fmla="*/ 468 w 472"/>
                <a:gd name="T67" fmla="*/ 805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2" h="997">
                  <a:moveTo>
                    <a:pt x="468" y="805"/>
                  </a:moveTo>
                  <a:cubicBezTo>
                    <a:pt x="470" y="809"/>
                    <a:pt x="471" y="813"/>
                    <a:pt x="472" y="817"/>
                  </a:cubicBezTo>
                  <a:cubicBezTo>
                    <a:pt x="467" y="833"/>
                    <a:pt x="464" y="849"/>
                    <a:pt x="462" y="858"/>
                  </a:cubicBezTo>
                  <a:cubicBezTo>
                    <a:pt x="446" y="961"/>
                    <a:pt x="446" y="997"/>
                    <a:pt x="446" y="997"/>
                  </a:cubicBezTo>
                  <a:cubicBezTo>
                    <a:pt x="20" y="997"/>
                    <a:pt x="20" y="997"/>
                    <a:pt x="20" y="997"/>
                  </a:cubicBezTo>
                  <a:cubicBezTo>
                    <a:pt x="20" y="997"/>
                    <a:pt x="90" y="686"/>
                    <a:pt x="93" y="632"/>
                  </a:cubicBezTo>
                  <a:cubicBezTo>
                    <a:pt x="94" y="621"/>
                    <a:pt x="94" y="611"/>
                    <a:pt x="93" y="602"/>
                  </a:cubicBezTo>
                  <a:cubicBezTo>
                    <a:pt x="92" y="590"/>
                    <a:pt x="91" y="580"/>
                    <a:pt x="88" y="571"/>
                  </a:cubicBezTo>
                  <a:cubicBezTo>
                    <a:pt x="73" y="523"/>
                    <a:pt x="0" y="363"/>
                    <a:pt x="15" y="262"/>
                  </a:cubicBezTo>
                  <a:cubicBezTo>
                    <a:pt x="31" y="161"/>
                    <a:pt x="130" y="0"/>
                    <a:pt x="357" y="0"/>
                  </a:cubicBezTo>
                  <a:cubicBezTo>
                    <a:pt x="397" y="0"/>
                    <a:pt x="432" y="6"/>
                    <a:pt x="463" y="14"/>
                  </a:cubicBezTo>
                  <a:cubicBezTo>
                    <a:pt x="462" y="14"/>
                    <a:pt x="461" y="15"/>
                    <a:pt x="459" y="15"/>
                  </a:cubicBezTo>
                  <a:cubicBezTo>
                    <a:pt x="361" y="51"/>
                    <a:pt x="313" y="117"/>
                    <a:pt x="305" y="130"/>
                  </a:cubicBezTo>
                  <a:cubicBezTo>
                    <a:pt x="273" y="178"/>
                    <a:pt x="249" y="279"/>
                    <a:pt x="249" y="320"/>
                  </a:cubicBezTo>
                  <a:cubicBezTo>
                    <a:pt x="249" y="325"/>
                    <a:pt x="249" y="330"/>
                    <a:pt x="249" y="335"/>
                  </a:cubicBezTo>
                  <a:cubicBezTo>
                    <a:pt x="249" y="372"/>
                    <a:pt x="250" y="418"/>
                    <a:pt x="226" y="453"/>
                  </a:cubicBezTo>
                  <a:cubicBezTo>
                    <a:pt x="193" y="501"/>
                    <a:pt x="174" y="531"/>
                    <a:pt x="180" y="549"/>
                  </a:cubicBezTo>
                  <a:cubicBezTo>
                    <a:pt x="187" y="567"/>
                    <a:pt x="209" y="577"/>
                    <a:pt x="230" y="581"/>
                  </a:cubicBezTo>
                  <a:cubicBezTo>
                    <a:pt x="230" y="584"/>
                    <a:pt x="230" y="587"/>
                    <a:pt x="230" y="592"/>
                  </a:cubicBezTo>
                  <a:cubicBezTo>
                    <a:pt x="230" y="599"/>
                    <a:pt x="229" y="606"/>
                    <a:pt x="228" y="612"/>
                  </a:cubicBezTo>
                  <a:cubicBezTo>
                    <a:pt x="227" y="618"/>
                    <a:pt x="227" y="618"/>
                    <a:pt x="227" y="618"/>
                  </a:cubicBezTo>
                  <a:cubicBezTo>
                    <a:pt x="225" y="627"/>
                    <a:pt x="225" y="633"/>
                    <a:pt x="227" y="637"/>
                  </a:cubicBezTo>
                  <a:cubicBezTo>
                    <a:pt x="229" y="642"/>
                    <a:pt x="235" y="647"/>
                    <a:pt x="242" y="650"/>
                  </a:cubicBezTo>
                  <a:cubicBezTo>
                    <a:pt x="240" y="652"/>
                    <a:pt x="238" y="654"/>
                    <a:pt x="236" y="656"/>
                  </a:cubicBezTo>
                  <a:cubicBezTo>
                    <a:pt x="234" y="660"/>
                    <a:pt x="232" y="666"/>
                    <a:pt x="236" y="675"/>
                  </a:cubicBezTo>
                  <a:cubicBezTo>
                    <a:pt x="238" y="680"/>
                    <a:pt x="242" y="684"/>
                    <a:pt x="247" y="688"/>
                  </a:cubicBezTo>
                  <a:cubicBezTo>
                    <a:pt x="250" y="691"/>
                    <a:pt x="255" y="693"/>
                    <a:pt x="259" y="696"/>
                  </a:cubicBezTo>
                  <a:cubicBezTo>
                    <a:pt x="268" y="701"/>
                    <a:pt x="276" y="706"/>
                    <a:pt x="276" y="712"/>
                  </a:cubicBezTo>
                  <a:cubicBezTo>
                    <a:pt x="277" y="717"/>
                    <a:pt x="274" y="726"/>
                    <a:pt x="272" y="735"/>
                  </a:cubicBezTo>
                  <a:cubicBezTo>
                    <a:pt x="271" y="739"/>
                    <a:pt x="270" y="743"/>
                    <a:pt x="269" y="747"/>
                  </a:cubicBezTo>
                  <a:cubicBezTo>
                    <a:pt x="265" y="765"/>
                    <a:pt x="263" y="785"/>
                    <a:pt x="275" y="799"/>
                  </a:cubicBezTo>
                  <a:cubicBezTo>
                    <a:pt x="289" y="816"/>
                    <a:pt x="322" y="830"/>
                    <a:pt x="360" y="830"/>
                  </a:cubicBezTo>
                  <a:cubicBezTo>
                    <a:pt x="372" y="830"/>
                    <a:pt x="385" y="828"/>
                    <a:pt x="398" y="825"/>
                  </a:cubicBezTo>
                  <a:cubicBezTo>
                    <a:pt x="438" y="816"/>
                    <a:pt x="456" y="810"/>
                    <a:pt x="468" y="80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id="{A5D82B2F-7822-0374-72C4-A0A331A23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776" y="2070159"/>
              <a:ext cx="2041828" cy="2839007"/>
            </a:xfrm>
            <a:custGeom>
              <a:avLst/>
              <a:gdLst>
                <a:gd name="T0" fmla="*/ 574 w 580"/>
                <a:gd name="T1" fmla="*/ 524 h 806"/>
                <a:gd name="T2" fmla="*/ 525 w 580"/>
                <a:gd name="T3" fmla="*/ 551 h 806"/>
                <a:gd name="T4" fmla="*/ 524 w 580"/>
                <a:gd name="T5" fmla="*/ 555 h 806"/>
                <a:gd name="T6" fmla="*/ 524 w 580"/>
                <a:gd name="T7" fmla="*/ 569 h 806"/>
                <a:gd name="T8" fmla="*/ 527 w 580"/>
                <a:gd name="T9" fmla="*/ 596 h 806"/>
                <a:gd name="T10" fmla="*/ 528 w 580"/>
                <a:gd name="T11" fmla="*/ 611 h 806"/>
                <a:gd name="T12" fmla="*/ 494 w 580"/>
                <a:gd name="T13" fmla="*/ 628 h 806"/>
                <a:gd name="T14" fmla="*/ 519 w 580"/>
                <a:gd name="T15" fmla="*/ 649 h 806"/>
                <a:gd name="T16" fmla="*/ 511 w 580"/>
                <a:gd name="T17" fmla="*/ 658 h 806"/>
                <a:gd name="T18" fmla="*/ 478 w 580"/>
                <a:gd name="T19" fmla="*/ 688 h 806"/>
                <a:gd name="T20" fmla="*/ 485 w 580"/>
                <a:gd name="T21" fmla="*/ 726 h 806"/>
                <a:gd name="T22" fmla="*/ 481 w 580"/>
                <a:gd name="T23" fmla="*/ 771 h 806"/>
                <a:gd name="T24" fmla="*/ 366 w 580"/>
                <a:gd name="T25" fmla="*/ 795 h 806"/>
                <a:gd name="T26" fmla="*/ 292 w 580"/>
                <a:gd name="T27" fmla="*/ 772 h 806"/>
                <a:gd name="T28" fmla="*/ 290 w 580"/>
                <a:gd name="T29" fmla="*/ 771 h 806"/>
                <a:gd name="T30" fmla="*/ 288 w 580"/>
                <a:gd name="T31" fmla="*/ 767 h 806"/>
                <a:gd name="T32" fmla="*/ 284 w 580"/>
                <a:gd name="T33" fmla="*/ 763 h 806"/>
                <a:gd name="T34" fmla="*/ 277 w 580"/>
                <a:gd name="T35" fmla="*/ 764 h 806"/>
                <a:gd name="T36" fmla="*/ 275 w 580"/>
                <a:gd name="T37" fmla="*/ 765 h 806"/>
                <a:gd name="T38" fmla="*/ 275 w 580"/>
                <a:gd name="T39" fmla="*/ 765 h 806"/>
                <a:gd name="T40" fmla="*/ 203 w 580"/>
                <a:gd name="T41" fmla="*/ 787 h 806"/>
                <a:gd name="T42" fmla="*/ 96 w 580"/>
                <a:gd name="T43" fmla="*/ 765 h 806"/>
                <a:gd name="T44" fmla="*/ 94 w 580"/>
                <a:gd name="T45" fmla="*/ 727 h 806"/>
                <a:gd name="T46" fmla="*/ 97 w 580"/>
                <a:gd name="T47" fmla="*/ 716 h 806"/>
                <a:gd name="T48" fmla="*/ 101 w 580"/>
                <a:gd name="T49" fmla="*/ 688 h 806"/>
                <a:gd name="T50" fmla="*/ 77 w 580"/>
                <a:gd name="T51" fmla="*/ 659 h 806"/>
                <a:gd name="T52" fmla="*/ 66 w 580"/>
                <a:gd name="T53" fmla="*/ 652 h 806"/>
                <a:gd name="T54" fmla="*/ 60 w 580"/>
                <a:gd name="T55" fmla="*/ 646 h 806"/>
                <a:gd name="T56" fmla="*/ 59 w 580"/>
                <a:gd name="T57" fmla="*/ 641 h 806"/>
                <a:gd name="T58" fmla="*/ 78 w 580"/>
                <a:gd name="T59" fmla="*/ 636 h 806"/>
                <a:gd name="T60" fmla="*/ 85 w 580"/>
                <a:gd name="T61" fmla="*/ 628 h 806"/>
                <a:gd name="T62" fmla="*/ 79 w 580"/>
                <a:gd name="T63" fmla="*/ 620 h 806"/>
                <a:gd name="T64" fmla="*/ 51 w 580"/>
                <a:gd name="T65" fmla="*/ 608 h 806"/>
                <a:gd name="T66" fmla="*/ 52 w 580"/>
                <a:gd name="T67" fmla="*/ 597 h 806"/>
                <a:gd name="T68" fmla="*/ 53 w 580"/>
                <a:gd name="T69" fmla="*/ 592 h 806"/>
                <a:gd name="T70" fmla="*/ 55 w 580"/>
                <a:gd name="T71" fmla="*/ 570 h 806"/>
                <a:gd name="T72" fmla="*/ 55 w 580"/>
                <a:gd name="T73" fmla="*/ 554 h 806"/>
                <a:gd name="T74" fmla="*/ 54 w 580"/>
                <a:gd name="T75" fmla="*/ 548 h 806"/>
                <a:gd name="T76" fmla="*/ 47 w 580"/>
                <a:gd name="T77" fmla="*/ 543 h 806"/>
                <a:gd name="T78" fmla="*/ 5 w 580"/>
                <a:gd name="T79" fmla="*/ 521 h 806"/>
                <a:gd name="T80" fmla="*/ 48 w 580"/>
                <a:gd name="T81" fmla="*/ 439 h 806"/>
                <a:gd name="T82" fmla="*/ 74 w 580"/>
                <a:gd name="T83" fmla="*/ 312 h 806"/>
                <a:gd name="T84" fmla="*/ 74 w 580"/>
                <a:gd name="T85" fmla="*/ 297 h 806"/>
                <a:gd name="T86" fmla="*/ 128 w 580"/>
                <a:gd name="T87" fmla="*/ 116 h 806"/>
                <a:gd name="T88" fmla="*/ 274 w 580"/>
                <a:gd name="T89" fmla="*/ 8 h 806"/>
                <a:gd name="T90" fmla="*/ 299 w 580"/>
                <a:gd name="T91" fmla="*/ 0 h 806"/>
                <a:gd name="T92" fmla="*/ 450 w 580"/>
                <a:gd name="T93" fmla="*/ 111 h 806"/>
                <a:gd name="T94" fmla="*/ 505 w 580"/>
                <a:gd name="T95" fmla="*/ 297 h 806"/>
                <a:gd name="T96" fmla="*/ 530 w 580"/>
                <a:gd name="T97" fmla="*/ 435 h 806"/>
                <a:gd name="T98" fmla="*/ 574 w 580"/>
                <a:gd name="T99" fmla="*/ 52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0" h="806">
                  <a:moveTo>
                    <a:pt x="574" y="524"/>
                  </a:moveTo>
                  <a:cubicBezTo>
                    <a:pt x="569" y="538"/>
                    <a:pt x="546" y="548"/>
                    <a:pt x="525" y="551"/>
                  </a:cubicBezTo>
                  <a:cubicBezTo>
                    <a:pt x="525" y="552"/>
                    <a:pt x="524" y="553"/>
                    <a:pt x="524" y="555"/>
                  </a:cubicBezTo>
                  <a:cubicBezTo>
                    <a:pt x="524" y="559"/>
                    <a:pt x="524" y="564"/>
                    <a:pt x="524" y="569"/>
                  </a:cubicBezTo>
                  <a:cubicBezTo>
                    <a:pt x="525" y="578"/>
                    <a:pt x="526" y="588"/>
                    <a:pt x="527" y="596"/>
                  </a:cubicBezTo>
                  <a:cubicBezTo>
                    <a:pt x="528" y="603"/>
                    <a:pt x="529" y="608"/>
                    <a:pt x="528" y="611"/>
                  </a:cubicBezTo>
                  <a:cubicBezTo>
                    <a:pt x="525" y="618"/>
                    <a:pt x="506" y="625"/>
                    <a:pt x="494" y="628"/>
                  </a:cubicBezTo>
                  <a:cubicBezTo>
                    <a:pt x="515" y="629"/>
                    <a:pt x="524" y="637"/>
                    <a:pt x="519" y="649"/>
                  </a:cubicBezTo>
                  <a:cubicBezTo>
                    <a:pt x="517" y="653"/>
                    <a:pt x="514" y="656"/>
                    <a:pt x="511" y="658"/>
                  </a:cubicBezTo>
                  <a:cubicBezTo>
                    <a:pt x="498" y="668"/>
                    <a:pt x="479" y="674"/>
                    <a:pt x="478" y="688"/>
                  </a:cubicBezTo>
                  <a:cubicBezTo>
                    <a:pt x="477" y="697"/>
                    <a:pt x="482" y="711"/>
                    <a:pt x="485" y="726"/>
                  </a:cubicBezTo>
                  <a:cubicBezTo>
                    <a:pt x="489" y="742"/>
                    <a:pt x="491" y="760"/>
                    <a:pt x="481" y="771"/>
                  </a:cubicBezTo>
                  <a:cubicBezTo>
                    <a:pt x="463" y="792"/>
                    <a:pt x="416" y="806"/>
                    <a:pt x="366" y="795"/>
                  </a:cubicBezTo>
                  <a:cubicBezTo>
                    <a:pt x="320" y="784"/>
                    <a:pt x="303" y="778"/>
                    <a:pt x="292" y="772"/>
                  </a:cubicBezTo>
                  <a:cubicBezTo>
                    <a:pt x="291" y="772"/>
                    <a:pt x="291" y="771"/>
                    <a:pt x="290" y="771"/>
                  </a:cubicBezTo>
                  <a:cubicBezTo>
                    <a:pt x="290" y="770"/>
                    <a:pt x="289" y="769"/>
                    <a:pt x="288" y="767"/>
                  </a:cubicBezTo>
                  <a:cubicBezTo>
                    <a:pt x="288" y="765"/>
                    <a:pt x="286" y="764"/>
                    <a:pt x="284" y="763"/>
                  </a:cubicBezTo>
                  <a:cubicBezTo>
                    <a:pt x="281" y="762"/>
                    <a:pt x="279" y="763"/>
                    <a:pt x="277" y="764"/>
                  </a:cubicBezTo>
                  <a:cubicBezTo>
                    <a:pt x="275" y="765"/>
                    <a:pt x="275" y="765"/>
                    <a:pt x="275" y="765"/>
                  </a:cubicBezTo>
                  <a:cubicBezTo>
                    <a:pt x="275" y="765"/>
                    <a:pt x="275" y="765"/>
                    <a:pt x="275" y="765"/>
                  </a:cubicBezTo>
                  <a:cubicBezTo>
                    <a:pt x="266" y="770"/>
                    <a:pt x="251" y="775"/>
                    <a:pt x="203" y="787"/>
                  </a:cubicBezTo>
                  <a:cubicBezTo>
                    <a:pt x="157" y="797"/>
                    <a:pt x="112" y="784"/>
                    <a:pt x="96" y="765"/>
                  </a:cubicBezTo>
                  <a:cubicBezTo>
                    <a:pt x="89" y="757"/>
                    <a:pt x="91" y="741"/>
                    <a:pt x="94" y="727"/>
                  </a:cubicBezTo>
                  <a:cubicBezTo>
                    <a:pt x="95" y="723"/>
                    <a:pt x="96" y="720"/>
                    <a:pt x="97" y="716"/>
                  </a:cubicBezTo>
                  <a:cubicBezTo>
                    <a:pt x="100" y="705"/>
                    <a:pt x="102" y="695"/>
                    <a:pt x="101" y="688"/>
                  </a:cubicBezTo>
                  <a:cubicBezTo>
                    <a:pt x="100" y="674"/>
                    <a:pt x="88" y="666"/>
                    <a:pt x="77" y="659"/>
                  </a:cubicBezTo>
                  <a:cubicBezTo>
                    <a:pt x="73" y="657"/>
                    <a:pt x="69" y="655"/>
                    <a:pt x="66" y="652"/>
                  </a:cubicBezTo>
                  <a:cubicBezTo>
                    <a:pt x="63" y="650"/>
                    <a:pt x="61" y="648"/>
                    <a:pt x="60" y="646"/>
                  </a:cubicBezTo>
                  <a:cubicBezTo>
                    <a:pt x="60" y="644"/>
                    <a:pt x="59" y="642"/>
                    <a:pt x="59" y="641"/>
                  </a:cubicBezTo>
                  <a:cubicBezTo>
                    <a:pt x="60" y="641"/>
                    <a:pt x="62" y="637"/>
                    <a:pt x="78" y="636"/>
                  </a:cubicBezTo>
                  <a:cubicBezTo>
                    <a:pt x="81" y="635"/>
                    <a:pt x="85" y="632"/>
                    <a:pt x="85" y="628"/>
                  </a:cubicBezTo>
                  <a:cubicBezTo>
                    <a:pt x="85" y="624"/>
                    <a:pt x="83" y="621"/>
                    <a:pt x="79" y="620"/>
                  </a:cubicBezTo>
                  <a:cubicBezTo>
                    <a:pt x="64" y="616"/>
                    <a:pt x="52" y="610"/>
                    <a:pt x="51" y="608"/>
                  </a:cubicBezTo>
                  <a:cubicBezTo>
                    <a:pt x="51" y="607"/>
                    <a:pt x="51" y="605"/>
                    <a:pt x="52" y="597"/>
                  </a:cubicBezTo>
                  <a:cubicBezTo>
                    <a:pt x="53" y="592"/>
                    <a:pt x="53" y="592"/>
                    <a:pt x="53" y="592"/>
                  </a:cubicBezTo>
                  <a:cubicBezTo>
                    <a:pt x="54" y="585"/>
                    <a:pt x="55" y="577"/>
                    <a:pt x="55" y="570"/>
                  </a:cubicBezTo>
                  <a:cubicBezTo>
                    <a:pt x="56" y="563"/>
                    <a:pt x="56" y="558"/>
                    <a:pt x="55" y="554"/>
                  </a:cubicBezTo>
                  <a:cubicBezTo>
                    <a:pt x="55" y="551"/>
                    <a:pt x="54" y="550"/>
                    <a:pt x="54" y="548"/>
                  </a:cubicBezTo>
                  <a:cubicBezTo>
                    <a:pt x="53" y="545"/>
                    <a:pt x="50" y="543"/>
                    <a:pt x="47" y="543"/>
                  </a:cubicBezTo>
                  <a:cubicBezTo>
                    <a:pt x="27" y="540"/>
                    <a:pt x="8" y="531"/>
                    <a:pt x="5" y="521"/>
                  </a:cubicBezTo>
                  <a:cubicBezTo>
                    <a:pt x="0" y="509"/>
                    <a:pt x="28" y="469"/>
                    <a:pt x="48" y="439"/>
                  </a:cubicBezTo>
                  <a:cubicBezTo>
                    <a:pt x="75" y="400"/>
                    <a:pt x="75" y="351"/>
                    <a:pt x="74" y="312"/>
                  </a:cubicBezTo>
                  <a:cubicBezTo>
                    <a:pt x="74" y="307"/>
                    <a:pt x="74" y="302"/>
                    <a:pt x="74" y="297"/>
                  </a:cubicBezTo>
                  <a:cubicBezTo>
                    <a:pt x="74" y="258"/>
                    <a:pt x="98" y="160"/>
                    <a:pt x="128" y="116"/>
                  </a:cubicBezTo>
                  <a:cubicBezTo>
                    <a:pt x="136" y="104"/>
                    <a:pt x="180" y="42"/>
                    <a:pt x="274" y="8"/>
                  </a:cubicBezTo>
                  <a:cubicBezTo>
                    <a:pt x="282" y="5"/>
                    <a:pt x="290" y="2"/>
                    <a:pt x="299" y="0"/>
                  </a:cubicBezTo>
                  <a:cubicBezTo>
                    <a:pt x="390" y="32"/>
                    <a:pt x="438" y="93"/>
                    <a:pt x="450" y="111"/>
                  </a:cubicBezTo>
                  <a:cubicBezTo>
                    <a:pt x="481" y="158"/>
                    <a:pt x="505" y="257"/>
                    <a:pt x="505" y="297"/>
                  </a:cubicBezTo>
                  <a:cubicBezTo>
                    <a:pt x="505" y="338"/>
                    <a:pt x="501" y="393"/>
                    <a:pt x="530" y="435"/>
                  </a:cubicBezTo>
                  <a:cubicBezTo>
                    <a:pt x="558" y="476"/>
                    <a:pt x="580" y="509"/>
                    <a:pt x="574" y="524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id="{A8B40F7F-96C8-2C67-96B0-7EA4AC8D6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668" y="1961389"/>
              <a:ext cx="1747188" cy="3545317"/>
            </a:xfrm>
            <a:custGeom>
              <a:avLst/>
              <a:gdLst>
                <a:gd name="T0" fmla="*/ 405 w 496"/>
                <a:gd name="T1" fmla="*/ 639 h 1007"/>
                <a:gd name="T2" fmla="*/ 479 w 496"/>
                <a:gd name="T3" fmla="*/ 995 h 1007"/>
                <a:gd name="T4" fmla="*/ 477 w 496"/>
                <a:gd name="T5" fmla="*/ 1002 h 1007"/>
                <a:gd name="T6" fmla="*/ 471 w 496"/>
                <a:gd name="T7" fmla="*/ 1005 h 1007"/>
                <a:gd name="T8" fmla="*/ 44 w 496"/>
                <a:gd name="T9" fmla="*/ 1005 h 1007"/>
                <a:gd name="T10" fmla="*/ 38 w 496"/>
                <a:gd name="T11" fmla="*/ 1005 h 1007"/>
                <a:gd name="T12" fmla="*/ 36 w 496"/>
                <a:gd name="T13" fmla="*/ 995 h 1007"/>
                <a:gd name="T14" fmla="*/ 20 w 496"/>
                <a:gd name="T15" fmla="*/ 867 h 1007"/>
                <a:gd name="T16" fmla="*/ 9 w 496"/>
                <a:gd name="T17" fmla="*/ 825 h 1007"/>
                <a:gd name="T18" fmla="*/ 18 w 496"/>
                <a:gd name="T19" fmla="*/ 802 h 1007"/>
                <a:gd name="T20" fmla="*/ 36 w 496"/>
                <a:gd name="T21" fmla="*/ 865 h 1007"/>
                <a:gd name="T22" fmla="*/ 54 w 496"/>
                <a:gd name="T23" fmla="*/ 989 h 1007"/>
                <a:gd name="T24" fmla="*/ 461 w 496"/>
                <a:gd name="T25" fmla="*/ 989 h 1007"/>
                <a:gd name="T26" fmla="*/ 389 w 496"/>
                <a:gd name="T27" fmla="*/ 640 h 1007"/>
                <a:gd name="T28" fmla="*/ 389 w 496"/>
                <a:gd name="T29" fmla="*/ 609 h 1007"/>
                <a:gd name="T30" fmla="*/ 395 w 496"/>
                <a:gd name="T31" fmla="*/ 577 h 1007"/>
                <a:gd name="T32" fmla="*/ 408 w 496"/>
                <a:gd name="T33" fmla="*/ 539 h 1007"/>
                <a:gd name="T34" fmla="*/ 467 w 496"/>
                <a:gd name="T35" fmla="*/ 271 h 1007"/>
                <a:gd name="T36" fmla="*/ 133 w 496"/>
                <a:gd name="T37" fmla="*/ 16 h 1007"/>
                <a:gd name="T38" fmla="*/ 27 w 496"/>
                <a:gd name="T39" fmla="*/ 31 h 1007"/>
                <a:gd name="T40" fmla="*/ 0 w 496"/>
                <a:gd name="T41" fmla="*/ 22 h 1007"/>
                <a:gd name="T42" fmla="*/ 133 w 496"/>
                <a:gd name="T43" fmla="*/ 0 h 1007"/>
                <a:gd name="T44" fmla="*/ 483 w 496"/>
                <a:gd name="T45" fmla="*/ 269 h 1007"/>
                <a:gd name="T46" fmla="*/ 424 w 496"/>
                <a:gd name="T47" fmla="*/ 545 h 1007"/>
                <a:gd name="T48" fmla="*/ 410 w 496"/>
                <a:gd name="T49" fmla="*/ 582 h 1007"/>
                <a:gd name="T50" fmla="*/ 405 w 496"/>
                <a:gd name="T51" fmla="*/ 610 h 1007"/>
                <a:gd name="T52" fmla="*/ 405 w 496"/>
                <a:gd name="T53" fmla="*/ 639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007">
                  <a:moveTo>
                    <a:pt x="405" y="639"/>
                  </a:moveTo>
                  <a:cubicBezTo>
                    <a:pt x="408" y="692"/>
                    <a:pt x="478" y="992"/>
                    <a:pt x="479" y="995"/>
                  </a:cubicBezTo>
                  <a:cubicBezTo>
                    <a:pt x="479" y="998"/>
                    <a:pt x="478" y="1000"/>
                    <a:pt x="477" y="1002"/>
                  </a:cubicBezTo>
                  <a:cubicBezTo>
                    <a:pt x="475" y="1004"/>
                    <a:pt x="473" y="1005"/>
                    <a:pt x="471" y="1005"/>
                  </a:cubicBezTo>
                  <a:cubicBezTo>
                    <a:pt x="44" y="1005"/>
                    <a:pt x="44" y="1005"/>
                    <a:pt x="44" y="1005"/>
                  </a:cubicBezTo>
                  <a:cubicBezTo>
                    <a:pt x="42" y="1005"/>
                    <a:pt x="39" y="1007"/>
                    <a:pt x="38" y="1005"/>
                  </a:cubicBezTo>
                  <a:cubicBezTo>
                    <a:pt x="36" y="1003"/>
                    <a:pt x="36" y="997"/>
                    <a:pt x="36" y="995"/>
                  </a:cubicBezTo>
                  <a:cubicBezTo>
                    <a:pt x="36" y="994"/>
                    <a:pt x="36" y="967"/>
                    <a:pt x="20" y="867"/>
                  </a:cubicBezTo>
                  <a:cubicBezTo>
                    <a:pt x="18" y="858"/>
                    <a:pt x="15" y="841"/>
                    <a:pt x="9" y="825"/>
                  </a:cubicBezTo>
                  <a:cubicBezTo>
                    <a:pt x="12" y="817"/>
                    <a:pt x="15" y="809"/>
                    <a:pt x="18" y="802"/>
                  </a:cubicBezTo>
                  <a:cubicBezTo>
                    <a:pt x="27" y="823"/>
                    <a:pt x="34" y="851"/>
                    <a:pt x="36" y="865"/>
                  </a:cubicBezTo>
                  <a:cubicBezTo>
                    <a:pt x="49" y="945"/>
                    <a:pt x="58" y="967"/>
                    <a:pt x="54" y="989"/>
                  </a:cubicBezTo>
                  <a:cubicBezTo>
                    <a:pt x="461" y="989"/>
                    <a:pt x="461" y="989"/>
                    <a:pt x="461" y="989"/>
                  </a:cubicBezTo>
                  <a:cubicBezTo>
                    <a:pt x="449" y="932"/>
                    <a:pt x="392" y="689"/>
                    <a:pt x="389" y="640"/>
                  </a:cubicBezTo>
                  <a:cubicBezTo>
                    <a:pt x="389" y="629"/>
                    <a:pt x="389" y="619"/>
                    <a:pt x="389" y="609"/>
                  </a:cubicBezTo>
                  <a:cubicBezTo>
                    <a:pt x="390" y="596"/>
                    <a:pt x="392" y="586"/>
                    <a:pt x="395" y="577"/>
                  </a:cubicBezTo>
                  <a:cubicBezTo>
                    <a:pt x="398" y="568"/>
                    <a:pt x="402" y="555"/>
                    <a:pt x="408" y="539"/>
                  </a:cubicBezTo>
                  <a:cubicBezTo>
                    <a:pt x="433" y="473"/>
                    <a:pt x="479" y="351"/>
                    <a:pt x="467" y="271"/>
                  </a:cubicBezTo>
                  <a:cubicBezTo>
                    <a:pt x="451" y="169"/>
                    <a:pt x="350" y="16"/>
                    <a:pt x="133" y="16"/>
                  </a:cubicBezTo>
                  <a:cubicBezTo>
                    <a:pt x="96" y="16"/>
                    <a:pt x="60" y="21"/>
                    <a:pt x="27" y="31"/>
                  </a:cubicBezTo>
                  <a:cubicBezTo>
                    <a:pt x="18" y="27"/>
                    <a:pt x="10" y="25"/>
                    <a:pt x="0" y="22"/>
                  </a:cubicBezTo>
                  <a:cubicBezTo>
                    <a:pt x="41" y="8"/>
                    <a:pt x="86" y="0"/>
                    <a:pt x="133" y="0"/>
                  </a:cubicBezTo>
                  <a:cubicBezTo>
                    <a:pt x="360" y="0"/>
                    <a:pt x="466" y="161"/>
                    <a:pt x="483" y="269"/>
                  </a:cubicBezTo>
                  <a:cubicBezTo>
                    <a:pt x="496" y="353"/>
                    <a:pt x="451" y="473"/>
                    <a:pt x="424" y="545"/>
                  </a:cubicBezTo>
                  <a:cubicBezTo>
                    <a:pt x="418" y="560"/>
                    <a:pt x="413" y="573"/>
                    <a:pt x="410" y="582"/>
                  </a:cubicBezTo>
                  <a:cubicBezTo>
                    <a:pt x="408" y="589"/>
                    <a:pt x="406" y="599"/>
                    <a:pt x="405" y="610"/>
                  </a:cubicBezTo>
                  <a:cubicBezTo>
                    <a:pt x="405" y="619"/>
                    <a:pt x="405" y="629"/>
                    <a:pt x="405" y="639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C1B4D37-FEC1-52B9-5117-CFD9EE4CC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823" y="3598431"/>
              <a:ext cx="1003704" cy="929355"/>
            </a:xfrm>
            <a:custGeom>
              <a:avLst/>
              <a:gdLst>
                <a:gd name="T0" fmla="*/ 142 w 285"/>
                <a:gd name="T1" fmla="*/ 0 h 264"/>
                <a:gd name="T2" fmla="*/ 285 w 285"/>
                <a:gd name="T3" fmla="*/ 117 h 264"/>
                <a:gd name="T4" fmla="*/ 239 w 285"/>
                <a:gd name="T5" fmla="*/ 202 h 264"/>
                <a:gd name="T6" fmla="*/ 253 w 285"/>
                <a:gd name="T7" fmla="*/ 264 h 264"/>
                <a:gd name="T8" fmla="*/ 190 w 285"/>
                <a:gd name="T9" fmla="*/ 226 h 264"/>
                <a:gd name="T10" fmla="*/ 142 w 285"/>
                <a:gd name="T11" fmla="*/ 233 h 264"/>
                <a:gd name="T12" fmla="*/ 0 w 285"/>
                <a:gd name="T13" fmla="*/ 117 h 264"/>
                <a:gd name="T14" fmla="*/ 142 w 285"/>
                <a:gd name="T1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64">
                  <a:moveTo>
                    <a:pt x="142" y="0"/>
                  </a:moveTo>
                  <a:cubicBezTo>
                    <a:pt x="221" y="0"/>
                    <a:pt x="285" y="52"/>
                    <a:pt x="285" y="117"/>
                  </a:cubicBezTo>
                  <a:cubicBezTo>
                    <a:pt x="285" y="150"/>
                    <a:pt x="267" y="181"/>
                    <a:pt x="239" y="202"/>
                  </a:cubicBezTo>
                  <a:cubicBezTo>
                    <a:pt x="253" y="264"/>
                    <a:pt x="253" y="264"/>
                    <a:pt x="253" y="264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75" y="231"/>
                    <a:pt x="159" y="233"/>
                    <a:pt x="142" y="233"/>
                  </a:cubicBezTo>
                  <a:cubicBezTo>
                    <a:pt x="64" y="233"/>
                    <a:pt x="0" y="181"/>
                    <a:pt x="0" y="117"/>
                  </a:cubicBezTo>
                  <a:cubicBezTo>
                    <a:pt x="0" y="52"/>
                    <a:pt x="64" y="0"/>
                    <a:pt x="142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22">
              <a:extLst>
                <a:ext uri="{FF2B5EF4-FFF2-40B4-BE49-F238E27FC236}">
                  <a16:creationId xmlns:a16="http://schemas.microsoft.com/office/drawing/2014/main" id="{06098BA4-1CE4-43DA-829D-AECF3396C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9824" y="3953651"/>
              <a:ext cx="133552" cy="134929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23">
              <a:extLst>
                <a:ext uri="{FF2B5EF4-FFF2-40B4-BE49-F238E27FC236}">
                  <a16:creationId xmlns:a16="http://schemas.microsoft.com/office/drawing/2014/main" id="{AEDE974A-EEED-FDFF-2D89-CB00DB822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3522" y="3953651"/>
              <a:ext cx="133552" cy="134929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7A1EE139-8CC7-4B89-A5A9-B0318DFE3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9973" y="3953651"/>
              <a:ext cx="133552" cy="134929"/>
            </a:xfrm>
            <a:prstGeom prst="ellipse">
              <a:avLst/>
            </a:pr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702DE931-BFA5-1A25-49F1-70E900D2A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3619" y="2468061"/>
              <a:ext cx="1239140" cy="1144140"/>
            </a:xfrm>
            <a:custGeom>
              <a:avLst/>
              <a:gdLst>
                <a:gd name="T0" fmla="*/ 176 w 352"/>
                <a:gd name="T1" fmla="*/ 0 h 325"/>
                <a:gd name="T2" fmla="*/ 0 w 352"/>
                <a:gd name="T3" fmla="*/ 144 h 325"/>
                <a:gd name="T4" fmla="*/ 56 w 352"/>
                <a:gd name="T5" fmla="*/ 249 h 325"/>
                <a:gd name="T6" fmla="*/ 39 w 352"/>
                <a:gd name="T7" fmla="*/ 325 h 325"/>
                <a:gd name="T8" fmla="*/ 117 w 352"/>
                <a:gd name="T9" fmla="*/ 279 h 325"/>
                <a:gd name="T10" fmla="*/ 176 w 352"/>
                <a:gd name="T11" fmla="*/ 287 h 325"/>
                <a:gd name="T12" fmla="*/ 352 w 352"/>
                <a:gd name="T13" fmla="*/ 144 h 325"/>
                <a:gd name="T14" fmla="*/ 176 w 352"/>
                <a:gd name="T1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325">
                  <a:moveTo>
                    <a:pt x="176" y="0"/>
                  </a:moveTo>
                  <a:cubicBezTo>
                    <a:pt x="78" y="0"/>
                    <a:pt x="0" y="64"/>
                    <a:pt x="0" y="144"/>
                  </a:cubicBezTo>
                  <a:cubicBezTo>
                    <a:pt x="0" y="185"/>
                    <a:pt x="21" y="223"/>
                    <a:pt x="56" y="249"/>
                  </a:cubicBezTo>
                  <a:cubicBezTo>
                    <a:pt x="39" y="325"/>
                    <a:pt x="39" y="325"/>
                    <a:pt x="39" y="325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35" y="284"/>
                    <a:pt x="155" y="287"/>
                    <a:pt x="176" y="287"/>
                  </a:cubicBezTo>
                  <a:cubicBezTo>
                    <a:pt x="273" y="287"/>
                    <a:pt x="352" y="223"/>
                    <a:pt x="352" y="144"/>
                  </a:cubicBezTo>
                  <a:cubicBezTo>
                    <a:pt x="352" y="64"/>
                    <a:pt x="273" y="0"/>
                    <a:pt x="176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6">
              <a:extLst>
                <a:ext uri="{FF2B5EF4-FFF2-40B4-BE49-F238E27FC236}">
                  <a16:creationId xmlns:a16="http://schemas.microsoft.com/office/drawing/2014/main" id="{4EE4F31D-D3E3-0366-CCBC-9A2C8CB62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4635" y="2759947"/>
              <a:ext cx="834354" cy="67465"/>
            </a:xfrm>
            <a:prstGeom prst="rect">
              <a:avLst/>
            </a:pr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7">
              <a:extLst>
                <a:ext uri="{FF2B5EF4-FFF2-40B4-BE49-F238E27FC236}">
                  <a16:creationId xmlns:a16="http://schemas.microsoft.com/office/drawing/2014/main" id="{8D53AD61-DF80-9FD1-94FF-22CD9AC40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4635" y="2926542"/>
              <a:ext cx="834354" cy="66087"/>
            </a:xfrm>
            <a:prstGeom prst="rect">
              <a:avLst/>
            </a:pr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8">
              <a:extLst>
                <a:ext uri="{FF2B5EF4-FFF2-40B4-BE49-F238E27FC236}">
                  <a16:creationId xmlns:a16="http://schemas.microsoft.com/office/drawing/2014/main" id="{CDB5BBF8-055B-5108-4A26-D342290CA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4635" y="3091760"/>
              <a:ext cx="524570" cy="66087"/>
            </a:xfrm>
            <a:prstGeom prst="rect">
              <a:avLst/>
            </a:pr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id="{259FD76C-D83D-7F21-9681-CAFFD694D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227" y="3770534"/>
              <a:ext cx="3386982" cy="2461758"/>
            </a:xfrm>
            <a:custGeom>
              <a:avLst/>
              <a:gdLst>
                <a:gd name="T0" fmla="*/ 276 w 962"/>
                <a:gd name="T1" fmla="*/ 699 h 699"/>
                <a:gd name="T2" fmla="*/ 10 w 962"/>
                <a:gd name="T3" fmla="*/ 646 h 699"/>
                <a:gd name="T4" fmla="*/ 3 w 962"/>
                <a:gd name="T5" fmla="*/ 629 h 699"/>
                <a:gd name="T6" fmla="*/ 20 w 962"/>
                <a:gd name="T7" fmla="*/ 622 h 699"/>
                <a:gd name="T8" fmla="*/ 276 w 962"/>
                <a:gd name="T9" fmla="*/ 673 h 699"/>
                <a:gd name="T10" fmla="*/ 936 w 962"/>
                <a:gd name="T11" fmla="*/ 13 h 699"/>
                <a:gd name="T12" fmla="*/ 949 w 962"/>
                <a:gd name="T13" fmla="*/ 0 h 699"/>
                <a:gd name="T14" fmla="*/ 962 w 962"/>
                <a:gd name="T15" fmla="*/ 13 h 699"/>
                <a:gd name="T16" fmla="*/ 276 w 962"/>
                <a:gd name="T17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2" h="699">
                  <a:moveTo>
                    <a:pt x="276" y="699"/>
                  </a:moveTo>
                  <a:cubicBezTo>
                    <a:pt x="184" y="699"/>
                    <a:pt x="94" y="682"/>
                    <a:pt x="10" y="646"/>
                  </a:cubicBezTo>
                  <a:cubicBezTo>
                    <a:pt x="3" y="643"/>
                    <a:pt x="0" y="636"/>
                    <a:pt x="3" y="629"/>
                  </a:cubicBezTo>
                  <a:cubicBezTo>
                    <a:pt x="6" y="622"/>
                    <a:pt x="14" y="619"/>
                    <a:pt x="20" y="622"/>
                  </a:cubicBezTo>
                  <a:cubicBezTo>
                    <a:pt x="101" y="656"/>
                    <a:pt x="187" y="673"/>
                    <a:pt x="276" y="673"/>
                  </a:cubicBezTo>
                  <a:cubicBezTo>
                    <a:pt x="640" y="673"/>
                    <a:pt x="936" y="377"/>
                    <a:pt x="936" y="13"/>
                  </a:cubicBezTo>
                  <a:cubicBezTo>
                    <a:pt x="936" y="6"/>
                    <a:pt x="941" y="0"/>
                    <a:pt x="949" y="0"/>
                  </a:cubicBezTo>
                  <a:cubicBezTo>
                    <a:pt x="956" y="0"/>
                    <a:pt x="962" y="6"/>
                    <a:pt x="962" y="13"/>
                  </a:cubicBezTo>
                  <a:cubicBezTo>
                    <a:pt x="962" y="392"/>
                    <a:pt x="654" y="699"/>
                    <a:pt x="276" y="699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D598F4B8-9170-5376-BC49-069CD0AEB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311" y="5816492"/>
              <a:ext cx="510801" cy="349713"/>
            </a:xfrm>
            <a:custGeom>
              <a:avLst/>
              <a:gdLst>
                <a:gd name="T0" fmla="*/ 371 w 371"/>
                <a:gd name="T1" fmla="*/ 80 h 254"/>
                <a:gd name="T2" fmla="*/ 0 w 371"/>
                <a:gd name="T3" fmla="*/ 0 h 254"/>
                <a:gd name="T4" fmla="*/ 281 w 371"/>
                <a:gd name="T5" fmla="*/ 254 h 254"/>
                <a:gd name="T6" fmla="*/ 371 w 371"/>
                <a:gd name="T7" fmla="*/ 8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254">
                  <a:moveTo>
                    <a:pt x="371" y="80"/>
                  </a:moveTo>
                  <a:lnTo>
                    <a:pt x="0" y="0"/>
                  </a:lnTo>
                  <a:lnTo>
                    <a:pt x="281" y="254"/>
                  </a:lnTo>
                  <a:lnTo>
                    <a:pt x="371" y="80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1">
              <a:extLst>
                <a:ext uri="{FF2B5EF4-FFF2-40B4-BE49-F238E27FC236}">
                  <a16:creationId xmlns:a16="http://schemas.microsoft.com/office/drawing/2014/main" id="{96AF144E-0624-F00E-0CD4-0515D2C2B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738" y="1401023"/>
              <a:ext cx="3590752" cy="2028059"/>
            </a:xfrm>
            <a:custGeom>
              <a:avLst/>
              <a:gdLst>
                <a:gd name="T0" fmla="*/ 14 w 1020"/>
                <a:gd name="T1" fmla="*/ 576 h 576"/>
                <a:gd name="T2" fmla="*/ 12 w 1020"/>
                <a:gd name="T3" fmla="*/ 575 h 576"/>
                <a:gd name="T4" fmla="*/ 1 w 1020"/>
                <a:gd name="T5" fmla="*/ 560 h 576"/>
                <a:gd name="T6" fmla="*/ 676 w 1020"/>
                <a:gd name="T7" fmla="*/ 0 h 576"/>
                <a:gd name="T8" fmla="*/ 1011 w 1020"/>
                <a:gd name="T9" fmla="*/ 88 h 576"/>
                <a:gd name="T10" fmla="*/ 1016 w 1020"/>
                <a:gd name="T11" fmla="*/ 106 h 576"/>
                <a:gd name="T12" fmla="*/ 998 w 1020"/>
                <a:gd name="T13" fmla="*/ 111 h 576"/>
                <a:gd name="T14" fmla="*/ 676 w 1020"/>
                <a:gd name="T15" fmla="*/ 26 h 576"/>
                <a:gd name="T16" fmla="*/ 27 w 1020"/>
                <a:gd name="T17" fmla="*/ 565 h 576"/>
                <a:gd name="T18" fmla="*/ 14 w 1020"/>
                <a:gd name="T19" fmla="*/ 5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0" h="576">
                  <a:moveTo>
                    <a:pt x="14" y="576"/>
                  </a:moveTo>
                  <a:cubicBezTo>
                    <a:pt x="13" y="576"/>
                    <a:pt x="13" y="576"/>
                    <a:pt x="12" y="575"/>
                  </a:cubicBezTo>
                  <a:cubicBezTo>
                    <a:pt x="5" y="574"/>
                    <a:pt x="0" y="567"/>
                    <a:pt x="1" y="560"/>
                  </a:cubicBezTo>
                  <a:cubicBezTo>
                    <a:pt x="61" y="236"/>
                    <a:pt x="345" y="0"/>
                    <a:pt x="676" y="0"/>
                  </a:cubicBezTo>
                  <a:cubicBezTo>
                    <a:pt x="793" y="0"/>
                    <a:pt x="909" y="30"/>
                    <a:pt x="1011" y="88"/>
                  </a:cubicBezTo>
                  <a:cubicBezTo>
                    <a:pt x="1018" y="91"/>
                    <a:pt x="1020" y="99"/>
                    <a:pt x="1016" y="106"/>
                  </a:cubicBezTo>
                  <a:cubicBezTo>
                    <a:pt x="1013" y="112"/>
                    <a:pt x="1005" y="114"/>
                    <a:pt x="998" y="111"/>
                  </a:cubicBezTo>
                  <a:cubicBezTo>
                    <a:pt x="900" y="56"/>
                    <a:pt x="789" y="26"/>
                    <a:pt x="676" y="26"/>
                  </a:cubicBezTo>
                  <a:cubicBezTo>
                    <a:pt x="358" y="26"/>
                    <a:pt x="85" y="253"/>
                    <a:pt x="27" y="565"/>
                  </a:cubicBezTo>
                  <a:cubicBezTo>
                    <a:pt x="26" y="571"/>
                    <a:pt x="20" y="576"/>
                    <a:pt x="14" y="576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2">
              <a:extLst>
                <a:ext uri="{FF2B5EF4-FFF2-40B4-BE49-F238E27FC236}">
                  <a16:creationId xmlns:a16="http://schemas.microsoft.com/office/drawing/2014/main" id="{7E3288B9-EA75-BFF1-1546-7CBDE257C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720" y="1584141"/>
              <a:ext cx="497033" cy="393771"/>
            </a:xfrm>
            <a:custGeom>
              <a:avLst/>
              <a:gdLst>
                <a:gd name="T0" fmla="*/ 0 w 361"/>
                <a:gd name="T1" fmla="*/ 164 h 286"/>
                <a:gd name="T2" fmla="*/ 361 w 361"/>
                <a:gd name="T3" fmla="*/ 286 h 286"/>
                <a:gd name="T4" fmla="*/ 107 w 361"/>
                <a:gd name="T5" fmla="*/ 0 h 286"/>
                <a:gd name="T6" fmla="*/ 0 w 361"/>
                <a:gd name="T7" fmla="*/ 16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286">
                  <a:moveTo>
                    <a:pt x="0" y="164"/>
                  </a:moveTo>
                  <a:lnTo>
                    <a:pt x="361" y="286"/>
                  </a:lnTo>
                  <a:lnTo>
                    <a:pt x="107" y="0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Shape 2767">
            <a:extLst>
              <a:ext uri="{FF2B5EF4-FFF2-40B4-BE49-F238E27FC236}">
                <a16:creationId xmlns:a16="http://schemas.microsoft.com/office/drawing/2014/main" id="{2FF09ADA-EA0D-F809-1383-BE93E5C39A0C}"/>
              </a:ext>
            </a:extLst>
          </p:cNvPr>
          <p:cNvSpPr/>
          <p:nvPr/>
        </p:nvSpPr>
        <p:spPr>
          <a:xfrm>
            <a:off x="10241178" y="1758006"/>
            <a:ext cx="389877" cy="389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11354D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1" name="Shape 2763">
            <a:extLst>
              <a:ext uri="{FF2B5EF4-FFF2-40B4-BE49-F238E27FC236}">
                <a16:creationId xmlns:a16="http://schemas.microsoft.com/office/drawing/2014/main" id="{7407C57F-9522-C2EF-BEB4-A8FE1C715FA0}"/>
              </a:ext>
            </a:extLst>
          </p:cNvPr>
          <p:cNvSpPr/>
          <p:nvPr/>
        </p:nvSpPr>
        <p:spPr>
          <a:xfrm>
            <a:off x="7130559" y="1758006"/>
            <a:ext cx="389877" cy="389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11354D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2" name="Shape 2616">
            <a:extLst>
              <a:ext uri="{FF2B5EF4-FFF2-40B4-BE49-F238E27FC236}">
                <a16:creationId xmlns:a16="http://schemas.microsoft.com/office/drawing/2014/main" id="{08F5B0CE-9D07-AEE5-F9A7-CEAA28C55680}"/>
              </a:ext>
            </a:extLst>
          </p:cNvPr>
          <p:cNvSpPr/>
          <p:nvPr/>
        </p:nvSpPr>
        <p:spPr>
          <a:xfrm>
            <a:off x="10241178" y="3479207"/>
            <a:ext cx="389877" cy="354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rgbClr val="11354D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3" name="Shape 2754">
            <a:extLst>
              <a:ext uri="{FF2B5EF4-FFF2-40B4-BE49-F238E27FC236}">
                <a16:creationId xmlns:a16="http://schemas.microsoft.com/office/drawing/2014/main" id="{E691B31E-E345-A676-658E-FD3C9010EC21}"/>
              </a:ext>
            </a:extLst>
          </p:cNvPr>
          <p:cNvSpPr/>
          <p:nvPr/>
        </p:nvSpPr>
        <p:spPr>
          <a:xfrm>
            <a:off x="7148279" y="3468926"/>
            <a:ext cx="354436" cy="389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rgbClr val="11354D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B4BDB5-4299-0EE0-D47D-85E80E69D23D}"/>
              </a:ext>
            </a:extLst>
          </p:cNvPr>
          <p:cNvSpPr txBox="1"/>
          <p:nvPr/>
        </p:nvSpPr>
        <p:spPr>
          <a:xfrm>
            <a:off x="5624052" y="876939"/>
            <a:ext cx="6329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498BBB-81B6-1DE2-A93D-C8625DEF112A}"/>
              </a:ext>
            </a:extLst>
          </p:cNvPr>
          <p:cNvSpPr txBox="1"/>
          <p:nvPr/>
        </p:nvSpPr>
        <p:spPr>
          <a:xfrm>
            <a:off x="6301690" y="2178192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06F90A-ECDA-240B-F73D-EA31550EB0FC}"/>
              </a:ext>
            </a:extLst>
          </p:cNvPr>
          <p:cNvSpPr txBox="1"/>
          <p:nvPr/>
        </p:nvSpPr>
        <p:spPr>
          <a:xfrm>
            <a:off x="6308939" y="3843989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82EAD78-2908-A98C-C13B-FCB9F6ECC26D}"/>
              </a:ext>
            </a:extLst>
          </p:cNvPr>
          <p:cNvSpPr txBox="1"/>
          <p:nvPr/>
        </p:nvSpPr>
        <p:spPr>
          <a:xfrm>
            <a:off x="9324249" y="2178192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0E5383C-D7EB-F22C-9007-2C76A6229EBC}"/>
              </a:ext>
            </a:extLst>
          </p:cNvPr>
          <p:cNvSpPr txBox="1"/>
          <p:nvPr/>
        </p:nvSpPr>
        <p:spPr>
          <a:xfrm>
            <a:off x="9331498" y="3843989"/>
            <a:ext cx="203311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069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25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25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25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125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25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75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125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125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25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25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02E03338-C809-129C-7E1A-956EDDC189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61" b="-114"/>
          <a:stretch/>
        </p:blipFill>
        <p:spPr>
          <a:xfrm>
            <a:off x="779463" y="1730375"/>
            <a:ext cx="3557587" cy="350520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48DEDD-4517-85BB-734C-40CC661AE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47F2FC-74CE-1BAB-8CF4-63078D94DF4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A07919-06B3-B605-2FE6-9A6261668689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257987-C918-2030-9B11-22A217E6F707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0B6E92-814D-1142-73C5-258366A51022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AC80CB-F25F-21A7-E61C-611B7283A1D9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AEA3AD-9F86-B880-30A5-1D4ED170DC84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A4BC1A-D4FD-D0EC-B1A3-5B7F22589C72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F11948-DC0E-7537-1B40-CD8A8914EDC8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08C96D-C446-4FAA-C994-E062FDA85423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D21CF9D-8F54-BDA1-E8C1-4DD88D2DFEF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69C48-4E99-DBF6-A1DD-74BE5316D0D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D5FD544-7746-A8CA-7BA5-A627D7A4999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9029223-46B1-D819-CAD3-9EE14D3BF40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9E49870-665F-A05D-C3BB-920815A4884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B224B79-570F-8B29-FA8B-0EE34FB7C85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2DA4CCC-DB70-01F4-376C-7B65C586BEC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6B8833D-A360-C2E2-674B-13C0DA9DE22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9E17807-04AB-7982-6B35-704AB742BDBB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5665D8-6E67-F565-5ED8-0960565192AC}"/>
              </a:ext>
            </a:extLst>
          </p:cNvPr>
          <p:cNvGrpSpPr/>
          <p:nvPr/>
        </p:nvGrpSpPr>
        <p:grpSpPr>
          <a:xfrm>
            <a:off x="380573" y="1239304"/>
            <a:ext cx="4427008" cy="4427008"/>
            <a:chOff x="5176599" y="1281819"/>
            <a:chExt cx="3463110" cy="346311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EDB178F-DB74-B121-EAC1-5007DDE30942}"/>
                </a:ext>
              </a:extLst>
            </p:cNvPr>
            <p:cNvSpPr/>
            <p:nvPr/>
          </p:nvSpPr>
          <p:spPr>
            <a:xfrm>
              <a:off x="5330477" y="1435697"/>
              <a:ext cx="3155354" cy="3155354"/>
            </a:xfrm>
            <a:prstGeom prst="ellipse">
              <a:avLst/>
            </a:prstGeom>
            <a:noFill/>
            <a:ln>
              <a:gradFill flip="none" rotWithShape="1">
                <a:gsLst>
                  <a:gs pos="25000">
                    <a:srgbClr val="11354D"/>
                  </a:gs>
                  <a:gs pos="75000">
                    <a:schemeClr val="bg1"/>
                  </a:gs>
                  <a:gs pos="50000">
                    <a:schemeClr val="bg1"/>
                  </a:gs>
                  <a:gs pos="0">
                    <a:srgbClr val="00C2EC"/>
                  </a:gs>
                  <a:gs pos="100000">
                    <a:srgbClr val="11354D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63FE0D-3949-4C4E-9D5F-C25BDAF1AACE}"/>
                </a:ext>
              </a:extLst>
            </p:cNvPr>
            <p:cNvSpPr/>
            <p:nvPr/>
          </p:nvSpPr>
          <p:spPr>
            <a:xfrm>
              <a:off x="6984252" y="1581150"/>
              <a:ext cx="1415750" cy="2891548"/>
            </a:xfrm>
            <a:custGeom>
              <a:avLst/>
              <a:gdLst>
                <a:gd name="connsiteX0" fmla="*/ 0 w 1890486"/>
                <a:gd name="connsiteY0" fmla="*/ 0 h 3861154"/>
                <a:gd name="connsiteX1" fmla="*/ 155386 w 1890486"/>
                <a:gd name="connsiteY1" fmla="*/ 7847 h 3861154"/>
                <a:gd name="connsiteX2" fmla="*/ 1890486 w 1890486"/>
                <a:gd name="connsiteY2" fmla="*/ 1930577 h 3861154"/>
                <a:gd name="connsiteX3" fmla="*/ 155386 w 1890486"/>
                <a:gd name="connsiteY3" fmla="*/ 3853308 h 3861154"/>
                <a:gd name="connsiteX4" fmla="*/ 0 w 1890486"/>
                <a:gd name="connsiteY4" fmla="*/ 3861154 h 3861154"/>
                <a:gd name="connsiteX5" fmla="*/ 0 w 1890486"/>
                <a:gd name="connsiteY5" fmla="*/ 3564931 h 3861154"/>
                <a:gd name="connsiteX6" fmla="*/ 125098 w 1890486"/>
                <a:gd name="connsiteY6" fmla="*/ 3558614 h 3861154"/>
                <a:gd name="connsiteX7" fmla="*/ 1594263 w 1890486"/>
                <a:gd name="connsiteY7" fmla="*/ 1930577 h 3861154"/>
                <a:gd name="connsiteX8" fmla="*/ 125098 w 1890486"/>
                <a:gd name="connsiteY8" fmla="*/ 302540 h 3861154"/>
                <a:gd name="connsiteX9" fmla="*/ 0 w 1890486"/>
                <a:gd name="connsiteY9" fmla="*/ 296223 h 386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90486" h="3861154">
                  <a:moveTo>
                    <a:pt x="0" y="0"/>
                  </a:moveTo>
                  <a:lnTo>
                    <a:pt x="155386" y="7847"/>
                  </a:lnTo>
                  <a:cubicBezTo>
                    <a:pt x="1129966" y="106821"/>
                    <a:pt x="1890486" y="929884"/>
                    <a:pt x="1890486" y="1930577"/>
                  </a:cubicBezTo>
                  <a:cubicBezTo>
                    <a:pt x="1890486" y="2931270"/>
                    <a:pt x="1129966" y="3754334"/>
                    <a:pt x="155386" y="3853308"/>
                  </a:cubicBezTo>
                  <a:lnTo>
                    <a:pt x="0" y="3861154"/>
                  </a:lnTo>
                  <a:lnTo>
                    <a:pt x="0" y="3564931"/>
                  </a:lnTo>
                  <a:lnTo>
                    <a:pt x="125098" y="3558614"/>
                  </a:lnTo>
                  <a:cubicBezTo>
                    <a:pt x="950306" y="3474810"/>
                    <a:pt x="1594263" y="2777895"/>
                    <a:pt x="1594263" y="1930577"/>
                  </a:cubicBezTo>
                  <a:cubicBezTo>
                    <a:pt x="1594263" y="1083259"/>
                    <a:pt x="950306" y="386345"/>
                    <a:pt x="125098" y="302540"/>
                  </a:cubicBezTo>
                  <a:lnTo>
                    <a:pt x="0" y="296223"/>
                  </a:ln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A0BAC9E-8A98-4C55-3BD7-556BA6D3C3A4}"/>
                </a:ext>
              </a:extLst>
            </p:cNvPr>
            <p:cNvSpPr/>
            <p:nvPr/>
          </p:nvSpPr>
          <p:spPr>
            <a:xfrm>
              <a:off x="5176599" y="1281819"/>
              <a:ext cx="3463110" cy="346311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11354D"/>
                  </a:gs>
                  <a:gs pos="25000">
                    <a:schemeClr val="bg1"/>
                  </a:gs>
                  <a:gs pos="75000">
                    <a:schemeClr val="bg1"/>
                  </a:gs>
                  <a:gs pos="50000">
                    <a:schemeClr val="bg1"/>
                  </a:gs>
                  <a:gs pos="100000">
                    <a:srgbClr val="11354D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966E10A-9508-A454-AFB0-F536A560E5D8}"/>
              </a:ext>
            </a:extLst>
          </p:cNvPr>
          <p:cNvGrpSpPr/>
          <p:nvPr/>
        </p:nvGrpSpPr>
        <p:grpSpPr>
          <a:xfrm>
            <a:off x="9525313" y="3864311"/>
            <a:ext cx="715191" cy="705825"/>
            <a:chOff x="9525313" y="3864311"/>
            <a:chExt cx="715191" cy="705825"/>
          </a:xfrm>
        </p:grpSpPr>
        <p:sp>
          <p:nvSpPr>
            <p:cNvPr id="27" name="Rounded Rectangle 33">
              <a:extLst>
                <a:ext uri="{FF2B5EF4-FFF2-40B4-BE49-F238E27FC236}">
                  <a16:creationId xmlns:a16="http://schemas.microsoft.com/office/drawing/2014/main" id="{749C7E13-8E54-A7E9-A055-BAD33EBACF22}"/>
                </a:ext>
              </a:extLst>
            </p:cNvPr>
            <p:cNvSpPr/>
            <p:nvPr/>
          </p:nvSpPr>
          <p:spPr>
            <a:xfrm>
              <a:off x="9525313" y="3864311"/>
              <a:ext cx="715191" cy="705825"/>
            </a:xfrm>
            <a:prstGeom prst="roundRect">
              <a:avLst>
                <a:gd name="adj" fmla="val 27999"/>
              </a:avLst>
            </a:prstGeom>
            <a:solidFill>
              <a:srgbClr val="11354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oogle Shape;1043;p44">
              <a:extLst>
                <a:ext uri="{FF2B5EF4-FFF2-40B4-BE49-F238E27FC236}">
                  <a16:creationId xmlns:a16="http://schemas.microsoft.com/office/drawing/2014/main" id="{C06BF8B7-A7EC-5C97-914D-35C674C303D0}"/>
                </a:ext>
              </a:extLst>
            </p:cNvPr>
            <p:cNvGrpSpPr/>
            <p:nvPr/>
          </p:nvGrpSpPr>
          <p:grpSpPr>
            <a:xfrm>
              <a:off x="9718724" y="4015932"/>
              <a:ext cx="398790" cy="396608"/>
              <a:chOff x="-2571737" y="2764550"/>
              <a:chExt cx="292225" cy="290650"/>
            </a:xfrm>
            <a:solidFill>
              <a:schemeClr val="bg1"/>
            </a:solidFill>
          </p:grpSpPr>
          <p:sp>
            <p:nvSpPr>
              <p:cNvPr id="34" name="Google Shape;1044;p44">
                <a:extLst>
                  <a:ext uri="{FF2B5EF4-FFF2-40B4-BE49-F238E27FC236}">
                    <a16:creationId xmlns:a16="http://schemas.microsoft.com/office/drawing/2014/main" id="{12D415E9-8400-E82B-55E4-674E0B048CD8}"/>
                  </a:ext>
                </a:extLst>
              </p:cNvPr>
              <p:cNvSpPr/>
              <p:nvPr/>
            </p:nvSpPr>
            <p:spPr>
              <a:xfrm>
                <a:off x="-2496085" y="30091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27" y="1"/>
                      <a:pt x="0" y="158"/>
                      <a:pt x="0" y="347"/>
                    </a:cubicBezTo>
                    <a:cubicBezTo>
                      <a:pt x="0" y="536"/>
                      <a:pt x="127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62" y="158"/>
                      <a:pt x="505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045;p44">
                <a:extLst>
                  <a:ext uri="{FF2B5EF4-FFF2-40B4-BE49-F238E27FC236}">
                    <a16:creationId xmlns:a16="http://schemas.microsoft.com/office/drawing/2014/main" id="{4D0BD7A0-0C17-FEF7-2AAE-E54330F60C55}"/>
                  </a:ext>
                </a:extLst>
              </p:cNvPr>
              <p:cNvSpPr/>
              <p:nvPr/>
            </p:nvSpPr>
            <p:spPr>
              <a:xfrm>
                <a:off x="-2398548" y="2800375"/>
                <a:ext cx="52000" cy="12052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4821" extrusionOk="0">
                    <a:moveTo>
                      <a:pt x="1008" y="0"/>
                    </a:moveTo>
                    <a:cubicBezTo>
                      <a:pt x="819" y="0"/>
                      <a:pt x="662" y="158"/>
                      <a:pt x="662" y="378"/>
                    </a:cubicBezTo>
                    <a:lnTo>
                      <a:pt x="662" y="757"/>
                    </a:lnTo>
                    <a:cubicBezTo>
                      <a:pt x="252" y="914"/>
                      <a:pt x="0" y="1261"/>
                      <a:pt x="0" y="1733"/>
                    </a:cubicBezTo>
                    <a:cubicBezTo>
                      <a:pt x="0" y="2300"/>
                      <a:pt x="473" y="2773"/>
                      <a:pt x="1008" y="2773"/>
                    </a:cubicBezTo>
                    <a:cubicBezTo>
                      <a:pt x="1323" y="2773"/>
                      <a:pt x="1481" y="3119"/>
                      <a:pt x="1260" y="3371"/>
                    </a:cubicBezTo>
                    <a:cubicBezTo>
                      <a:pt x="1197" y="3419"/>
                      <a:pt x="1103" y="3442"/>
                      <a:pt x="1012" y="3442"/>
                    </a:cubicBezTo>
                    <a:cubicBezTo>
                      <a:pt x="922" y="3442"/>
                      <a:pt x="835" y="3419"/>
                      <a:pt x="788" y="3371"/>
                    </a:cubicBezTo>
                    <a:cubicBezTo>
                      <a:pt x="725" y="3308"/>
                      <a:pt x="630" y="3277"/>
                      <a:pt x="540" y="3277"/>
                    </a:cubicBezTo>
                    <a:cubicBezTo>
                      <a:pt x="449" y="3277"/>
                      <a:pt x="362" y="3308"/>
                      <a:pt x="315" y="3371"/>
                    </a:cubicBezTo>
                    <a:cubicBezTo>
                      <a:pt x="189" y="3466"/>
                      <a:pt x="189" y="3718"/>
                      <a:pt x="315" y="3844"/>
                    </a:cubicBezTo>
                    <a:cubicBezTo>
                      <a:pt x="410" y="3939"/>
                      <a:pt x="536" y="4033"/>
                      <a:pt x="693" y="4065"/>
                    </a:cubicBezTo>
                    <a:lnTo>
                      <a:pt x="693" y="4474"/>
                    </a:lnTo>
                    <a:cubicBezTo>
                      <a:pt x="693" y="4663"/>
                      <a:pt x="851" y="4821"/>
                      <a:pt x="1040" y="4821"/>
                    </a:cubicBezTo>
                    <a:cubicBezTo>
                      <a:pt x="1260" y="4821"/>
                      <a:pt x="1418" y="4663"/>
                      <a:pt x="1418" y="4474"/>
                    </a:cubicBezTo>
                    <a:lnTo>
                      <a:pt x="1418" y="4065"/>
                    </a:lnTo>
                    <a:cubicBezTo>
                      <a:pt x="1796" y="3907"/>
                      <a:pt x="2079" y="3560"/>
                      <a:pt x="2079" y="3088"/>
                    </a:cubicBezTo>
                    <a:cubicBezTo>
                      <a:pt x="2079" y="2521"/>
                      <a:pt x="1607" y="2048"/>
                      <a:pt x="1040" y="2048"/>
                    </a:cubicBezTo>
                    <a:cubicBezTo>
                      <a:pt x="851" y="2048"/>
                      <a:pt x="693" y="1891"/>
                      <a:pt x="693" y="1702"/>
                    </a:cubicBezTo>
                    <a:cubicBezTo>
                      <a:pt x="693" y="1495"/>
                      <a:pt x="842" y="1356"/>
                      <a:pt x="1016" y="1356"/>
                    </a:cubicBezTo>
                    <a:cubicBezTo>
                      <a:pt x="1107" y="1356"/>
                      <a:pt x="1205" y="1394"/>
                      <a:pt x="1292" y="1481"/>
                    </a:cubicBezTo>
                    <a:cubicBezTo>
                      <a:pt x="1355" y="1528"/>
                      <a:pt x="1441" y="1552"/>
                      <a:pt x="1528" y="1552"/>
                    </a:cubicBezTo>
                    <a:cubicBezTo>
                      <a:pt x="1615" y="1552"/>
                      <a:pt x="1701" y="1528"/>
                      <a:pt x="1764" y="1481"/>
                    </a:cubicBezTo>
                    <a:cubicBezTo>
                      <a:pt x="1859" y="1355"/>
                      <a:pt x="1859" y="1103"/>
                      <a:pt x="1764" y="1009"/>
                    </a:cubicBezTo>
                    <a:cubicBezTo>
                      <a:pt x="1638" y="883"/>
                      <a:pt x="1512" y="788"/>
                      <a:pt x="1355" y="757"/>
                    </a:cubicBezTo>
                    <a:lnTo>
                      <a:pt x="1355" y="378"/>
                    </a:lnTo>
                    <a:cubicBezTo>
                      <a:pt x="1355" y="158"/>
                      <a:pt x="1197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046;p44">
                <a:extLst>
                  <a:ext uri="{FF2B5EF4-FFF2-40B4-BE49-F238E27FC236}">
                    <a16:creationId xmlns:a16="http://schemas.microsoft.com/office/drawing/2014/main" id="{89B97ABE-1AA8-41B2-7A8F-F84C64F218A3}"/>
                  </a:ext>
                </a:extLst>
              </p:cNvPr>
              <p:cNvSpPr/>
              <p:nvPr/>
            </p:nvSpPr>
            <p:spPr>
              <a:xfrm>
                <a:off x="-2571737" y="2764550"/>
                <a:ext cx="292225" cy="290650"/>
              </a:xfrm>
              <a:custGeom>
                <a:avLst/>
                <a:gdLst/>
                <a:ahLst/>
                <a:cxnLst/>
                <a:rect l="l" t="t" r="r" b="b"/>
                <a:pathLst>
                  <a:path w="11689" h="11626" extrusionOk="0">
                    <a:moveTo>
                      <a:pt x="5009" y="1355"/>
                    </a:moveTo>
                    <a:cubicBezTo>
                      <a:pt x="4789" y="1576"/>
                      <a:pt x="4694" y="1796"/>
                      <a:pt x="4537" y="2049"/>
                    </a:cubicBezTo>
                    <a:lnTo>
                      <a:pt x="662" y="2049"/>
                    </a:lnTo>
                    <a:lnTo>
                      <a:pt x="662" y="1670"/>
                    </a:lnTo>
                    <a:cubicBezTo>
                      <a:pt x="662" y="1513"/>
                      <a:pt x="819" y="1355"/>
                      <a:pt x="1008" y="1355"/>
                    </a:cubicBezTo>
                    <a:close/>
                    <a:moveTo>
                      <a:pt x="7908" y="694"/>
                    </a:moveTo>
                    <a:cubicBezTo>
                      <a:pt x="9609" y="694"/>
                      <a:pt x="10995" y="2080"/>
                      <a:pt x="10995" y="3781"/>
                    </a:cubicBezTo>
                    <a:cubicBezTo>
                      <a:pt x="10995" y="5451"/>
                      <a:pt x="9609" y="6837"/>
                      <a:pt x="7908" y="6837"/>
                    </a:cubicBezTo>
                    <a:cubicBezTo>
                      <a:pt x="7309" y="6837"/>
                      <a:pt x="6679" y="6680"/>
                      <a:pt x="6206" y="6365"/>
                    </a:cubicBezTo>
                    <a:cubicBezTo>
                      <a:pt x="6162" y="6342"/>
                      <a:pt x="6086" y="6320"/>
                      <a:pt x="6023" y="6320"/>
                    </a:cubicBezTo>
                    <a:cubicBezTo>
                      <a:pt x="5997" y="6320"/>
                      <a:pt x="5973" y="6324"/>
                      <a:pt x="5954" y="6333"/>
                    </a:cubicBezTo>
                    <a:cubicBezTo>
                      <a:pt x="5671" y="6396"/>
                      <a:pt x="5324" y="6522"/>
                      <a:pt x="5009" y="6648"/>
                    </a:cubicBezTo>
                    <a:lnTo>
                      <a:pt x="5324" y="5703"/>
                    </a:lnTo>
                    <a:cubicBezTo>
                      <a:pt x="5356" y="5609"/>
                      <a:pt x="5324" y="5514"/>
                      <a:pt x="5261" y="5420"/>
                    </a:cubicBezTo>
                    <a:cubicBezTo>
                      <a:pt x="4946" y="4947"/>
                      <a:pt x="4789" y="4348"/>
                      <a:pt x="4789" y="3781"/>
                    </a:cubicBezTo>
                    <a:cubicBezTo>
                      <a:pt x="4789" y="2080"/>
                      <a:pt x="6238" y="694"/>
                      <a:pt x="7908" y="694"/>
                    </a:cubicBezTo>
                    <a:close/>
                    <a:moveTo>
                      <a:pt x="4253" y="2710"/>
                    </a:moveTo>
                    <a:cubicBezTo>
                      <a:pt x="4190" y="3025"/>
                      <a:pt x="4096" y="3372"/>
                      <a:pt x="4096" y="3718"/>
                    </a:cubicBezTo>
                    <a:cubicBezTo>
                      <a:pt x="4096" y="4411"/>
                      <a:pt x="4253" y="5041"/>
                      <a:pt x="4600" y="5609"/>
                    </a:cubicBezTo>
                    <a:lnTo>
                      <a:pt x="4127" y="7089"/>
                    </a:lnTo>
                    <a:cubicBezTo>
                      <a:pt x="4096" y="7184"/>
                      <a:pt x="4127" y="7341"/>
                      <a:pt x="4222" y="7436"/>
                    </a:cubicBezTo>
                    <a:cubicBezTo>
                      <a:pt x="4266" y="7480"/>
                      <a:pt x="4358" y="7525"/>
                      <a:pt x="4453" y="7525"/>
                    </a:cubicBezTo>
                    <a:cubicBezTo>
                      <a:pt x="4492" y="7525"/>
                      <a:pt x="4531" y="7517"/>
                      <a:pt x="4568" y="7499"/>
                    </a:cubicBezTo>
                    <a:cubicBezTo>
                      <a:pt x="4568" y="7499"/>
                      <a:pt x="5387" y="7247"/>
                      <a:pt x="6017" y="7026"/>
                    </a:cubicBezTo>
                    <a:cubicBezTo>
                      <a:pt x="6080" y="7089"/>
                      <a:pt x="6143" y="7089"/>
                      <a:pt x="6175" y="7121"/>
                    </a:cubicBezTo>
                    <a:lnTo>
                      <a:pt x="6175" y="8223"/>
                    </a:lnTo>
                    <a:lnTo>
                      <a:pt x="662" y="8223"/>
                    </a:lnTo>
                    <a:lnTo>
                      <a:pt x="662" y="2710"/>
                    </a:lnTo>
                    <a:close/>
                    <a:moveTo>
                      <a:pt x="6112" y="8885"/>
                    </a:moveTo>
                    <a:lnTo>
                      <a:pt x="6112" y="10618"/>
                    </a:lnTo>
                    <a:cubicBezTo>
                      <a:pt x="6143" y="10807"/>
                      <a:pt x="5986" y="10964"/>
                      <a:pt x="5797" y="10964"/>
                    </a:cubicBezTo>
                    <a:lnTo>
                      <a:pt x="977" y="10964"/>
                    </a:lnTo>
                    <a:cubicBezTo>
                      <a:pt x="788" y="10964"/>
                      <a:pt x="630" y="10807"/>
                      <a:pt x="630" y="10618"/>
                    </a:cubicBezTo>
                    <a:lnTo>
                      <a:pt x="630" y="8885"/>
                    </a:lnTo>
                    <a:close/>
                    <a:moveTo>
                      <a:pt x="7908" y="1"/>
                    </a:moveTo>
                    <a:cubicBezTo>
                      <a:pt x="7120" y="1"/>
                      <a:pt x="6364" y="221"/>
                      <a:pt x="5734" y="662"/>
                    </a:cubicBezTo>
                    <a:lnTo>
                      <a:pt x="1008" y="662"/>
                    </a:lnTo>
                    <a:cubicBezTo>
                      <a:pt x="473" y="662"/>
                      <a:pt x="0" y="1135"/>
                      <a:pt x="0" y="1670"/>
                    </a:cubicBezTo>
                    <a:lnTo>
                      <a:pt x="0" y="10618"/>
                    </a:lnTo>
                    <a:cubicBezTo>
                      <a:pt x="0" y="11153"/>
                      <a:pt x="473" y="11626"/>
                      <a:pt x="1008" y="11626"/>
                    </a:cubicBezTo>
                    <a:lnTo>
                      <a:pt x="5828" y="11626"/>
                    </a:lnTo>
                    <a:cubicBezTo>
                      <a:pt x="6364" y="11626"/>
                      <a:pt x="6837" y="11153"/>
                      <a:pt x="6837" y="10618"/>
                    </a:cubicBezTo>
                    <a:lnTo>
                      <a:pt x="6837" y="7341"/>
                    </a:lnTo>
                    <a:cubicBezTo>
                      <a:pt x="7215" y="7436"/>
                      <a:pt x="7561" y="7499"/>
                      <a:pt x="7908" y="7499"/>
                    </a:cubicBezTo>
                    <a:cubicBezTo>
                      <a:pt x="9987" y="7499"/>
                      <a:pt x="11688" y="5798"/>
                      <a:pt x="11688" y="3718"/>
                    </a:cubicBezTo>
                    <a:cubicBezTo>
                      <a:pt x="11657" y="1670"/>
                      <a:pt x="9956" y="1"/>
                      <a:pt x="79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3F3DD75-6ACC-937C-F204-BC158B4354E5}"/>
              </a:ext>
            </a:extLst>
          </p:cNvPr>
          <p:cNvGrpSpPr/>
          <p:nvPr/>
        </p:nvGrpSpPr>
        <p:grpSpPr>
          <a:xfrm>
            <a:off x="6436315" y="3802478"/>
            <a:ext cx="715191" cy="705825"/>
            <a:chOff x="4453237" y="2330758"/>
            <a:chExt cx="581275" cy="573663"/>
          </a:xfrm>
        </p:grpSpPr>
        <p:sp>
          <p:nvSpPr>
            <p:cNvPr id="32" name="Rounded Rectangle 11">
              <a:extLst>
                <a:ext uri="{FF2B5EF4-FFF2-40B4-BE49-F238E27FC236}">
                  <a16:creationId xmlns:a16="http://schemas.microsoft.com/office/drawing/2014/main" id="{52526C0B-5B5C-9323-5DA1-54CC820E4644}"/>
                </a:ext>
              </a:extLst>
            </p:cNvPr>
            <p:cNvSpPr/>
            <p:nvPr/>
          </p:nvSpPr>
          <p:spPr>
            <a:xfrm>
              <a:off x="4453237" y="2330758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00C2E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Google Shape;1051;p44">
              <a:extLst>
                <a:ext uri="{FF2B5EF4-FFF2-40B4-BE49-F238E27FC236}">
                  <a16:creationId xmlns:a16="http://schemas.microsoft.com/office/drawing/2014/main" id="{E703FBB6-0BDB-1B1A-D1A4-B4CBE37061C0}"/>
                </a:ext>
              </a:extLst>
            </p:cNvPr>
            <p:cNvSpPr/>
            <p:nvPr/>
          </p:nvSpPr>
          <p:spPr>
            <a:xfrm>
              <a:off x="4568681" y="2477952"/>
              <a:ext cx="350385" cy="322350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21787ABC-B628-5EC2-3C80-9277BF8C5D96}"/>
              </a:ext>
            </a:extLst>
          </p:cNvPr>
          <p:cNvSpPr txBox="1"/>
          <p:nvPr/>
        </p:nvSpPr>
        <p:spPr>
          <a:xfrm>
            <a:off x="8500588" y="4508303"/>
            <a:ext cx="2835061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9350BC1-31AB-C7E9-8713-7E47C85BEA68}"/>
              </a:ext>
            </a:extLst>
          </p:cNvPr>
          <p:cNvSpPr txBox="1"/>
          <p:nvPr/>
        </p:nvSpPr>
        <p:spPr>
          <a:xfrm>
            <a:off x="5392842" y="4464530"/>
            <a:ext cx="2835061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C91971F-A007-6B12-9B83-886543A287FD}"/>
              </a:ext>
            </a:extLst>
          </p:cNvPr>
          <p:cNvSpPr txBox="1"/>
          <p:nvPr/>
        </p:nvSpPr>
        <p:spPr>
          <a:xfrm>
            <a:off x="5134708" y="1546525"/>
            <a:ext cx="6676719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2303911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7" grpId="0"/>
      <p:bldP spid="38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B31DB0C-25F4-6EF4-FC57-7C6B4B9BD0B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52BF2B-15D7-14D9-9A05-5355402A099F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CB4699-9BB8-225D-CF6C-3147DA378B9E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BD004E-F706-3EB7-94C4-3084C57EABD4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93E2E0-11FB-3206-FF4A-3B337069CF8D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1BBFCF-ADC0-4CD7-3923-9CA17E417D50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264C18-C3D7-1A74-3F6C-A0290FB519DD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846F8-1382-15E6-1EC4-D3D99395DC2D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E02911-FE02-13D0-285A-559BEC57A3B7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6A34A96-E44F-3043-D055-E16344639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B5B0DC-A81F-35A5-F48E-A9EB036A1E5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C1C871-A8E5-4ED4-C320-6D01FF45E5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B522D8-C5A0-BF8B-D1C8-250ED442E2E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8F61D89-D470-11DB-8CE5-07E81976A1E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3C3428-8BEF-BF63-4D09-5B13E9972B4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D1E5E80-5EF6-7A21-191A-FACBAA4427A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EFBB4B-B363-B844-140B-27E60FF454E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561F60-6900-9E90-E9F1-4F38DBA9B13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62B6CC0-B593-2788-93AE-A8E9C3A62989}"/>
              </a:ext>
            </a:extLst>
          </p:cNvPr>
          <p:cNvGrpSpPr/>
          <p:nvPr/>
        </p:nvGrpSpPr>
        <p:grpSpPr>
          <a:xfrm>
            <a:off x="4254064" y="1770914"/>
            <a:ext cx="3396728" cy="3093142"/>
            <a:chOff x="5866542" y="1216037"/>
            <a:chExt cx="5721065" cy="5209739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B19607B3-E82B-2338-8D58-6EE6F74E4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6338" y="1632093"/>
              <a:ext cx="750106" cy="753724"/>
            </a:xfrm>
            <a:custGeom>
              <a:avLst/>
              <a:gdLst>
                <a:gd name="T0" fmla="*/ 248 w 261"/>
                <a:gd name="T1" fmla="*/ 95 h 262"/>
                <a:gd name="T2" fmla="*/ 167 w 261"/>
                <a:gd name="T3" fmla="*/ 95 h 262"/>
                <a:gd name="T4" fmla="*/ 167 w 261"/>
                <a:gd name="T5" fmla="*/ 13 h 262"/>
                <a:gd name="T6" fmla="*/ 154 w 261"/>
                <a:gd name="T7" fmla="*/ 0 h 262"/>
                <a:gd name="T8" fmla="*/ 107 w 261"/>
                <a:gd name="T9" fmla="*/ 0 h 262"/>
                <a:gd name="T10" fmla="*/ 94 w 261"/>
                <a:gd name="T11" fmla="*/ 13 h 262"/>
                <a:gd name="T12" fmla="*/ 94 w 261"/>
                <a:gd name="T13" fmla="*/ 95 h 262"/>
                <a:gd name="T14" fmla="*/ 13 w 261"/>
                <a:gd name="T15" fmla="*/ 95 h 262"/>
                <a:gd name="T16" fmla="*/ 0 w 261"/>
                <a:gd name="T17" fmla="*/ 108 h 262"/>
                <a:gd name="T18" fmla="*/ 0 w 261"/>
                <a:gd name="T19" fmla="*/ 155 h 262"/>
                <a:gd name="T20" fmla="*/ 13 w 261"/>
                <a:gd name="T21" fmla="*/ 168 h 262"/>
                <a:gd name="T22" fmla="*/ 94 w 261"/>
                <a:gd name="T23" fmla="*/ 168 h 262"/>
                <a:gd name="T24" fmla="*/ 94 w 261"/>
                <a:gd name="T25" fmla="*/ 249 h 262"/>
                <a:gd name="T26" fmla="*/ 107 w 261"/>
                <a:gd name="T27" fmla="*/ 262 h 262"/>
                <a:gd name="T28" fmla="*/ 154 w 261"/>
                <a:gd name="T29" fmla="*/ 262 h 262"/>
                <a:gd name="T30" fmla="*/ 167 w 261"/>
                <a:gd name="T31" fmla="*/ 249 h 262"/>
                <a:gd name="T32" fmla="*/ 167 w 261"/>
                <a:gd name="T33" fmla="*/ 168 h 262"/>
                <a:gd name="T34" fmla="*/ 248 w 261"/>
                <a:gd name="T35" fmla="*/ 168 h 262"/>
                <a:gd name="T36" fmla="*/ 261 w 261"/>
                <a:gd name="T37" fmla="*/ 155 h 262"/>
                <a:gd name="T38" fmla="*/ 261 w 261"/>
                <a:gd name="T39" fmla="*/ 108 h 262"/>
                <a:gd name="T40" fmla="*/ 248 w 261"/>
                <a:gd name="T41" fmla="*/ 9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" h="262">
                  <a:moveTo>
                    <a:pt x="248" y="95"/>
                  </a:moveTo>
                  <a:cubicBezTo>
                    <a:pt x="167" y="95"/>
                    <a:pt x="167" y="95"/>
                    <a:pt x="167" y="95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67" y="6"/>
                    <a:pt x="161" y="0"/>
                    <a:pt x="15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0" y="0"/>
                    <a:pt x="94" y="6"/>
                    <a:pt x="94" y="13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5" y="95"/>
                    <a:pt x="0" y="100"/>
                    <a:pt x="0" y="108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2"/>
                    <a:pt x="5" y="168"/>
                    <a:pt x="13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4" y="249"/>
                    <a:pt x="94" y="249"/>
                    <a:pt x="94" y="249"/>
                  </a:cubicBezTo>
                  <a:cubicBezTo>
                    <a:pt x="94" y="256"/>
                    <a:pt x="100" y="262"/>
                    <a:pt x="107" y="262"/>
                  </a:cubicBezTo>
                  <a:cubicBezTo>
                    <a:pt x="154" y="262"/>
                    <a:pt x="154" y="262"/>
                    <a:pt x="154" y="262"/>
                  </a:cubicBezTo>
                  <a:cubicBezTo>
                    <a:pt x="161" y="262"/>
                    <a:pt x="167" y="256"/>
                    <a:pt x="167" y="249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56" y="168"/>
                    <a:pt x="261" y="162"/>
                    <a:pt x="261" y="155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1" y="100"/>
                    <a:pt x="256" y="95"/>
                    <a:pt x="248" y="9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2F05F320-D244-5E66-0990-F76098522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6542" y="5459804"/>
              <a:ext cx="413644" cy="414850"/>
            </a:xfrm>
            <a:custGeom>
              <a:avLst/>
              <a:gdLst>
                <a:gd name="T0" fmla="*/ 136 w 144"/>
                <a:gd name="T1" fmla="*/ 51 h 144"/>
                <a:gd name="T2" fmla="*/ 92 w 144"/>
                <a:gd name="T3" fmla="*/ 51 h 144"/>
                <a:gd name="T4" fmla="*/ 92 w 144"/>
                <a:gd name="T5" fmla="*/ 7 h 144"/>
                <a:gd name="T6" fmla="*/ 85 w 144"/>
                <a:gd name="T7" fmla="*/ 0 h 144"/>
                <a:gd name="T8" fmla="*/ 59 w 144"/>
                <a:gd name="T9" fmla="*/ 0 h 144"/>
                <a:gd name="T10" fmla="*/ 52 w 144"/>
                <a:gd name="T11" fmla="*/ 7 h 144"/>
                <a:gd name="T12" fmla="*/ 52 w 144"/>
                <a:gd name="T13" fmla="*/ 51 h 144"/>
                <a:gd name="T14" fmla="*/ 7 w 144"/>
                <a:gd name="T15" fmla="*/ 51 h 144"/>
                <a:gd name="T16" fmla="*/ 0 w 144"/>
                <a:gd name="T17" fmla="*/ 59 h 144"/>
                <a:gd name="T18" fmla="*/ 0 w 144"/>
                <a:gd name="T19" fmla="*/ 85 h 144"/>
                <a:gd name="T20" fmla="*/ 7 w 144"/>
                <a:gd name="T21" fmla="*/ 92 h 144"/>
                <a:gd name="T22" fmla="*/ 52 w 144"/>
                <a:gd name="T23" fmla="*/ 92 h 144"/>
                <a:gd name="T24" fmla="*/ 52 w 144"/>
                <a:gd name="T25" fmla="*/ 136 h 144"/>
                <a:gd name="T26" fmla="*/ 59 w 144"/>
                <a:gd name="T27" fmla="*/ 144 h 144"/>
                <a:gd name="T28" fmla="*/ 85 w 144"/>
                <a:gd name="T29" fmla="*/ 144 h 144"/>
                <a:gd name="T30" fmla="*/ 92 w 144"/>
                <a:gd name="T31" fmla="*/ 136 h 144"/>
                <a:gd name="T32" fmla="*/ 92 w 144"/>
                <a:gd name="T33" fmla="*/ 92 h 144"/>
                <a:gd name="T34" fmla="*/ 136 w 144"/>
                <a:gd name="T35" fmla="*/ 92 h 144"/>
                <a:gd name="T36" fmla="*/ 144 w 144"/>
                <a:gd name="T37" fmla="*/ 85 h 144"/>
                <a:gd name="T38" fmla="*/ 144 w 144"/>
                <a:gd name="T39" fmla="*/ 59 h 144"/>
                <a:gd name="T40" fmla="*/ 136 w 144"/>
                <a:gd name="T41" fmla="*/ 5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44">
                  <a:moveTo>
                    <a:pt x="136" y="51"/>
                  </a:moveTo>
                  <a:cubicBezTo>
                    <a:pt x="92" y="51"/>
                    <a:pt x="92" y="51"/>
                    <a:pt x="92" y="51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3"/>
                    <a:pt x="89" y="0"/>
                    <a:pt x="85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2" y="3"/>
                    <a:pt x="52" y="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8"/>
                    <a:pt x="3" y="92"/>
                    <a:pt x="7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40"/>
                    <a:pt x="55" y="144"/>
                    <a:pt x="59" y="144"/>
                  </a:cubicBezTo>
                  <a:cubicBezTo>
                    <a:pt x="85" y="144"/>
                    <a:pt x="85" y="144"/>
                    <a:pt x="85" y="144"/>
                  </a:cubicBezTo>
                  <a:cubicBezTo>
                    <a:pt x="89" y="144"/>
                    <a:pt x="92" y="140"/>
                    <a:pt x="92" y="136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40" y="92"/>
                    <a:pt x="144" y="88"/>
                    <a:pt x="144" y="85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4" y="55"/>
                    <a:pt x="140" y="51"/>
                    <a:pt x="136" y="5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8756B6D-5B4C-AC09-D087-830B07C47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389" y="4646988"/>
              <a:ext cx="554741" cy="557153"/>
            </a:xfrm>
            <a:custGeom>
              <a:avLst/>
              <a:gdLst>
                <a:gd name="T0" fmla="*/ 184 w 193"/>
                <a:gd name="T1" fmla="*/ 70 h 194"/>
                <a:gd name="T2" fmla="*/ 124 w 193"/>
                <a:gd name="T3" fmla="*/ 70 h 194"/>
                <a:gd name="T4" fmla="*/ 124 w 193"/>
                <a:gd name="T5" fmla="*/ 9 h 194"/>
                <a:gd name="T6" fmla="*/ 114 w 193"/>
                <a:gd name="T7" fmla="*/ 0 h 194"/>
                <a:gd name="T8" fmla="*/ 79 w 193"/>
                <a:gd name="T9" fmla="*/ 0 h 194"/>
                <a:gd name="T10" fmla="*/ 69 w 193"/>
                <a:gd name="T11" fmla="*/ 9 h 194"/>
                <a:gd name="T12" fmla="*/ 69 w 193"/>
                <a:gd name="T13" fmla="*/ 70 h 194"/>
                <a:gd name="T14" fmla="*/ 9 w 193"/>
                <a:gd name="T15" fmla="*/ 70 h 194"/>
                <a:gd name="T16" fmla="*/ 0 w 193"/>
                <a:gd name="T17" fmla="*/ 79 h 194"/>
                <a:gd name="T18" fmla="*/ 0 w 193"/>
                <a:gd name="T19" fmla="*/ 114 h 194"/>
                <a:gd name="T20" fmla="*/ 9 w 193"/>
                <a:gd name="T21" fmla="*/ 124 h 194"/>
                <a:gd name="T22" fmla="*/ 69 w 193"/>
                <a:gd name="T23" fmla="*/ 124 h 194"/>
                <a:gd name="T24" fmla="*/ 69 w 193"/>
                <a:gd name="T25" fmla="*/ 184 h 194"/>
                <a:gd name="T26" fmla="*/ 79 w 193"/>
                <a:gd name="T27" fmla="*/ 194 h 194"/>
                <a:gd name="T28" fmla="*/ 114 w 193"/>
                <a:gd name="T29" fmla="*/ 194 h 194"/>
                <a:gd name="T30" fmla="*/ 124 w 193"/>
                <a:gd name="T31" fmla="*/ 184 h 194"/>
                <a:gd name="T32" fmla="*/ 124 w 193"/>
                <a:gd name="T33" fmla="*/ 124 h 194"/>
                <a:gd name="T34" fmla="*/ 184 w 193"/>
                <a:gd name="T35" fmla="*/ 124 h 194"/>
                <a:gd name="T36" fmla="*/ 193 w 193"/>
                <a:gd name="T37" fmla="*/ 114 h 194"/>
                <a:gd name="T38" fmla="*/ 193 w 193"/>
                <a:gd name="T39" fmla="*/ 79 h 194"/>
                <a:gd name="T40" fmla="*/ 184 w 193"/>
                <a:gd name="T41" fmla="*/ 7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194">
                  <a:moveTo>
                    <a:pt x="184" y="70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4"/>
                    <a:pt x="119" y="0"/>
                    <a:pt x="11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4" y="0"/>
                    <a:pt x="69" y="4"/>
                    <a:pt x="69" y="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4" y="70"/>
                    <a:pt x="0" y="74"/>
                    <a:pt x="0" y="7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9"/>
                    <a:pt x="4" y="124"/>
                    <a:pt x="9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9" y="184"/>
                    <a:pt x="69" y="184"/>
                    <a:pt x="69" y="184"/>
                  </a:cubicBezTo>
                  <a:cubicBezTo>
                    <a:pt x="69" y="189"/>
                    <a:pt x="74" y="194"/>
                    <a:pt x="79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9" y="194"/>
                    <a:pt x="124" y="189"/>
                    <a:pt x="124" y="18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84" y="124"/>
                    <a:pt x="184" y="124"/>
                    <a:pt x="184" y="124"/>
                  </a:cubicBezTo>
                  <a:cubicBezTo>
                    <a:pt x="189" y="124"/>
                    <a:pt x="193" y="119"/>
                    <a:pt x="193" y="114"/>
                  </a:cubicBezTo>
                  <a:cubicBezTo>
                    <a:pt x="193" y="79"/>
                    <a:pt x="193" y="79"/>
                    <a:pt x="193" y="79"/>
                  </a:cubicBezTo>
                  <a:cubicBezTo>
                    <a:pt x="193" y="74"/>
                    <a:pt x="189" y="70"/>
                    <a:pt x="184" y="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9E1BFD12-0479-6D07-91A7-3F46772AA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6877" y="1216037"/>
              <a:ext cx="390730" cy="390730"/>
            </a:xfrm>
            <a:custGeom>
              <a:avLst/>
              <a:gdLst>
                <a:gd name="T0" fmla="*/ 129 w 136"/>
                <a:gd name="T1" fmla="*/ 49 h 136"/>
                <a:gd name="T2" fmla="*/ 87 w 136"/>
                <a:gd name="T3" fmla="*/ 49 h 136"/>
                <a:gd name="T4" fmla="*/ 87 w 136"/>
                <a:gd name="T5" fmla="*/ 6 h 136"/>
                <a:gd name="T6" fmla="*/ 80 w 136"/>
                <a:gd name="T7" fmla="*/ 0 h 136"/>
                <a:gd name="T8" fmla="*/ 56 w 136"/>
                <a:gd name="T9" fmla="*/ 0 h 136"/>
                <a:gd name="T10" fmla="*/ 49 w 136"/>
                <a:gd name="T11" fmla="*/ 6 h 136"/>
                <a:gd name="T12" fmla="*/ 49 w 136"/>
                <a:gd name="T13" fmla="*/ 49 h 136"/>
                <a:gd name="T14" fmla="*/ 7 w 136"/>
                <a:gd name="T15" fmla="*/ 49 h 136"/>
                <a:gd name="T16" fmla="*/ 0 w 136"/>
                <a:gd name="T17" fmla="*/ 55 h 136"/>
                <a:gd name="T18" fmla="*/ 0 w 136"/>
                <a:gd name="T19" fmla="*/ 80 h 136"/>
                <a:gd name="T20" fmla="*/ 7 w 136"/>
                <a:gd name="T21" fmla="*/ 87 h 136"/>
                <a:gd name="T22" fmla="*/ 49 w 136"/>
                <a:gd name="T23" fmla="*/ 87 h 136"/>
                <a:gd name="T24" fmla="*/ 49 w 136"/>
                <a:gd name="T25" fmla="*/ 129 h 136"/>
                <a:gd name="T26" fmla="*/ 56 w 136"/>
                <a:gd name="T27" fmla="*/ 136 h 136"/>
                <a:gd name="T28" fmla="*/ 80 w 136"/>
                <a:gd name="T29" fmla="*/ 136 h 136"/>
                <a:gd name="T30" fmla="*/ 87 w 136"/>
                <a:gd name="T31" fmla="*/ 129 h 136"/>
                <a:gd name="T32" fmla="*/ 87 w 136"/>
                <a:gd name="T33" fmla="*/ 87 h 136"/>
                <a:gd name="T34" fmla="*/ 129 w 136"/>
                <a:gd name="T35" fmla="*/ 87 h 136"/>
                <a:gd name="T36" fmla="*/ 136 w 136"/>
                <a:gd name="T37" fmla="*/ 80 h 136"/>
                <a:gd name="T38" fmla="*/ 136 w 136"/>
                <a:gd name="T39" fmla="*/ 55 h 136"/>
                <a:gd name="T40" fmla="*/ 129 w 136"/>
                <a:gd name="T41" fmla="*/ 4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6" h="136">
                  <a:moveTo>
                    <a:pt x="129" y="49"/>
                  </a:moveTo>
                  <a:cubicBezTo>
                    <a:pt x="87" y="49"/>
                    <a:pt x="87" y="49"/>
                    <a:pt x="87" y="49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3"/>
                    <a:pt x="84" y="0"/>
                    <a:pt x="8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2" y="0"/>
                    <a:pt x="49" y="3"/>
                    <a:pt x="49" y="6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" y="49"/>
                    <a:pt x="0" y="52"/>
                    <a:pt x="0" y="5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3" y="87"/>
                    <a:pt x="7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129"/>
                    <a:pt x="49" y="129"/>
                    <a:pt x="49" y="129"/>
                  </a:cubicBezTo>
                  <a:cubicBezTo>
                    <a:pt x="49" y="133"/>
                    <a:pt x="52" y="136"/>
                    <a:pt x="56" y="13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4" y="136"/>
                    <a:pt x="87" y="133"/>
                    <a:pt x="87" y="129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29" y="87"/>
                    <a:pt x="129" y="87"/>
                    <a:pt x="129" y="87"/>
                  </a:cubicBezTo>
                  <a:cubicBezTo>
                    <a:pt x="133" y="87"/>
                    <a:pt x="136" y="84"/>
                    <a:pt x="136" y="80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2"/>
                    <a:pt x="133" y="49"/>
                    <a:pt x="129" y="4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C3601ADF-1AD9-AD4A-7C4F-42E4AD588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3522" y="1471700"/>
              <a:ext cx="554741" cy="554741"/>
            </a:xfrm>
            <a:custGeom>
              <a:avLst/>
              <a:gdLst>
                <a:gd name="T0" fmla="*/ 184 w 193"/>
                <a:gd name="T1" fmla="*/ 70 h 193"/>
                <a:gd name="T2" fmla="*/ 123 w 193"/>
                <a:gd name="T3" fmla="*/ 70 h 193"/>
                <a:gd name="T4" fmla="*/ 123 w 193"/>
                <a:gd name="T5" fmla="*/ 9 h 193"/>
                <a:gd name="T6" fmla="*/ 114 w 193"/>
                <a:gd name="T7" fmla="*/ 0 h 193"/>
                <a:gd name="T8" fmla="*/ 79 w 193"/>
                <a:gd name="T9" fmla="*/ 0 h 193"/>
                <a:gd name="T10" fmla="*/ 69 w 193"/>
                <a:gd name="T11" fmla="*/ 9 h 193"/>
                <a:gd name="T12" fmla="*/ 69 w 193"/>
                <a:gd name="T13" fmla="*/ 70 h 193"/>
                <a:gd name="T14" fmla="*/ 9 w 193"/>
                <a:gd name="T15" fmla="*/ 70 h 193"/>
                <a:gd name="T16" fmla="*/ 0 w 193"/>
                <a:gd name="T17" fmla="*/ 79 h 193"/>
                <a:gd name="T18" fmla="*/ 0 w 193"/>
                <a:gd name="T19" fmla="*/ 114 h 193"/>
                <a:gd name="T20" fmla="*/ 9 w 193"/>
                <a:gd name="T21" fmla="*/ 124 h 193"/>
                <a:gd name="T22" fmla="*/ 69 w 193"/>
                <a:gd name="T23" fmla="*/ 124 h 193"/>
                <a:gd name="T24" fmla="*/ 69 w 193"/>
                <a:gd name="T25" fmla="*/ 184 h 193"/>
                <a:gd name="T26" fmla="*/ 79 w 193"/>
                <a:gd name="T27" fmla="*/ 193 h 193"/>
                <a:gd name="T28" fmla="*/ 114 w 193"/>
                <a:gd name="T29" fmla="*/ 193 h 193"/>
                <a:gd name="T30" fmla="*/ 123 w 193"/>
                <a:gd name="T31" fmla="*/ 184 h 193"/>
                <a:gd name="T32" fmla="*/ 123 w 193"/>
                <a:gd name="T33" fmla="*/ 124 h 193"/>
                <a:gd name="T34" fmla="*/ 184 w 193"/>
                <a:gd name="T35" fmla="*/ 124 h 193"/>
                <a:gd name="T36" fmla="*/ 193 w 193"/>
                <a:gd name="T37" fmla="*/ 114 h 193"/>
                <a:gd name="T38" fmla="*/ 193 w 193"/>
                <a:gd name="T39" fmla="*/ 79 h 193"/>
                <a:gd name="T40" fmla="*/ 184 w 193"/>
                <a:gd name="T41" fmla="*/ 7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193">
                  <a:moveTo>
                    <a:pt x="184" y="70"/>
                  </a:moveTo>
                  <a:cubicBezTo>
                    <a:pt x="123" y="70"/>
                    <a:pt x="123" y="70"/>
                    <a:pt x="123" y="7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3" y="4"/>
                    <a:pt x="119" y="0"/>
                    <a:pt x="11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4" y="0"/>
                    <a:pt x="69" y="4"/>
                    <a:pt x="69" y="9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4" y="70"/>
                    <a:pt x="0" y="74"/>
                    <a:pt x="0" y="7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9"/>
                    <a:pt x="4" y="124"/>
                    <a:pt x="9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9" y="184"/>
                    <a:pt x="69" y="184"/>
                    <a:pt x="69" y="184"/>
                  </a:cubicBezTo>
                  <a:cubicBezTo>
                    <a:pt x="69" y="189"/>
                    <a:pt x="74" y="193"/>
                    <a:pt x="79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9" y="193"/>
                    <a:pt x="123" y="189"/>
                    <a:pt x="123" y="18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84" y="124"/>
                    <a:pt x="184" y="124"/>
                    <a:pt x="184" y="124"/>
                  </a:cubicBezTo>
                  <a:cubicBezTo>
                    <a:pt x="189" y="124"/>
                    <a:pt x="193" y="119"/>
                    <a:pt x="193" y="114"/>
                  </a:cubicBezTo>
                  <a:cubicBezTo>
                    <a:pt x="193" y="79"/>
                    <a:pt x="193" y="79"/>
                    <a:pt x="193" y="79"/>
                  </a:cubicBezTo>
                  <a:cubicBezTo>
                    <a:pt x="193" y="74"/>
                    <a:pt x="189" y="70"/>
                    <a:pt x="184" y="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226140BA-1DA7-5399-9587-4B6C42336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4783" y="1888962"/>
              <a:ext cx="2234640" cy="4536814"/>
            </a:xfrm>
            <a:custGeom>
              <a:avLst/>
              <a:gdLst>
                <a:gd name="T0" fmla="*/ 661 w 778"/>
                <a:gd name="T1" fmla="*/ 790 h 1579"/>
                <a:gd name="T2" fmla="*/ 659 w 778"/>
                <a:gd name="T3" fmla="*/ 789 h 1579"/>
                <a:gd name="T4" fmla="*/ 665 w 778"/>
                <a:gd name="T5" fmla="*/ 709 h 1579"/>
                <a:gd name="T6" fmla="*/ 636 w 778"/>
                <a:gd name="T7" fmla="*/ 638 h 1579"/>
                <a:gd name="T8" fmla="*/ 714 w 778"/>
                <a:gd name="T9" fmla="*/ 531 h 1579"/>
                <a:gd name="T10" fmla="*/ 640 w 778"/>
                <a:gd name="T11" fmla="*/ 307 h 1579"/>
                <a:gd name="T12" fmla="*/ 414 w 778"/>
                <a:gd name="T13" fmla="*/ 241 h 1579"/>
                <a:gd name="T14" fmla="*/ 373 w 778"/>
                <a:gd name="T15" fmla="*/ 82 h 1579"/>
                <a:gd name="T16" fmla="*/ 219 w 778"/>
                <a:gd name="T17" fmla="*/ 6 h 1579"/>
                <a:gd name="T18" fmla="*/ 76 w 778"/>
                <a:gd name="T19" fmla="*/ 28 h 1579"/>
                <a:gd name="T20" fmla="*/ 3 w 778"/>
                <a:gd name="T21" fmla="*/ 147 h 1579"/>
                <a:gd name="T22" fmla="*/ 3 w 778"/>
                <a:gd name="T23" fmla="*/ 147 h 1579"/>
                <a:gd name="T24" fmla="*/ 3 w 778"/>
                <a:gd name="T25" fmla="*/ 677 h 1579"/>
                <a:gd name="T26" fmla="*/ 3 w 778"/>
                <a:gd name="T27" fmla="*/ 677 h 1579"/>
                <a:gd name="T28" fmla="*/ 3 w 778"/>
                <a:gd name="T29" fmla="*/ 1285 h 1579"/>
                <a:gd name="T30" fmla="*/ 3 w 778"/>
                <a:gd name="T31" fmla="*/ 1289 h 1579"/>
                <a:gd name="T32" fmla="*/ 3 w 778"/>
                <a:gd name="T33" fmla="*/ 1419 h 1579"/>
                <a:gd name="T34" fmla="*/ 3 w 778"/>
                <a:gd name="T35" fmla="*/ 1419 h 1579"/>
                <a:gd name="T36" fmla="*/ 62 w 778"/>
                <a:gd name="T37" fmla="*/ 1539 h 1579"/>
                <a:gd name="T38" fmla="*/ 204 w 778"/>
                <a:gd name="T39" fmla="*/ 1579 h 1579"/>
                <a:gd name="T40" fmla="*/ 299 w 778"/>
                <a:gd name="T41" fmla="*/ 1566 h 1579"/>
                <a:gd name="T42" fmla="*/ 480 w 778"/>
                <a:gd name="T43" fmla="*/ 1414 h 1579"/>
                <a:gd name="T44" fmla="*/ 515 w 778"/>
                <a:gd name="T45" fmla="*/ 1268 h 1579"/>
                <a:gd name="T46" fmla="*/ 513 w 778"/>
                <a:gd name="T47" fmla="*/ 1259 h 1579"/>
                <a:gd name="T48" fmla="*/ 545 w 778"/>
                <a:gd name="T49" fmla="*/ 1263 h 1579"/>
                <a:gd name="T50" fmla="*/ 669 w 778"/>
                <a:gd name="T51" fmla="*/ 1219 h 1579"/>
                <a:gd name="T52" fmla="*/ 776 w 778"/>
                <a:gd name="T53" fmla="*/ 1002 h 1579"/>
                <a:gd name="T54" fmla="*/ 661 w 778"/>
                <a:gd name="T55" fmla="*/ 790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8" h="1579">
                  <a:moveTo>
                    <a:pt x="661" y="790"/>
                  </a:moveTo>
                  <a:cubicBezTo>
                    <a:pt x="660" y="790"/>
                    <a:pt x="660" y="790"/>
                    <a:pt x="659" y="789"/>
                  </a:cubicBezTo>
                  <a:cubicBezTo>
                    <a:pt x="668" y="765"/>
                    <a:pt x="670" y="737"/>
                    <a:pt x="665" y="709"/>
                  </a:cubicBezTo>
                  <a:cubicBezTo>
                    <a:pt x="661" y="682"/>
                    <a:pt x="651" y="658"/>
                    <a:pt x="636" y="638"/>
                  </a:cubicBezTo>
                  <a:cubicBezTo>
                    <a:pt x="675" y="618"/>
                    <a:pt x="704" y="579"/>
                    <a:pt x="714" y="531"/>
                  </a:cubicBezTo>
                  <a:cubicBezTo>
                    <a:pt x="732" y="450"/>
                    <a:pt x="704" y="366"/>
                    <a:pt x="640" y="307"/>
                  </a:cubicBezTo>
                  <a:cubicBezTo>
                    <a:pt x="577" y="249"/>
                    <a:pt x="492" y="225"/>
                    <a:pt x="414" y="241"/>
                  </a:cubicBezTo>
                  <a:cubicBezTo>
                    <a:pt x="428" y="189"/>
                    <a:pt x="413" y="127"/>
                    <a:pt x="373" y="82"/>
                  </a:cubicBezTo>
                  <a:cubicBezTo>
                    <a:pt x="336" y="42"/>
                    <a:pt x="282" y="15"/>
                    <a:pt x="219" y="6"/>
                  </a:cubicBezTo>
                  <a:cubicBezTo>
                    <a:pt x="181" y="0"/>
                    <a:pt x="125" y="0"/>
                    <a:pt x="76" y="28"/>
                  </a:cubicBezTo>
                  <a:cubicBezTo>
                    <a:pt x="31" y="55"/>
                    <a:pt x="3" y="101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ubicBezTo>
                    <a:pt x="3" y="677"/>
                    <a:pt x="3" y="677"/>
                    <a:pt x="3" y="677"/>
                  </a:cubicBezTo>
                  <a:cubicBezTo>
                    <a:pt x="3" y="677"/>
                    <a:pt x="3" y="677"/>
                    <a:pt x="3" y="677"/>
                  </a:cubicBezTo>
                  <a:cubicBezTo>
                    <a:pt x="3" y="1285"/>
                    <a:pt x="3" y="1285"/>
                    <a:pt x="3" y="1285"/>
                  </a:cubicBezTo>
                  <a:cubicBezTo>
                    <a:pt x="2" y="1286"/>
                    <a:pt x="2" y="1288"/>
                    <a:pt x="3" y="1289"/>
                  </a:cubicBezTo>
                  <a:cubicBezTo>
                    <a:pt x="3" y="1419"/>
                    <a:pt x="3" y="1419"/>
                    <a:pt x="3" y="1419"/>
                  </a:cubicBezTo>
                  <a:cubicBezTo>
                    <a:pt x="3" y="1419"/>
                    <a:pt x="3" y="1419"/>
                    <a:pt x="3" y="1419"/>
                  </a:cubicBezTo>
                  <a:cubicBezTo>
                    <a:pt x="0" y="1457"/>
                    <a:pt x="29" y="1515"/>
                    <a:pt x="62" y="1539"/>
                  </a:cubicBezTo>
                  <a:cubicBezTo>
                    <a:pt x="100" y="1565"/>
                    <a:pt x="150" y="1579"/>
                    <a:pt x="204" y="1579"/>
                  </a:cubicBezTo>
                  <a:cubicBezTo>
                    <a:pt x="235" y="1579"/>
                    <a:pt x="267" y="1575"/>
                    <a:pt x="299" y="1566"/>
                  </a:cubicBezTo>
                  <a:cubicBezTo>
                    <a:pt x="366" y="1548"/>
                    <a:pt x="432" y="1492"/>
                    <a:pt x="480" y="1414"/>
                  </a:cubicBezTo>
                  <a:cubicBezTo>
                    <a:pt x="509" y="1367"/>
                    <a:pt x="521" y="1315"/>
                    <a:pt x="515" y="1268"/>
                  </a:cubicBezTo>
                  <a:cubicBezTo>
                    <a:pt x="514" y="1265"/>
                    <a:pt x="514" y="1262"/>
                    <a:pt x="513" y="1259"/>
                  </a:cubicBezTo>
                  <a:cubicBezTo>
                    <a:pt x="524" y="1262"/>
                    <a:pt x="535" y="1263"/>
                    <a:pt x="545" y="1263"/>
                  </a:cubicBezTo>
                  <a:cubicBezTo>
                    <a:pt x="600" y="1263"/>
                    <a:pt x="651" y="1231"/>
                    <a:pt x="669" y="1219"/>
                  </a:cubicBezTo>
                  <a:cubicBezTo>
                    <a:pt x="738" y="1171"/>
                    <a:pt x="778" y="1090"/>
                    <a:pt x="776" y="1002"/>
                  </a:cubicBezTo>
                  <a:cubicBezTo>
                    <a:pt x="774" y="914"/>
                    <a:pt x="731" y="835"/>
                    <a:pt x="661" y="790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1A87187-827A-3B4D-365E-F6D4B9E56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0618" y="1632093"/>
              <a:ext cx="2235846" cy="4538020"/>
            </a:xfrm>
            <a:custGeom>
              <a:avLst/>
              <a:gdLst>
                <a:gd name="T0" fmla="*/ 775 w 778"/>
                <a:gd name="T1" fmla="*/ 1418 h 1579"/>
                <a:gd name="T2" fmla="*/ 775 w 778"/>
                <a:gd name="T3" fmla="*/ 1289 h 1579"/>
                <a:gd name="T4" fmla="*/ 775 w 778"/>
                <a:gd name="T5" fmla="*/ 1284 h 1579"/>
                <a:gd name="T6" fmla="*/ 775 w 778"/>
                <a:gd name="T7" fmla="*/ 677 h 1579"/>
                <a:gd name="T8" fmla="*/ 775 w 778"/>
                <a:gd name="T9" fmla="*/ 677 h 1579"/>
                <a:gd name="T10" fmla="*/ 775 w 778"/>
                <a:gd name="T11" fmla="*/ 147 h 1579"/>
                <a:gd name="T12" fmla="*/ 775 w 778"/>
                <a:gd name="T13" fmla="*/ 147 h 1579"/>
                <a:gd name="T14" fmla="*/ 702 w 778"/>
                <a:gd name="T15" fmla="*/ 28 h 1579"/>
                <a:gd name="T16" fmla="*/ 559 w 778"/>
                <a:gd name="T17" fmla="*/ 5 h 1579"/>
                <a:gd name="T18" fmla="*/ 405 w 778"/>
                <a:gd name="T19" fmla="*/ 82 h 1579"/>
                <a:gd name="T20" fmla="*/ 364 w 778"/>
                <a:gd name="T21" fmla="*/ 241 h 1579"/>
                <a:gd name="T22" fmla="*/ 138 w 778"/>
                <a:gd name="T23" fmla="*/ 306 h 1579"/>
                <a:gd name="T24" fmla="*/ 64 w 778"/>
                <a:gd name="T25" fmla="*/ 530 h 1579"/>
                <a:gd name="T26" fmla="*/ 142 w 778"/>
                <a:gd name="T27" fmla="*/ 638 h 1579"/>
                <a:gd name="T28" fmla="*/ 112 w 778"/>
                <a:gd name="T29" fmla="*/ 709 h 1579"/>
                <a:gd name="T30" fmla="*/ 119 w 778"/>
                <a:gd name="T31" fmla="*/ 789 h 1579"/>
                <a:gd name="T32" fmla="*/ 117 w 778"/>
                <a:gd name="T33" fmla="*/ 790 h 1579"/>
                <a:gd name="T34" fmla="*/ 2 w 778"/>
                <a:gd name="T35" fmla="*/ 1002 h 1579"/>
                <a:gd name="T36" fmla="*/ 109 w 778"/>
                <a:gd name="T37" fmla="*/ 1218 h 1579"/>
                <a:gd name="T38" fmla="*/ 232 w 778"/>
                <a:gd name="T39" fmla="*/ 1263 h 1579"/>
                <a:gd name="T40" fmla="*/ 265 w 778"/>
                <a:gd name="T41" fmla="*/ 1259 h 1579"/>
                <a:gd name="T42" fmla="*/ 263 w 778"/>
                <a:gd name="T43" fmla="*/ 1268 h 1579"/>
                <a:gd name="T44" fmla="*/ 298 w 778"/>
                <a:gd name="T45" fmla="*/ 1413 h 1579"/>
                <a:gd name="T46" fmla="*/ 479 w 778"/>
                <a:gd name="T47" fmla="*/ 1566 h 1579"/>
                <a:gd name="T48" fmla="*/ 573 w 778"/>
                <a:gd name="T49" fmla="*/ 1579 h 1579"/>
                <a:gd name="T50" fmla="*/ 716 w 778"/>
                <a:gd name="T51" fmla="*/ 1538 h 1579"/>
                <a:gd name="T52" fmla="*/ 775 w 778"/>
                <a:gd name="T53" fmla="*/ 1418 h 1579"/>
                <a:gd name="T54" fmla="*/ 775 w 778"/>
                <a:gd name="T55" fmla="*/ 1418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8" h="1579">
                  <a:moveTo>
                    <a:pt x="775" y="1418"/>
                  </a:moveTo>
                  <a:cubicBezTo>
                    <a:pt x="775" y="1289"/>
                    <a:pt x="775" y="1289"/>
                    <a:pt x="775" y="1289"/>
                  </a:cubicBezTo>
                  <a:cubicBezTo>
                    <a:pt x="776" y="1287"/>
                    <a:pt x="776" y="1286"/>
                    <a:pt x="775" y="1284"/>
                  </a:cubicBezTo>
                  <a:cubicBezTo>
                    <a:pt x="775" y="677"/>
                    <a:pt x="775" y="677"/>
                    <a:pt x="775" y="677"/>
                  </a:cubicBezTo>
                  <a:cubicBezTo>
                    <a:pt x="775" y="677"/>
                    <a:pt x="775" y="677"/>
                    <a:pt x="775" y="677"/>
                  </a:cubicBezTo>
                  <a:cubicBezTo>
                    <a:pt x="775" y="147"/>
                    <a:pt x="775" y="147"/>
                    <a:pt x="775" y="147"/>
                  </a:cubicBezTo>
                  <a:cubicBezTo>
                    <a:pt x="775" y="147"/>
                    <a:pt x="775" y="147"/>
                    <a:pt x="775" y="147"/>
                  </a:cubicBezTo>
                  <a:cubicBezTo>
                    <a:pt x="775" y="100"/>
                    <a:pt x="747" y="54"/>
                    <a:pt x="702" y="28"/>
                  </a:cubicBezTo>
                  <a:cubicBezTo>
                    <a:pt x="653" y="0"/>
                    <a:pt x="597" y="0"/>
                    <a:pt x="559" y="5"/>
                  </a:cubicBezTo>
                  <a:cubicBezTo>
                    <a:pt x="496" y="14"/>
                    <a:pt x="441" y="41"/>
                    <a:pt x="405" y="82"/>
                  </a:cubicBezTo>
                  <a:cubicBezTo>
                    <a:pt x="365" y="127"/>
                    <a:pt x="349" y="188"/>
                    <a:pt x="364" y="241"/>
                  </a:cubicBezTo>
                  <a:cubicBezTo>
                    <a:pt x="286" y="225"/>
                    <a:pt x="201" y="249"/>
                    <a:pt x="138" y="306"/>
                  </a:cubicBezTo>
                  <a:cubicBezTo>
                    <a:pt x="74" y="365"/>
                    <a:pt x="46" y="449"/>
                    <a:pt x="64" y="530"/>
                  </a:cubicBezTo>
                  <a:cubicBezTo>
                    <a:pt x="74" y="578"/>
                    <a:pt x="103" y="618"/>
                    <a:pt x="142" y="638"/>
                  </a:cubicBezTo>
                  <a:cubicBezTo>
                    <a:pt x="127" y="657"/>
                    <a:pt x="117" y="682"/>
                    <a:pt x="112" y="709"/>
                  </a:cubicBezTo>
                  <a:cubicBezTo>
                    <a:pt x="108" y="737"/>
                    <a:pt x="110" y="764"/>
                    <a:pt x="119" y="789"/>
                  </a:cubicBezTo>
                  <a:cubicBezTo>
                    <a:pt x="118" y="789"/>
                    <a:pt x="118" y="789"/>
                    <a:pt x="117" y="790"/>
                  </a:cubicBezTo>
                  <a:cubicBezTo>
                    <a:pt x="47" y="835"/>
                    <a:pt x="4" y="914"/>
                    <a:pt x="2" y="1002"/>
                  </a:cubicBezTo>
                  <a:cubicBezTo>
                    <a:pt x="0" y="1089"/>
                    <a:pt x="40" y="1170"/>
                    <a:pt x="109" y="1218"/>
                  </a:cubicBezTo>
                  <a:cubicBezTo>
                    <a:pt x="126" y="1230"/>
                    <a:pt x="178" y="1263"/>
                    <a:pt x="232" y="1263"/>
                  </a:cubicBezTo>
                  <a:cubicBezTo>
                    <a:pt x="243" y="1263"/>
                    <a:pt x="254" y="1261"/>
                    <a:pt x="265" y="1259"/>
                  </a:cubicBezTo>
                  <a:cubicBezTo>
                    <a:pt x="264" y="1262"/>
                    <a:pt x="264" y="1265"/>
                    <a:pt x="263" y="1268"/>
                  </a:cubicBezTo>
                  <a:cubicBezTo>
                    <a:pt x="257" y="1315"/>
                    <a:pt x="269" y="1366"/>
                    <a:pt x="298" y="1413"/>
                  </a:cubicBezTo>
                  <a:cubicBezTo>
                    <a:pt x="346" y="1492"/>
                    <a:pt x="412" y="1548"/>
                    <a:pt x="479" y="1566"/>
                  </a:cubicBezTo>
                  <a:cubicBezTo>
                    <a:pt x="511" y="1574"/>
                    <a:pt x="543" y="1579"/>
                    <a:pt x="573" y="1579"/>
                  </a:cubicBezTo>
                  <a:cubicBezTo>
                    <a:pt x="628" y="1579"/>
                    <a:pt x="678" y="1565"/>
                    <a:pt x="716" y="1538"/>
                  </a:cubicBezTo>
                  <a:cubicBezTo>
                    <a:pt x="749" y="1515"/>
                    <a:pt x="778" y="1457"/>
                    <a:pt x="775" y="1418"/>
                  </a:cubicBezTo>
                  <a:cubicBezTo>
                    <a:pt x="775" y="1418"/>
                    <a:pt x="775" y="1418"/>
                    <a:pt x="775" y="1418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E6A22281-B3BA-E6CF-5A5E-A5FC01A5B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274" y="1773190"/>
              <a:ext cx="2232228" cy="4538020"/>
            </a:xfrm>
            <a:custGeom>
              <a:avLst/>
              <a:gdLst>
                <a:gd name="T0" fmla="*/ 775 w 777"/>
                <a:gd name="T1" fmla="*/ 1285 h 1579"/>
                <a:gd name="T2" fmla="*/ 775 w 777"/>
                <a:gd name="T3" fmla="*/ 677 h 1579"/>
                <a:gd name="T4" fmla="*/ 775 w 777"/>
                <a:gd name="T5" fmla="*/ 147 h 1579"/>
                <a:gd name="T6" fmla="*/ 559 w 777"/>
                <a:gd name="T7" fmla="*/ 6 h 1579"/>
                <a:gd name="T8" fmla="*/ 364 w 777"/>
                <a:gd name="T9" fmla="*/ 241 h 1579"/>
                <a:gd name="T10" fmla="*/ 64 w 777"/>
                <a:gd name="T11" fmla="*/ 531 h 1579"/>
                <a:gd name="T12" fmla="*/ 112 w 777"/>
                <a:gd name="T13" fmla="*/ 709 h 1579"/>
                <a:gd name="T14" fmla="*/ 117 w 777"/>
                <a:gd name="T15" fmla="*/ 790 h 1579"/>
                <a:gd name="T16" fmla="*/ 109 w 777"/>
                <a:gd name="T17" fmla="*/ 1219 h 1579"/>
                <a:gd name="T18" fmla="*/ 265 w 777"/>
                <a:gd name="T19" fmla="*/ 1259 h 1579"/>
                <a:gd name="T20" fmla="*/ 298 w 777"/>
                <a:gd name="T21" fmla="*/ 1413 h 1579"/>
                <a:gd name="T22" fmla="*/ 573 w 777"/>
                <a:gd name="T23" fmla="*/ 1579 h 1579"/>
                <a:gd name="T24" fmla="*/ 775 w 777"/>
                <a:gd name="T25" fmla="*/ 1419 h 1579"/>
                <a:gd name="T26" fmla="*/ 775 w 777"/>
                <a:gd name="T27" fmla="*/ 1289 h 1579"/>
                <a:gd name="T28" fmla="*/ 483 w 777"/>
                <a:gd name="T29" fmla="*/ 1550 h 1579"/>
                <a:gd name="T30" fmla="*/ 279 w 777"/>
                <a:gd name="T31" fmla="*/ 1270 h 1579"/>
                <a:gd name="T32" fmla="*/ 360 w 777"/>
                <a:gd name="T33" fmla="*/ 1160 h 1579"/>
                <a:gd name="T34" fmla="*/ 448 w 777"/>
                <a:gd name="T35" fmla="*/ 1191 h 1579"/>
                <a:gd name="T36" fmla="*/ 529 w 777"/>
                <a:gd name="T37" fmla="*/ 1156 h 1579"/>
                <a:gd name="T38" fmla="*/ 400 w 777"/>
                <a:gd name="T39" fmla="*/ 1166 h 1579"/>
                <a:gd name="T40" fmla="*/ 365 w 777"/>
                <a:gd name="T41" fmla="*/ 960 h 1579"/>
                <a:gd name="T42" fmla="*/ 354 w 777"/>
                <a:gd name="T43" fmla="*/ 948 h 1579"/>
                <a:gd name="T44" fmla="*/ 348 w 777"/>
                <a:gd name="T45" fmla="*/ 1149 h 1579"/>
                <a:gd name="T46" fmla="*/ 269 w 777"/>
                <a:gd name="T47" fmla="*/ 1240 h 1579"/>
                <a:gd name="T48" fmla="*/ 18 w 777"/>
                <a:gd name="T49" fmla="*/ 1002 h 1579"/>
                <a:gd name="T50" fmla="*/ 125 w 777"/>
                <a:gd name="T51" fmla="*/ 805 h 1579"/>
                <a:gd name="T52" fmla="*/ 230 w 777"/>
                <a:gd name="T53" fmla="*/ 875 h 1579"/>
                <a:gd name="T54" fmla="*/ 295 w 777"/>
                <a:gd name="T55" fmla="*/ 842 h 1579"/>
                <a:gd name="T56" fmla="*/ 203 w 777"/>
                <a:gd name="T57" fmla="*/ 855 h 1579"/>
                <a:gd name="T58" fmla="*/ 128 w 777"/>
                <a:gd name="T59" fmla="*/ 712 h 1579"/>
                <a:gd name="T60" fmla="*/ 264 w 777"/>
                <a:gd name="T61" fmla="*/ 615 h 1579"/>
                <a:gd name="T62" fmla="*/ 270 w 777"/>
                <a:gd name="T63" fmla="*/ 600 h 1579"/>
                <a:gd name="T64" fmla="*/ 153 w 777"/>
                <a:gd name="T65" fmla="*/ 625 h 1579"/>
                <a:gd name="T66" fmla="*/ 149 w 777"/>
                <a:gd name="T67" fmla="*/ 319 h 1579"/>
                <a:gd name="T68" fmla="*/ 364 w 777"/>
                <a:gd name="T69" fmla="*/ 363 h 1579"/>
                <a:gd name="T70" fmla="*/ 375 w 777"/>
                <a:gd name="T71" fmla="*/ 366 h 1579"/>
                <a:gd name="T72" fmla="*/ 391 w 777"/>
                <a:gd name="T73" fmla="*/ 261 h 1579"/>
                <a:gd name="T74" fmla="*/ 497 w 777"/>
                <a:gd name="T75" fmla="*/ 249 h 1579"/>
                <a:gd name="T76" fmla="*/ 383 w 777"/>
                <a:gd name="T77" fmla="*/ 246 h 1579"/>
                <a:gd name="T78" fmla="*/ 381 w 777"/>
                <a:gd name="T79" fmla="*/ 243 h 1579"/>
                <a:gd name="T80" fmla="*/ 561 w 777"/>
                <a:gd name="T81" fmla="*/ 22 h 1579"/>
                <a:gd name="T82" fmla="*/ 759 w 777"/>
                <a:gd name="T83" fmla="*/ 151 h 1579"/>
                <a:gd name="T84" fmla="*/ 759 w 777"/>
                <a:gd name="T85" fmla="*/ 380 h 1579"/>
                <a:gd name="T86" fmla="*/ 572 w 777"/>
                <a:gd name="T87" fmla="*/ 291 h 1579"/>
                <a:gd name="T88" fmla="*/ 603 w 777"/>
                <a:gd name="T89" fmla="*/ 177 h 1579"/>
                <a:gd name="T90" fmla="*/ 556 w 777"/>
                <a:gd name="T91" fmla="*/ 295 h 1579"/>
                <a:gd name="T92" fmla="*/ 712 w 777"/>
                <a:gd name="T93" fmla="*/ 402 h 1579"/>
                <a:gd name="T94" fmla="*/ 759 w 777"/>
                <a:gd name="T95" fmla="*/ 676 h 1579"/>
                <a:gd name="T96" fmla="*/ 548 w 777"/>
                <a:gd name="T97" fmla="*/ 661 h 1579"/>
                <a:gd name="T98" fmla="*/ 549 w 777"/>
                <a:gd name="T99" fmla="*/ 454 h 1579"/>
                <a:gd name="T100" fmla="*/ 537 w 777"/>
                <a:gd name="T101" fmla="*/ 466 h 1579"/>
                <a:gd name="T102" fmla="*/ 467 w 777"/>
                <a:gd name="T103" fmla="*/ 683 h 1579"/>
                <a:gd name="T104" fmla="*/ 333 w 777"/>
                <a:gd name="T105" fmla="*/ 623 h 1579"/>
                <a:gd name="T106" fmla="*/ 452 w 777"/>
                <a:gd name="T107" fmla="*/ 700 h 1579"/>
                <a:gd name="T108" fmla="*/ 535 w 777"/>
                <a:gd name="T109" fmla="*/ 672 h 1579"/>
                <a:gd name="T110" fmla="*/ 652 w 777"/>
                <a:gd name="T111" fmla="*/ 762 h 1579"/>
                <a:gd name="T112" fmla="*/ 759 w 777"/>
                <a:gd name="T113" fmla="*/ 1264 h 1579"/>
                <a:gd name="T114" fmla="*/ 529 w 777"/>
                <a:gd name="T115" fmla="*/ 1380 h 1579"/>
                <a:gd name="T116" fmla="*/ 538 w 777"/>
                <a:gd name="T117" fmla="*/ 1387 h 1579"/>
                <a:gd name="T118" fmla="*/ 618 w 777"/>
                <a:gd name="T119" fmla="*/ 1249 h 1579"/>
                <a:gd name="T120" fmla="*/ 759 w 777"/>
                <a:gd name="T121" fmla="*/ 1418 h 1579"/>
                <a:gd name="T122" fmla="*/ 759 w 777"/>
                <a:gd name="T123" fmla="*/ 1419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7" h="1579">
                  <a:moveTo>
                    <a:pt x="775" y="1289"/>
                  </a:moveTo>
                  <a:cubicBezTo>
                    <a:pt x="776" y="1288"/>
                    <a:pt x="776" y="1286"/>
                    <a:pt x="775" y="1285"/>
                  </a:cubicBezTo>
                  <a:cubicBezTo>
                    <a:pt x="775" y="677"/>
                    <a:pt x="775" y="677"/>
                    <a:pt x="775" y="677"/>
                  </a:cubicBezTo>
                  <a:cubicBezTo>
                    <a:pt x="775" y="677"/>
                    <a:pt x="775" y="677"/>
                    <a:pt x="775" y="677"/>
                  </a:cubicBezTo>
                  <a:cubicBezTo>
                    <a:pt x="775" y="147"/>
                    <a:pt x="775" y="147"/>
                    <a:pt x="775" y="147"/>
                  </a:cubicBezTo>
                  <a:cubicBezTo>
                    <a:pt x="775" y="147"/>
                    <a:pt x="775" y="147"/>
                    <a:pt x="775" y="147"/>
                  </a:cubicBezTo>
                  <a:cubicBezTo>
                    <a:pt x="775" y="100"/>
                    <a:pt x="747" y="54"/>
                    <a:pt x="702" y="28"/>
                  </a:cubicBezTo>
                  <a:cubicBezTo>
                    <a:pt x="653" y="0"/>
                    <a:pt x="597" y="0"/>
                    <a:pt x="559" y="6"/>
                  </a:cubicBezTo>
                  <a:cubicBezTo>
                    <a:pt x="496" y="14"/>
                    <a:pt x="441" y="42"/>
                    <a:pt x="405" y="82"/>
                  </a:cubicBezTo>
                  <a:cubicBezTo>
                    <a:pt x="365" y="127"/>
                    <a:pt x="349" y="189"/>
                    <a:pt x="364" y="241"/>
                  </a:cubicBezTo>
                  <a:cubicBezTo>
                    <a:pt x="286" y="225"/>
                    <a:pt x="201" y="249"/>
                    <a:pt x="138" y="307"/>
                  </a:cubicBezTo>
                  <a:cubicBezTo>
                    <a:pt x="74" y="366"/>
                    <a:pt x="46" y="450"/>
                    <a:pt x="64" y="531"/>
                  </a:cubicBezTo>
                  <a:cubicBezTo>
                    <a:pt x="74" y="579"/>
                    <a:pt x="103" y="618"/>
                    <a:pt x="142" y="638"/>
                  </a:cubicBezTo>
                  <a:cubicBezTo>
                    <a:pt x="127" y="658"/>
                    <a:pt x="117" y="682"/>
                    <a:pt x="112" y="709"/>
                  </a:cubicBezTo>
                  <a:cubicBezTo>
                    <a:pt x="108" y="737"/>
                    <a:pt x="110" y="765"/>
                    <a:pt x="119" y="789"/>
                  </a:cubicBezTo>
                  <a:cubicBezTo>
                    <a:pt x="118" y="789"/>
                    <a:pt x="117" y="790"/>
                    <a:pt x="117" y="790"/>
                  </a:cubicBezTo>
                  <a:cubicBezTo>
                    <a:pt x="47" y="835"/>
                    <a:pt x="3" y="914"/>
                    <a:pt x="2" y="1002"/>
                  </a:cubicBezTo>
                  <a:cubicBezTo>
                    <a:pt x="0" y="1090"/>
                    <a:pt x="40" y="1171"/>
                    <a:pt x="109" y="1219"/>
                  </a:cubicBezTo>
                  <a:cubicBezTo>
                    <a:pt x="126" y="1231"/>
                    <a:pt x="178" y="1263"/>
                    <a:pt x="232" y="1263"/>
                  </a:cubicBezTo>
                  <a:cubicBezTo>
                    <a:pt x="243" y="1263"/>
                    <a:pt x="254" y="1262"/>
                    <a:pt x="265" y="1259"/>
                  </a:cubicBezTo>
                  <a:cubicBezTo>
                    <a:pt x="264" y="1262"/>
                    <a:pt x="264" y="1265"/>
                    <a:pt x="263" y="1268"/>
                  </a:cubicBezTo>
                  <a:cubicBezTo>
                    <a:pt x="257" y="1315"/>
                    <a:pt x="269" y="1366"/>
                    <a:pt x="298" y="1413"/>
                  </a:cubicBezTo>
                  <a:cubicBezTo>
                    <a:pt x="346" y="1492"/>
                    <a:pt x="412" y="1548"/>
                    <a:pt x="479" y="1566"/>
                  </a:cubicBezTo>
                  <a:cubicBezTo>
                    <a:pt x="511" y="1575"/>
                    <a:pt x="543" y="1579"/>
                    <a:pt x="573" y="1579"/>
                  </a:cubicBezTo>
                  <a:cubicBezTo>
                    <a:pt x="628" y="1579"/>
                    <a:pt x="678" y="1565"/>
                    <a:pt x="716" y="1539"/>
                  </a:cubicBezTo>
                  <a:cubicBezTo>
                    <a:pt x="749" y="1515"/>
                    <a:pt x="777" y="1457"/>
                    <a:pt x="775" y="1419"/>
                  </a:cubicBezTo>
                  <a:cubicBezTo>
                    <a:pt x="775" y="1419"/>
                    <a:pt x="775" y="1418"/>
                    <a:pt x="775" y="1418"/>
                  </a:cubicBezTo>
                  <a:lnTo>
                    <a:pt x="775" y="1289"/>
                  </a:lnTo>
                  <a:close/>
                  <a:moveTo>
                    <a:pt x="706" y="1525"/>
                  </a:moveTo>
                  <a:cubicBezTo>
                    <a:pt x="652" y="1564"/>
                    <a:pt x="568" y="1573"/>
                    <a:pt x="483" y="1550"/>
                  </a:cubicBezTo>
                  <a:cubicBezTo>
                    <a:pt x="420" y="1533"/>
                    <a:pt x="358" y="1480"/>
                    <a:pt x="312" y="1405"/>
                  </a:cubicBezTo>
                  <a:cubicBezTo>
                    <a:pt x="285" y="1361"/>
                    <a:pt x="273" y="1313"/>
                    <a:pt x="279" y="1270"/>
                  </a:cubicBezTo>
                  <a:cubicBezTo>
                    <a:pt x="286" y="1222"/>
                    <a:pt x="316" y="1180"/>
                    <a:pt x="356" y="1163"/>
                  </a:cubicBezTo>
                  <a:cubicBezTo>
                    <a:pt x="358" y="1162"/>
                    <a:pt x="359" y="1161"/>
                    <a:pt x="360" y="1160"/>
                  </a:cubicBezTo>
                  <a:cubicBezTo>
                    <a:pt x="370" y="1168"/>
                    <a:pt x="381" y="1175"/>
                    <a:pt x="394" y="1181"/>
                  </a:cubicBezTo>
                  <a:cubicBezTo>
                    <a:pt x="411" y="1188"/>
                    <a:pt x="429" y="1191"/>
                    <a:pt x="448" y="1191"/>
                  </a:cubicBezTo>
                  <a:cubicBezTo>
                    <a:pt x="476" y="1191"/>
                    <a:pt x="504" y="1183"/>
                    <a:pt x="527" y="1168"/>
                  </a:cubicBezTo>
                  <a:cubicBezTo>
                    <a:pt x="531" y="1165"/>
                    <a:pt x="532" y="1160"/>
                    <a:pt x="529" y="1156"/>
                  </a:cubicBezTo>
                  <a:cubicBezTo>
                    <a:pt x="527" y="1153"/>
                    <a:pt x="522" y="1152"/>
                    <a:pt x="518" y="1154"/>
                  </a:cubicBezTo>
                  <a:cubicBezTo>
                    <a:pt x="484" y="1177"/>
                    <a:pt x="438" y="1182"/>
                    <a:pt x="400" y="1166"/>
                  </a:cubicBezTo>
                  <a:cubicBezTo>
                    <a:pt x="362" y="1150"/>
                    <a:pt x="333" y="1113"/>
                    <a:pt x="326" y="1073"/>
                  </a:cubicBezTo>
                  <a:cubicBezTo>
                    <a:pt x="319" y="1032"/>
                    <a:pt x="334" y="988"/>
                    <a:pt x="365" y="960"/>
                  </a:cubicBezTo>
                  <a:cubicBezTo>
                    <a:pt x="368" y="957"/>
                    <a:pt x="368" y="952"/>
                    <a:pt x="365" y="949"/>
                  </a:cubicBezTo>
                  <a:cubicBezTo>
                    <a:pt x="362" y="945"/>
                    <a:pt x="357" y="945"/>
                    <a:pt x="354" y="948"/>
                  </a:cubicBezTo>
                  <a:cubicBezTo>
                    <a:pt x="320" y="980"/>
                    <a:pt x="302" y="1029"/>
                    <a:pt x="310" y="1075"/>
                  </a:cubicBezTo>
                  <a:cubicBezTo>
                    <a:pt x="315" y="1103"/>
                    <a:pt x="329" y="1129"/>
                    <a:pt x="348" y="1149"/>
                  </a:cubicBezTo>
                  <a:cubicBezTo>
                    <a:pt x="312" y="1165"/>
                    <a:pt x="283" y="1199"/>
                    <a:pt x="270" y="1240"/>
                  </a:cubicBezTo>
                  <a:cubicBezTo>
                    <a:pt x="269" y="1240"/>
                    <a:pt x="269" y="1240"/>
                    <a:pt x="269" y="1240"/>
                  </a:cubicBezTo>
                  <a:cubicBezTo>
                    <a:pt x="208" y="1263"/>
                    <a:pt x="138" y="1219"/>
                    <a:pt x="118" y="1205"/>
                  </a:cubicBezTo>
                  <a:cubicBezTo>
                    <a:pt x="54" y="1160"/>
                    <a:pt x="17" y="1085"/>
                    <a:pt x="18" y="1002"/>
                  </a:cubicBezTo>
                  <a:cubicBezTo>
                    <a:pt x="20" y="920"/>
                    <a:pt x="60" y="847"/>
                    <a:pt x="125" y="804"/>
                  </a:cubicBezTo>
                  <a:cubicBezTo>
                    <a:pt x="125" y="805"/>
                    <a:pt x="125" y="805"/>
                    <a:pt x="125" y="805"/>
                  </a:cubicBezTo>
                  <a:cubicBezTo>
                    <a:pt x="140" y="837"/>
                    <a:pt x="167" y="860"/>
                    <a:pt x="198" y="870"/>
                  </a:cubicBezTo>
                  <a:cubicBezTo>
                    <a:pt x="208" y="873"/>
                    <a:pt x="219" y="875"/>
                    <a:pt x="230" y="875"/>
                  </a:cubicBezTo>
                  <a:cubicBezTo>
                    <a:pt x="253" y="875"/>
                    <a:pt x="277" y="867"/>
                    <a:pt x="294" y="853"/>
                  </a:cubicBezTo>
                  <a:cubicBezTo>
                    <a:pt x="297" y="850"/>
                    <a:pt x="298" y="845"/>
                    <a:pt x="295" y="842"/>
                  </a:cubicBezTo>
                  <a:cubicBezTo>
                    <a:pt x="292" y="838"/>
                    <a:pt x="287" y="838"/>
                    <a:pt x="284" y="841"/>
                  </a:cubicBezTo>
                  <a:cubicBezTo>
                    <a:pt x="262" y="858"/>
                    <a:pt x="231" y="864"/>
                    <a:pt x="203" y="855"/>
                  </a:cubicBezTo>
                  <a:cubicBezTo>
                    <a:pt x="177" y="846"/>
                    <a:pt x="153" y="825"/>
                    <a:pt x="140" y="798"/>
                  </a:cubicBezTo>
                  <a:cubicBezTo>
                    <a:pt x="128" y="773"/>
                    <a:pt x="124" y="742"/>
                    <a:pt x="128" y="712"/>
                  </a:cubicBezTo>
                  <a:cubicBezTo>
                    <a:pt x="134" y="677"/>
                    <a:pt x="151" y="646"/>
                    <a:pt x="174" y="628"/>
                  </a:cubicBezTo>
                  <a:cubicBezTo>
                    <a:pt x="201" y="607"/>
                    <a:pt x="236" y="602"/>
                    <a:pt x="264" y="615"/>
                  </a:cubicBezTo>
                  <a:cubicBezTo>
                    <a:pt x="268" y="617"/>
                    <a:pt x="272" y="615"/>
                    <a:pt x="274" y="611"/>
                  </a:cubicBezTo>
                  <a:cubicBezTo>
                    <a:pt x="276" y="607"/>
                    <a:pt x="274" y="602"/>
                    <a:pt x="270" y="600"/>
                  </a:cubicBezTo>
                  <a:cubicBezTo>
                    <a:pt x="238" y="585"/>
                    <a:pt x="195" y="591"/>
                    <a:pt x="164" y="615"/>
                  </a:cubicBezTo>
                  <a:cubicBezTo>
                    <a:pt x="160" y="618"/>
                    <a:pt x="156" y="622"/>
                    <a:pt x="153" y="625"/>
                  </a:cubicBezTo>
                  <a:cubicBezTo>
                    <a:pt x="116" y="608"/>
                    <a:pt x="89" y="572"/>
                    <a:pt x="80" y="527"/>
                  </a:cubicBezTo>
                  <a:cubicBezTo>
                    <a:pt x="63" y="452"/>
                    <a:pt x="89" y="374"/>
                    <a:pt x="149" y="319"/>
                  </a:cubicBezTo>
                  <a:cubicBezTo>
                    <a:pt x="211" y="262"/>
                    <a:pt x="294" y="240"/>
                    <a:pt x="370" y="259"/>
                  </a:cubicBezTo>
                  <a:cubicBezTo>
                    <a:pt x="348" y="289"/>
                    <a:pt x="345" y="331"/>
                    <a:pt x="364" y="363"/>
                  </a:cubicBezTo>
                  <a:cubicBezTo>
                    <a:pt x="365" y="366"/>
                    <a:pt x="368" y="367"/>
                    <a:pt x="371" y="367"/>
                  </a:cubicBezTo>
                  <a:cubicBezTo>
                    <a:pt x="372" y="367"/>
                    <a:pt x="374" y="367"/>
                    <a:pt x="375" y="366"/>
                  </a:cubicBezTo>
                  <a:cubicBezTo>
                    <a:pt x="379" y="364"/>
                    <a:pt x="380" y="359"/>
                    <a:pt x="378" y="355"/>
                  </a:cubicBezTo>
                  <a:cubicBezTo>
                    <a:pt x="361" y="326"/>
                    <a:pt x="366" y="284"/>
                    <a:pt x="391" y="261"/>
                  </a:cubicBezTo>
                  <a:cubicBezTo>
                    <a:pt x="415" y="237"/>
                    <a:pt x="457" y="233"/>
                    <a:pt x="486" y="251"/>
                  </a:cubicBezTo>
                  <a:cubicBezTo>
                    <a:pt x="490" y="254"/>
                    <a:pt x="495" y="253"/>
                    <a:pt x="497" y="249"/>
                  </a:cubicBezTo>
                  <a:cubicBezTo>
                    <a:pt x="499" y="245"/>
                    <a:pt x="498" y="240"/>
                    <a:pt x="495" y="238"/>
                  </a:cubicBezTo>
                  <a:cubicBezTo>
                    <a:pt x="461" y="216"/>
                    <a:pt x="413" y="220"/>
                    <a:pt x="383" y="246"/>
                  </a:cubicBezTo>
                  <a:cubicBezTo>
                    <a:pt x="383" y="246"/>
                    <a:pt x="382" y="246"/>
                    <a:pt x="382" y="245"/>
                  </a:cubicBezTo>
                  <a:cubicBezTo>
                    <a:pt x="382" y="245"/>
                    <a:pt x="382" y="244"/>
                    <a:pt x="381" y="243"/>
                  </a:cubicBezTo>
                  <a:cubicBezTo>
                    <a:pt x="365" y="194"/>
                    <a:pt x="379" y="136"/>
                    <a:pt x="417" y="93"/>
                  </a:cubicBezTo>
                  <a:cubicBezTo>
                    <a:pt x="451" y="55"/>
                    <a:pt x="502" y="30"/>
                    <a:pt x="561" y="22"/>
                  </a:cubicBezTo>
                  <a:cubicBezTo>
                    <a:pt x="597" y="17"/>
                    <a:pt x="649" y="16"/>
                    <a:pt x="694" y="42"/>
                  </a:cubicBezTo>
                  <a:cubicBezTo>
                    <a:pt x="735" y="66"/>
                    <a:pt x="761" y="110"/>
                    <a:pt x="759" y="151"/>
                  </a:cubicBezTo>
                  <a:cubicBezTo>
                    <a:pt x="759" y="151"/>
                    <a:pt x="759" y="152"/>
                    <a:pt x="759" y="152"/>
                  </a:cubicBezTo>
                  <a:cubicBezTo>
                    <a:pt x="759" y="380"/>
                    <a:pt x="759" y="380"/>
                    <a:pt x="759" y="380"/>
                  </a:cubicBezTo>
                  <a:cubicBezTo>
                    <a:pt x="719" y="389"/>
                    <a:pt x="680" y="387"/>
                    <a:pt x="647" y="373"/>
                  </a:cubicBezTo>
                  <a:cubicBezTo>
                    <a:pt x="609" y="357"/>
                    <a:pt x="582" y="326"/>
                    <a:pt x="572" y="291"/>
                  </a:cubicBezTo>
                  <a:cubicBezTo>
                    <a:pt x="562" y="253"/>
                    <a:pt x="574" y="211"/>
                    <a:pt x="602" y="188"/>
                  </a:cubicBezTo>
                  <a:cubicBezTo>
                    <a:pt x="605" y="185"/>
                    <a:pt x="606" y="180"/>
                    <a:pt x="603" y="177"/>
                  </a:cubicBezTo>
                  <a:cubicBezTo>
                    <a:pt x="600" y="173"/>
                    <a:pt x="595" y="173"/>
                    <a:pt x="591" y="175"/>
                  </a:cubicBezTo>
                  <a:cubicBezTo>
                    <a:pt x="558" y="203"/>
                    <a:pt x="544" y="251"/>
                    <a:pt x="556" y="295"/>
                  </a:cubicBezTo>
                  <a:cubicBezTo>
                    <a:pt x="567" y="335"/>
                    <a:pt x="599" y="370"/>
                    <a:pt x="640" y="388"/>
                  </a:cubicBezTo>
                  <a:cubicBezTo>
                    <a:pt x="662" y="397"/>
                    <a:pt x="687" y="402"/>
                    <a:pt x="712" y="402"/>
                  </a:cubicBezTo>
                  <a:cubicBezTo>
                    <a:pt x="727" y="402"/>
                    <a:pt x="743" y="400"/>
                    <a:pt x="759" y="396"/>
                  </a:cubicBezTo>
                  <a:cubicBezTo>
                    <a:pt x="759" y="676"/>
                    <a:pt x="759" y="676"/>
                    <a:pt x="759" y="676"/>
                  </a:cubicBezTo>
                  <a:cubicBezTo>
                    <a:pt x="741" y="718"/>
                    <a:pt x="690" y="749"/>
                    <a:pt x="645" y="745"/>
                  </a:cubicBezTo>
                  <a:cubicBezTo>
                    <a:pt x="600" y="742"/>
                    <a:pt x="558" y="705"/>
                    <a:pt x="548" y="661"/>
                  </a:cubicBezTo>
                  <a:cubicBezTo>
                    <a:pt x="565" y="645"/>
                    <a:pt x="579" y="624"/>
                    <a:pt x="586" y="602"/>
                  </a:cubicBezTo>
                  <a:cubicBezTo>
                    <a:pt x="603" y="550"/>
                    <a:pt x="588" y="491"/>
                    <a:pt x="549" y="454"/>
                  </a:cubicBezTo>
                  <a:cubicBezTo>
                    <a:pt x="545" y="451"/>
                    <a:pt x="540" y="451"/>
                    <a:pt x="537" y="454"/>
                  </a:cubicBezTo>
                  <a:cubicBezTo>
                    <a:pt x="534" y="458"/>
                    <a:pt x="534" y="463"/>
                    <a:pt x="537" y="466"/>
                  </a:cubicBezTo>
                  <a:cubicBezTo>
                    <a:pt x="572" y="498"/>
                    <a:pt x="585" y="552"/>
                    <a:pt x="571" y="597"/>
                  </a:cubicBezTo>
                  <a:cubicBezTo>
                    <a:pt x="556" y="641"/>
                    <a:pt x="513" y="677"/>
                    <a:pt x="467" y="683"/>
                  </a:cubicBezTo>
                  <a:cubicBezTo>
                    <a:pt x="420" y="688"/>
                    <a:pt x="370" y="665"/>
                    <a:pt x="344" y="625"/>
                  </a:cubicBezTo>
                  <a:cubicBezTo>
                    <a:pt x="342" y="621"/>
                    <a:pt x="337" y="620"/>
                    <a:pt x="333" y="623"/>
                  </a:cubicBezTo>
                  <a:cubicBezTo>
                    <a:pt x="329" y="625"/>
                    <a:pt x="328" y="630"/>
                    <a:pt x="331" y="634"/>
                  </a:cubicBezTo>
                  <a:cubicBezTo>
                    <a:pt x="357" y="675"/>
                    <a:pt x="404" y="700"/>
                    <a:pt x="452" y="700"/>
                  </a:cubicBezTo>
                  <a:cubicBezTo>
                    <a:pt x="457" y="700"/>
                    <a:pt x="463" y="699"/>
                    <a:pt x="469" y="699"/>
                  </a:cubicBezTo>
                  <a:cubicBezTo>
                    <a:pt x="493" y="696"/>
                    <a:pt x="515" y="686"/>
                    <a:pt x="535" y="672"/>
                  </a:cubicBezTo>
                  <a:cubicBezTo>
                    <a:pt x="549" y="720"/>
                    <a:pt x="593" y="757"/>
                    <a:pt x="644" y="762"/>
                  </a:cubicBezTo>
                  <a:cubicBezTo>
                    <a:pt x="647" y="762"/>
                    <a:pt x="649" y="762"/>
                    <a:pt x="652" y="762"/>
                  </a:cubicBezTo>
                  <a:cubicBezTo>
                    <a:pt x="692" y="762"/>
                    <a:pt x="734" y="740"/>
                    <a:pt x="759" y="707"/>
                  </a:cubicBezTo>
                  <a:cubicBezTo>
                    <a:pt x="759" y="1264"/>
                    <a:pt x="759" y="1264"/>
                    <a:pt x="759" y="1264"/>
                  </a:cubicBezTo>
                  <a:cubicBezTo>
                    <a:pt x="721" y="1228"/>
                    <a:pt x="661" y="1214"/>
                    <a:pt x="612" y="1234"/>
                  </a:cubicBezTo>
                  <a:cubicBezTo>
                    <a:pt x="556" y="1256"/>
                    <a:pt x="520" y="1321"/>
                    <a:pt x="529" y="1380"/>
                  </a:cubicBezTo>
                  <a:cubicBezTo>
                    <a:pt x="530" y="1384"/>
                    <a:pt x="533" y="1387"/>
                    <a:pt x="537" y="1387"/>
                  </a:cubicBezTo>
                  <a:cubicBezTo>
                    <a:pt x="537" y="1387"/>
                    <a:pt x="538" y="1387"/>
                    <a:pt x="538" y="1387"/>
                  </a:cubicBezTo>
                  <a:cubicBezTo>
                    <a:pt x="543" y="1386"/>
                    <a:pt x="546" y="1382"/>
                    <a:pt x="545" y="1378"/>
                  </a:cubicBezTo>
                  <a:cubicBezTo>
                    <a:pt x="537" y="1325"/>
                    <a:pt x="569" y="1268"/>
                    <a:pt x="618" y="1249"/>
                  </a:cubicBezTo>
                  <a:cubicBezTo>
                    <a:pt x="667" y="1229"/>
                    <a:pt x="728" y="1247"/>
                    <a:pt x="759" y="1289"/>
                  </a:cubicBezTo>
                  <a:cubicBezTo>
                    <a:pt x="759" y="1418"/>
                    <a:pt x="759" y="1418"/>
                    <a:pt x="759" y="1418"/>
                  </a:cubicBezTo>
                  <a:cubicBezTo>
                    <a:pt x="759" y="1419"/>
                    <a:pt x="759" y="1419"/>
                    <a:pt x="759" y="1419"/>
                  </a:cubicBezTo>
                  <a:cubicBezTo>
                    <a:pt x="759" y="1419"/>
                    <a:pt x="759" y="1419"/>
                    <a:pt x="759" y="1419"/>
                  </a:cubicBezTo>
                  <a:cubicBezTo>
                    <a:pt x="761" y="1449"/>
                    <a:pt x="737" y="1504"/>
                    <a:pt x="706" y="1525"/>
                  </a:cubicBezTo>
                  <a:close/>
                </a:path>
              </a:pathLst>
            </a:custGeom>
            <a:solidFill>
              <a:srgbClr val="11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65CC145A-D087-6707-364C-F0A01B9D6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0830" y="4195959"/>
              <a:ext cx="671719" cy="542681"/>
            </a:xfrm>
            <a:custGeom>
              <a:avLst/>
              <a:gdLst>
                <a:gd name="T0" fmla="*/ 110 w 234"/>
                <a:gd name="T1" fmla="*/ 189 h 189"/>
                <a:gd name="T2" fmla="*/ 212 w 234"/>
                <a:gd name="T3" fmla="*/ 130 h 189"/>
                <a:gd name="T4" fmla="*/ 203 w 234"/>
                <a:gd name="T5" fmla="*/ 4 h 189"/>
                <a:gd name="T6" fmla="*/ 191 w 234"/>
                <a:gd name="T7" fmla="*/ 2 h 189"/>
                <a:gd name="T8" fmla="*/ 190 w 234"/>
                <a:gd name="T9" fmla="*/ 14 h 189"/>
                <a:gd name="T10" fmla="*/ 198 w 234"/>
                <a:gd name="T11" fmla="*/ 122 h 189"/>
                <a:gd name="T12" fmla="*/ 102 w 234"/>
                <a:gd name="T13" fmla="*/ 173 h 189"/>
                <a:gd name="T14" fmla="*/ 17 w 234"/>
                <a:gd name="T15" fmla="*/ 105 h 189"/>
                <a:gd name="T16" fmla="*/ 7 w 234"/>
                <a:gd name="T17" fmla="*/ 100 h 189"/>
                <a:gd name="T18" fmla="*/ 2 w 234"/>
                <a:gd name="T19" fmla="*/ 110 h 189"/>
                <a:gd name="T20" fmla="*/ 101 w 234"/>
                <a:gd name="T21" fmla="*/ 189 h 189"/>
                <a:gd name="T22" fmla="*/ 110 w 234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189">
                  <a:moveTo>
                    <a:pt x="110" y="189"/>
                  </a:moveTo>
                  <a:cubicBezTo>
                    <a:pt x="152" y="189"/>
                    <a:pt x="192" y="166"/>
                    <a:pt x="212" y="130"/>
                  </a:cubicBezTo>
                  <a:cubicBezTo>
                    <a:pt x="234" y="91"/>
                    <a:pt x="230" y="39"/>
                    <a:pt x="203" y="4"/>
                  </a:cubicBezTo>
                  <a:cubicBezTo>
                    <a:pt x="200" y="0"/>
                    <a:pt x="195" y="0"/>
                    <a:pt x="191" y="2"/>
                  </a:cubicBezTo>
                  <a:cubicBezTo>
                    <a:pt x="188" y="5"/>
                    <a:pt x="187" y="10"/>
                    <a:pt x="190" y="14"/>
                  </a:cubicBezTo>
                  <a:cubicBezTo>
                    <a:pt x="213" y="44"/>
                    <a:pt x="217" y="89"/>
                    <a:pt x="198" y="122"/>
                  </a:cubicBezTo>
                  <a:cubicBezTo>
                    <a:pt x="180" y="156"/>
                    <a:pt x="140" y="176"/>
                    <a:pt x="102" y="173"/>
                  </a:cubicBezTo>
                  <a:cubicBezTo>
                    <a:pt x="64" y="169"/>
                    <a:pt x="29" y="141"/>
                    <a:pt x="17" y="105"/>
                  </a:cubicBezTo>
                  <a:cubicBezTo>
                    <a:pt x="16" y="101"/>
                    <a:pt x="11" y="99"/>
                    <a:pt x="7" y="100"/>
                  </a:cubicBezTo>
                  <a:cubicBezTo>
                    <a:pt x="3" y="101"/>
                    <a:pt x="0" y="106"/>
                    <a:pt x="2" y="110"/>
                  </a:cubicBezTo>
                  <a:cubicBezTo>
                    <a:pt x="16" y="152"/>
                    <a:pt x="56" y="185"/>
                    <a:pt x="101" y="189"/>
                  </a:cubicBezTo>
                  <a:cubicBezTo>
                    <a:pt x="104" y="189"/>
                    <a:pt x="107" y="189"/>
                    <a:pt x="110" y="18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EA961E61-F754-D423-775A-583FAD891C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19011" y="1773190"/>
              <a:ext cx="2235846" cy="4538020"/>
            </a:xfrm>
            <a:custGeom>
              <a:avLst/>
              <a:gdLst>
                <a:gd name="T0" fmla="*/ 659 w 778"/>
                <a:gd name="T1" fmla="*/ 789 h 1579"/>
                <a:gd name="T2" fmla="*/ 636 w 778"/>
                <a:gd name="T3" fmla="*/ 638 h 1579"/>
                <a:gd name="T4" fmla="*/ 639 w 778"/>
                <a:gd name="T5" fmla="*/ 307 h 1579"/>
                <a:gd name="T6" fmla="*/ 373 w 778"/>
                <a:gd name="T7" fmla="*/ 82 h 1579"/>
                <a:gd name="T8" fmla="*/ 76 w 778"/>
                <a:gd name="T9" fmla="*/ 28 h 1579"/>
                <a:gd name="T10" fmla="*/ 2 w 778"/>
                <a:gd name="T11" fmla="*/ 147 h 1579"/>
                <a:gd name="T12" fmla="*/ 2 w 778"/>
                <a:gd name="T13" fmla="*/ 677 h 1579"/>
                <a:gd name="T14" fmla="*/ 2 w 778"/>
                <a:gd name="T15" fmla="*/ 1289 h 1579"/>
                <a:gd name="T16" fmla="*/ 2 w 778"/>
                <a:gd name="T17" fmla="*/ 1419 h 1579"/>
                <a:gd name="T18" fmla="*/ 204 w 778"/>
                <a:gd name="T19" fmla="*/ 1579 h 1579"/>
                <a:gd name="T20" fmla="*/ 480 w 778"/>
                <a:gd name="T21" fmla="*/ 1413 h 1579"/>
                <a:gd name="T22" fmla="*/ 513 w 778"/>
                <a:gd name="T23" fmla="*/ 1259 h 1579"/>
                <a:gd name="T24" fmla="*/ 668 w 778"/>
                <a:gd name="T25" fmla="*/ 1219 h 1579"/>
                <a:gd name="T26" fmla="*/ 661 w 778"/>
                <a:gd name="T27" fmla="*/ 790 h 1579"/>
                <a:gd name="T28" fmla="*/ 509 w 778"/>
                <a:gd name="T29" fmla="*/ 1240 h 1579"/>
                <a:gd name="T30" fmla="*/ 430 w 778"/>
                <a:gd name="T31" fmla="*/ 1149 h 1579"/>
                <a:gd name="T32" fmla="*/ 424 w 778"/>
                <a:gd name="T33" fmla="*/ 948 h 1579"/>
                <a:gd name="T34" fmla="*/ 413 w 778"/>
                <a:gd name="T35" fmla="*/ 960 h 1579"/>
                <a:gd name="T36" fmla="*/ 378 w 778"/>
                <a:gd name="T37" fmla="*/ 1166 h 1579"/>
                <a:gd name="T38" fmla="*/ 248 w 778"/>
                <a:gd name="T39" fmla="*/ 1156 h 1579"/>
                <a:gd name="T40" fmla="*/ 330 w 778"/>
                <a:gd name="T41" fmla="*/ 1191 h 1579"/>
                <a:gd name="T42" fmla="*/ 418 w 778"/>
                <a:gd name="T43" fmla="*/ 1160 h 1579"/>
                <a:gd name="T44" fmla="*/ 498 w 778"/>
                <a:gd name="T45" fmla="*/ 1270 h 1579"/>
                <a:gd name="T46" fmla="*/ 294 w 778"/>
                <a:gd name="T47" fmla="*/ 1550 h 1579"/>
                <a:gd name="T48" fmla="*/ 19 w 778"/>
                <a:gd name="T49" fmla="*/ 1419 h 1579"/>
                <a:gd name="T50" fmla="*/ 19 w 778"/>
                <a:gd name="T51" fmla="*/ 1418 h 1579"/>
                <a:gd name="T52" fmla="*/ 159 w 778"/>
                <a:gd name="T53" fmla="*/ 1249 h 1579"/>
                <a:gd name="T54" fmla="*/ 239 w 778"/>
                <a:gd name="T55" fmla="*/ 1387 h 1579"/>
                <a:gd name="T56" fmla="*/ 249 w 778"/>
                <a:gd name="T57" fmla="*/ 1380 h 1579"/>
                <a:gd name="T58" fmla="*/ 19 w 778"/>
                <a:gd name="T59" fmla="*/ 1264 h 1579"/>
                <a:gd name="T60" fmla="*/ 125 w 778"/>
                <a:gd name="T61" fmla="*/ 762 h 1579"/>
                <a:gd name="T62" fmla="*/ 243 w 778"/>
                <a:gd name="T63" fmla="*/ 672 h 1579"/>
                <a:gd name="T64" fmla="*/ 326 w 778"/>
                <a:gd name="T65" fmla="*/ 700 h 1579"/>
                <a:gd name="T66" fmla="*/ 444 w 778"/>
                <a:gd name="T67" fmla="*/ 623 h 1579"/>
                <a:gd name="T68" fmla="*/ 311 w 778"/>
                <a:gd name="T69" fmla="*/ 683 h 1579"/>
                <a:gd name="T70" fmla="*/ 240 w 778"/>
                <a:gd name="T71" fmla="*/ 466 h 1579"/>
                <a:gd name="T72" fmla="*/ 229 w 778"/>
                <a:gd name="T73" fmla="*/ 454 h 1579"/>
                <a:gd name="T74" fmla="*/ 229 w 778"/>
                <a:gd name="T75" fmla="*/ 661 h 1579"/>
                <a:gd name="T76" fmla="*/ 19 w 778"/>
                <a:gd name="T77" fmla="*/ 676 h 1579"/>
                <a:gd name="T78" fmla="*/ 66 w 778"/>
                <a:gd name="T79" fmla="*/ 402 h 1579"/>
                <a:gd name="T80" fmla="*/ 222 w 778"/>
                <a:gd name="T81" fmla="*/ 295 h 1579"/>
                <a:gd name="T82" fmla="*/ 175 w 778"/>
                <a:gd name="T83" fmla="*/ 177 h 1579"/>
                <a:gd name="T84" fmla="*/ 206 w 778"/>
                <a:gd name="T85" fmla="*/ 291 h 1579"/>
                <a:gd name="T86" fmla="*/ 19 w 778"/>
                <a:gd name="T87" fmla="*/ 380 h 1579"/>
                <a:gd name="T88" fmla="*/ 19 w 778"/>
                <a:gd name="T89" fmla="*/ 151 h 1579"/>
                <a:gd name="T90" fmla="*/ 216 w 778"/>
                <a:gd name="T91" fmla="*/ 22 h 1579"/>
                <a:gd name="T92" fmla="*/ 396 w 778"/>
                <a:gd name="T93" fmla="*/ 243 h 1579"/>
                <a:gd name="T94" fmla="*/ 395 w 778"/>
                <a:gd name="T95" fmla="*/ 246 h 1579"/>
                <a:gd name="T96" fmla="*/ 281 w 778"/>
                <a:gd name="T97" fmla="*/ 249 h 1579"/>
                <a:gd name="T98" fmla="*/ 387 w 778"/>
                <a:gd name="T99" fmla="*/ 261 h 1579"/>
                <a:gd name="T100" fmla="*/ 403 w 778"/>
                <a:gd name="T101" fmla="*/ 366 h 1579"/>
                <a:gd name="T102" fmla="*/ 414 w 778"/>
                <a:gd name="T103" fmla="*/ 363 h 1579"/>
                <a:gd name="T104" fmla="*/ 628 w 778"/>
                <a:gd name="T105" fmla="*/ 319 h 1579"/>
                <a:gd name="T106" fmla="*/ 625 w 778"/>
                <a:gd name="T107" fmla="*/ 625 h 1579"/>
                <a:gd name="T108" fmla="*/ 507 w 778"/>
                <a:gd name="T109" fmla="*/ 600 h 1579"/>
                <a:gd name="T110" fmla="*/ 514 w 778"/>
                <a:gd name="T111" fmla="*/ 615 h 1579"/>
                <a:gd name="T112" fmla="*/ 649 w 778"/>
                <a:gd name="T113" fmla="*/ 712 h 1579"/>
                <a:gd name="T114" fmla="*/ 575 w 778"/>
                <a:gd name="T115" fmla="*/ 855 h 1579"/>
                <a:gd name="T116" fmla="*/ 483 w 778"/>
                <a:gd name="T117" fmla="*/ 842 h 1579"/>
                <a:gd name="T118" fmla="*/ 548 w 778"/>
                <a:gd name="T119" fmla="*/ 875 h 1579"/>
                <a:gd name="T120" fmla="*/ 652 w 778"/>
                <a:gd name="T121" fmla="*/ 805 h 1579"/>
                <a:gd name="T122" fmla="*/ 760 w 778"/>
                <a:gd name="T123" fmla="*/ 1002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8" h="1579">
                  <a:moveTo>
                    <a:pt x="661" y="790"/>
                  </a:moveTo>
                  <a:cubicBezTo>
                    <a:pt x="660" y="790"/>
                    <a:pt x="660" y="789"/>
                    <a:pt x="659" y="789"/>
                  </a:cubicBezTo>
                  <a:cubicBezTo>
                    <a:pt x="667" y="765"/>
                    <a:pt x="670" y="737"/>
                    <a:pt x="665" y="709"/>
                  </a:cubicBezTo>
                  <a:cubicBezTo>
                    <a:pt x="661" y="682"/>
                    <a:pt x="651" y="658"/>
                    <a:pt x="636" y="638"/>
                  </a:cubicBezTo>
                  <a:cubicBezTo>
                    <a:pt x="675" y="618"/>
                    <a:pt x="704" y="579"/>
                    <a:pt x="714" y="531"/>
                  </a:cubicBezTo>
                  <a:cubicBezTo>
                    <a:pt x="732" y="450"/>
                    <a:pt x="704" y="366"/>
                    <a:pt x="639" y="307"/>
                  </a:cubicBezTo>
                  <a:cubicBezTo>
                    <a:pt x="577" y="249"/>
                    <a:pt x="492" y="225"/>
                    <a:pt x="414" y="241"/>
                  </a:cubicBezTo>
                  <a:cubicBezTo>
                    <a:pt x="428" y="189"/>
                    <a:pt x="413" y="127"/>
                    <a:pt x="373" y="82"/>
                  </a:cubicBezTo>
                  <a:cubicBezTo>
                    <a:pt x="336" y="42"/>
                    <a:pt x="282" y="14"/>
                    <a:pt x="219" y="6"/>
                  </a:cubicBezTo>
                  <a:cubicBezTo>
                    <a:pt x="181" y="0"/>
                    <a:pt x="125" y="0"/>
                    <a:pt x="76" y="28"/>
                  </a:cubicBezTo>
                  <a:cubicBezTo>
                    <a:pt x="31" y="54"/>
                    <a:pt x="2" y="100"/>
                    <a:pt x="3" y="147"/>
                  </a:cubicBezTo>
                  <a:cubicBezTo>
                    <a:pt x="3" y="147"/>
                    <a:pt x="2" y="147"/>
                    <a:pt x="2" y="147"/>
                  </a:cubicBezTo>
                  <a:cubicBezTo>
                    <a:pt x="2" y="677"/>
                    <a:pt x="2" y="677"/>
                    <a:pt x="2" y="677"/>
                  </a:cubicBezTo>
                  <a:cubicBezTo>
                    <a:pt x="2" y="677"/>
                    <a:pt x="2" y="677"/>
                    <a:pt x="2" y="677"/>
                  </a:cubicBezTo>
                  <a:cubicBezTo>
                    <a:pt x="2" y="1285"/>
                    <a:pt x="2" y="1285"/>
                    <a:pt x="2" y="1285"/>
                  </a:cubicBezTo>
                  <a:cubicBezTo>
                    <a:pt x="2" y="1286"/>
                    <a:pt x="2" y="1288"/>
                    <a:pt x="2" y="1289"/>
                  </a:cubicBezTo>
                  <a:cubicBezTo>
                    <a:pt x="2" y="1418"/>
                    <a:pt x="2" y="1418"/>
                    <a:pt x="2" y="1418"/>
                  </a:cubicBezTo>
                  <a:cubicBezTo>
                    <a:pt x="2" y="1418"/>
                    <a:pt x="2" y="1419"/>
                    <a:pt x="2" y="1419"/>
                  </a:cubicBezTo>
                  <a:cubicBezTo>
                    <a:pt x="0" y="1457"/>
                    <a:pt x="29" y="1515"/>
                    <a:pt x="62" y="1539"/>
                  </a:cubicBezTo>
                  <a:cubicBezTo>
                    <a:pt x="100" y="1565"/>
                    <a:pt x="150" y="1579"/>
                    <a:pt x="204" y="1579"/>
                  </a:cubicBezTo>
                  <a:cubicBezTo>
                    <a:pt x="235" y="1579"/>
                    <a:pt x="267" y="1575"/>
                    <a:pt x="299" y="1566"/>
                  </a:cubicBezTo>
                  <a:cubicBezTo>
                    <a:pt x="366" y="1548"/>
                    <a:pt x="432" y="1492"/>
                    <a:pt x="480" y="1413"/>
                  </a:cubicBezTo>
                  <a:cubicBezTo>
                    <a:pt x="509" y="1366"/>
                    <a:pt x="521" y="1315"/>
                    <a:pt x="515" y="1268"/>
                  </a:cubicBezTo>
                  <a:cubicBezTo>
                    <a:pt x="514" y="1265"/>
                    <a:pt x="514" y="1262"/>
                    <a:pt x="513" y="1259"/>
                  </a:cubicBezTo>
                  <a:cubicBezTo>
                    <a:pt x="524" y="1262"/>
                    <a:pt x="535" y="1263"/>
                    <a:pt x="545" y="1263"/>
                  </a:cubicBezTo>
                  <a:cubicBezTo>
                    <a:pt x="600" y="1263"/>
                    <a:pt x="651" y="1231"/>
                    <a:pt x="668" y="1219"/>
                  </a:cubicBezTo>
                  <a:cubicBezTo>
                    <a:pt x="737" y="1171"/>
                    <a:pt x="778" y="1090"/>
                    <a:pt x="776" y="1002"/>
                  </a:cubicBezTo>
                  <a:cubicBezTo>
                    <a:pt x="774" y="914"/>
                    <a:pt x="731" y="835"/>
                    <a:pt x="661" y="790"/>
                  </a:cubicBezTo>
                  <a:close/>
                  <a:moveTo>
                    <a:pt x="659" y="1205"/>
                  </a:moveTo>
                  <a:cubicBezTo>
                    <a:pt x="639" y="1219"/>
                    <a:pt x="569" y="1263"/>
                    <a:pt x="509" y="1240"/>
                  </a:cubicBezTo>
                  <a:cubicBezTo>
                    <a:pt x="508" y="1240"/>
                    <a:pt x="508" y="1240"/>
                    <a:pt x="508" y="1240"/>
                  </a:cubicBezTo>
                  <a:cubicBezTo>
                    <a:pt x="495" y="1199"/>
                    <a:pt x="466" y="1165"/>
                    <a:pt x="430" y="1149"/>
                  </a:cubicBezTo>
                  <a:cubicBezTo>
                    <a:pt x="449" y="1129"/>
                    <a:pt x="463" y="1103"/>
                    <a:pt x="467" y="1075"/>
                  </a:cubicBezTo>
                  <a:cubicBezTo>
                    <a:pt x="475" y="1029"/>
                    <a:pt x="458" y="980"/>
                    <a:pt x="424" y="948"/>
                  </a:cubicBezTo>
                  <a:cubicBezTo>
                    <a:pt x="421" y="945"/>
                    <a:pt x="415" y="945"/>
                    <a:pt x="412" y="949"/>
                  </a:cubicBezTo>
                  <a:cubicBezTo>
                    <a:pt x="409" y="952"/>
                    <a:pt x="410" y="957"/>
                    <a:pt x="413" y="960"/>
                  </a:cubicBezTo>
                  <a:cubicBezTo>
                    <a:pt x="443" y="988"/>
                    <a:pt x="458" y="1032"/>
                    <a:pt x="451" y="1073"/>
                  </a:cubicBezTo>
                  <a:cubicBezTo>
                    <a:pt x="444" y="1113"/>
                    <a:pt x="416" y="1150"/>
                    <a:pt x="378" y="1166"/>
                  </a:cubicBezTo>
                  <a:cubicBezTo>
                    <a:pt x="340" y="1182"/>
                    <a:pt x="294" y="1177"/>
                    <a:pt x="260" y="1154"/>
                  </a:cubicBezTo>
                  <a:cubicBezTo>
                    <a:pt x="256" y="1152"/>
                    <a:pt x="251" y="1153"/>
                    <a:pt x="248" y="1156"/>
                  </a:cubicBezTo>
                  <a:cubicBezTo>
                    <a:pt x="246" y="1160"/>
                    <a:pt x="247" y="1165"/>
                    <a:pt x="250" y="1168"/>
                  </a:cubicBezTo>
                  <a:cubicBezTo>
                    <a:pt x="274" y="1183"/>
                    <a:pt x="302" y="1191"/>
                    <a:pt x="330" y="1191"/>
                  </a:cubicBezTo>
                  <a:cubicBezTo>
                    <a:pt x="349" y="1191"/>
                    <a:pt x="367" y="1188"/>
                    <a:pt x="384" y="1181"/>
                  </a:cubicBezTo>
                  <a:cubicBezTo>
                    <a:pt x="396" y="1175"/>
                    <a:pt x="408" y="1168"/>
                    <a:pt x="418" y="1160"/>
                  </a:cubicBezTo>
                  <a:cubicBezTo>
                    <a:pt x="419" y="1161"/>
                    <a:pt x="420" y="1162"/>
                    <a:pt x="422" y="1163"/>
                  </a:cubicBezTo>
                  <a:cubicBezTo>
                    <a:pt x="462" y="1180"/>
                    <a:pt x="492" y="1222"/>
                    <a:pt x="498" y="1270"/>
                  </a:cubicBezTo>
                  <a:cubicBezTo>
                    <a:pt x="504" y="1313"/>
                    <a:pt x="493" y="1361"/>
                    <a:pt x="466" y="1405"/>
                  </a:cubicBezTo>
                  <a:cubicBezTo>
                    <a:pt x="420" y="1480"/>
                    <a:pt x="357" y="1533"/>
                    <a:pt x="294" y="1550"/>
                  </a:cubicBezTo>
                  <a:cubicBezTo>
                    <a:pt x="209" y="1573"/>
                    <a:pt x="126" y="1564"/>
                    <a:pt x="71" y="1525"/>
                  </a:cubicBezTo>
                  <a:cubicBezTo>
                    <a:pt x="41" y="1504"/>
                    <a:pt x="17" y="1449"/>
                    <a:pt x="19" y="1419"/>
                  </a:cubicBezTo>
                  <a:cubicBezTo>
                    <a:pt x="19" y="1419"/>
                    <a:pt x="19" y="1419"/>
                    <a:pt x="19" y="1419"/>
                  </a:cubicBezTo>
                  <a:cubicBezTo>
                    <a:pt x="19" y="1419"/>
                    <a:pt x="19" y="1419"/>
                    <a:pt x="19" y="1418"/>
                  </a:cubicBezTo>
                  <a:cubicBezTo>
                    <a:pt x="19" y="1289"/>
                    <a:pt x="19" y="1289"/>
                    <a:pt x="19" y="1289"/>
                  </a:cubicBezTo>
                  <a:cubicBezTo>
                    <a:pt x="50" y="1247"/>
                    <a:pt x="111" y="1229"/>
                    <a:pt x="159" y="1249"/>
                  </a:cubicBezTo>
                  <a:cubicBezTo>
                    <a:pt x="209" y="1268"/>
                    <a:pt x="241" y="1325"/>
                    <a:pt x="233" y="1378"/>
                  </a:cubicBezTo>
                  <a:cubicBezTo>
                    <a:pt x="232" y="1382"/>
                    <a:pt x="235" y="1386"/>
                    <a:pt x="239" y="1387"/>
                  </a:cubicBezTo>
                  <a:cubicBezTo>
                    <a:pt x="240" y="1387"/>
                    <a:pt x="240" y="1387"/>
                    <a:pt x="241" y="1387"/>
                  </a:cubicBezTo>
                  <a:cubicBezTo>
                    <a:pt x="245" y="1387"/>
                    <a:pt x="248" y="1384"/>
                    <a:pt x="249" y="1380"/>
                  </a:cubicBezTo>
                  <a:cubicBezTo>
                    <a:pt x="258" y="1321"/>
                    <a:pt x="221" y="1256"/>
                    <a:pt x="165" y="1234"/>
                  </a:cubicBezTo>
                  <a:cubicBezTo>
                    <a:pt x="116" y="1214"/>
                    <a:pt x="56" y="1228"/>
                    <a:pt x="19" y="1264"/>
                  </a:cubicBezTo>
                  <a:cubicBezTo>
                    <a:pt x="19" y="707"/>
                    <a:pt x="19" y="707"/>
                    <a:pt x="19" y="707"/>
                  </a:cubicBezTo>
                  <a:cubicBezTo>
                    <a:pt x="44" y="740"/>
                    <a:pt x="85" y="762"/>
                    <a:pt x="125" y="762"/>
                  </a:cubicBezTo>
                  <a:cubicBezTo>
                    <a:pt x="128" y="762"/>
                    <a:pt x="131" y="762"/>
                    <a:pt x="134" y="762"/>
                  </a:cubicBezTo>
                  <a:cubicBezTo>
                    <a:pt x="184" y="757"/>
                    <a:pt x="229" y="720"/>
                    <a:pt x="243" y="672"/>
                  </a:cubicBezTo>
                  <a:cubicBezTo>
                    <a:pt x="262" y="686"/>
                    <a:pt x="285" y="696"/>
                    <a:pt x="309" y="699"/>
                  </a:cubicBezTo>
                  <a:cubicBezTo>
                    <a:pt x="315" y="699"/>
                    <a:pt x="320" y="700"/>
                    <a:pt x="326" y="700"/>
                  </a:cubicBezTo>
                  <a:cubicBezTo>
                    <a:pt x="374" y="700"/>
                    <a:pt x="421" y="675"/>
                    <a:pt x="447" y="634"/>
                  </a:cubicBezTo>
                  <a:cubicBezTo>
                    <a:pt x="449" y="630"/>
                    <a:pt x="448" y="625"/>
                    <a:pt x="444" y="623"/>
                  </a:cubicBezTo>
                  <a:cubicBezTo>
                    <a:pt x="441" y="620"/>
                    <a:pt x="436" y="621"/>
                    <a:pt x="433" y="625"/>
                  </a:cubicBezTo>
                  <a:cubicBezTo>
                    <a:pt x="408" y="665"/>
                    <a:pt x="358" y="688"/>
                    <a:pt x="311" y="683"/>
                  </a:cubicBezTo>
                  <a:cubicBezTo>
                    <a:pt x="264" y="677"/>
                    <a:pt x="222" y="641"/>
                    <a:pt x="207" y="597"/>
                  </a:cubicBezTo>
                  <a:cubicBezTo>
                    <a:pt x="192" y="552"/>
                    <a:pt x="206" y="498"/>
                    <a:pt x="240" y="466"/>
                  </a:cubicBezTo>
                  <a:cubicBezTo>
                    <a:pt x="243" y="463"/>
                    <a:pt x="244" y="458"/>
                    <a:pt x="241" y="454"/>
                  </a:cubicBezTo>
                  <a:cubicBezTo>
                    <a:pt x="237" y="451"/>
                    <a:pt x="232" y="451"/>
                    <a:pt x="229" y="454"/>
                  </a:cubicBezTo>
                  <a:cubicBezTo>
                    <a:pt x="190" y="491"/>
                    <a:pt x="175" y="550"/>
                    <a:pt x="191" y="602"/>
                  </a:cubicBezTo>
                  <a:cubicBezTo>
                    <a:pt x="199" y="624"/>
                    <a:pt x="212" y="645"/>
                    <a:pt x="229" y="661"/>
                  </a:cubicBezTo>
                  <a:cubicBezTo>
                    <a:pt x="220" y="705"/>
                    <a:pt x="178" y="742"/>
                    <a:pt x="133" y="745"/>
                  </a:cubicBezTo>
                  <a:cubicBezTo>
                    <a:pt x="87" y="749"/>
                    <a:pt x="37" y="718"/>
                    <a:pt x="19" y="676"/>
                  </a:cubicBezTo>
                  <a:cubicBezTo>
                    <a:pt x="19" y="396"/>
                    <a:pt x="19" y="396"/>
                    <a:pt x="19" y="396"/>
                  </a:cubicBezTo>
                  <a:cubicBezTo>
                    <a:pt x="34" y="400"/>
                    <a:pt x="50" y="402"/>
                    <a:pt x="66" y="402"/>
                  </a:cubicBezTo>
                  <a:cubicBezTo>
                    <a:pt x="91" y="402"/>
                    <a:pt x="116" y="397"/>
                    <a:pt x="137" y="388"/>
                  </a:cubicBezTo>
                  <a:cubicBezTo>
                    <a:pt x="179" y="370"/>
                    <a:pt x="211" y="335"/>
                    <a:pt x="222" y="295"/>
                  </a:cubicBezTo>
                  <a:cubicBezTo>
                    <a:pt x="234" y="251"/>
                    <a:pt x="219" y="203"/>
                    <a:pt x="186" y="175"/>
                  </a:cubicBezTo>
                  <a:cubicBezTo>
                    <a:pt x="183" y="173"/>
                    <a:pt x="178" y="173"/>
                    <a:pt x="175" y="177"/>
                  </a:cubicBezTo>
                  <a:cubicBezTo>
                    <a:pt x="172" y="180"/>
                    <a:pt x="172" y="185"/>
                    <a:pt x="176" y="188"/>
                  </a:cubicBezTo>
                  <a:cubicBezTo>
                    <a:pt x="204" y="211"/>
                    <a:pt x="216" y="253"/>
                    <a:pt x="206" y="291"/>
                  </a:cubicBezTo>
                  <a:cubicBezTo>
                    <a:pt x="196" y="326"/>
                    <a:pt x="168" y="357"/>
                    <a:pt x="131" y="373"/>
                  </a:cubicBezTo>
                  <a:cubicBezTo>
                    <a:pt x="98" y="387"/>
                    <a:pt x="58" y="389"/>
                    <a:pt x="19" y="380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1"/>
                    <a:pt x="19" y="151"/>
                  </a:cubicBezTo>
                  <a:cubicBezTo>
                    <a:pt x="17" y="110"/>
                    <a:pt x="43" y="66"/>
                    <a:pt x="84" y="42"/>
                  </a:cubicBezTo>
                  <a:cubicBezTo>
                    <a:pt x="129" y="16"/>
                    <a:pt x="181" y="17"/>
                    <a:pt x="216" y="22"/>
                  </a:cubicBezTo>
                  <a:cubicBezTo>
                    <a:pt x="276" y="30"/>
                    <a:pt x="327" y="55"/>
                    <a:pt x="360" y="93"/>
                  </a:cubicBezTo>
                  <a:cubicBezTo>
                    <a:pt x="398" y="136"/>
                    <a:pt x="412" y="194"/>
                    <a:pt x="396" y="243"/>
                  </a:cubicBezTo>
                  <a:cubicBezTo>
                    <a:pt x="396" y="244"/>
                    <a:pt x="396" y="245"/>
                    <a:pt x="396" y="245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64" y="220"/>
                    <a:pt x="317" y="216"/>
                    <a:pt x="283" y="238"/>
                  </a:cubicBezTo>
                  <a:cubicBezTo>
                    <a:pt x="279" y="240"/>
                    <a:pt x="278" y="245"/>
                    <a:pt x="281" y="249"/>
                  </a:cubicBezTo>
                  <a:cubicBezTo>
                    <a:pt x="283" y="253"/>
                    <a:pt x="288" y="254"/>
                    <a:pt x="292" y="251"/>
                  </a:cubicBezTo>
                  <a:cubicBezTo>
                    <a:pt x="321" y="233"/>
                    <a:pt x="362" y="237"/>
                    <a:pt x="387" y="261"/>
                  </a:cubicBezTo>
                  <a:cubicBezTo>
                    <a:pt x="411" y="284"/>
                    <a:pt x="417" y="326"/>
                    <a:pt x="400" y="355"/>
                  </a:cubicBezTo>
                  <a:cubicBezTo>
                    <a:pt x="398" y="359"/>
                    <a:pt x="399" y="364"/>
                    <a:pt x="403" y="366"/>
                  </a:cubicBezTo>
                  <a:cubicBezTo>
                    <a:pt x="404" y="367"/>
                    <a:pt x="405" y="367"/>
                    <a:pt x="407" y="367"/>
                  </a:cubicBezTo>
                  <a:cubicBezTo>
                    <a:pt x="410" y="367"/>
                    <a:pt x="412" y="366"/>
                    <a:pt x="414" y="363"/>
                  </a:cubicBezTo>
                  <a:cubicBezTo>
                    <a:pt x="433" y="331"/>
                    <a:pt x="429" y="289"/>
                    <a:pt x="407" y="259"/>
                  </a:cubicBezTo>
                  <a:cubicBezTo>
                    <a:pt x="483" y="240"/>
                    <a:pt x="567" y="262"/>
                    <a:pt x="628" y="319"/>
                  </a:cubicBezTo>
                  <a:cubicBezTo>
                    <a:pt x="688" y="374"/>
                    <a:pt x="714" y="452"/>
                    <a:pt x="698" y="527"/>
                  </a:cubicBezTo>
                  <a:cubicBezTo>
                    <a:pt x="688" y="572"/>
                    <a:pt x="661" y="608"/>
                    <a:pt x="625" y="625"/>
                  </a:cubicBezTo>
                  <a:cubicBezTo>
                    <a:pt x="621" y="622"/>
                    <a:pt x="618" y="618"/>
                    <a:pt x="613" y="615"/>
                  </a:cubicBezTo>
                  <a:cubicBezTo>
                    <a:pt x="582" y="591"/>
                    <a:pt x="540" y="585"/>
                    <a:pt x="507" y="600"/>
                  </a:cubicBezTo>
                  <a:cubicBezTo>
                    <a:pt x="503" y="602"/>
                    <a:pt x="501" y="607"/>
                    <a:pt x="503" y="611"/>
                  </a:cubicBezTo>
                  <a:cubicBezTo>
                    <a:pt x="505" y="615"/>
                    <a:pt x="510" y="617"/>
                    <a:pt x="514" y="615"/>
                  </a:cubicBezTo>
                  <a:cubicBezTo>
                    <a:pt x="541" y="602"/>
                    <a:pt x="577" y="607"/>
                    <a:pt x="603" y="628"/>
                  </a:cubicBezTo>
                  <a:cubicBezTo>
                    <a:pt x="627" y="646"/>
                    <a:pt x="644" y="677"/>
                    <a:pt x="649" y="712"/>
                  </a:cubicBezTo>
                  <a:cubicBezTo>
                    <a:pt x="654" y="742"/>
                    <a:pt x="650" y="773"/>
                    <a:pt x="638" y="798"/>
                  </a:cubicBezTo>
                  <a:cubicBezTo>
                    <a:pt x="625" y="825"/>
                    <a:pt x="601" y="846"/>
                    <a:pt x="575" y="855"/>
                  </a:cubicBezTo>
                  <a:cubicBezTo>
                    <a:pt x="547" y="864"/>
                    <a:pt x="515" y="858"/>
                    <a:pt x="494" y="841"/>
                  </a:cubicBezTo>
                  <a:cubicBezTo>
                    <a:pt x="491" y="838"/>
                    <a:pt x="486" y="838"/>
                    <a:pt x="483" y="842"/>
                  </a:cubicBezTo>
                  <a:cubicBezTo>
                    <a:pt x="480" y="845"/>
                    <a:pt x="480" y="850"/>
                    <a:pt x="484" y="853"/>
                  </a:cubicBezTo>
                  <a:cubicBezTo>
                    <a:pt x="501" y="867"/>
                    <a:pt x="524" y="875"/>
                    <a:pt x="548" y="875"/>
                  </a:cubicBezTo>
                  <a:cubicBezTo>
                    <a:pt x="559" y="875"/>
                    <a:pt x="569" y="873"/>
                    <a:pt x="580" y="870"/>
                  </a:cubicBezTo>
                  <a:cubicBezTo>
                    <a:pt x="611" y="860"/>
                    <a:pt x="637" y="837"/>
                    <a:pt x="652" y="805"/>
                  </a:cubicBezTo>
                  <a:cubicBezTo>
                    <a:pt x="653" y="805"/>
                    <a:pt x="653" y="805"/>
                    <a:pt x="653" y="804"/>
                  </a:cubicBezTo>
                  <a:cubicBezTo>
                    <a:pt x="718" y="847"/>
                    <a:pt x="758" y="920"/>
                    <a:pt x="760" y="1002"/>
                  </a:cubicBezTo>
                  <a:cubicBezTo>
                    <a:pt x="761" y="1085"/>
                    <a:pt x="724" y="1160"/>
                    <a:pt x="659" y="1205"/>
                  </a:cubicBezTo>
                  <a:close/>
                </a:path>
              </a:pathLst>
            </a:custGeom>
            <a:solidFill>
              <a:srgbClr val="0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9B338EEE-178B-BDF4-9932-44F6DED54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4376" y="4195959"/>
              <a:ext cx="669307" cy="542681"/>
            </a:xfrm>
            <a:custGeom>
              <a:avLst/>
              <a:gdLst>
                <a:gd name="T0" fmla="*/ 227 w 233"/>
                <a:gd name="T1" fmla="*/ 100 h 189"/>
                <a:gd name="T2" fmla="*/ 217 w 233"/>
                <a:gd name="T3" fmla="*/ 105 h 189"/>
                <a:gd name="T4" fmla="*/ 132 w 233"/>
                <a:gd name="T5" fmla="*/ 173 h 189"/>
                <a:gd name="T6" fmla="*/ 36 w 233"/>
                <a:gd name="T7" fmla="*/ 122 h 189"/>
                <a:gd name="T8" fmla="*/ 44 w 233"/>
                <a:gd name="T9" fmla="*/ 14 h 189"/>
                <a:gd name="T10" fmla="*/ 42 w 233"/>
                <a:gd name="T11" fmla="*/ 2 h 189"/>
                <a:gd name="T12" fmla="*/ 31 w 233"/>
                <a:gd name="T13" fmla="*/ 4 h 189"/>
                <a:gd name="T14" fmla="*/ 21 w 233"/>
                <a:gd name="T15" fmla="*/ 130 h 189"/>
                <a:gd name="T16" fmla="*/ 123 w 233"/>
                <a:gd name="T17" fmla="*/ 189 h 189"/>
                <a:gd name="T18" fmla="*/ 133 w 233"/>
                <a:gd name="T19" fmla="*/ 189 h 189"/>
                <a:gd name="T20" fmla="*/ 232 w 233"/>
                <a:gd name="T21" fmla="*/ 110 h 189"/>
                <a:gd name="T22" fmla="*/ 227 w 233"/>
                <a:gd name="T23" fmla="*/ 10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89">
                  <a:moveTo>
                    <a:pt x="227" y="100"/>
                  </a:moveTo>
                  <a:cubicBezTo>
                    <a:pt x="223" y="99"/>
                    <a:pt x="218" y="101"/>
                    <a:pt x="217" y="105"/>
                  </a:cubicBezTo>
                  <a:cubicBezTo>
                    <a:pt x="205" y="141"/>
                    <a:pt x="170" y="169"/>
                    <a:pt x="132" y="173"/>
                  </a:cubicBezTo>
                  <a:cubicBezTo>
                    <a:pt x="94" y="176"/>
                    <a:pt x="54" y="156"/>
                    <a:pt x="36" y="122"/>
                  </a:cubicBezTo>
                  <a:cubicBezTo>
                    <a:pt x="17" y="89"/>
                    <a:pt x="20" y="44"/>
                    <a:pt x="44" y="14"/>
                  </a:cubicBezTo>
                  <a:cubicBezTo>
                    <a:pt x="46" y="10"/>
                    <a:pt x="46" y="5"/>
                    <a:pt x="42" y="2"/>
                  </a:cubicBezTo>
                  <a:cubicBezTo>
                    <a:pt x="39" y="0"/>
                    <a:pt x="34" y="0"/>
                    <a:pt x="31" y="4"/>
                  </a:cubicBezTo>
                  <a:cubicBezTo>
                    <a:pt x="4" y="39"/>
                    <a:pt x="0" y="91"/>
                    <a:pt x="21" y="130"/>
                  </a:cubicBezTo>
                  <a:cubicBezTo>
                    <a:pt x="41" y="166"/>
                    <a:pt x="82" y="189"/>
                    <a:pt x="123" y="189"/>
                  </a:cubicBezTo>
                  <a:cubicBezTo>
                    <a:pt x="127" y="189"/>
                    <a:pt x="130" y="189"/>
                    <a:pt x="133" y="189"/>
                  </a:cubicBezTo>
                  <a:cubicBezTo>
                    <a:pt x="177" y="185"/>
                    <a:pt x="218" y="152"/>
                    <a:pt x="232" y="110"/>
                  </a:cubicBezTo>
                  <a:cubicBezTo>
                    <a:pt x="233" y="106"/>
                    <a:pt x="231" y="101"/>
                    <a:pt x="227" y="10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A3EF0AA3-46CB-F18C-646E-2CF96E857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0944" y="2577564"/>
              <a:ext cx="1080538" cy="1080538"/>
            </a:xfrm>
            <a:custGeom>
              <a:avLst/>
              <a:gdLst>
                <a:gd name="T0" fmla="*/ 358 w 376"/>
                <a:gd name="T1" fmla="*/ 135 h 376"/>
                <a:gd name="T2" fmla="*/ 241 w 376"/>
                <a:gd name="T3" fmla="*/ 135 h 376"/>
                <a:gd name="T4" fmla="*/ 241 w 376"/>
                <a:gd name="T5" fmla="*/ 18 h 376"/>
                <a:gd name="T6" fmla="*/ 222 w 376"/>
                <a:gd name="T7" fmla="*/ 0 h 376"/>
                <a:gd name="T8" fmla="*/ 154 w 376"/>
                <a:gd name="T9" fmla="*/ 0 h 376"/>
                <a:gd name="T10" fmla="*/ 136 w 376"/>
                <a:gd name="T11" fmla="*/ 18 h 376"/>
                <a:gd name="T12" fmla="*/ 136 w 376"/>
                <a:gd name="T13" fmla="*/ 135 h 376"/>
                <a:gd name="T14" fmla="*/ 19 w 376"/>
                <a:gd name="T15" fmla="*/ 135 h 376"/>
                <a:gd name="T16" fmla="*/ 0 w 376"/>
                <a:gd name="T17" fmla="*/ 154 h 376"/>
                <a:gd name="T18" fmla="*/ 0 w 376"/>
                <a:gd name="T19" fmla="*/ 222 h 376"/>
                <a:gd name="T20" fmla="*/ 19 w 376"/>
                <a:gd name="T21" fmla="*/ 241 h 376"/>
                <a:gd name="T22" fmla="*/ 136 w 376"/>
                <a:gd name="T23" fmla="*/ 241 h 376"/>
                <a:gd name="T24" fmla="*/ 136 w 376"/>
                <a:gd name="T25" fmla="*/ 358 h 376"/>
                <a:gd name="T26" fmla="*/ 154 w 376"/>
                <a:gd name="T27" fmla="*/ 376 h 376"/>
                <a:gd name="T28" fmla="*/ 222 w 376"/>
                <a:gd name="T29" fmla="*/ 376 h 376"/>
                <a:gd name="T30" fmla="*/ 241 w 376"/>
                <a:gd name="T31" fmla="*/ 358 h 376"/>
                <a:gd name="T32" fmla="*/ 241 w 376"/>
                <a:gd name="T33" fmla="*/ 241 h 376"/>
                <a:gd name="T34" fmla="*/ 358 w 376"/>
                <a:gd name="T35" fmla="*/ 241 h 376"/>
                <a:gd name="T36" fmla="*/ 376 w 376"/>
                <a:gd name="T37" fmla="*/ 222 h 376"/>
                <a:gd name="T38" fmla="*/ 376 w 376"/>
                <a:gd name="T39" fmla="*/ 154 h 376"/>
                <a:gd name="T40" fmla="*/ 358 w 376"/>
                <a:gd name="T41" fmla="*/ 13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376">
                  <a:moveTo>
                    <a:pt x="358" y="135"/>
                  </a:moveTo>
                  <a:cubicBezTo>
                    <a:pt x="241" y="135"/>
                    <a:pt x="241" y="135"/>
                    <a:pt x="241" y="135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8"/>
                    <a:pt x="232" y="0"/>
                    <a:pt x="22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44" y="0"/>
                    <a:pt x="136" y="8"/>
                    <a:pt x="136" y="18"/>
                  </a:cubicBezTo>
                  <a:cubicBezTo>
                    <a:pt x="136" y="135"/>
                    <a:pt x="136" y="135"/>
                    <a:pt x="136" y="135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8" y="135"/>
                    <a:pt x="0" y="144"/>
                    <a:pt x="0" y="154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32"/>
                    <a:pt x="8" y="241"/>
                    <a:pt x="19" y="241"/>
                  </a:cubicBezTo>
                  <a:cubicBezTo>
                    <a:pt x="136" y="241"/>
                    <a:pt x="136" y="241"/>
                    <a:pt x="136" y="241"/>
                  </a:cubicBezTo>
                  <a:cubicBezTo>
                    <a:pt x="136" y="358"/>
                    <a:pt x="136" y="358"/>
                    <a:pt x="136" y="358"/>
                  </a:cubicBezTo>
                  <a:cubicBezTo>
                    <a:pt x="136" y="368"/>
                    <a:pt x="144" y="376"/>
                    <a:pt x="154" y="376"/>
                  </a:cubicBezTo>
                  <a:cubicBezTo>
                    <a:pt x="222" y="376"/>
                    <a:pt x="222" y="376"/>
                    <a:pt x="222" y="376"/>
                  </a:cubicBezTo>
                  <a:cubicBezTo>
                    <a:pt x="232" y="376"/>
                    <a:pt x="241" y="368"/>
                    <a:pt x="241" y="358"/>
                  </a:cubicBezTo>
                  <a:cubicBezTo>
                    <a:pt x="241" y="241"/>
                    <a:pt x="241" y="241"/>
                    <a:pt x="241" y="241"/>
                  </a:cubicBezTo>
                  <a:cubicBezTo>
                    <a:pt x="358" y="241"/>
                    <a:pt x="358" y="241"/>
                    <a:pt x="358" y="241"/>
                  </a:cubicBezTo>
                  <a:cubicBezTo>
                    <a:pt x="368" y="241"/>
                    <a:pt x="376" y="232"/>
                    <a:pt x="376" y="222"/>
                  </a:cubicBezTo>
                  <a:cubicBezTo>
                    <a:pt x="376" y="154"/>
                    <a:pt x="376" y="154"/>
                    <a:pt x="376" y="154"/>
                  </a:cubicBezTo>
                  <a:cubicBezTo>
                    <a:pt x="376" y="144"/>
                    <a:pt x="368" y="135"/>
                    <a:pt x="358" y="13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81A5B49E-29E2-02C5-1474-814FBD4F6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8504" y="5060631"/>
              <a:ext cx="752518" cy="752518"/>
            </a:xfrm>
            <a:custGeom>
              <a:avLst/>
              <a:gdLst>
                <a:gd name="T0" fmla="*/ 249 w 262"/>
                <a:gd name="T1" fmla="*/ 94 h 262"/>
                <a:gd name="T2" fmla="*/ 167 w 262"/>
                <a:gd name="T3" fmla="*/ 94 h 262"/>
                <a:gd name="T4" fmla="*/ 167 w 262"/>
                <a:gd name="T5" fmla="*/ 13 h 262"/>
                <a:gd name="T6" fmla="*/ 154 w 262"/>
                <a:gd name="T7" fmla="*/ 0 h 262"/>
                <a:gd name="T8" fmla="*/ 107 w 262"/>
                <a:gd name="T9" fmla="*/ 0 h 262"/>
                <a:gd name="T10" fmla="*/ 94 w 262"/>
                <a:gd name="T11" fmla="*/ 13 h 262"/>
                <a:gd name="T12" fmla="*/ 94 w 262"/>
                <a:gd name="T13" fmla="*/ 94 h 262"/>
                <a:gd name="T14" fmla="*/ 13 w 262"/>
                <a:gd name="T15" fmla="*/ 94 h 262"/>
                <a:gd name="T16" fmla="*/ 0 w 262"/>
                <a:gd name="T17" fmla="*/ 107 h 262"/>
                <a:gd name="T18" fmla="*/ 0 w 262"/>
                <a:gd name="T19" fmla="*/ 154 h 262"/>
                <a:gd name="T20" fmla="*/ 13 w 262"/>
                <a:gd name="T21" fmla="*/ 167 h 262"/>
                <a:gd name="T22" fmla="*/ 94 w 262"/>
                <a:gd name="T23" fmla="*/ 167 h 262"/>
                <a:gd name="T24" fmla="*/ 94 w 262"/>
                <a:gd name="T25" fmla="*/ 249 h 262"/>
                <a:gd name="T26" fmla="*/ 107 w 262"/>
                <a:gd name="T27" fmla="*/ 262 h 262"/>
                <a:gd name="T28" fmla="*/ 154 w 262"/>
                <a:gd name="T29" fmla="*/ 262 h 262"/>
                <a:gd name="T30" fmla="*/ 167 w 262"/>
                <a:gd name="T31" fmla="*/ 249 h 262"/>
                <a:gd name="T32" fmla="*/ 167 w 262"/>
                <a:gd name="T33" fmla="*/ 167 h 262"/>
                <a:gd name="T34" fmla="*/ 249 w 262"/>
                <a:gd name="T35" fmla="*/ 167 h 262"/>
                <a:gd name="T36" fmla="*/ 262 w 262"/>
                <a:gd name="T37" fmla="*/ 154 h 262"/>
                <a:gd name="T38" fmla="*/ 262 w 262"/>
                <a:gd name="T39" fmla="*/ 107 h 262"/>
                <a:gd name="T40" fmla="*/ 249 w 262"/>
                <a:gd name="T41" fmla="*/ 9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262">
                  <a:moveTo>
                    <a:pt x="249" y="94"/>
                  </a:moveTo>
                  <a:cubicBezTo>
                    <a:pt x="167" y="94"/>
                    <a:pt x="167" y="94"/>
                    <a:pt x="167" y="94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67" y="6"/>
                    <a:pt x="162" y="0"/>
                    <a:pt x="15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0" y="0"/>
                    <a:pt x="94" y="6"/>
                    <a:pt x="94" y="13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6" y="94"/>
                    <a:pt x="0" y="100"/>
                    <a:pt x="0" y="107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2"/>
                    <a:pt x="6" y="167"/>
                    <a:pt x="13" y="167"/>
                  </a:cubicBezTo>
                  <a:cubicBezTo>
                    <a:pt x="94" y="167"/>
                    <a:pt x="94" y="167"/>
                    <a:pt x="94" y="167"/>
                  </a:cubicBezTo>
                  <a:cubicBezTo>
                    <a:pt x="94" y="249"/>
                    <a:pt x="94" y="249"/>
                    <a:pt x="94" y="249"/>
                  </a:cubicBezTo>
                  <a:cubicBezTo>
                    <a:pt x="94" y="256"/>
                    <a:pt x="100" y="262"/>
                    <a:pt x="107" y="262"/>
                  </a:cubicBezTo>
                  <a:cubicBezTo>
                    <a:pt x="154" y="262"/>
                    <a:pt x="154" y="262"/>
                    <a:pt x="154" y="262"/>
                  </a:cubicBezTo>
                  <a:cubicBezTo>
                    <a:pt x="162" y="262"/>
                    <a:pt x="167" y="256"/>
                    <a:pt x="167" y="249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249" y="167"/>
                    <a:pt x="249" y="167"/>
                    <a:pt x="249" y="167"/>
                  </a:cubicBezTo>
                  <a:cubicBezTo>
                    <a:pt x="256" y="167"/>
                    <a:pt x="262" y="162"/>
                    <a:pt x="262" y="154"/>
                  </a:cubicBezTo>
                  <a:cubicBezTo>
                    <a:pt x="262" y="107"/>
                    <a:pt x="262" y="107"/>
                    <a:pt x="262" y="107"/>
                  </a:cubicBezTo>
                  <a:cubicBezTo>
                    <a:pt x="262" y="100"/>
                    <a:pt x="256" y="94"/>
                    <a:pt x="249" y="9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7F7BBA9-BB05-0663-6A7D-CA15D918F4B5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618811F-660A-5857-2D94-A54209AD5C1C}"/>
              </a:ext>
            </a:extLst>
          </p:cNvPr>
          <p:cNvSpPr/>
          <p:nvPr/>
        </p:nvSpPr>
        <p:spPr>
          <a:xfrm>
            <a:off x="8165721" y="1558598"/>
            <a:ext cx="3234876" cy="3517775"/>
          </a:xfrm>
          <a:prstGeom prst="roundRect">
            <a:avLst>
              <a:gd name="adj" fmla="val 9673"/>
            </a:avLst>
          </a:prstGeom>
          <a:noFill/>
          <a:ln>
            <a:solidFill>
              <a:srgbClr val="1135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8E78B4A-A7AD-5D61-D874-376D05731AB9}"/>
              </a:ext>
            </a:extLst>
          </p:cNvPr>
          <p:cNvSpPr/>
          <p:nvPr/>
        </p:nvSpPr>
        <p:spPr>
          <a:xfrm>
            <a:off x="711647" y="1558598"/>
            <a:ext cx="3234876" cy="3517775"/>
          </a:xfrm>
          <a:prstGeom prst="roundRect">
            <a:avLst>
              <a:gd name="adj" fmla="val 9673"/>
            </a:avLst>
          </a:prstGeom>
          <a:noFill/>
          <a:ln>
            <a:solidFill>
              <a:srgbClr val="1135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A464584-67CC-DAFA-79B6-889C1D815066}"/>
              </a:ext>
            </a:extLst>
          </p:cNvPr>
          <p:cNvSpPr txBox="1"/>
          <p:nvPr/>
        </p:nvSpPr>
        <p:spPr>
          <a:xfrm>
            <a:off x="8204980" y="1931233"/>
            <a:ext cx="3164707" cy="2843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3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3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3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3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F16586-68C6-909C-6FA8-01C4C7C55D49}"/>
              </a:ext>
            </a:extLst>
          </p:cNvPr>
          <p:cNvSpPr txBox="1"/>
          <p:nvPr/>
        </p:nvSpPr>
        <p:spPr>
          <a:xfrm>
            <a:off x="742112" y="1931233"/>
            <a:ext cx="3164707" cy="2843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3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3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3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11624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ounded Rectangle 25">
            <a:extLst>
              <a:ext uri="{FF2B5EF4-FFF2-40B4-BE49-F238E27FC236}">
                <a16:creationId xmlns:a16="http://schemas.microsoft.com/office/drawing/2014/main" id="{2F45F96A-548C-FCFB-9361-825026DCCD8D}"/>
              </a:ext>
            </a:extLst>
          </p:cNvPr>
          <p:cNvSpPr/>
          <p:nvPr/>
        </p:nvSpPr>
        <p:spPr>
          <a:xfrm>
            <a:off x="3431334" y="3394278"/>
            <a:ext cx="2513866" cy="172283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6" name="Rounded Rectangle 25">
            <a:extLst>
              <a:ext uri="{FF2B5EF4-FFF2-40B4-BE49-F238E27FC236}">
                <a16:creationId xmlns:a16="http://schemas.microsoft.com/office/drawing/2014/main" id="{EEEFEFB9-729F-7CBD-82F8-CFFEE130974F}"/>
              </a:ext>
            </a:extLst>
          </p:cNvPr>
          <p:cNvSpPr/>
          <p:nvPr/>
        </p:nvSpPr>
        <p:spPr>
          <a:xfrm>
            <a:off x="6287250" y="3386632"/>
            <a:ext cx="2513866" cy="172283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7" name="Rounded Rectangle 25">
            <a:extLst>
              <a:ext uri="{FF2B5EF4-FFF2-40B4-BE49-F238E27FC236}">
                <a16:creationId xmlns:a16="http://schemas.microsoft.com/office/drawing/2014/main" id="{F91FD3C4-AFF3-CBB7-AAD2-6DE89B82AF04}"/>
              </a:ext>
            </a:extLst>
          </p:cNvPr>
          <p:cNvSpPr/>
          <p:nvPr/>
        </p:nvSpPr>
        <p:spPr>
          <a:xfrm>
            <a:off x="9082435" y="3386632"/>
            <a:ext cx="2513866" cy="172283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4" name="Rounded Rectangle 25">
            <a:extLst>
              <a:ext uri="{FF2B5EF4-FFF2-40B4-BE49-F238E27FC236}">
                <a16:creationId xmlns:a16="http://schemas.microsoft.com/office/drawing/2014/main" id="{0C49D745-20D4-DCE7-31F1-170435178A3D}"/>
              </a:ext>
            </a:extLst>
          </p:cNvPr>
          <p:cNvSpPr/>
          <p:nvPr/>
        </p:nvSpPr>
        <p:spPr>
          <a:xfrm>
            <a:off x="575418" y="3429000"/>
            <a:ext cx="2513866" cy="1722838"/>
          </a:xfrm>
          <a:prstGeom prst="roundRect">
            <a:avLst>
              <a:gd name="adj" fmla="val 3140"/>
            </a:avLst>
          </a:prstGeom>
          <a:solidFill>
            <a:schemeClr val="bg1"/>
          </a:solidFill>
          <a:ln>
            <a:noFill/>
          </a:ln>
          <a:effectLst>
            <a:outerShdw blurRad="762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F9FABE-CE13-90F5-4741-A75010F87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DA155-9A2D-40EC-B8BA-16E3A0484D47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7948A3CE-9112-848F-6264-F59C0A4DAA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662" y="1578424"/>
            <a:ext cx="2491379" cy="2490255"/>
          </a:xfrm>
          <a:ln w="57150">
            <a:solidFill>
              <a:srgbClr val="11354D"/>
            </a:soli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5632060F-A623-FAB4-11EC-A69D85AE92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42578" y="1578424"/>
            <a:ext cx="2491379" cy="2490255"/>
          </a:xfrm>
          <a:ln w="57150">
            <a:solidFill>
              <a:srgbClr val="11354D"/>
            </a:soli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9346EBBE-7A25-9287-5F73-EC740920D1A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93679" y="1578424"/>
            <a:ext cx="2491379" cy="2490255"/>
          </a:xfrm>
          <a:ln w="57150">
            <a:solidFill>
              <a:srgbClr val="11354D"/>
            </a:soli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5A07B2E-15AF-7A2B-35A7-62DC163EBE7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82972" y="5913780"/>
            <a:ext cx="837120" cy="8371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3A67B4-1BA8-A63F-9DBD-F5E96AD48DAB}"/>
              </a:ext>
            </a:extLst>
          </p:cNvPr>
          <p:cNvSpPr txBox="1"/>
          <p:nvPr/>
        </p:nvSpPr>
        <p:spPr>
          <a:xfrm>
            <a:off x="9510301" y="6372375"/>
            <a:ext cx="121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FD7910-1179-0F9C-106B-0E1AD9D834F9}"/>
              </a:ext>
            </a:extLst>
          </p:cNvPr>
          <p:cNvSpPr txBox="1"/>
          <p:nvPr/>
        </p:nvSpPr>
        <p:spPr>
          <a:xfrm>
            <a:off x="7842555" y="6377470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72C62C-358A-0145-90FB-015CB8940FCA}"/>
              </a:ext>
            </a:extLst>
          </p:cNvPr>
          <p:cNvSpPr txBox="1"/>
          <p:nvPr/>
        </p:nvSpPr>
        <p:spPr>
          <a:xfrm>
            <a:off x="6196681" y="6374271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F1939-FA0C-4834-09ED-6C04429B9041}"/>
              </a:ext>
            </a:extLst>
          </p:cNvPr>
          <p:cNvSpPr txBox="1"/>
          <p:nvPr/>
        </p:nvSpPr>
        <p:spPr>
          <a:xfrm>
            <a:off x="4530426" y="6372375"/>
            <a:ext cx="122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5A8B85-5D7D-C315-2E5A-3C5D8D7CFA2A}"/>
              </a:ext>
            </a:extLst>
          </p:cNvPr>
          <p:cNvSpPr txBox="1"/>
          <p:nvPr/>
        </p:nvSpPr>
        <p:spPr>
          <a:xfrm>
            <a:off x="2928073" y="6372375"/>
            <a:ext cx="115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4BF49F-A06A-185D-CD1A-F0F795A5CC70}"/>
              </a:ext>
            </a:extLst>
          </p:cNvPr>
          <p:cNvSpPr txBox="1"/>
          <p:nvPr/>
        </p:nvSpPr>
        <p:spPr>
          <a:xfrm>
            <a:off x="1314450" y="6372375"/>
            <a:ext cx="1054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51C396-EDA6-983E-9BC2-1F0B0ECA14A2}"/>
              </a:ext>
            </a:extLst>
          </p:cNvPr>
          <p:cNvSpPr txBox="1"/>
          <p:nvPr/>
        </p:nvSpPr>
        <p:spPr>
          <a:xfrm>
            <a:off x="2281383" y="227902"/>
            <a:ext cx="760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 خود را به صورت دقیق در این قسمت وارد نمایید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359AF4-7E9C-A6C4-99B1-FD4057759995}"/>
              </a:ext>
            </a:extLst>
          </p:cNvPr>
          <p:cNvSpPr txBox="1"/>
          <p:nvPr/>
        </p:nvSpPr>
        <p:spPr>
          <a:xfrm>
            <a:off x="236939" y="252527"/>
            <a:ext cx="210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روانشناسی تهران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D6452F3-B25A-5231-CAFA-A903D41F371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373" y="280848"/>
            <a:ext cx="279456" cy="27945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25117B-3D12-9860-2854-482FD0A3F68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16201" y="274704"/>
            <a:ext cx="279456" cy="2794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72ABCF3-02FC-A111-98BA-A44E17885D4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523" y="5978820"/>
            <a:ext cx="258561" cy="2585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01A4D9-B144-618B-7EB1-93F72F2E7E5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0972" y="5978820"/>
            <a:ext cx="258561" cy="2585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D0D6A4A-19B2-2C1A-70F9-50EDE06596B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674" y="5978820"/>
            <a:ext cx="258561" cy="2585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C0A3A74-BE14-B7DE-8258-26FC8C90969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823" y="5978820"/>
            <a:ext cx="258561" cy="2585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CCC93E1-43F8-E7DD-CC27-22673879A380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191" y="5978820"/>
            <a:ext cx="258561" cy="25856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06F3C4E-F923-5A08-566D-5612EC7148B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40" y="5978820"/>
            <a:ext cx="258561" cy="25856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77F4B12-DD61-AF99-1405-8185EFB7C65F}"/>
              </a:ext>
            </a:extLst>
          </p:cNvPr>
          <p:cNvSpPr txBox="1"/>
          <p:nvPr/>
        </p:nvSpPr>
        <p:spPr>
          <a:xfrm>
            <a:off x="236938" y="876939"/>
            <a:ext cx="11716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تیتر اسلاید را به صورت دقیق وارد نمایید</a:t>
            </a:r>
            <a:endParaRPr lang="en-US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B66FADAB-A755-3EDD-C8B5-1B1900231C8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98494" y="1578424"/>
            <a:ext cx="2491379" cy="2490255"/>
          </a:xfrm>
          <a:ln w="57150">
            <a:solidFill>
              <a:srgbClr val="11354D"/>
            </a:soli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16459C71-F992-8CA1-1EC0-228DAD9EE2E3}"/>
              </a:ext>
            </a:extLst>
          </p:cNvPr>
          <p:cNvSpPr txBox="1"/>
          <p:nvPr/>
        </p:nvSpPr>
        <p:spPr>
          <a:xfrm>
            <a:off x="9070288" y="4182647"/>
            <a:ext cx="254629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70CA7CA-A90A-1A81-F2F8-2DFDF2893D31}"/>
              </a:ext>
            </a:extLst>
          </p:cNvPr>
          <p:cNvSpPr txBox="1"/>
          <p:nvPr/>
        </p:nvSpPr>
        <p:spPr>
          <a:xfrm>
            <a:off x="6227856" y="4182647"/>
            <a:ext cx="254629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EE536F2-B402-15FF-564C-611801436108}"/>
              </a:ext>
            </a:extLst>
          </p:cNvPr>
          <p:cNvSpPr txBox="1"/>
          <p:nvPr/>
        </p:nvSpPr>
        <p:spPr>
          <a:xfrm>
            <a:off x="3385423" y="4182647"/>
            <a:ext cx="254629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EC29E4C-2BA9-7778-76FA-174360130865}"/>
              </a:ext>
            </a:extLst>
          </p:cNvPr>
          <p:cNvSpPr txBox="1"/>
          <p:nvPr/>
        </p:nvSpPr>
        <p:spPr>
          <a:xfrm>
            <a:off x="542990" y="4182647"/>
            <a:ext cx="254629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</a:t>
            </a:r>
            <a:endParaRPr lang="en-US" sz="11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29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4" grpId="0" animBg="1"/>
      <p:bldP spid="24" grpId="0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B42F5E-9611-3DE5-AE02-6B7EB17AA5F7}"/>
              </a:ext>
            </a:extLst>
          </p:cNvPr>
          <p:cNvSpPr txBox="1"/>
          <p:nvPr/>
        </p:nvSpPr>
        <p:spPr>
          <a:xfrm>
            <a:off x="0" y="2875002"/>
            <a:ext cx="7963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6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D285AE-F1B5-29C2-B6FD-080615B4A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670" y="2692276"/>
            <a:ext cx="1473448" cy="14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42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4173</Words>
  <Application>Microsoft Office PowerPoint</Application>
  <PresentationFormat>Widescreen</PresentationFormat>
  <Paragraphs>559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Arial</vt:lpstr>
      <vt:lpstr>Calibri</vt:lpstr>
      <vt:lpstr>Montserrat Medium</vt:lpstr>
      <vt:lpstr>Montserrat SemiBold</vt:lpstr>
      <vt:lpstr>Open Sans</vt:lpstr>
      <vt:lpstr>Shabnam</vt:lpstr>
      <vt:lpstr>Source Sans Pro Light</vt:lpstr>
      <vt:lpstr>Times New Roman</vt:lpstr>
      <vt:lpstr>Vazir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84</cp:revision>
  <dcterms:created xsi:type="dcterms:W3CDTF">2024-04-21T11:54:44Z</dcterms:created>
  <dcterms:modified xsi:type="dcterms:W3CDTF">2024-04-23T16:33:15Z</dcterms:modified>
</cp:coreProperties>
</file>