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8" r:id="rId2"/>
    <p:sldId id="259" r:id="rId3"/>
    <p:sldId id="260" r:id="rId4"/>
    <p:sldId id="262" r:id="rId5"/>
    <p:sldId id="261" r:id="rId6"/>
    <p:sldId id="265" r:id="rId7"/>
    <p:sldId id="264" r:id="rId8"/>
  </p:sldIdLst>
  <p:sldSz cx="15240000" cy="85725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Black" panose="00000A00000000000000" pitchFamily="2" charset="0"/>
      <p:bold r:id="rId19"/>
      <p:boldItalic r:id="rId20"/>
    </p:embeddedFont>
    <p:embeddedFont>
      <p:font typeface="Montserrat Bold" panose="00000800000000000000" pitchFamily="2" charset="0"/>
      <p:bold r:id="rId21"/>
    </p:embeddedFont>
    <p:embeddedFont>
      <p:font typeface="Montserrat Medium" panose="00000600000000000000" pitchFamily="2" charset="0"/>
      <p:regular r:id="rId22"/>
      <p:italic r:id="rId23"/>
    </p:embeddedFont>
    <p:embeddedFont>
      <p:font typeface="Shabnam" panose="020B0603030804020204" pitchFamily="34" charset="-78"/>
      <p:regular r:id="rId24"/>
      <p:bold r:id="rId25"/>
    </p:embeddedFont>
    <p:embeddedFont>
      <p:font typeface="Vazir" panose="020B0603030804020204" pitchFamily="34" charset="-78"/>
      <p:regular r:id="rId26"/>
      <p:bold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0" userDrawn="1">
          <p15:clr>
            <a:srgbClr val="A4A3A4"/>
          </p15:clr>
        </p15:guide>
        <p15:guide id="3" pos="9288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orient="horz" pos="5100" userDrawn="1">
          <p15:clr>
            <a:srgbClr val="F26B43"/>
          </p15:clr>
        </p15:guide>
        <p15:guide id="6" orient="horz" pos="300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1937"/>
    <a:srgbClr val="39D085"/>
    <a:srgbClr val="EFFBF5"/>
    <a:srgbClr val="57DB99"/>
    <a:srgbClr val="FDE7E8"/>
    <a:srgbClr val="FBD5D6"/>
    <a:srgbClr val="F9C7C8"/>
    <a:srgbClr val="EC5268"/>
    <a:srgbClr val="F7AFB1"/>
    <a:srgbClr val="F496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28" y="67"/>
      </p:cViewPr>
      <p:guideLst>
        <p:guide orient="horz" pos="2700"/>
        <p:guide pos="4800"/>
        <p:guide pos="9288"/>
        <p:guide pos="312"/>
        <p:guide orient="horz" pos="5100"/>
        <p:guide orient="horz" pos="3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1402954"/>
            <a:ext cx="11430000" cy="2984500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4502547"/>
            <a:ext cx="11430000" cy="20697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741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537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6125" y="456406"/>
            <a:ext cx="3286125" cy="726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0" y="456406"/>
            <a:ext cx="9667875" cy="72647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26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02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813" y="2137173"/>
            <a:ext cx="13144500" cy="3565921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813" y="5736829"/>
            <a:ext cx="13144500" cy="1875234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454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750" y="2282031"/>
            <a:ext cx="6477000" cy="54391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5250" y="2282031"/>
            <a:ext cx="6477000" cy="54391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17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5" y="456407"/>
            <a:ext cx="13144500" cy="165695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736" y="2101454"/>
            <a:ext cx="6447234" cy="102989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736" y="3131344"/>
            <a:ext cx="6447234" cy="46057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5250" y="2101454"/>
            <a:ext cx="6478985" cy="102989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5250" y="3131344"/>
            <a:ext cx="6478985" cy="46057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590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856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53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6" y="571500"/>
            <a:ext cx="4915296" cy="200025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985" y="1234282"/>
            <a:ext cx="7715250" cy="6092031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6" y="2571750"/>
            <a:ext cx="4915296" cy="4764485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635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6" y="571500"/>
            <a:ext cx="4915296" cy="200025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985" y="1234282"/>
            <a:ext cx="7715250" cy="6092031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6" y="2571750"/>
            <a:ext cx="4915296" cy="4764485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8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750" y="456407"/>
            <a:ext cx="13144500" cy="1656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750" y="2282031"/>
            <a:ext cx="13144500" cy="54391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750" y="7945438"/>
            <a:ext cx="3429000" cy="4564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89076-8B6D-4C39-A2AC-6C41CF85D562}" type="datetimeFigureOut">
              <a:rPr lang="en-US" smtClean="0"/>
              <a:t>4/30/2024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8250" y="7945438"/>
            <a:ext cx="5143500" cy="4564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3250" y="7945438"/>
            <a:ext cx="3429000" cy="4564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6B5FE-6C99-484E-8355-4B031F83C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3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C867601-5D5F-4DE8-B992-8460F2029A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83" t="19201" r="43939" b="36989"/>
          <a:stretch/>
        </p:blipFill>
        <p:spPr>
          <a:xfrm>
            <a:off x="-1" y="0"/>
            <a:ext cx="15240001" cy="85725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552A867-B86D-4084-8401-3031CDB2E1B6}"/>
              </a:ext>
            </a:extLst>
          </p:cNvPr>
          <p:cNvSpPr/>
          <p:nvPr/>
        </p:nvSpPr>
        <p:spPr>
          <a:xfrm>
            <a:off x="0" y="0"/>
            <a:ext cx="15240000" cy="8572500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lumMod val="95000"/>
                  <a:alpha val="0"/>
                </a:schemeClr>
              </a:gs>
              <a:gs pos="35000">
                <a:schemeClr val="bg1">
                  <a:lumMod val="95000"/>
                  <a:alpha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8644703-DE07-4118-99AE-B2E7B6198A59}"/>
              </a:ext>
            </a:extLst>
          </p:cNvPr>
          <p:cNvGrpSpPr/>
          <p:nvPr/>
        </p:nvGrpSpPr>
        <p:grpSpPr>
          <a:xfrm>
            <a:off x="503583" y="893345"/>
            <a:ext cx="9890304" cy="3100051"/>
            <a:chOff x="452120" y="1079687"/>
            <a:chExt cx="9890304" cy="310005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24DA6E8-4D71-4421-9986-6297E41DCB3D}"/>
                </a:ext>
              </a:extLst>
            </p:cNvPr>
            <p:cNvSpPr/>
            <p:nvPr/>
          </p:nvSpPr>
          <p:spPr>
            <a:xfrm>
              <a:off x="3553386" y="1079687"/>
              <a:ext cx="6789038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fa-IR" sz="8800" b="0" cap="none" spc="0" dirty="0">
                  <a:ln w="0">
                    <a:solidFill>
                      <a:srgbClr val="E31937"/>
                    </a:solidFill>
                  </a:ln>
                  <a:solidFill>
                    <a:srgbClr val="E31937"/>
                  </a:solidFill>
                  <a:effectLst>
                    <a:outerShdw blurRad="508000" dist="50800" dir="2700000" algn="tl" rotWithShape="0">
                      <a:srgbClr val="E31937">
                        <a:alpha val="30000"/>
                      </a:srgbClr>
                    </a:outerShdw>
                  </a:effectLst>
                  <a:latin typeface="Montserrat Black" pitchFamily="2" charset="0"/>
                  <a:ea typeface="Danbury Caps PERSONAL USE" pitchFamily="50" charset="0"/>
                  <a:cs typeface="B Farnaz" panose="00000400000000000000" pitchFamily="2" charset="-78"/>
                </a:rPr>
                <a:t>قالب پاورپوینت</a:t>
              </a:r>
              <a:endParaRPr lang="en-US" sz="8800" b="0" cap="none" spc="0" dirty="0">
                <a:ln w="0">
                  <a:solidFill>
                    <a:srgbClr val="E31937"/>
                  </a:solidFill>
                </a:ln>
                <a:solidFill>
                  <a:srgbClr val="E31937"/>
                </a:solidFill>
                <a:effectLst>
                  <a:outerShdw blurRad="508000" dist="50800" dir="2700000" algn="tl" rotWithShape="0">
                    <a:srgbClr val="E31937">
                      <a:alpha val="30000"/>
                    </a:srgbClr>
                  </a:outerShdw>
                </a:effectLst>
                <a:latin typeface="Montserrat Black" pitchFamily="2" charset="0"/>
                <a:ea typeface="Danbury Caps PERSONAL USE" pitchFamily="50" charset="0"/>
                <a:cs typeface="B Farnaz" panose="00000400000000000000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1AF5959-2F29-428B-9C61-5AFF9D18ECE3}"/>
                </a:ext>
              </a:extLst>
            </p:cNvPr>
            <p:cNvSpPr/>
            <p:nvPr/>
          </p:nvSpPr>
          <p:spPr>
            <a:xfrm>
              <a:off x="452120" y="2733188"/>
              <a:ext cx="9304150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fa-IR" sz="8800" dirty="0">
                  <a:latin typeface="Montserrat Black" pitchFamily="2" charset="0"/>
                  <a:cs typeface="B Farnaz" panose="00000400000000000000" pitchFamily="2" charset="-78"/>
                </a:rPr>
                <a:t>خودروســــازی تســـلا</a:t>
              </a:r>
              <a:endParaRPr lang="en-US" sz="8800" dirty="0">
                <a:latin typeface="Montserrat Black" pitchFamily="2" charset="0"/>
                <a:cs typeface="B Farnaz" panose="00000400000000000000" pitchFamily="2" charset="-78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29A3992B-6C3B-4D56-82DA-EFC8215727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83" y="7254354"/>
            <a:ext cx="583094" cy="84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8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8251548-6C23-4710-898B-E70042A3AAD3}"/>
              </a:ext>
            </a:extLst>
          </p:cNvPr>
          <p:cNvSpPr/>
          <p:nvPr/>
        </p:nvSpPr>
        <p:spPr>
          <a:xfrm>
            <a:off x="495300" y="0"/>
            <a:ext cx="14744700" cy="8572500"/>
          </a:xfrm>
          <a:custGeom>
            <a:avLst/>
            <a:gdLst>
              <a:gd name="connsiteX0" fmla="*/ 0 w 14744700"/>
              <a:gd name="connsiteY0" fmla="*/ 0 h 8572500"/>
              <a:gd name="connsiteX1" fmla="*/ 14744700 w 14744700"/>
              <a:gd name="connsiteY1" fmla="*/ 0 h 8572500"/>
              <a:gd name="connsiteX2" fmla="*/ 14744700 w 14744700"/>
              <a:gd name="connsiteY2" fmla="*/ 8572500 h 8572500"/>
              <a:gd name="connsiteX3" fmla="*/ 0 w 14744700"/>
              <a:gd name="connsiteY3" fmla="*/ 8572500 h 8572500"/>
              <a:gd name="connsiteX4" fmla="*/ 0 w 14744700"/>
              <a:gd name="connsiteY4" fmla="*/ 8097326 h 8572500"/>
              <a:gd name="connsiteX5" fmla="*/ 14269526 w 14744700"/>
              <a:gd name="connsiteY5" fmla="*/ 8097326 h 8572500"/>
              <a:gd name="connsiteX6" fmla="*/ 14269526 w 14744700"/>
              <a:gd name="connsiteY6" fmla="*/ 475174 h 8572500"/>
              <a:gd name="connsiteX7" fmla="*/ 0 w 14744700"/>
              <a:gd name="connsiteY7" fmla="*/ 475174 h 85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744700" h="8572500">
                <a:moveTo>
                  <a:pt x="0" y="0"/>
                </a:moveTo>
                <a:lnTo>
                  <a:pt x="14744700" y="0"/>
                </a:lnTo>
                <a:lnTo>
                  <a:pt x="14744700" y="8572500"/>
                </a:lnTo>
                <a:lnTo>
                  <a:pt x="0" y="8572500"/>
                </a:lnTo>
                <a:lnTo>
                  <a:pt x="0" y="8097326"/>
                </a:lnTo>
                <a:lnTo>
                  <a:pt x="14269526" y="8097326"/>
                </a:lnTo>
                <a:lnTo>
                  <a:pt x="14269526" y="475174"/>
                </a:lnTo>
                <a:lnTo>
                  <a:pt x="0" y="475174"/>
                </a:lnTo>
                <a:close/>
              </a:path>
            </a:pathLst>
          </a:cu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AB41C2-5B97-4ECA-93C7-55F02FAB1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82" y="7424529"/>
            <a:ext cx="471276" cy="680448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F0BBA39C-6A7C-48A8-944B-7838947073F4}"/>
              </a:ext>
            </a:extLst>
          </p:cNvPr>
          <p:cNvGrpSpPr/>
          <p:nvPr/>
        </p:nvGrpSpPr>
        <p:grpSpPr>
          <a:xfrm>
            <a:off x="1822817" y="1480046"/>
            <a:ext cx="1123115" cy="397566"/>
            <a:chOff x="1071207" y="1314736"/>
            <a:chExt cx="1123115" cy="397566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709C16D-E46A-429F-BEB1-6A99922E3D20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E9E3CC4-7004-4246-A80A-2D0376F8BC4E}"/>
                </a:ext>
              </a:extLst>
            </p:cNvPr>
            <p:cNvSpPr/>
            <p:nvPr/>
          </p:nvSpPr>
          <p:spPr>
            <a:xfrm>
              <a:off x="1298378" y="1344242"/>
              <a:ext cx="668773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1888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E9A0505-6B19-4FAB-A41F-A6A7E81EF168}"/>
              </a:ext>
            </a:extLst>
          </p:cNvPr>
          <p:cNvGrpSpPr/>
          <p:nvPr/>
        </p:nvGrpSpPr>
        <p:grpSpPr>
          <a:xfrm>
            <a:off x="1822817" y="3070060"/>
            <a:ext cx="1123115" cy="397566"/>
            <a:chOff x="1071207" y="1314736"/>
            <a:chExt cx="1123115" cy="397566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A0BDB285-F60A-4D25-9AA0-D695347C3380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C07FBBB5-49E1-4184-9C97-89E7E096352A}"/>
                </a:ext>
              </a:extLst>
            </p:cNvPr>
            <p:cNvSpPr/>
            <p:nvPr/>
          </p:nvSpPr>
          <p:spPr>
            <a:xfrm>
              <a:off x="1279142" y="1344242"/>
              <a:ext cx="707245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2003</a:t>
              </a:r>
            </a:p>
          </p:txBody>
        </p:sp>
      </p:grp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4F90211E-A181-45F8-8050-FC3EB6EC7AC2}"/>
              </a:ext>
            </a:extLst>
          </p:cNvPr>
          <p:cNvCxnSpPr>
            <a:cxnSpLocks/>
          </p:cNvCxnSpPr>
          <p:nvPr/>
        </p:nvCxnSpPr>
        <p:spPr>
          <a:xfrm>
            <a:off x="1359657" y="1677694"/>
            <a:ext cx="0" cy="4864915"/>
          </a:xfrm>
          <a:prstGeom prst="line">
            <a:avLst/>
          </a:prstGeom>
          <a:ln w="38100" cap="rnd">
            <a:solidFill>
              <a:srgbClr val="EC526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>
            <a:extLst>
              <a:ext uri="{FF2B5EF4-FFF2-40B4-BE49-F238E27FC236}">
                <a16:creationId xmlns:a16="http://schemas.microsoft.com/office/drawing/2014/main" id="{7144554D-819C-4047-BEC9-17C254E3CFAF}"/>
              </a:ext>
            </a:extLst>
          </p:cNvPr>
          <p:cNvGrpSpPr/>
          <p:nvPr/>
        </p:nvGrpSpPr>
        <p:grpSpPr>
          <a:xfrm>
            <a:off x="1359657" y="1585799"/>
            <a:ext cx="359694" cy="186060"/>
            <a:chOff x="642772" y="1420489"/>
            <a:chExt cx="359694" cy="186060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D0B99AEB-313E-45A6-B79B-2510BCC7A5CB}"/>
                </a:ext>
              </a:extLst>
            </p:cNvPr>
            <p:cNvSpPr/>
            <p:nvPr/>
          </p:nvSpPr>
          <p:spPr>
            <a:xfrm>
              <a:off x="844036" y="1420489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73F3C3FA-98CC-42B5-A1ED-DCA704DECB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1512384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ED9BB5AB-99AA-4F58-B190-22DA2D4C5A3F}"/>
              </a:ext>
            </a:extLst>
          </p:cNvPr>
          <p:cNvGrpSpPr/>
          <p:nvPr/>
        </p:nvGrpSpPr>
        <p:grpSpPr>
          <a:xfrm>
            <a:off x="1359657" y="3172205"/>
            <a:ext cx="359694" cy="186060"/>
            <a:chOff x="642772" y="2694376"/>
            <a:chExt cx="359694" cy="186060"/>
          </a:xfrm>
        </p:grpSpPr>
        <p:sp>
          <p:nvSpPr>
            <p:cNvPr id="66" name="Arrow: Chevron 65">
              <a:extLst>
                <a:ext uri="{FF2B5EF4-FFF2-40B4-BE49-F238E27FC236}">
                  <a16:creationId xmlns:a16="http://schemas.microsoft.com/office/drawing/2014/main" id="{A569FDEA-C2F9-4EC9-8194-7EDF031745F3}"/>
                </a:ext>
              </a:extLst>
            </p:cNvPr>
            <p:cNvSpPr/>
            <p:nvPr/>
          </p:nvSpPr>
          <p:spPr>
            <a:xfrm>
              <a:off x="844036" y="2694376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CCA5A3B-E6D2-4A05-BA76-A22BBD5779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2780033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E4ED28F-05DD-4B20-9BAF-520A3402CFE8}"/>
              </a:ext>
            </a:extLst>
          </p:cNvPr>
          <p:cNvGrpSpPr/>
          <p:nvPr/>
        </p:nvGrpSpPr>
        <p:grpSpPr>
          <a:xfrm>
            <a:off x="1822817" y="4167631"/>
            <a:ext cx="1123115" cy="397566"/>
            <a:chOff x="1071207" y="1314736"/>
            <a:chExt cx="1123115" cy="397566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92DD1660-373E-4B5C-97A6-671D7593571C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AD4DC61C-7D8C-47A9-B7D3-40CF46CCFF81}"/>
                </a:ext>
              </a:extLst>
            </p:cNvPr>
            <p:cNvSpPr/>
            <p:nvPr/>
          </p:nvSpPr>
          <p:spPr>
            <a:xfrm>
              <a:off x="1272730" y="1344242"/>
              <a:ext cx="720069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2008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4F7793E7-C883-49D9-BC02-30474F50D4CC}"/>
              </a:ext>
            </a:extLst>
          </p:cNvPr>
          <p:cNvGrpSpPr/>
          <p:nvPr/>
        </p:nvGrpSpPr>
        <p:grpSpPr>
          <a:xfrm>
            <a:off x="1359657" y="4269819"/>
            <a:ext cx="359694" cy="186060"/>
            <a:chOff x="642772" y="3826715"/>
            <a:chExt cx="359694" cy="186060"/>
          </a:xfrm>
        </p:grpSpPr>
        <p:sp>
          <p:nvSpPr>
            <p:cNvPr id="76" name="Arrow: Chevron 75">
              <a:extLst>
                <a:ext uri="{FF2B5EF4-FFF2-40B4-BE49-F238E27FC236}">
                  <a16:creationId xmlns:a16="http://schemas.microsoft.com/office/drawing/2014/main" id="{1FE23413-8095-44E3-B88D-8D83F98F046C}"/>
                </a:ext>
              </a:extLst>
            </p:cNvPr>
            <p:cNvSpPr/>
            <p:nvPr/>
          </p:nvSpPr>
          <p:spPr>
            <a:xfrm>
              <a:off x="844036" y="3826715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25B4267-992F-438E-94D3-1FDA17995C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3912372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FE11755-EA62-4AA6-B672-F595317AD426}"/>
              </a:ext>
            </a:extLst>
          </p:cNvPr>
          <p:cNvGrpSpPr/>
          <p:nvPr/>
        </p:nvGrpSpPr>
        <p:grpSpPr>
          <a:xfrm>
            <a:off x="1822817" y="5265202"/>
            <a:ext cx="1123115" cy="397566"/>
            <a:chOff x="1071207" y="1314736"/>
            <a:chExt cx="1123115" cy="397566"/>
          </a:xfrm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A97CA1C6-DDF8-4F96-88C7-81A645E3F7E9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41BB1285-2C7F-4D26-9621-1319BF74A3B4}"/>
                </a:ext>
              </a:extLst>
            </p:cNvPr>
            <p:cNvSpPr/>
            <p:nvPr/>
          </p:nvSpPr>
          <p:spPr>
            <a:xfrm>
              <a:off x="1299981" y="1344242"/>
              <a:ext cx="66556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2010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75115FA3-7F90-480C-A06F-951943F10F38}"/>
              </a:ext>
            </a:extLst>
          </p:cNvPr>
          <p:cNvGrpSpPr/>
          <p:nvPr/>
        </p:nvGrpSpPr>
        <p:grpSpPr>
          <a:xfrm>
            <a:off x="1359657" y="5368123"/>
            <a:ext cx="359694" cy="186060"/>
            <a:chOff x="642772" y="5017618"/>
            <a:chExt cx="359694" cy="186060"/>
          </a:xfrm>
        </p:grpSpPr>
        <p:sp>
          <p:nvSpPr>
            <p:cNvPr id="82" name="Arrow: Chevron 81">
              <a:extLst>
                <a:ext uri="{FF2B5EF4-FFF2-40B4-BE49-F238E27FC236}">
                  <a16:creationId xmlns:a16="http://schemas.microsoft.com/office/drawing/2014/main" id="{F4FDD386-9950-4FB1-AD25-4C7B9D76D4B9}"/>
                </a:ext>
              </a:extLst>
            </p:cNvPr>
            <p:cNvSpPr/>
            <p:nvPr/>
          </p:nvSpPr>
          <p:spPr>
            <a:xfrm>
              <a:off x="844036" y="5017618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55BD34C6-5372-4829-837B-AE1263D2DC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5103275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42D30D14-014D-4EAC-A5D0-0DED2877E49C}"/>
              </a:ext>
            </a:extLst>
          </p:cNvPr>
          <p:cNvGrpSpPr/>
          <p:nvPr/>
        </p:nvGrpSpPr>
        <p:grpSpPr>
          <a:xfrm>
            <a:off x="1822817" y="6362772"/>
            <a:ext cx="1123115" cy="397566"/>
            <a:chOff x="1071207" y="1314736"/>
            <a:chExt cx="1123115" cy="397566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666270AF-0E1D-40AE-A9DA-9F15C9CC9251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2CEB6009-A636-419F-B29D-3D3E750A0629}"/>
                </a:ext>
              </a:extLst>
            </p:cNvPr>
            <p:cNvSpPr/>
            <p:nvPr/>
          </p:nvSpPr>
          <p:spPr>
            <a:xfrm>
              <a:off x="1299981" y="1344242"/>
              <a:ext cx="66556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2012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2AB0AC5-CCD0-4153-9639-EA2B3B3E2CF1}"/>
              </a:ext>
            </a:extLst>
          </p:cNvPr>
          <p:cNvGrpSpPr/>
          <p:nvPr/>
        </p:nvGrpSpPr>
        <p:grpSpPr>
          <a:xfrm>
            <a:off x="1359657" y="6456952"/>
            <a:ext cx="359694" cy="186060"/>
            <a:chOff x="642772" y="6106444"/>
            <a:chExt cx="359694" cy="186060"/>
          </a:xfrm>
        </p:grpSpPr>
        <p:sp>
          <p:nvSpPr>
            <p:cNvPr id="88" name="Arrow: Chevron 87">
              <a:extLst>
                <a:ext uri="{FF2B5EF4-FFF2-40B4-BE49-F238E27FC236}">
                  <a16:creationId xmlns:a16="http://schemas.microsoft.com/office/drawing/2014/main" id="{9509EEBA-303A-4BB8-B007-EC21747746DB}"/>
                </a:ext>
              </a:extLst>
            </p:cNvPr>
            <p:cNvSpPr/>
            <p:nvPr/>
          </p:nvSpPr>
          <p:spPr>
            <a:xfrm>
              <a:off x="844036" y="6106444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EB26F0B-8288-44A5-AED1-333EA4EAD7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6192101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277C67F8-B010-41FB-AF8B-19396B43FFF8}"/>
              </a:ext>
            </a:extLst>
          </p:cNvPr>
          <p:cNvGrpSpPr/>
          <p:nvPr/>
        </p:nvGrpSpPr>
        <p:grpSpPr>
          <a:xfrm>
            <a:off x="6377704" y="1480046"/>
            <a:ext cx="1123115" cy="397566"/>
            <a:chOff x="1071207" y="1314736"/>
            <a:chExt cx="1123115" cy="397566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51442389-0109-469E-8C58-006B38E9ABCB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0A3CCC75-EE0A-41F7-98F1-3CC55F2A2E32}"/>
                </a:ext>
              </a:extLst>
            </p:cNvPr>
            <p:cNvSpPr/>
            <p:nvPr/>
          </p:nvSpPr>
          <p:spPr>
            <a:xfrm>
              <a:off x="1299179" y="1344242"/>
              <a:ext cx="66717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2013</a:t>
              </a:r>
            </a:p>
          </p:txBody>
        </p:sp>
      </p:grp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B32C467C-61D2-46BA-8642-34DC7B09FE37}"/>
              </a:ext>
            </a:extLst>
          </p:cNvPr>
          <p:cNvCxnSpPr>
            <a:cxnSpLocks/>
          </p:cNvCxnSpPr>
          <p:nvPr/>
        </p:nvCxnSpPr>
        <p:spPr>
          <a:xfrm>
            <a:off x="5914544" y="1677694"/>
            <a:ext cx="0" cy="4864915"/>
          </a:xfrm>
          <a:prstGeom prst="line">
            <a:avLst/>
          </a:prstGeom>
          <a:ln w="38100" cap="rnd">
            <a:solidFill>
              <a:srgbClr val="EC526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0E0D0207-8A68-4AC6-81B0-2E24CE372B65}"/>
              </a:ext>
            </a:extLst>
          </p:cNvPr>
          <p:cNvGrpSpPr/>
          <p:nvPr/>
        </p:nvGrpSpPr>
        <p:grpSpPr>
          <a:xfrm>
            <a:off x="5914544" y="1585799"/>
            <a:ext cx="359694" cy="186060"/>
            <a:chOff x="642772" y="1420489"/>
            <a:chExt cx="359694" cy="186060"/>
          </a:xfrm>
        </p:grpSpPr>
        <p:sp>
          <p:nvSpPr>
            <p:cNvPr id="114" name="Arrow: Chevron 113">
              <a:extLst>
                <a:ext uri="{FF2B5EF4-FFF2-40B4-BE49-F238E27FC236}">
                  <a16:creationId xmlns:a16="http://schemas.microsoft.com/office/drawing/2014/main" id="{CD1CC2C4-F431-411C-A30D-048B45363AD8}"/>
                </a:ext>
              </a:extLst>
            </p:cNvPr>
            <p:cNvSpPr/>
            <p:nvPr/>
          </p:nvSpPr>
          <p:spPr>
            <a:xfrm>
              <a:off x="844036" y="1420489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EE7A2EAE-0A81-40B7-B45B-3AEBAAA662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1512384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1C0378CF-6D79-4956-9107-97A4BA7A8941}"/>
              </a:ext>
            </a:extLst>
          </p:cNvPr>
          <p:cNvGrpSpPr/>
          <p:nvPr/>
        </p:nvGrpSpPr>
        <p:grpSpPr>
          <a:xfrm>
            <a:off x="6377704" y="6362774"/>
            <a:ext cx="1123115" cy="397566"/>
            <a:chOff x="1071207" y="1314736"/>
            <a:chExt cx="1123115" cy="397566"/>
          </a:xfrm>
        </p:grpSpPr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07D19E80-A481-40D7-BF60-00B4ADE38CBB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3B4A3826-5166-483D-AFCB-D0A0C7F69FC0}"/>
                </a:ext>
              </a:extLst>
            </p:cNvPr>
            <p:cNvSpPr/>
            <p:nvPr/>
          </p:nvSpPr>
          <p:spPr>
            <a:xfrm>
              <a:off x="1299981" y="1344242"/>
              <a:ext cx="66556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2015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986CC73D-5E27-42BE-93D5-42EF081C1E93}"/>
              </a:ext>
            </a:extLst>
          </p:cNvPr>
          <p:cNvGrpSpPr/>
          <p:nvPr/>
        </p:nvGrpSpPr>
        <p:grpSpPr>
          <a:xfrm>
            <a:off x="6377704" y="2936525"/>
            <a:ext cx="1123115" cy="397566"/>
            <a:chOff x="1071207" y="1314736"/>
            <a:chExt cx="1123115" cy="397566"/>
          </a:xfrm>
        </p:grpSpPr>
        <p:sp>
          <p:nvSpPr>
            <p:cNvPr id="146" name="Rectangle: Rounded Corners 145">
              <a:extLst>
                <a:ext uri="{FF2B5EF4-FFF2-40B4-BE49-F238E27FC236}">
                  <a16:creationId xmlns:a16="http://schemas.microsoft.com/office/drawing/2014/main" id="{E058027B-0E23-427D-8674-BF83AEC0093F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E393F16A-7148-4744-8931-56ED84967710}"/>
                </a:ext>
              </a:extLst>
            </p:cNvPr>
            <p:cNvSpPr/>
            <p:nvPr/>
          </p:nvSpPr>
          <p:spPr>
            <a:xfrm>
              <a:off x="1299179" y="1344242"/>
              <a:ext cx="66717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2014</a:t>
              </a: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EA735B92-FF1E-4F45-B661-895DA29E0448}"/>
              </a:ext>
            </a:extLst>
          </p:cNvPr>
          <p:cNvGrpSpPr/>
          <p:nvPr/>
        </p:nvGrpSpPr>
        <p:grpSpPr>
          <a:xfrm>
            <a:off x="5914544" y="3046866"/>
            <a:ext cx="359694" cy="186060"/>
            <a:chOff x="642772" y="1420489"/>
            <a:chExt cx="359694" cy="186060"/>
          </a:xfrm>
        </p:grpSpPr>
        <p:sp>
          <p:nvSpPr>
            <p:cNvPr id="149" name="Arrow: Chevron 148">
              <a:extLst>
                <a:ext uri="{FF2B5EF4-FFF2-40B4-BE49-F238E27FC236}">
                  <a16:creationId xmlns:a16="http://schemas.microsoft.com/office/drawing/2014/main" id="{518618A2-CA21-430B-80E0-3525349265AE}"/>
                </a:ext>
              </a:extLst>
            </p:cNvPr>
            <p:cNvSpPr/>
            <p:nvPr/>
          </p:nvSpPr>
          <p:spPr>
            <a:xfrm>
              <a:off x="844036" y="1420489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391DD35-00F4-4739-A45B-EADC19712D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1512384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DCC2E08C-03ED-4629-8AD4-6E3C2AC9A0FE}"/>
              </a:ext>
            </a:extLst>
          </p:cNvPr>
          <p:cNvGrpSpPr/>
          <p:nvPr/>
        </p:nvGrpSpPr>
        <p:grpSpPr>
          <a:xfrm>
            <a:off x="5924386" y="6456952"/>
            <a:ext cx="359694" cy="186060"/>
            <a:chOff x="642772" y="6106444"/>
            <a:chExt cx="359694" cy="186060"/>
          </a:xfrm>
        </p:grpSpPr>
        <p:sp>
          <p:nvSpPr>
            <p:cNvPr id="185" name="Arrow: Chevron 184">
              <a:extLst>
                <a:ext uri="{FF2B5EF4-FFF2-40B4-BE49-F238E27FC236}">
                  <a16:creationId xmlns:a16="http://schemas.microsoft.com/office/drawing/2014/main" id="{71205E35-BC34-48A2-9FCC-8EEF9311A3EF}"/>
                </a:ext>
              </a:extLst>
            </p:cNvPr>
            <p:cNvSpPr/>
            <p:nvPr/>
          </p:nvSpPr>
          <p:spPr>
            <a:xfrm>
              <a:off x="844036" y="6106444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70DBD83B-DBDB-4390-83BC-186945BAE7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6192101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8461291C-67B7-4F54-AF76-E27F7446696F}"/>
              </a:ext>
            </a:extLst>
          </p:cNvPr>
          <p:cNvGrpSpPr/>
          <p:nvPr/>
        </p:nvGrpSpPr>
        <p:grpSpPr>
          <a:xfrm>
            <a:off x="11407646" y="1480046"/>
            <a:ext cx="1123115" cy="397566"/>
            <a:chOff x="1071207" y="1314736"/>
            <a:chExt cx="1123115" cy="397566"/>
          </a:xfrm>
        </p:grpSpPr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239CAE6F-038C-4A78-B05C-FD17BF2E2FCD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D408372C-9645-478A-8123-75C3ED6CAA84}"/>
                </a:ext>
              </a:extLst>
            </p:cNvPr>
            <p:cNvSpPr/>
            <p:nvPr/>
          </p:nvSpPr>
          <p:spPr>
            <a:xfrm>
              <a:off x="1299179" y="1344242"/>
              <a:ext cx="66717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2016</a:t>
              </a:r>
            </a:p>
          </p:txBody>
        </p:sp>
      </p:grp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919CAA2C-C6AD-4B88-BDAA-8734806CAB24}"/>
              </a:ext>
            </a:extLst>
          </p:cNvPr>
          <p:cNvCxnSpPr>
            <a:cxnSpLocks/>
          </p:cNvCxnSpPr>
          <p:nvPr/>
        </p:nvCxnSpPr>
        <p:spPr>
          <a:xfrm>
            <a:off x="10944486" y="1677694"/>
            <a:ext cx="0" cy="4864915"/>
          </a:xfrm>
          <a:prstGeom prst="line">
            <a:avLst/>
          </a:prstGeom>
          <a:ln w="38100" cap="rnd">
            <a:solidFill>
              <a:srgbClr val="EC526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D28F674C-46FE-4E0A-AFB1-9F83B4AF3438}"/>
              </a:ext>
            </a:extLst>
          </p:cNvPr>
          <p:cNvGrpSpPr/>
          <p:nvPr/>
        </p:nvGrpSpPr>
        <p:grpSpPr>
          <a:xfrm>
            <a:off x="10944486" y="1585799"/>
            <a:ext cx="359694" cy="186060"/>
            <a:chOff x="642772" y="1420489"/>
            <a:chExt cx="359694" cy="186060"/>
          </a:xfrm>
        </p:grpSpPr>
        <p:sp>
          <p:nvSpPr>
            <p:cNvPr id="158" name="Arrow: Chevron 157">
              <a:extLst>
                <a:ext uri="{FF2B5EF4-FFF2-40B4-BE49-F238E27FC236}">
                  <a16:creationId xmlns:a16="http://schemas.microsoft.com/office/drawing/2014/main" id="{F83DA3F6-3B31-48C6-8616-FC5F3DEC249A}"/>
                </a:ext>
              </a:extLst>
            </p:cNvPr>
            <p:cNvSpPr/>
            <p:nvPr/>
          </p:nvSpPr>
          <p:spPr>
            <a:xfrm>
              <a:off x="844036" y="1420489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607DE17A-1650-49AD-9108-1608C4703F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1512384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280F7639-7342-4F40-865F-B4DAD705231C}"/>
              </a:ext>
            </a:extLst>
          </p:cNvPr>
          <p:cNvGrpSpPr/>
          <p:nvPr/>
        </p:nvGrpSpPr>
        <p:grpSpPr>
          <a:xfrm>
            <a:off x="10944486" y="3289935"/>
            <a:ext cx="359694" cy="186060"/>
            <a:chOff x="642772" y="1420489"/>
            <a:chExt cx="359694" cy="186060"/>
          </a:xfrm>
        </p:grpSpPr>
        <p:sp>
          <p:nvSpPr>
            <p:cNvPr id="174" name="Arrow: Chevron 173">
              <a:extLst>
                <a:ext uri="{FF2B5EF4-FFF2-40B4-BE49-F238E27FC236}">
                  <a16:creationId xmlns:a16="http://schemas.microsoft.com/office/drawing/2014/main" id="{0D3902AD-49E8-4ACE-B68C-846015E8ADCA}"/>
                </a:ext>
              </a:extLst>
            </p:cNvPr>
            <p:cNvSpPr/>
            <p:nvPr/>
          </p:nvSpPr>
          <p:spPr>
            <a:xfrm>
              <a:off x="844036" y="1420489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E1898E2F-0B45-4844-ABC5-87212C0007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1512384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7792CE4D-1B09-4E52-A5FA-E28CD8D272C7}"/>
              </a:ext>
            </a:extLst>
          </p:cNvPr>
          <p:cNvGrpSpPr/>
          <p:nvPr/>
        </p:nvGrpSpPr>
        <p:grpSpPr>
          <a:xfrm>
            <a:off x="11407646" y="3186582"/>
            <a:ext cx="1123115" cy="397566"/>
            <a:chOff x="1071207" y="1314736"/>
            <a:chExt cx="1123115" cy="397566"/>
          </a:xfrm>
        </p:grpSpPr>
        <p:sp>
          <p:nvSpPr>
            <p:cNvPr id="191" name="Rectangle: Rounded Corners 190">
              <a:extLst>
                <a:ext uri="{FF2B5EF4-FFF2-40B4-BE49-F238E27FC236}">
                  <a16:creationId xmlns:a16="http://schemas.microsoft.com/office/drawing/2014/main" id="{9FD6022C-F500-48CF-859C-1C6BCC5E238E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ACAB8404-A58A-4B21-AB9C-790826D5CA75}"/>
                </a:ext>
              </a:extLst>
            </p:cNvPr>
            <p:cNvSpPr/>
            <p:nvPr/>
          </p:nvSpPr>
          <p:spPr>
            <a:xfrm>
              <a:off x="1299179" y="1344242"/>
              <a:ext cx="66717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2017</a:t>
              </a:r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E6876C4D-43F4-4597-A6E1-1FCDCA18221F}"/>
              </a:ext>
            </a:extLst>
          </p:cNvPr>
          <p:cNvGrpSpPr/>
          <p:nvPr/>
        </p:nvGrpSpPr>
        <p:grpSpPr>
          <a:xfrm>
            <a:off x="11407646" y="4646897"/>
            <a:ext cx="1123115" cy="397566"/>
            <a:chOff x="1071207" y="1314736"/>
            <a:chExt cx="1123115" cy="397566"/>
          </a:xfrm>
        </p:grpSpPr>
        <p:sp>
          <p:nvSpPr>
            <p:cNvPr id="196" name="Rectangle: Rounded Corners 195">
              <a:extLst>
                <a:ext uri="{FF2B5EF4-FFF2-40B4-BE49-F238E27FC236}">
                  <a16:creationId xmlns:a16="http://schemas.microsoft.com/office/drawing/2014/main" id="{FEFF4C5B-40EF-4801-903B-50B98769DD83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3BA00EA0-6C45-42B6-BC8F-59C05955900B}"/>
                </a:ext>
              </a:extLst>
            </p:cNvPr>
            <p:cNvSpPr/>
            <p:nvPr/>
          </p:nvSpPr>
          <p:spPr>
            <a:xfrm>
              <a:off x="1299179" y="1344242"/>
              <a:ext cx="66717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2019</a:t>
              </a:r>
            </a:p>
          </p:txBody>
        </p:sp>
      </p:grp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580C90EB-AA25-4FD3-B19F-7CEAEAEE12CD}"/>
              </a:ext>
            </a:extLst>
          </p:cNvPr>
          <p:cNvGrpSpPr/>
          <p:nvPr/>
        </p:nvGrpSpPr>
        <p:grpSpPr>
          <a:xfrm>
            <a:off x="11407646" y="6353434"/>
            <a:ext cx="1123115" cy="397566"/>
            <a:chOff x="1071207" y="1314736"/>
            <a:chExt cx="1123115" cy="397566"/>
          </a:xfrm>
        </p:grpSpPr>
        <p:sp>
          <p:nvSpPr>
            <p:cNvPr id="201" name="Rectangle: Rounded Corners 200">
              <a:extLst>
                <a:ext uri="{FF2B5EF4-FFF2-40B4-BE49-F238E27FC236}">
                  <a16:creationId xmlns:a16="http://schemas.microsoft.com/office/drawing/2014/main" id="{19830D3A-EA01-4DBB-98AD-18B32FD500E4}"/>
                </a:ext>
              </a:extLst>
            </p:cNvPr>
            <p:cNvSpPr/>
            <p:nvPr/>
          </p:nvSpPr>
          <p:spPr>
            <a:xfrm>
              <a:off x="1071207" y="1314736"/>
              <a:ext cx="1123115" cy="397566"/>
            </a:xfrm>
            <a:prstGeom prst="roundRect">
              <a:avLst>
                <a:gd name="adj" fmla="val 11667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E6804581-2BA8-4C9F-9F05-89F9C3C82EE2}"/>
                </a:ext>
              </a:extLst>
            </p:cNvPr>
            <p:cNvSpPr/>
            <p:nvPr/>
          </p:nvSpPr>
          <p:spPr>
            <a:xfrm>
              <a:off x="1308797" y="1344242"/>
              <a:ext cx="647934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2021</a:t>
              </a:r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A1C9343C-7D85-484A-BB39-5A0A3A6CBD10}"/>
              </a:ext>
            </a:extLst>
          </p:cNvPr>
          <p:cNvGrpSpPr/>
          <p:nvPr/>
        </p:nvGrpSpPr>
        <p:grpSpPr>
          <a:xfrm>
            <a:off x="10947519" y="6456952"/>
            <a:ext cx="359694" cy="186060"/>
            <a:chOff x="642772" y="6106444"/>
            <a:chExt cx="359694" cy="186060"/>
          </a:xfrm>
        </p:grpSpPr>
        <p:sp>
          <p:nvSpPr>
            <p:cNvPr id="204" name="Arrow: Chevron 203">
              <a:extLst>
                <a:ext uri="{FF2B5EF4-FFF2-40B4-BE49-F238E27FC236}">
                  <a16:creationId xmlns:a16="http://schemas.microsoft.com/office/drawing/2014/main" id="{D6AF69A3-D6B0-41A0-9593-9328C38A1AEA}"/>
                </a:ext>
              </a:extLst>
            </p:cNvPr>
            <p:cNvSpPr/>
            <p:nvPr/>
          </p:nvSpPr>
          <p:spPr>
            <a:xfrm>
              <a:off x="844036" y="6106444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D1FAB69E-734C-4332-869B-70D914D26B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6192101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DD04B086-7141-4765-A0F1-EDAE0B4105BA}"/>
              </a:ext>
            </a:extLst>
          </p:cNvPr>
          <p:cNvGrpSpPr/>
          <p:nvPr/>
        </p:nvGrpSpPr>
        <p:grpSpPr>
          <a:xfrm>
            <a:off x="10944486" y="4750415"/>
            <a:ext cx="359694" cy="186060"/>
            <a:chOff x="642772" y="1420489"/>
            <a:chExt cx="359694" cy="186060"/>
          </a:xfrm>
        </p:grpSpPr>
        <p:sp>
          <p:nvSpPr>
            <p:cNvPr id="208" name="Arrow: Chevron 207">
              <a:extLst>
                <a:ext uri="{FF2B5EF4-FFF2-40B4-BE49-F238E27FC236}">
                  <a16:creationId xmlns:a16="http://schemas.microsoft.com/office/drawing/2014/main" id="{B2AEFD78-C629-4E7A-AB0A-8DCE1E9A94B0}"/>
                </a:ext>
              </a:extLst>
            </p:cNvPr>
            <p:cNvSpPr/>
            <p:nvPr/>
          </p:nvSpPr>
          <p:spPr>
            <a:xfrm>
              <a:off x="844036" y="1420489"/>
              <a:ext cx="158430" cy="186060"/>
            </a:xfrm>
            <a:prstGeom prst="chevron">
              <a:avLst>
                <a:gd name="adj" fmla="val 58808"/>
              </a:avLst>
            </a:prstGeom>
            <a:solidFill>
              <a:srgbClr val="EC5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AE89670F-AD61-441B-B3FB-EB8A43E743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772" y="1512384"/>
              <a:ext cx="182880" cy="0"/>
            </a:xfrm>
            <a:prstGeom prst="line">
              <a:avLst/>
            </a:prstGeom>
            <a:ln w="38100" cap="rnd">
              <a:solidFill>
                <a:srgbClr val="EC526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651F513-71FC-A5D9-0180-8F18EC5C5EB0}"/>
              </a:ext>
            </a:extLst>
          </p:cNvPr>
          <p:cNvSpPr txBox="1"/>
          <p:nvPr/>
        </p:nvSpPr>
        <p:spPr>
          <a:xfrm>
            <a:off x="10141580" y="566780"/>
            <a:ext cx="4623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rgbClr val="E31937"/>
                </a:solidFill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 </a:t>
            </a:r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خود را وارد نمایید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F7C361-BC43-2B52-6E28-55BF158E9ACF}"/>
              </a:ext>
            </a:extLst>
          </p:cNvPr>
          <p:cNvSpPr txBox="1"/>
          <p:nvPr/>
        </p:nvSpPr>
        <p:spPr>
          <a:xfrm>
            <a:off x="1737718" y="2005655"/>
            <a:ext cx="3001818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4DF09-405B-EAE3-B075-062DD0EC07F3}"/>
              </a:ext>
            </a:extLst>
          </p:cNvPr>
          <p:cNvSpPr txBox="1"/>
          <p:nvPr/>
        </p:nvSpPr>
        <p:spPr>
          <a:xfrm>
            <a:off x="1737718" y="3623472"/>
            <a:ext cx="3001818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6D60DA-9FAC-8A3A-50E2-7A6678C6EEF6}"/>
              </a:ext>
            </a:extLst>
          </p:cNvPr>
          <p:cNvSpPr txBox="1"/>
          <p:nvPr/>
        </p:nvSpPr>
        <p:spPr>
          <a:xfrm>
            <a:off x="1737718" y="4727175"/>
            <a:ext cx="3001818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46BAD2-33CF-15B9-F7E4-24CB7F58D4CB}"/>
              </a:ext>
            </a:extLst>
          </p:cNvPr>
          <p:cNvSpPr txBox="1"/>
          <p:nvPr/>
        </p:nvSpPr>
        <p:spPr>
          <a:xfrm>
            <a:off x="1737718" y="5875501"/>
            <a:ext cx="3001818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431A67-D5EC-5087-2CF8-2EA217C65FBC}"/>
              </a:ext>
            </a:extLst>
          </p:cNvPr>
          <p:cNvSpPr txBox="1"/>
          <p:nvPr/>
        </p:nvSpPr>
        <p:spPr>
          <a:xfrm>
            <a:off x="1737718" y="6921552"/>
            <a:ext cx="3001818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684905-5C2B-96CF-910D-D5EF60DC045B}"/>
              </a:ext>
            </a:extLst>
          </p:cNvPr>
          <p:cNvSpPr txBox="1"/>
          <p:nvPr/>
        </p:nvSpPr>
        <p:spPr>
          <a:xfrm>
            <a:off x="6238274" y="1968160"/>
            <a:ext cx="3001818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6D96B9-8D31-A3A2-396F-B6D123301AA5}"/>
              </a:ext>
            </a:extLst>
          </p:cNvPr>
          <p:cNvSpPr txBox="1"/>
          <p:nvPr/>
        </p:nvSpPr>
        <p:spPr>
          <a:xfrm>
            <a:off x="11324777" y="2091194"/>
            <a:ext cx="3001818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9C97CC-6CC5-5FFE-C1EC-166A35862FD5}"/>
              </a:ext>
            </a:extLst>
          </p:cNvPr>
          <p:cNvSpPr txBox="1"/>
          <p:nvPr/>
        </p:nvSpPr>
        <p:spPr>
          <a:xfrm>
            <a:off x="11324777" y="3686010"/>
            <a:ext cx="3001818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08E701-1624-A5BB-ACA3-416266B92AF6}"/>
              </a:ext>
            </a:extLst>
          </p:cNvPr>
          <p:cNvSpPr txBox="1"/>
          <p:nvPr/>
        </p:nvSpPr>
        <p:spPr>
          <a:xfrm>
            <a:off x="11324777" y="5294437"/>
            <a:ext cx="3001818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6198A4-1BCB-329C-7A64-BA7D3EAF1D87}"/>
              </a:ext>
            </a:extLst>
          </p:cNvPr>
          <p:cNvSpPr txBox="1"/>
          <p:nvPr/>
        </p:nvSpPr>
        <p:spPr>
          <a:xfrm>
            <a:off x="6274237" y="3564891"/>
            <a:ext cx="3013115" cy="2623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6253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8251548-6C23-4710-898B-E70042A3AAD3}"/>
              </a:ext>
            </a:extLst>
          </p:cNvPr>
          <p:cNvSpPr/>
          <p:nvPr/>
        </p:nvSpPr>
        <p:spPr>
          <a:xfrm flipH="1">
            <a:off x="0" y="0"/>
            <a:ext cx="14744700" cy="8572500"/>
          </a:xfrm>
          <a:custGeom>
            <a:avLst/>
            <a:gdLst>
              <a:gd name="connsiteX0" fmla="*/ 0 w 14744700"/>
              <a:gd name="connsiteY0" fmla="*/ 0 h 8572500"/>
              <a:gd name="connsiteX1" fmla="*/ 14744700 w 14744700"/>
              <a:gd name="connsiteY1" fmla="*/ 0 h 8572500"/>
              <a:gd name="connsiteX2" fmla="*/ 14744700 w 14744700"/>
              <a:gd name="connsiteY2" fmla="*/ 8572500 h 8572500"/>
              <a:gd name="connsiteX3" fmla="*/ 0 w 14744700"/>
              <a:gd name="connsiteY3" fmla="*/ 8572500 h 8572500"/>
              <a:gd name="connsiteX4" fmla="*/ 0 w 14744700"/>
              <a:gd name="connsiteY4" fmla="*/ 8097326 h 8572500"/>
              <a:gd name="connsiteX5" fmla="*/ 14269526 w 14744700"/>
              <a:gd name="connsiteY5" fmla="*/ 8097326 h 8572500"/>
              <a:gd name="connsiteX6" fmla="*/ 14269526 w 14744700"/>
              <a:gd name="connsiteY6" fmla="*/ 475174 h 8572500"/>
              <a:gd name="connsiteX7" fmla="*/ 0 w 14744700"/>
              <a:gd name="connsiteY7" fmla="*/ 475174 h 85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744700" h="8572500">
                <a:moveTo>
                  <a:pt x="0" y="0"/>
                </a:moveTo>
                <a:lnTo>
                  <a:pt x="14744700" y="0"/>
                </a:lnTo>
                <a:lnTo>
                  <a:pt x="14744700" y="8572500"/>
                </a:lnTo>
                <a:lnTo>
                  <a:pt x="0" y="8572500"/>
                </a:lnTo>
                <a:lnTo>
                  <a:pt x="0" y="8097326"/>
                </a:lnTo>
                <a:lnTo>
                  <a:pt x="14269526" y="8097326"/>
                </a:lnTo>
                <a:lnTo>
                  <a:pt x="14269526" y="475174"/>
                </a:lnTo>
                <a:lnTo>
                  <a:pt x="0" y="475174"/>
                </a:lnTo>
                <a:close/>
              </a:path>
            </a:pathLst>
          </a:cu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AB41C2-5B97-4ECA-93C7-55F02FAB1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0147" y="7424529"/>
            <a:ext cx="471276" cy="680448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28CF31-0D3D-4785-BBF1-29A93FF193DE}"/>
              </a:ext>
            </a:extLst>
          </p:cNvPr>
          <p:cNvSpPr/>
          <p:nvPr/>
        </p:nvSpPr>
        <p:spPr>
          <a:xfrm>
            <a:off x="2445027" y="1571963"/>
            <a:ext cx="2842591" cy="2301128"/>
          </a:xfrm>
          <a:prstGeom prst="roundRect">
            <a:avLst>
              <a:gd name="adj" fmla="val 3702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19A7075-A6F7-4F98-8AD6-879E6A1395F0}"/>
              </a:ext>
            </a:extLst>
          </p:cNvPr>
          <p:cNvGrpSpPr/>
          <p:nvPr/>
        </p:nvGrpSpPr>
        <p:grpSpPr>
          <a:xfrm>
            <a:off x="3661106" y="1387933"/>
            <a:ext cx="410434" cy="368060"/>
            <a:chOff x="2087007" y="1132685"/>
            <a:chExt cx="410434" cy="368060"/>
          </a:xfrm>
        </p:grpSpPr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0F2FFF37-28F7-48E8-8D5F-9EDD6617672C}"/>
                </a:ext>
              </a:extLst>
            </p:cNvPr>
            <p:cNvSpPr/>
            <p:nvPr/>
          </p:nvSpPr>
          <p:spPr>
            <a:xfrm>
              <a:off x="2087007" y="1132685"/>
              <a:ext cx="410434" cy="368060"/>
            </a:xfrm>
            <a:prstGeom prst="roundRect">
              <a:avLst>
                <a:gd name="adj" fmla="val 11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E31937"/>
              </a:solidFill>
            </a:ln>
            <a:effectLst>
              <a:outerShdw blurRad="508000" dist="50800" dir="2700000" algn="tl" rotWithShape="0">
                <a:srgbClr val="E31937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6371236-551D-4FC9-BC82-79C5F1A084D4}"/>
                </a:ext>
              </a:extLst>
            </p:cNvPr>
            <p:cNvSpPr/>
            <p:nvPr/>
          </p:nvSpPr>
          <p:spPr>
            <a:xfrm>
              <a:off x="2159816" y="1157377"/>
              <a:ext cx="264816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1</a:t>
              </a:r>
            </a:p>
          </p:txBody>
        </p:sp>
      </p:grpSp>
      <p:pic>
        <p:nvPicPr>
          <p:cNvPr id="7" name="Graphic 6">
            <a:extLst>
              <a:ext uri="{FF2B5EF4-FFF2-40B4-BE49-F238E27FC236}">
                <a16:creationId xmlns:a16="http://schemas.microsoft.com/office/drawing/2014/main" id="{495235F4-3D5A-4985-BEB0-D34A1972E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77210" y="2420280"/>
            <a:ext cx="1378226" cy="1378226"/>
          </a:xfrm>
          <a:prstGeom prst="rect">
            <a:avLst/>
          </a:prstGeom>
        </p:spPr>
      </p:pic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4F9DEA30-A299-48DD-8256-68DE879AA787}"/>
              </a:ext>
            </a:extLst>
          </p:cNvPr>
          <p:cNvSpPr/>
          <p:nvPr/>
        </p:nvSpPr>
        <p:spPr>
          <a:xfrm>
            <a:off x="6198705" y="1571963"/>
            <a:ext cx="2842591" cy="2301128"/>
          </a:xfrm>
          <a:prstGeom prst="roundRect">
            <a:avLst>
              <a:gd name="adj" fmla="val 3702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8D968B5F-31FD-4BB1-961B-8356AB1D12BA}"/>
              </a:ext>
            </a:extLst>
          </p:cNvPr>
          <p:cNvGrpSpPr/>
          <p:nvPr/>
        </p:nvGrpSpPr>
        <p:grpSpPr>
          <a:xfrm>
            <a:off x="7414784" y="1387933"/>
            <a:ext cx="410434" cy="368060"/>
            <a:chOff x="2087007" y="1132685"/>
            <a:chExt cx="410434" cy="368060"/>
          </a:xfrm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19BF2889-21F2-4D3A-BE2F-137CCBC93A79}"/>
                </a:ext>
              </a:extLst>
            </p:cNvPr>
            <p:cNvSpPr/>
            <p:nvPr/>
          </p:nvSpPr>
          <p:spPr>
            <a:xfrm>
              <a:off x="2087007" y="1132685"/>
              <a:ext cx="410434" cy="368060"/>
            </a:xfrm>
            <a:prstGeom prst="roundRect">
              <a:avLst>
                <a:gd name="adj" fmla="val 11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E31937"/>
              </a:solidFill>
            </a:ln>
            <a:effectLst>
              <a:outerShdw blurRad="508000" dist="50800" dir="2700000" algn="tl" rotWithShape="0">
                <a:srgbClr val="E31937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6E209D6B-DD21-4625-9167-698A85741F8E}"/>
                </a:ext>
              </a:extLst>
            </p:cNvPr>
            <p:cNvSpPr/>
            <p:nvPr/>
          </p:nvSpPr>
          <p:spPr>
            <a:xfrm>
              <a:off x="2138977" y="1157377"/>
              <a:ext cx="306494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</a:t>
              </a:r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182EBAEA-6225-402B-BFD5-7039EFC048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63308" y="2262952"/>
            <a:ext cx="1713384" cy="1713384"/>
          </a:xfrm>
          <a:prstGeom prst="rect">
            <a:avLst/>
          </a:prstGeom>
        </p:spPr>
      </p:pic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9A03C729-2B30-49F0-9731-69D6A9D59176}"/>
              </a:ext>
            </a:extLst>
          </p:cNvPr>
          <p:cNvSpPr/>
          <p:nvPr/>
        </p:nvSpPr>
        <p:spPr>
          <a:xfrm>
            <a:off x="9952382" y="1571963"/>
            <a:ext cx="2842591" cy="2301128"/>
          </a:xfrm>
          <a:prstGeom prst="roundRect">
            <a:avLst>
              <a:gd name="adj" fmla="val 3702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1242B8A5-25CF-4452-8D91-5C5AA8CF2143}"/>
              </a:ext>
            </a:extLst>
          </p:cNvPr>
          <p:cNvGrpSpPr/>
          <p:nvPr/>
        </p:nvGrpSpPr>
        <p:grpSpPr>
          <a:xfrm>
            <a:off x="11168461" y="1387933"/>
            <a:ext cx="410434" cy="368060"/>
            <a:chOff x="2087007" y="1132685"/>
            <a:chExt cx="410434" cy="368060"/>
          </a:xfrm>
        </p:grpSpPr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7007B942-5AEC-4512-8A8C-070A6439783D}"/>
                </a:ext>
              </a:extLst>
            </p:cNvPr>
            <p:cNvSpPr/>
            <p:nvPr/>
          </p:nvSpPr>
          <p:spPr>
            <a:xfrm>
              <a:off x="2087007" y="1132685"/>
              <a:ext cx="410434" cy="368060"/>
            </a:xfrm>
            <a:prstGeom prst="roundRect">
              <a:avLst>
                <a:gd name="adj" fmla="val 11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E31937"/>
              </a:solidFill>
            </a:ln>
            <a:effectLst>
              <a:outerShdw blurRad="508000" dist="50800" dir="2700000" algn="tl" rotWithShape="0">
                <a:srgbClr val="E31937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C49C9D9C-1189-496B-B2D1-CCFA6A36E4B4}"/>
                </a:ext>
              </a:extLst>
            </p:cNvPr>
            <p:cNvSpPr/>
            <p:nvPr/>
          </p:nvSpPr>
          <p:spPr>
            <a:xfrm>
              <a:off x="2138977" y="1157377"/>
              <a:ext cx="306494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3</a:t>
              </a:r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DD46655F-1E6E-4309-BCC6-AA6904FEF4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20230" y="2376136"/>
            <a:ext cx="1506894" cy="1506894"/>
          </a:xfrm>
          <a:prstGeom prst="rect">
            <a:avLst/>
          </a:prstGeom>
        </p:spPr>
      </p:pic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474D123A-B4F5-4649-B03D-77AC8423836F}"/>
              </a:ext>
            </a:extLst>
          </p:cNvPr>
          <p:cNvSpPr/>
          <p:nvPr/>
        </p:nvSpPr>
        <p:spPr>
          <a:xfrm>
            <a:off x="9952382" y="4802400"/>
            <a:ext cx="2842591" cy="2301128"/>
          </a:xfrm>
          <a:prstGeom prst="roundRect">
            <a:avLst>
              <a:gd name="adj" fmla="val 3702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B5B49D67-2862-486A-AF8B-8C7D1E829934}"/>
              </a:ext>
            </a:extLst>
          </p:cNvPr>
          <p:cNvGrpSpPr/>
          <p:nvPr/>
        </p:nvGrpSpPr>
        <p:grpSpPr>
          <a:xfrm>
            <a:off x="11168461" y="4618370"/>
            <a:ext cx="410434" cy="368060"/>
            <a:chOff x="2087007" y="1132685"/>
            <a:chExt cx="410434" cy="368060"/>
          </a:xfrm>
        </p:grpSpPr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2D4616A9-55A7-4981-ADF3-7CE9623280D0}"/>
                </a:ext>
              </a:extLst>
            </p:cNvPr>
            <p:cNvSpPr/>
            <p:nvPr/>
          </p:nvSpPr>
          <p:spPr>
            <a:xfrm>
              <a:off x="2087007" y="1132685"/>
              <a:ext cx="410434" cy="368060"/>
            </a:xfrm>
            <a:prstGeom prst="roundRect">
              <a:avLst>
                <a:gd name="adj" fmla="val 11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E31937"/>
              </a:solidFill>
            </a:ln>
            <a:effectLst>
              <a:outerShdw blurRad="508000" dist="50800" dir="2700000" algn="tl" rotWithShape="0">
                <a:srgbClr val="E31937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DA974750-BC09-454A-8D09-BF79BA37A5B7}"/>
                </a:ext>
              </a:extLst>
            </p:cNvPr>
            <p:cNvSpPr/>
            <p:nvPr/>
          </p:nvSpPr>
          <p:spPr>
            <a:xfrm>
              <a:off x="2129359" y="1157377"/>
              <a:ext cx="325730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4</a:t>
              </a:r>
            </a:p>
          </p:txBody>
        </p:sp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2E51FBAE-7F8A-4E2D-8D29-CDDA8E6CEF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17815" y="5388589"/>
            <a:ext cx="1911724" cy="1911724"/>
          </a:xfrm>
          <a:prstGeom prst="rect">
            <a:avLst/>
          </a:prstGeom>
        </p:spPr>
      </p:pic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B6D47756-C5C5-4A06-9A5F-2A86EBB1A3AE}"/>
              </a:ext>
            </a:extLst>
          </p:cNvPr>
          <p:cNvSpPr/>
          <p:nvPr/>
        </p:nvSpPr>
        <p:spPr>
          <a:xfrm>
            <a:off x="6198704" y="4802400"/>
            <a:ext cx="2842591" cy="2301128"/>
          </a:xfrm>
          <a:prstGeom prst="roundRect">
            <a:avLst>
              <a:gd name="adj" fmla="val 3702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0B35C6CE-710E-430E-B069-809301715E52}"/>
              </a:ext>
            </a:extLst>
          </p:cNvPr>
          <p:cNvGrpSpPr/>
          <p:nvPr/>
        </p:nvGrpSpPr>
        <p:grpSpPr>
          <a:xfrm>
            <a:off x="7414783" y="4618370"/>
            <a:ext cx="410434" cy="368060"/>
            <a:chOff x="2087007" y="1132685"/>
            <a:chExt cx="410434" cy="368060"/>
          </a:xfrm>
        </p:grpSpPr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2A2862DB-27DF-46E4-B2D2-99C3864F2EDC}"/>
                </a:ext>
              </a:extLst>
            </p:cNvPr>
            <p:cNvSpPr/>
            <p:nvPr/>
          </p:nvSpPr>
          <p:spPr>
            <a:xfrm>
              <a:off x="2087007" y="1132685"/>
              <a:ext cx="410434" cy="368060"/>
            </a:xfrm>
            <a:prstGeom prst="roundRect">
              <a:avLst>
                <a:gd name="adj" fmla="val 11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E31937"/>
              </a:solidFill>
            </a:ln>
            <a:effectLst>
              <a:outerShdw blurRad="508000" dist="50800" dir="2700000" algn="tl" rotWithShape="0">
                <a:srgbClr val="E31937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4C2F27CF-2D18-42C4-8D26-D3D95A8CAF0B}"/>
                </a:ext>
              </a:extLst>
            </p:cNvPr>
            <p:cNvSpPr/>
            <p:nvPr/>
          </p:nvSpPr>
          <p:spPr>
            <a:xfrm>
              <a:off x="2138976" y="1157377"/>
              <a:ext cx="306494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5</a:t>
              </a:r>
            </a:p>
          </p:txBody>
        </p:sp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424EC0D2-7BFE-4480-8A3E-D6709777AE9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880120" y="5639893"/>
            <a:ext cx="1488628" cy="1488628"/>
          </a:xfrm>
          <a:prstGeom prst="rect">
            <a:avLst/>
          </a:prstGeom>
        </p:spPr>
      </p:pic>
      <p:sp>
        <p:nvSpPr>
          <p:cNvPr id="27" name="Arrow: Chevron 26">
            <a:extLst>
              <a:ext uri="{FF2B5EF4-FFF2-40B4-BE49-F238E27FC236}">
                <a16:creationId xmlns:a16="http://schemas.microsoft.com/office/drawing/2014/main" id="{EFB63EC8-4E87-4D1A-8650-2A8687FB235A}"/>
              </a:ext>
            </a:extLst>
          </p:cNvPr>
          <p:cNvSpPr/>
          <p:nvPr/>
        </p:nvSpPr>
        <p:spPr>
          <a:xfrm>
            <a:off x="5546391" y="2525757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8" name="Arrow: Chevron 167">
            <a:extLst>
              <a:ext uri="{FF2B5EF4-FFF2-40B4-BE49-F238E27FC236}">
                <a16:creationId xmlns:a16="http://schemas.microsoft.com/office/drawing/2014/main" id="{04E762C9-ECCF-4ED8-B4DB-E0B9C9D7E11B}"/>
              </a:ext>
            </a:extLst>
          </p:cNvPr>
          <p:cNvSpPr/>
          <p:nvPr/>
        </p:nvSpPr>
        <p:spPr>
          <a:xfrm>
            <a:off x="9295825" y="2525757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9" name="Arrow: Chevron 168">
            <a:extLst>
              <a:ext uri="{FF2B5EF4-FFF2-40B4-BE49-F238E27FC236}">
                <a16:creationId xmlns:a16="http://schemas.microsoft.com/office/drawing/2014/main" id="{58FF4A52-2190-4E83-89D7-411782E9C353}"/>
              </a:ext>
            </a:extLst>
          </p:cNvPr>
          <p:cNvSpPr/>
          <p:nvPr/>
        </p:nvSpPr>
        <p:spPr>
          <a:xfrm rot="5400000">
            <a:off x="11176907" y="4052720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0" name="Arrow: Chevron 169">
            <a:extLst>
              <a:ext uri="{FF2B5EF4-FFF2-40B4-BE49-F238E27FC236}">
                <a16:creationId xmlns:a16="http://schemas.microsoft.com/office/drawing/2014/main" id="{A900DF4A-32A4-4E83-AA60-F7F6E3AEA512}"/>
              </a:ext>
            </a:extLst>
          </p:cNvPr>
          <p:cNvSpPr/>
          <p:nvPr/>
        </p:nvSpPr>
        <p:spPr>
          <a:xfrm rot="16200000" flipV="1">
            <a:off x="7423230" y="4052720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1" name="Arrow: Chevron 170">
            <a:extLst>
              <a:ext uri="{FF2B5EF4-FFF2-40B4-BE49-F238E27FC236}">
                <a16:creationId xmlns:a16="http://schemas.microsoft.com/office/drawing/2014/main" id="{B0B5F0A2-A4C2-46E3-8308-CD06D25BD2E8}"/>
              </a:ext>
            </a:extLst>
          </p:cNvPr>
          <p:cNvSpPr/>
          <p:nvPr/>
        </p:nvSpPr>
        <p:spPr>
          <a:xfrm flipH="1">
            <a:off x="9295825" y="5756194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5679319-56B7-4101-851B-E6B09980BC1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6476" flipH="1">
            <a:off x="15698" y="4484019"/>
            <a:ext cx="4767726" cy="3542912"/>
          </a:xfrm>
          <a:prstGeom prst="rect">
            <a:avLst/>
          </a:prstGeom>
          <a:effectLst>
            <a:outerShdw blurRad="508000" dist="50800" dir="8100000" algn="tr" rotWithShape="0">
              <a:schemeClr val="tx1">
                <a:lumMod val="85000"/>
                <a:lumOff val="15000"/>
                <a:alpha val="30000"/>
              </a:schemeClr>
            </a:outerShdw>
          </a:effectLst>
        </p:spPr>
      </p:pic>
      <p:sp>
        <p:nvSpPr>
          <p:cNvPr id="172" name="TextBox 171">
            <a:extLst>
              <a:ext uri="{FF2B5EF4-FFF2-40B4-BE49-F238E27FC236}">
                <a16:creationId xmlns:a16="http://schemas.microsoft.com/office/drawing/2014/main" id="{2B3E5FC0-B83F-4B25-A053-469E2F8142E1}"/>
              </a:ext>
            </a:extLst>
          </p:cNvPr>
          <p:cNvSpPr txBox="1"/>
          <p:nvPr/>
        </p:nvSpPr>
        <p:spPr>
          <a:xfrm>
            <a:off x="3401329" y="5918901"/>
            <a:ext cx="1340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itchFamily="2" charset="0"/>
                <a:cs typeface="B Farnaz" panose="00000400000000000000" pitchFamily="2" charset="-78"/>
              </a:rPr>
              <a:t>ایلان ماسک</a:t>
            </a:r>
          </a:p>
          <a:p>
            <a:pPr algn="justLow" rtl="1"/>
            <a:r>
              <a:rPr lang="fa-I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itchFamily="2" charset="0"/>
                <a:cs typeface="B Farnaz" panose="00000400000000000000" pitchFamily="2" charset="-78"/>
              </a:rPr>
              <a:t>موسس شرکت تسلا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ontserrat" pitchFamily="2" charset="0"/>
              <a:cs typeface="B Farnaz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783DD5-825C-98A6-5F69-05EA1169A099}"/>
              </a:ext>
            </a:extLst>
          </p:cNvPr>
          <p:cNvSpPr txBox="1"/>
          <p:nvPr/>
        </p:nvSpPr>
        <p:spPr>
          <a:xfrm>
            <a:off x="10141580" y="566780"/>
            <a:ext cx="4623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rgbClr val="E31937"/>
                </a:solidFill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 </a:t>
            </a:r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خود را وارد نمایید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E578A5-123F-19BF-BB59-E8ACABDEBC23}"/>
              </a:ext>
            </a:extLst>
          </p:cNvPr>
          <p:cNvSpPr txBox="1"/>
          <p:nvPr/>
        </p:nvSpPr>
        <p:spPr>
          <a:xfrm>
            <a:off x="2465033" y="1840837"/>
            <a:ext cx="2822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BBE4E2-45A7-E6E7-8C95-06D5B212B5FD}"/>
              </a:ext>
            </a:extLst>
          </p:cNvPr>
          <p:cNvSpPr txBox="1"/>
          <p:nvPr/>
        </p:nvSpPr>
        <p:spPr>
          <a:xfrm>
            <a:off x="9952382" y="1840837"/>
            <a:ext cx="2822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41C2AD-0ABF-C43E-04F1-33CF7531F4DD}"/>
              </a:ext>
            </a:extLst>
          </p:cNvPr>
          <p:cNvSpPr txBox="1"/>
          <p:nvPr/>
        </p:nvSpPr>
        <p:spPr>
          <a:xfrm>
            <a:off x="6198705" y="1840837"/>
            <a:ext cx="2834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7D3316-017A-C986-AF3E-3A608E3034B3}"/>
              </a:ext>
            </a:extLst>
          </p:cNvPr>
          <p:cNvSpPr txBox="1"/>
          <p:nvPr/>
        </p:nvSpPr>
        <p:spPr>
          <a:xfrm>
            <a:off x="9952381" y="5134797"/>
            <a:ext cx="2842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730B7B-A35E-B5AC-6419-6809677AF1FA}"/>
              </a:ext>
            </a:extLst>
          </p:cNvPr>
          <p:cNvSpPr txBox="1"/>
          <p:nvPr/>
        </p:nvSpPr>
        <p:spPr>
          <a:xfrm>
            <a:off x="6178698" y="5134797"/>
            <a:ext cx="2834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085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8251548-6C23-4710-898B-E70042A3AAD3}"/>
              </a:ext>
            </a:extLst>
          </p:cNvPr>
          <p:cNvSpPr/>
          <p:nvPr/>
        </p:nvSpPr>
        <p:spPr>
          <a:xfrm flipH="1">
            <a:off x="0" y="0"/>
            <a:ext cx="14744700" cy="8572500"/>
          </a:xfrm>
          <a:custGeom>
            <a:avLst/>
            <a:gdLst>
              <a:gd name="connsiteX0" fmla="*/ 0 w 14744700"/>
              <a:gd name="connsiteY0" fmla="*/ 0 h 8572500"/>
              <a:gd name="connsiteX1" fmla="*/ 14744700 w 14744700"/>
              <a:gd name="connsiteY1" fmla="*/ 0 h 8572500"/>
              <a:gd name="connsiteX2" fmla="*/ 14744700 w 14744700"/>
              <a:gd name="connsiteY2" fmla="*/ 8572500 h 8572500"/>
              <a:gd name="connsiteX3" fmla="*/ 0 w 14744700"/>
              <a:gd name="connsiteY3" fmla="*/ 8572500 h 8572500"/>
              <a:gd name="connsiteX4" fmla="*/ 0 w 14744700"/>
              <a:gd name="connsiteY4" fmla="*/ 8097326 h 8572500"/>
              <a:gd name="connsiteX5" fmla="*/ 14269526 w 14744700"/>
              <a:gd name="connsiteY5" fmla="*/ 8097326 h 8572500"/>
              <a:gd name="connsiteX6" fmla="*/ 14269526 w 14744700"/>
              <a:gd name="connsiteY6" fmla="*/ 475174 h 8572500"/>
              <a:gd name="connsiteX7" fmla="*/ 0 w 14744700"/>
              <a:gd name="connsiteY7" fmla="*/ 475174 h 85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744700" h="8572500">
                <a:moveTo>
                  <a:pt x="0" y="0"/>
                </a:moveTo>
                <a:lnTo>
                  <a:pt x="14744700" y="0"/>
                </a:lnTo>
                <a:lnTo>
                  <a:pt x="14744700" y="8572500"/>
                </a:lnTo>
                <a:lnTo>
                  <a:pt x="0" y="8572500"/>
                </a:lnTo>
                <a:lnTo>
                  <a:pt x="0" y="8097326"/>
                </a:lnTo>
                <a:lnTo>
                  <a:pt x="14269526" y="8097326"/>
                </a:lnTo>
                <a:lnTo>
                  <a:pt x="14269526" y="475174"/>
                </a:lnTo>
                <a:lnTo>
                  <a:pt x="0" y="475174"/>
                </a:lnTo>
                <a:close/>
              </a:path>
            </a:pathLst>
          </a:cu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AB41C2-5B97-4ECA-93C7-55F02FAB1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0147" y="7424529"/>
            <a:ext cx="471276" cy="680448"/>
          </a:xfrm>
          <a:prstGeom prst="rect">
            <a:avLst/>
          </a:prstGeom>
        </p:spPr>
      </p:pic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ADD9A70C-1DA7-43B1-97BF-683C6C65CFFF}"/>
              </a:ext>
            </a:extLst>
          </p:cNvPr>
          <p:cNvSpPr/>
          <p:nvPr/>
        </p:nvSpPr>
        <p:spPr>
          <a:xfrm>
            <a:off x="1582590" y="1528405"/>
            <a:ext cx="4228659" cy="2408419"/>
          </a:xfrm>
          <a:prstGeom prst="roundRect">
            <a:avLst>
              <a:gd name="adj" fmla="val 3702"/>
            </a:avLst>
          </a:prstGeom>
          <a:blipFill dpi="0" rotWithShape="0">
            <a:blip r:embed="rId3"/>
            <a:srcRect/>
            <a:stretch>
              <a:fillRect l="-40000" t="-40000" r="-40000" b="-40000"/>
            </a:stretch>
          </a:blipFill>
          <a:ln>
            <a:noFill/>
          </a:ln>
          <a:effectLst>
            <a:outerShdw blurRad="381000" dist="25400" dir="2700000" algn="tl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D092CC64-55AF-48FF-84B0-9FBA4B501E35}"/>
              </a:ext>
            </a:extLst>
          </p:cNvPr>
          <p:cNvSpPr/>
          <p:nvPr/>
        </p:nvSpPr>
        <p:spPr>
          <a:xfrm>
            <a:off x="1582590" y="4545597"/>
            <a:ext cx="4228659" cy="2408419"/>
          </a:xfrm>
          <a:prstGeom prst="roundRect">
            <a:avLst>
              <a:gd name="adj" fmla="val 3702"/>
            </a:avLst>
          </a:prstGeom>
          <a:blipFill>
            <a:blip r:embed="rId4"/>
            <a:stretch>
              <a:fillRect l="-40000" t="-40000" r="-40000" b="-40000"/>
            </a:stretch>
          </a:blipFill>
          <a:ln>
            <a:noFill/>
          </a:ln>
          <a:effectLst>
            <a:outerShdw blurRad="381000" dist="25400" dir="2700000" algn="tl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FE64F8BA-82B6-4EC2-8F31-0E73AB4B05B4}"/>
              </a:ext>
            </a:extLst>
          </p:cNvPr>
          <p:cNvSpPr/>
          <p:nvPr/>
        </p:nvSpPr>
        <p:spPr>
          <a:xfrm>
            <a:off x="8154829" y="1528405"/>
            <a:ext cx="4228659" cy="2408419"/>
          </a:xfrm>
          <a:prstGeom prst="roundRect">
            <a:avLst>
              <a:gd name="adj" fmla="val 3702"/>
            </a:avLst>
          </a:prstGeom>
          <a:blipFill>
            <a:blip r:embed="rId5"/>
            <a:stretch>
              <a:fillRect l="-40000" t="-40000" r="-40000" b="-40000"/>
            </a:stretch>
          </a:blipFill>
          <a:ln>
            <a:noFill/>
          </a:ln>
          <a:effectLst>
            <a:outerShdw blurRad="381000" dist="25400" dir="2700000" algn="tl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E8A537C5-C3ED-48B7-90D7-0D8F1A0F66A5}"/>
              </a:ext>
            </a:extLst>
          </p:cNvPr>
          <p:cNvSpPr/>
          <p:nvPr/>
        </p:nvSpPr>
        <p:spPr>
          <a:xfrm>
            <a:off x="8154829" y="4545597"/>
            <a:ext cx="4228659" cy="2408419"/>
          </a:xfrm>
          <a:prstGeom prst="roundRect">
            <a:avLst>
              <a:gd name="adj" fmla="val 3702"/>
            </a:avLst>
          </a:prstGeom>
          <a:blipFill>
            <a:blip r:embed="rId6"/>
            <a:stretch>
              <a:fillRect l="-40000" t="-40000" r="-40000" b="-40000"/>
            </a:stretch>
          </a:blipFill>
          <a:ln>
            <a:noFill/>
          </a:ln>
          <a:effectLst>
            <a:outerShdw blurRad="381000" dist="25400" dir="2700000" algn="tl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30622B5A-5F8F-4D70-AD5F-624DCEACB13A}"/>
              </a:ext>
            </a:extLst>
          </p:cNvPr>
          <p:cNvGrpSpPr/>
          <p:nvPr/>
        </p:nvGrpSpPr>
        <p:grpSpPr>
          <a:xfrm>
            <a:off x="5922300" y="1727249"/>
            <a:ext cx="1152933" cy="397566"/>
            <a:chOff x="5399884" y="1577171"/>
            <a:chExt cx="1152933" cy="397566"/>
          </a:xfrm>
        </p:grpSpPr>
        <p:sp>
          <p:nvSpPr>
            <p:cNvPr id="173" name="Arrow: Pentagon 172">
              <a:extLst>
                <a:ext uri="{FF2B5EF4-FFF2-40B4-BE49-F238E27FC236}">
                  <a16:creationId xmlns:a16="http://schemas.microsoft.com/office/drawing/2014/main" id="{344B774E-CC37-418A-BCC0-68A648B72586}"/>
                </a:ext>
              </a:extLst>
            </p:cNvPr>
            <p:cNvSpPr/>
            <p:nvPr/>
          </p:nvSpPr>
          <p:spPr>
            <a:xfrm flipH="1">
              <a:off x="5399884" y="1577171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B568EE68-9922-4859-92E5-14901BB79F6C}"/>
                </a:ext>
              </a:extLst>
            </p:cNvPr>
            <p:cNvSpPr/>
            <p:nvPr/>
          </p:nvSpPr>
          <p:spPr>
            <a:xfrm>
              <a:off x="5429701" y="1606677"/>
              <a:ext cx="1123116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396mi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BE59B790-A282-4F81-8C26-BB4EC436E290}"/>
              </a:ext>
            </a:extLst>
          </p:cNvPr>
          <p:cNvGrpSpPr/>
          <p:nvPr/>
        </p:nvGrpSpPr>
        <p:grpSpPr>
          <a:xfrm>
            <a:off x="5922300" y="2244855"/>
            <a:ext cx="1123116" cy="397566"/>
            <a:chOff x="5399884" y="2098952"/>
            <a:chExt cx="1123116" cy="397566"/>
          </a:xfrm>
        </p:grpSpPr>
        <p:sp>
          <p:nvSpPr>
            <p:cNvPr id="166" name="Arrow: Pentagon 165">
              <a:extLst>
                <a:ext uri="{FF2B5EF4-FFF2-40B4-BE49-F238E27FC236}">
                  <a16:creationId xmlns:a16="http://schemas.microsoft.com/office/drawing/2014/main" id="{D51BE0AE-7FAD-4D15-9227-8E218AFDBDB1}"/>
                </a:ext>
              </a:extLst>
            </p:cNvPr>
            <p:cNvSpPr/>
            <p:nvPr/>
          </p:nvSpPr>
          <p:spPr>
            <a:xfrm flipH="1">
              <a:off x="5399884" y="2098952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6F11F8A9-52A2-4075-AF19-822AE507D28D}"/>
                </a:ext>
              </a:extLst>
            </p:cNvPr>
            <p:cNvSpPr/>
            <p:nvPr/>
          </p:nvSpPr>
          <p:spPr>
            <a:xfrm>
              <a:off x="5439640" y="2122196"/>
              <a:ext cx="1083360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1.99s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8832CAA-F8DF-41EA-AD98-966368E4E4BE}"/>
              </a:ext>
            </a:extLst>
          </p:cNvPr>
          <p:cNvGrpSpPr/>
          <p:nvPr/>
        </p:nvGrpSpPr>
        <p:grpSpPr>
          <a:xfrm>
            <a:off x="5922300" y="2762461"/>
            <a:ext cx="1162872" cy="397566"/>
            <a:chOff x="5399884" y="2623933"/>
            <a:chExt cx="1162872" cy="397566"/>
          </a:xfrm>
        </p:grpSpPr>
        <p:sp>
          <p:nvSpPr>
            <p:cNvPr id="164" name="Arrow: Pentagon 163">
              <a:extLst>
                <a:ext uri="{FF2B5EF4-FFF2-40B4-BE49-F238E27FC236}">
                  <a16:creationId xmlns:a16="http://schemas.microsoft.com/office/drawing/2014/main" id="{AE9D741E-5E09-4643-AE4D-C0DACCF4DC5B}"/>
                </a:ext>
              </a:extLst>
            </p:cNvPr>
            <p:cNvSpPr/>
            <p:nvPr/>
          </p:nvSpPr>
          <p:spPr>
            <a:xfrm flipH="1">
              <a:off x="5399884" y="2623933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3A01695A-EDA3-465E-B502-22F2891D4387}"/>
                </a:ext>
              </a:extLst>
            </p:cNvPr>
            <p:cNvSpPr/>
            <p:nvPr/>
          </p:nvSpPr>
          <p:spPr>
            <a:xfrm>
              <a:off x="5439640" y="2657505"/>
              <a:ext cx="1123116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200mph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332B72AC-EB4D-4AFE-B26D-7F9DBA08329A}"/>
              </a:ext>
            </a:extLst>
          </p:cNvPr>
          <p:cNvGrpSpPr/>
          <p:nvPr/>
        </p:nvGrpSpPr>
        <p:grpSpPr>
          <a:xfrm>
            <a:off x="5922300" y="3280068"/>
            <a:ext cx="1142166" cy="397566"/>
            <a:chOff x="5399884" y="3129990"/>
            <a:chExt cx="1142166" cy="397566"/>
          </a:xfrm>
        </p:grpSpPr>
        <p:sp>
          <p:nvSpPr>
            <p:cNvPr id="158" name="Arrow: Pentagon 157">
              <a:extLst>
                <a:ext uri="{FF2B5EF4-FFF2-40B4-BE49-F238E27FC236}">
                  <a16:creationId xmlns:a16="http://schemas.microsoft.com/office/drawing/2014/main" id="{88FFE407-480A-4A7F-BE7D-67AEEE72B730}"/>
                </a:ext>
              </a:extLst>
            </p:cNvPr>
            <p:cNvSpPr/>
            <p:nvPr/>
          </p:nvSpPr>
          <p:spPr>
            <a:xfrm flipH="1">
              <a:off x="5399884" y="3129990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4C527E09-D80B-4BC1-A8E1-8BACC936E765}"/>
                </a:ext>
              </a:extLst>
            </p:cNvPr>
            <p:cNvSpPr/>
            <p:nvPr/>
          </p:nvSpPr>
          <p:spPr>
            <a:xfrm>
              <a:off x="5458690" y="3159408"/>
              <a:ext cx="1083360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1,020hp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FB5E6CFD-9F2A-4C3B-87A9-BAE355956E60}"/>
              </a:ext>
            </a:extLst>
          </p:cNvPr>
          <p:cNvGrpSpPr/>
          <p:nvPr/>
        </p:nvGrpSpPr>
        <p:grpSpPr>
          <a:xfrm>
            <a:off x="5911533" y="4996315"/>
            <a:ext cx="1152933" cy="397566"/>
            <a:chOff x="5399884" y="1577171"/>
            <a:chExt cx="1152933" cy="397566"/>
          </a:xfrm>
        </p:grpSpPr>
        <p:sp>
          <p:nvSpPr>
            <p:cNvPr id="156" name="Arrow: Pentagon 155">
              <a:extLst>
                <a:ext uri="{FF2B5EF4-FFF2-40B4-BE49-F238E27FC236}">
                  <a16:creationId xmlns:a16="http://schemas.microsoft.com/office/drawing/2014/main" id="{A6EBF8C6-BB7C-4C2A-8179-D1AE7AA08B64}"/>
                </a:ext>
              </a:extLst>
            </p:cNvPr>
            <p:cNvSpPr/>
            <p:nvPr/>
          </p:nvSpPr>
          <p:spPr>
            <a:xfrm flipH="1">
              <a:off x="5399884" y="1577171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B0E130E1-A5DB-4B98-94B9-2D049F3EFDEC}"/>
                </a:ext>
              </a:extLst>
            </p:cNvPr>
            <p:cNvSpPr/>
            <p:nvPr/>
          </p:nvSpPr>
          <p:spPr>
            <a:xfrm>
              <a:off x="5429701" y="1606677"/>
              <a:ext cx="1123116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358mi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1A8BD4E2-7702-4524-A7EB-A42399ACD3EA}"/>
              </a:ext>
            </a:extLst>
          </p:cNvPr>
          <p:cNvGrpSpPr/>
          <p:nvPr/>
        </p:nvGrpSpPr>
        <p:grpSpPr>
          <a:xfrm>
            <a:off x="5911533" y="5513921"/>
            <a:ext cx="1123116" cy="397566"/>
            <a:chOff x="5399884" y="2098952"/>
            <a:chExt cx="1123116" cy="397566"/>
          </a:xfrm>
        </p:grpSpPr>
        <p:sp>
          <p:nvSpPr>
            <p:cNvPr id="154" name="Arrow: Pentagon 153">
              <a:extLst>
                <a:ext uri="{FF2B5EF4-FFF2-40B4-BE49-F238E27FC236}">
                  <a16:creationId xmlns:a16="http://schemas.microsoft.com/office/drawing/2014/main" id="{07BBD8F0-0CE3-434E-8D8C-1F2982464183}"/>
                </a:ext>
              </a:extLst>
            </p:cNvPr>
            <p:cNvSpPr/>
            <p:nvPr/>
          </p:nvSpPr>
          <p:spPr>
            <a:xfrm flipH="1">
              <a:off x="5399884" y="2098952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8971AF63-BE5C-465E-9385-3BBF6D369391}"/>
                </a:ext>
              </a:extLst>
            </p:cNvPr>
            <p:cNvSpPr/>
            <p:nvPr/>
          </p:nvSpPr>
          <p:spPr>
            <a:xfrm>
              <a:off x="5439640" y="2122196"/>
              <a:ext cx="1083360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3.1s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0CA014AF-5116-4560-A949-7D78310233C4}"/>
              </a:ext>
            </a:extLst>
          </p:cNvPr>
          <p:cNvGrpSpPr/>
          <p:nvPr/>
        </p:nvGrpSpPr>
        <p:grpSpPr>
          <a:xfrm>
            <a:off x="5911533" y="6031527"/>
            <a:ext cx="1162872" cy="397566"/>
            <a:chOff x="5399884" y="2623933"/>
            <a:chExt cx="1162872" cy="397566"/>
          </a:xfrm>
        </p:grpSpPr>
        <p:sp>
          <p:nvSpPr>
            <p:cNvPr id="152" name="Arrow: Pentagon 151">
              <a:extLst>
                <a:ext uri="{FF2B5EF4-FFF2-40B4-BE49-F238E27FC236}">
                  <a16:creationId xmlns:a16="http://schemas.microsoft.com/office/drawing/2014/main" id="{2D85D8BB-C66F-4C0B-9092-025BF40593CB}"/>
                </a:ext>
              </a:extLst>
            </p:cNvPr>
            <p:cNvSpPr/>
            <p:nvPr/>
          </p:nvSpPr>
          <p:spPr>
            <a:xfrm flipH="1">
              <a:off x="5399884" y="2623933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77EF40BC-EC7C-4D0F-BE24-83221B501A60}"/>
                </a:ext>
              </a:extLst>
            </p:cNvPr>
            <p:cNvSpPr/>
            <p:nvPr/>
          </p:nvSpPr>
          <p:spPr>
            <a:xfrm>
              <a:off x="5439640" y="2657505"/>
              <a:ext cx="1123116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AWD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91065D9-E57E-4775-8B7A-7C70E33B04F9}"/>
              </a:ext>
            </a:extLst>
          </p:cNvPr>
          <p:cNvGrpSpPr/>
          <p:nvPr/>
        </p:nvGrpSpPr>
        <p:grpSpPr>
          <a:xfrm>
            <a:off x="12525643" y="1727249"/>
            <a:ext cx="1152933" cy="397566"/>
            <a:chOff x="5399884" y="1577171"/>
            <a:chExt cx="1152933" cy="397566"/>
          </a:xfrm>
        </p:grpSpPr>
        <p:sp>
          <p:nvSpPr>
            <p:cNvPr id="150" name="Arrow: Pentagon 149">
              <a:extLst>
                <a:ext uri="{FF2B5EF4-FFF2-40B4-BE49-F238E27FC236}">
                  <a16:creationId xmlns:a16="http://schemas.microsoft.com/office/drawing/2014/main" id="{32DEDC63-E25C-4520-A14E-3CDDE9315BC3}"/>
                </a:ext>
              </a:extLst>
            </p:cNvPr>
            <p:cNvSpPr/>
            <p:nvPr/>
          </p:nvSpPr>
          <p:spPr>
            <a:xfrm flipH="1">
              <a:off x="5399884" y="1577171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96AE40B3-47B1-43CA-89AE-7AED9912996E}"/>
                </a:ext>
              </a:extLst>
            </p:cNvPr>
            <p:cNvSpPr/>
            <p:nvPr/>
          </p:nvSpPr>
          <p:spPr>
            <a:xfrm>
              <a:off x="5429701" y="1606677"/>
              <a:ext cx="1123116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333mi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AABB9AFD-E5EC-4170-B848-6DB13AAFB9C7}"/>
              </a:ext>
            </a:extLst>
          </p:cNvPr>
          <p:cNvGrpSpPr/>
          <p:nvPr/>
        </p:nvGrpSpPr>
        <p:grpSpPr>
          <a:xfrm>
            <a:off x="12525643" y="2244855"/>
            <a:ext cx="1123116" cy="397566"/>
            <a:chOff x="5399884" y="2098952"/>
            <a:chExt cx="1123116" cy="397566"/>
          </a:xfrm>
        </p:grpSpPr>
        <p:sp>
          <p:nvSpPr>
            <p:cNvPr id="148" name="Arrow: Pentagon 147">
              <a:extLst>
                <a:ext uri="{FF2B5EF4-FFF2-40B4-BE49-F238E27FC236}">
                  <a16:creationId xmlns:a16="http://schemas.microsoft.com/office/drawing/2014/main" id="{A3692FF5-BE56-410A-A8D2-DA01ADCDAC94}"/>
                </a:ext>
              </a:extLst>
            </p:cNvPr>
            <p:cNvSpPr/>
            <p:nvPr/>
          </p:nvSpPr>
          <p:spPr>
            <a:xfrm flipH="1">
              <a:off x="5399884" y="2098952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CDDA9A13-7F73-4F10-A7C5-C3A423702EDD}"/>
                </a:ext>
              </a:extLst>
            </p:cNvPr>
            <p:cNvSpPr/>
            <p:nvPr/>
          </p:nvSpPr>
          <p:spPr>
            <a:xfrm>
              <a:off x="5439640" y="2122196"/>
              <a:ext cx="1083360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2.5s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BEB1B86F-B629-4604-9ECB-37BD0A624774}"/>
              </a:ext>
            </a:extLst>
          </p:cNvPr>
          <p:cNvGrpSpPr/>
          <p:nvPr/>
        </p:nvGrpSpPr>
        <p:grpSpPr>
          <a:xfrm>
            <a:off x="12525643" y="2762461"/>
            <a:ext cx="1162872" cy="397566"/>
            <a:chOff x="5399884" y="2623933"/>
            <a:chExt cx="1162872" cy="397566"/>
          </a:xfrm>
        </p:grpSpPr>
        <p:sp>
          <p:nvSpPr>
            <p:cNvPr id="146" name="Arrow: Pentagon 145">
              <a:extLst>
                <a:ext uri="{FF2B5EF4-FFF2-40B4-BE49-F238E27FC236}">
                  <a16:creationId xmlns:a16="http://schemas.microsoft.com/office/drawing/2014/main" id="{84EFE2AD-D0C2-4BF4-8185-48E752B638E5}"/>
                </a:ext>
              </a:extLst>
            </p:cNvPr>
            <p:cNvSpPr/>
            <p:nvPr/>
          </p:nvSpPr>
          <p:spPr>
            <a:xfrm flipH="1">
              <a:off x="5399884" y="2623933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797E68F6-A0AF-43A6-815F-65B39FE4D2AB}"/>
                </a:ext>
              </a:extLst>
            </p:cNvPr>
            <p:cNvSpPr/>
            <p:nvPr/>
          </p:nvSpPr>
          <p:spPr>
            <a:xfrm>
              <a:off x="5439640" y="2657505"/>
              <a:ext cx="1123116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9.9s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351CF1E6-67F5-4F6F-B80B-24269182CAAF}"/>
              </a:ext>
            </a:extLst>
          </p:cNvPr>
          <p:cNvGrpSpPr/>
          <p:nvPr/>
        </p:nvGrpSpPr>
        <p:grpSpPr>
          <a:xfrm>
            <a:off x="12525643" y="3280068"/>
            <a:ext cx="1142166" cy="397566"/>
            <a:chOff x="5399884" y="3129990"/>
            <a:chExt cx="1142166" cy="397566"/>
          </a:xfrm>
        </p:grpSpPr>
        <p:sp>
          <p:nvSpPr>
            <p:cNvPr id="144" name="Arrow: Pentagon 143">
              <a:extLst>
                <a:ext uri="{FF2B5EF4-FFF2-40B4-BE49-F238E27FC236}">
                  <a16:creationId xmlns:a16="http://schemas.microsoft.com/office/drawing/2014/main" id="{ACF7B70F-5514-471D-825D-23B12E54CC68}"/>
                </a:ext>
              </a:extLst>
            </p:cNvPr>
            <p:cNvSpPr/>
            <p:nvPr/>
          </p:nvSpPr>
          <p:spPr>
            <a:xfrm flipH="1">
              <a:off x="5399884" y="3129990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9F47BF49-75EF-4248-A45C-633123E7A220}"/>
                </a:ext>
              </a:extLst>
            </p:cNvPr>
            <p:cNvSpPr/>
            <p:nvPr/>
          </p:nvSpPr>
          <p:spPr>
            <a:xfrm>
              <a:off x="5458690" y="3159408"/>
              <a:ext cx="1083360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1,020hp</a:t>
              </a: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52AF90B0-E258-4399-876F-8A62EB751984}"/>
              </a:ext>
            </a:extLst>
          </p:cNvPr>
          <p:cNvGrpSpPr/>
          <p:nvPr/>
        </p:nvGrpSpPr>
        <p:grpSpPr>
          <a:xfrm>
            <a:off x="12524823" y="4996315"/>
            <a:ext cx="1152933" cy="397566"/>
            <a:chOff x="5399884" y="1577171"/>
            <a:chExt cx="1152933" cy="397566"/>
          </a:xfrm>
        </p:grpSpPr>
        <p:sp>
          <p:nvSpPr>
            <p:cNvPr id="141" name="Arrow: Pentagon 140">
              <a:extLst>
                <a:ext uri="{FF2B5EF4-FFF2-40B4-BE49-F238E27FC236}">
                  <a16:creationId xmlns:a16="http://schemas.microsoft.com/office/drawing/2014/main" id="{978008C5-8BF8-4150-A709-E4A95EEFF5DE}"/>
                </a:ext>
              </a:extLst>
            </p:cNvPr>
            <p:cNvSpPr/>
            <p:nvPr/>
          </p:nvSpPr>
          <p:spPr>
            <a:xfrm flipH="1">
              <a:off x="5399884" y="1577171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8E4E8259-74E6-46C7-8C87-9B3B99BECE80}"/>
                </a:ext>
              </a:extLst>
            </p:cNvPr>
            <p:cNvSpPr/>
            <p:nvPr/>
          </p:nvSpPr>
          <p:spPr>
            <a:xfrm>
              <a:off x="5429701" y="1606677"/>
              <a:ext cx="1123116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330mi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E1A64A51-2AC1-49F1-A756-D5917A08A0F1}"/>
              </a:ext>
            </a:extLst>
          </p:cNvPr>
          <p:cNvGrpSpPr/>
          <p:nvPr/>
        </p:nvGrpSpPr>
        <p:grpSpPr>
          <a:xfrm>
            <a:off x="12524823" y="5513921"/>
            <a:ext cx="1123116" cy="397566"/>
            <a:chOff x="5399884" y="2098952"/>
            <a:chExt cx="1123116" cy="397566"/>
          </a:xfrm>
        </p:grpSpPr>
        <p:sp>
          <p:nvSpPr>
            <p:cNvPr id="138" name="Arrow: Pentagon 137">
              <a:extLst>
                <a:ext uri="{FF2B5EF4-FFF2-40B4-BE49-F238E27FC236}">
                  <a16:creationId xmlns:a16="http://schemas.microsoft.com/office/drawing/2014/main" id="{57FE6BCE-2931-4EC4-9AD2-710957E9D194}"/>
                </a:ext>
              </a:extLst>
            </p:cNvPr>
            <p:cNvSpPr/>
            <p:nvPr/>
          </p:nvSpPr>
          <p:spPr>
            <a:xfrm flipH="1">
              <a:off x="5399884" y="2098952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288182FA-BB03-48CB-BAFE-EFF7216B6F1B}"/>
                </a:ext>
              </a:extLst>
            </p:cNvPr>
            <p:cNvSpPr/>
            <p:nvPr/>
          </p:nvSpPr>
          <p:spPr>
            <a:xfrm>
              <a:off x="5439640" y="2122196"/>
              <a:ext cx="1083360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76 cu ft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D06C6F9B-0CDC-4D50-B1E6-F69344BBB476}"/>
              </a:ext>
            </a:extLst>
          </p:cNvPr>
          <p:cNvGrpSpPr/>
          <p:nvPr/>
        </p:nvGrpSpPr>
        <p:grpSpPr>
          <a:xfrm>
            <a:off x="12524823" y="6031527"/>
            <a:ext cx="1162872" cy="397566"/>
            <a:chOff x="5399884" y="2623933"/>
            <a:chExt cx="1162872" cy="397566"/>
          </a:xfrm>
        </p:grpSpPr>
        <p:sp>
          <p:nvSpPr>
            <p:cNvPr id="136" name="Arrow: Pentagon 135">
              <a:extLst>
                <a:ext uri="{FF2B5EF4-FFF2-40B4-BE49-F238E27FC236}">
                  <a16:creationId xmlns:a16="http://schemas.microsoft.com/office/drawing/2014/main" id="{33D54B46-8564-4657-AE67-CC88BB8CC799}"/>
                </a:ext>
              </a:extLst>
            </p:cNvPr>
            <p:cNvSpPr/>
            <p:nvPr/>
          </p:nvSpPr>
          <p:spPr>
            <a:xfrm flipH="1">
              <a:off x="5399884" y="2623933"/>
              <a:ext cx="1123115" cy="397566"/>
            </a:xfrm>
            <a:prstGeom prst="homePlate">
              <a:avLst>
                <a:gd name="adj" fmla="val 27500"/>
              </a:avLst>
            </a:prstGeom>
            <a:solidFill>
              <a:srgbClr val="F9C7C8"/>
            </a:solidFill>
            <a:ln>
              <a:solidFill>
                <a:srgbClr val="EC5268"/>
              </a:solidFill>
            </a:ln>
            <a:effectLst>
              <a:outerShdw blurRad="508000" dist="50800" dir="2700000" algn="tl" rotWithShape="0">
                <a:srgbClr val="EC526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CD9B36F1-CE5F-4EEF-A10B-CA2E592A781C}"/>
                </a:ext>
              </a:extLst>
            </p:cNvPr>
            <p:cNvSpPr/>
            <p:nvPr/>
          </p:nvSpPr>
          <p:spPr>
            <a:xfrm>
              <a:off x="5439640" y="2657505"/>
              <a:ext cx="1123116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Bold" pitchFamily="2" charset="0"/>
                </a:rPr>
                <a:t>AWD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0318419-CA6F-2583-9098-C6A002F8C670}"/>
              </a:ext>
            </a:extLst>
          </p:cNvPr>
          <p:cNvSpPr txBox="1"/>
          <p:nvPr/>
        </p:nvSpPr>
        <p:spPr>
          <a:xfrm>
            <a:off x="10141580" y="566780"/>
            <a:ext cx="4623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 خود را وارد نمایید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356EA0-E1EE-98D1-7E6D-ED5E76C43F11}"/>
              </a:ext>
            </a:extLst>
          </p:cNvPr>
          <p:cNvSpPr txBox="1"/>
          <p:nvPr/>
        </p:nvSpPr>
        <p:spPr>
          <a:xfrm>
            <a:off x="8276493" y="3995654"/>
            <a:ext cx="400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مدل ماشین را وارد نمایید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82FEF3-C4AF-EB0C-E058-FD30EBB63802}"/>
              </a:ext>
            </a:extLst>
          </p:cNvPr>
          <p:cNvSpPr txBox="1"/>
          <p:nvPr/>
        </p:nvSpPr>
        <p:spPr>
          <a:xfrm>
            <a:off x="8136934" y="7042294"/>
            <a:ext cx="400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مدل ماشین را وارد نمایید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44B4DC-DFA4-B169-141B-C79B552DA17B}"/>
              </a:ext>
            </a:extLst>
          </p:cNvPr>
          <p:cNvSpPr txBox="1"/>
          <p:nvPr/>
        </p:nvSpPr>
        <p:spPr>
          <a:xfrm>
            <a:off x="1701803" y="3936824"/>
            <a:ext cx="400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مدل ماشین را وارد نمایید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261363-2B03-D423-EE22-B9C0B2BAD089}"/>
              </a:ext>
            </a:extLst>
          </p:cNvPr>
          <p:cNvSpPr txBox="1"/>
          <p:nvPr/>
        </p:nvSpPr>
        <p:spPr>
          <a:xfrm>
            <a:off x="1562244" y="6983464"/>
            <a:ext cx="400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مدل ماشین را وارد نمایید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21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8251548-6C23-4710-898B-E70042A3AAD3}"/>
              </a:ext>
            </a:extLst>
          </p:cNvPr>
          <p:cNvSpPr/>
          <p:nvPr/>
        </p:nvSpPr>
        <p:spPr>
          <a:xfrm>
            <a:off x="495300" y="0"/>
            <a:ext cx="14744700" cy="8572500"/>
          </a:xfrm>
          <a:custGeom>
            <a:avLst/>
            <a:gdLst>
              <a:gd name="connsiteX0" fmla="*/ 0 w 14744700"/>
              <a:gd name="connsiteY0" fmla="*/ 0 h 8572500"/>
              <a:gd name="connsiteX1" fmla="*/ 14744700 w 14744700"/>
              <a:gd name="connsiteY1" fmla="*/ 0 h 8572500"/>
              <a:gd name="connsiteX2" fmla="*/ 14744700 w 14744700"/>
              <a:gd name="connsiteY2" fmla="*/ 8572500 h 8572500"/>
              <a:gd name="connsiteX3" fmla="*/ 0 w 14744700"/>
              <a:gd name="connsiteY3" fmla="*/ 8572500 h 8572500"/>
              <a:gd name="connsiteX4" fmla="*/ 0 w 14744700"/>
              <a:gd name="connsiteY4" fmla="*/ 8097326 h 8572500"/>
              <a:gd name="connsiteX5" fmla="*/ 14269526 w 14744700"/>
              <a:gd name="connsiteY5" fmla="*/ 8097326 h 8572500"/>
              <a:gd name="connsiteX6" fmla="*/ 14269526 w 14744700"/>
              <a:gd name="connsiteY6" fmla="*/ 475174 h 8572500"/>
              <a:gd name="connsiteX7" fmla="*/ 0 w 14744700"/>
              <a:gd name="connsiteY7" fmla="*/ 475174 h 85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744700" h="8572500">
                <a:moveTo>
                  <a:pt x="0" y="0"/>
                </a:moveTo>
                <a:lnTo>
                  <a:pt x="14744700" y="0"/>
                </a:lnTo>
                <a:lnTo>
                  <a:pt x="14744700" y="8572500"/>
                </a:lnTo>
                <a:lnTo>
                  <a:pt x="0" y="8572500"/>
                </a:lnTo>
                <a:lnTo>
                  <a:pt x="0" y="8097326"/>
                </a:lnTo>
                <a:lnTo>
                  <a:pt x="14269526" y="8097326"/>
                </a:lnTo>
                <a:lnTo>
                  <a:pt x="14269526" y="475174"/>
                </a:lnTo>
                <a:lnTo>
                  <a:pt x="0" y="475174"/>
                </a:lnTo>
                <a:close/>
              </a:path>
            </a:pathLst>
          </a:cu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AB41C2-5B97-4ECA-93C7-55F02FAB1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82" y="7424529"/>
            <a:ext cx="471276" cy="680448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61830D6D-7C4E-4F31-A277-08B181468003}"/>
              </a:ext>
            </a:extLst>
          </p:cNvPr>
          <p:cNvSpPr/>
          <p:nvPr/>
        </p:nvSpPr>
        <p:spPr>
          <a:xfrm>
            <a:off x="6195391" y="1768095"/>
            <a:ext cx="2849218" cy="2040384"/>
          </a:xfrm>
          <a:prstGeom prst="ellipse">
            <a:avLst/>
          </a:prstGeom>
          <a:solidFill>
            <a:srgbClr val="FBD5D6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E90B407B-414E-456E-B4C0-5840695764C4}"/>
              </a:ext>
            </a:extLst>
          </p:cNvPr>
          <p:cNvSpPr/>
          <p:nvPr/>
        </p:nvSpPr>
        <p:spPr>
          <a:xfrm>
            <a:off x="1863587" y="4486825"/>
            <a:ext cx="2050775" cy="823511"/>
          </a:xfrm>
          <a:prstGeom prst="roundRect">
            <a:avLst>
              <a:gd name="adj" fmla="val 5950"/>
            </a:avLst>
          </a:prstGeom>
          <a:solidFill>
            <a:schemeClr val="bg2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381000" dist="25400" dir="270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E7831338-F709-4034-81FE-34A13425E49D}"/>
              </a:ext>
            </a:extLst>
          </p:cNvPr>
          <p:cNvSpPr/>
          <p:nvPr/>
        </p:nvSpPr>
        <p:spPr>
          <a:xfrm>
            <a:off x="4229100" y="4486825"/>
            <a:ext cx="2050775" cy="823511"/>
          </a:xfrm>
          <a:prstGeom prst="roundRect">
            <a:avLst>
              <a:gd name="adj" fmla="val 5950"/>
            </a:avLst>
          </a:prstGeom>
          <a:solidFill>
            <a:schemeClr val="bg2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381000" dist="25400" dir="270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DDE18DF2-D538-4942-BB71-63D6584A3334}"/>
              </a:ext>
            </a:extLst>
          </p:cNvPr>
          <p:cNvSpPr/>
          <p:nvPr/>
        </p:nvSpPr>
        <p:spPr>
          <a:xfrm>
            <a:off x="6594613" y="4486825"/>
            <a:ext cx="2050775" cy="823511"/>
          </a:xfrm>
          <a:prstGeom prst="roundRect">
            <a:avLst>
              <a:gd name="adj" fmla="val 5950"/>
            </a:avLst>
          </a:prstGeom>
          <a:solidFill>
            <a:schemeClr val="bg2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381000" dist="25400" dir="270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7192C1C9-465B-47A3-B4A4-2D647EC968E6}"/>
              </a:ext>
            </a:extLst>
          </p:cNvPr>
          <p:cNvSpPr/>
          <p:nvPr/>
        </p:nvSpPr>
        <p:spPr>
          <a:xfrm>
            <a:off x="8960126" y="4486825"/>
            <a:ext cx="2050775" cy="823511"/>
          </a:xfrm>
          <a:prstGeom prst="roundRect">
            <a:avLst>
              <a:gd name="adj" fmla="val 5950"/>
            </a:avLst>
          </a:prstGeom>
          <a:solidFill>
            <a:schemeClr val="bg2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381000" dist="25400" dir="270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8022AA36-738A-4C72-876E-BBD77550F4BC}"/>
              </a:ext>
            </a:extLst>
          </p:cNvPr>
          <p:cNvSpPr/>
          <p:nvPr/>
        </p:nvSpPr>
        <p:spPr>
          <a:xfrm>
            <a:off x="11325639" y="4486825"/>
            <a:ext cx="2050775" cy="823511"/>
          </a:xfrm>
          <a:prstGeom prst="roundRect">
            <a:avLst>
              <a:gd name="adj" fmla="val 5950"/>
            </a:avLst>
          </a:prstGeom>
          <a:solidFill>
            <a:schemeClr val="bg2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381000" dist="25400" dir="270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3E191B2-C56B-4661-867B-1446B9877949}"/>
              </a:ext>
            </a:extLst>
          </p:cNvPr>
          <p:cNvCxnSpPr>
            <a:stCxn id="2" idx="4"/>
            <a:endCxn id="108" idx="0"/>
          </p:cNvCxnSpPr>
          <p:nvPr/>
        </p:nvCxnSpPr>
        <p:spPr>
          <a:xfrm flipH="1">
            <a:off x="2888975" y="3808479"/>
            <a:ext cx="4731025" cy="678346"/>
          </a:xfrm>
          <a:prstGeom prst="straightConnector1">
            <a:avLst/>
          </a:prstGeom>
          <a:ln w="28575">
            <a:solidFill>
              <a:srgbClr val="E319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A1F34DA8-82D6-41B3-9FF5-312D3E8F627D}"/>
              </a:ext>
            </a:extLst>
          </p:cNvPr>
          <p:cNvCxnSpPr>
            <a:cxnSpLocks/>
            <a:stCxn id="2" idx="4"/>
            <a:endCxn id="109" idx="0"/>
          </p:cNvCxnSpPr>
          <p:nvPr/>
        </p:nvCxnSpPr>
        <p:spPr>
          <a:xfrm flipH="1">
            <a:off x="5254488" y="3808479"/>
            <a:ext cx="2365512" cy="678346"/>
          </a:xfrm>
          <a:prstGeom prst="straightConnector1">
            <a:avLst/>
          </a:prstGeom>
          <a:ln w="28575">
            <a:solidFill>
              <a:srgbClr val="E319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D74216FF-B8F6-4634-BAC7-7C75BEB3FAB3}"/>
              </a:ext>
            </a:extLst>
          </p:cNvPr>
          <p:cNvCxnSpPr>
            <a:cxnSpLocks/>
            <a:stCxn id="2" idx="4"/>
            <a:endCxn id="110" idx="0"/>
          </p:cNvCxnSpPr>
          <p:nvPr/>
        </p:nvCxnSpPr>
        <p:spPr>
          <a:xfrm>
            <a:off x="7620000" y="3808479"/>
            <a:ext cx="1" cy="678346"/>
          </a:xfrm>
          <a:prstGeom prst="straightConnector1">
            <a:avLst/>
          </a:prstGeom>
          <a:ln w="28575">
            <a:solidFill>
              <a:srgbClr val="E319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26E3B330-D65A-4ED0-931A-9D67517F6B97}"/>
              </a:ext>
            </a:extLst>
          </p:cNvPr>
          <p:cNvCxnSpPr>
            <a:cxnSpLocks/>
            <a:stCxn id="2" idx="4"/>
            <a:endCxn id="111" idx="0"/>
          </p:cNvCxnSpPr>
          <p:nvPr/>
        </p:nvCxnSpPr>
        <p:spPr>
          <a:xfrm>
            <a:off x="7620000" y="3808479"/>
            <a:ext cx="2365514" cy="678346"/>
          </a:xfrm>
          <a:prstGeom prst="straightConnector1">
            <a:avLst/>
          </a:prstGeom>
          <a:ln w="28575">
            <a:solidFill>
              <a:srgbClr val="E319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4FD96475-7CF7-4A8A-8FE7-9B17A416DF38}"/>
              </a:ext>
            </a:extLst>
          </p:cNvPr>
          <p:cNvCxnSpPr>
            <a:cxnSpLocks/>
            <a:stCxn id="2" idx="4"/>
            <a:endCxn id="116" idx="0"/>
          </p:cNvCxnSpPr>
          <p:nvPr/>
        </p:nvCxnSpPr>
        <p:spPr>
          <a:xfrm>
            <a:off x="7620000" y="3808479"/>
            <a:ext cx="4731027" cy="678346"/>
          </a:xfrm>
          <a:prstGeom prst="straightConnector1">
            <a:avLst/>
          </a:prstGeom>
          <a:ln w="28575">
            <a:solidFill>
              <a:srgbClr val="E319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Arrow: Chevron 132">
            <a:extLst>
              <a:ext uri="{FF2B5EF4-FFF2-40B4-BE49-F238E27FC236}">
                <a16:creationId xmlns:a16="http://schemas.microsoft.com/office/drawing/2014/main" id="{6A1D419C-7C64-48C0-9204-731664442624}"/>
              </a:ext>
            </a:extLst>
          </p:cNvPr>
          <p:cNvSpPr/>
          <p:nvPr/>
        </p:nvSpPr>
        <p:spPr>
          <a:xfrm rot="5400000">
            <a:off x="2692204" y="5438593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A0904255-2820-4BE0-9707-5B99563E621A}"/>
              </a:ext>
            </a:extLst>
          </p:cNvPr>
          <p:cNvSpPr/>
          <p:nvPr/>
        </p:nvSpPr>
        <p:spPr>
          <a:xfrm>
            <a:off x="1863587" y="5980894"/>
            <a:ext cx="2050775" cy="823511"/>
          </a:xfrm>
          <a:prstGeom prst="roundRect">
            <a:avLst>
              <a:gd name="adj" fmla="val 5950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6D1E36B3-CB76-4867-8FE1-CE730F131982}"/>
              </a:ext>
            </a:extLst>
          </p:cNvPr>
          <p:cNvSpPr/>
          <p:nvPr/>
        </p:nvSpPr>
        <p:spPr>
          <a:xfrm>
            <a:off x="4229100" y="5980894"/>
            <a:ext cx="2050775" cy="823511"/>
          </a:xfrm>
          <a:prstGeom prst="roundRect">
            <a:avLst>
              <a:gd name="adj" fmla="val 5950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E813F684-B9F9-4B23-901E-60AA9127E7B1}"/>
              </a:ext>
            </a:extLst>
          </p:cNvPr>
          <p:cNvSpPr/>
          <p:nvPr/>
        </p:nvSpPr>
        <p:spPr>
          <a:xfrm>
            <a:off x="6594613" y="5980894"/>
            <a:ext cx="2050775" cy="823511"/>
          </a:xfrm>
          <a:prstGeom prst="roundRect">
            <a:avLst>
              <a:gd name="adj" fmla="val 5950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BC91AD55-A82F-434A-A07B-193DA2B343DB}"/>
              </a:ext>
            </a:extLst>
          </p:cNvPr>
          <p:cNvSpPr/>
          <p:nvPr/>
        </p:nvSpPr>
        <p:spPr>
          <a:xfrm>
            <a:off x="8960126" y="5980894"/>
            <a:ext cx="2050775" cy="823511"/>
          </a:xfrm>
          <a:prstGeom prst="roundRect">
            <a:avLst>
              <a:gd name="adj" fmla="val 5950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2E841191-6953-4953-870C-D8C800AD8643}"/>
              </a:ext>
            </a:extLst>
          </p:cNvPr>
          <p:cNvSpPr/>
          <p:nvPr/>
        </p:nvSpPr>
        <p:spPr>
          <a:xfrm>
            <a:off x="11325639" y="5980894"/>
            <a:ext cx="2050775" cy="823511"/>
          </a:xfrm>
          <a:prstGeom prst="roundRect">
            <a:avLst>
              <a:gd name="adj" fmla="val 5950"/>
            </a:avLst>
          </a:prstGeom>
          <a:solidFill>
            <a:srgbClr val="FDE7E8"/>
          </a:solidFill>
          <a:ln>
            <a:solidFill>
              <a:srgbClr val="E31937"/>
            </a:solidFill>
          </a:ln>
          <a:effectLst>
            <a:outerShdw blurRad="381000" dist="25400" dir="2700000" algn="tl" rotWithShape="0">
              <a:srgbClr val="E3193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Arrow: Chevron 166">
            <a:extLst>
              <a:ext uri="{FF2B5EF4-FFF2-40B4-BE49-F238E27FC236}">
                <a16:creationId xmlns:a16="http://schemas.microsoft.com/office/drawing/2014/main" id="{43D11B47-2D24-4E96-BBE2-C1A780641525}"/>
              </a:ext>
            </a:extLst>
          </p:cNvPr>
          <p:cNvSpPr/>
          <p:nvPr/>
        </p:nvSpPr>
        <p:spPr>
          <a:xfrm rot="5400000">
            <a:off x="5057716" y="5438593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8" name="Arrow: Chevron 167">
            <a:extLst>
              <a:ext uri="{FF2B5EF4-FFF2-40B4-BE49-F238E27FC236}">
                <a16:creationId xmlns:a16="http://schemas.microsoft.com/office/drawing/2014/main" id="{25494EDF-0ADD-4AA7-AD07-6301323D85B5}"/>
              </a:ext>
            </a:extLst>
          </p:cNvPr>
          <p:cNvSpPr/>
          <p:nvPr/>
        </p:nvSpPr>
        <p:spPr>
          <a:xfrm rot="5400000">
            <a:off x="7427820" y="5438593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9" name="Arrow: Chevron 168">
            <a:extLst>
              <a:ext uri="{FF2B5EF4-FFF2-40B4-BE49-F238E27FC236}">
                <a16:creationId xmlns:a16="http://schemas.microsoft.com/office/drawing/2014/main" id="{73309CD8-91A7-4B0C-81D9-3EBA528745A1}"/>
              </a:ext>
            </a:extLst>
          </p:cNvPr>
          <p:cNvSpPr/>
          <p:nvPr/>
        </p:nvSpPr>
        <p:spPr>
          <a:xfrm rot="5400000">
            <a:off x="9788742" y="5438593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0" name="Arrow: Chevron 169">
            <a:extLst>
              <a:ext uri="{FF2B5EF4-FFF2-40B4-BE49-F238E27FC236}">
                <a16:creationId xmlns:a16="http://schemas.microsoft.com/office/drawing/2014/main" id="{A0120D80-F612-4521-94E8-2D30BC315C4B}"/>
              </a:ext>
            </a:extLst>
          </p:cNvPr>
          <p:cNvSpPr/>
          <p:nvPr/>
        </p:nvSpPr>
        <p:spPr>
          <a:xfrm rot="5400000">
            <a:off x="12154256" y="5438593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1" name="Arrow: Chevron 170">
            <a:extLst>
              <a:ext uri="{FF2B5EF4-FFF2-40B4-BE49-F238E27FC236}">
                <a16:creationId xmlns:a16="http://schemas.microsoft.com/office/drawing/2014/main" id="{8C91159B-BBA5-4D60-80B9-3C9E9701BE5A}"/>
              </a:ext>
            </a:extLst>
          </p:cNvPr>
          <p:cNvSpPr/>
          <p:nvPr/>
        </p:nvSpPr>
        <p:spPr>
          <a:xfrm>
            <a:off x="9203635" y="2591517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2" name="Arrow: Chevron 171">
            <a:extLst>
              <a:ext uri="{FF2B5EF4-FFF2-40B4-BE49-F238E27FC236}">
                <a16:creationId xmlns:a16="http://schemas.microsoft.com/office/drawing/2014/main" id="{E4429EBA-2805-4BD3-AECB-5EE1D310B468}"/>
              </a:ext>
            </a:extLst>
          </p:cNvPr>
          <p:cNvSpPr/>
          <p:nvPr/>
        </p:nvSpPr>
        <p:spPr>
          <a:xfrm flipH="1">
            <a:off x="5642825" y="2591517"/>
            <a:ext cx="393540" cy="393540"/>
          </a:xfrm>
          <a:prstGeom prst="chevron">
            <a:avLst/>
          </a:prstGeom>
          <a:solidFill>
            <a:srgbClr val="E31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3226E372-30FE-472A-A561-F9A3E8D6C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03937" y="1798356"/>
            <a:ext cx="1979862" cy="197986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5F8E96C-F3C9-49BA-9666-7D3B93C248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999" y="2025574"/>
            <a:ext cx="1531168" cy="15254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1A8110-FE3F-4E5A-D925-BA37969DA2B8}"/>
              </a:ext>
            </a:extLst>
          </p:cNvPr>
          <p:cNvSpPr txBox="1"/>
          <p:nvPr/>
        </p:nvSpPr>
        <p:spPr>
          <a:xfrm>
            <a:off x="494682" y="566780"/>
            <a:ext cx="14270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rgbClr val="E31937"/>
                </a:solidFill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 </a:t>
            </a:r>
            <a:r>
              <a:rPr lang="fa-IR" sz="2400" dirty="0">
                <a:latin typeface="Shabnam" panose="020B0603030804020204" pitchFamily="34" charset="-78"/>
                <a:cs typeface="B Farnaz" panose="00000400000000000000" pitchFamily="2" charset="-78"/>
              </a:rPr>
              <a:t>خود را وارد نمایید</a:t>
            </a:r>
            <a:endParaRPr lang="en-US" sz="24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AE34FE-AD55-798F-9873-B0A567802C39}"/>
              </a:ext>
            </a:extLst>
          </p:cNvPr>
          <p:cNvSpPr txBox="1"/>
          <p:nvPr/>
        </p:nvSpPr>
        <p:spPr>
          <a:xfrm>
            <a:off x="6502613" y="2038704"/>
            <a:ext cx="2254162" cy="1358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238984-6FB6-02CD-A158-9A8520BE778D}"/>
              </a:ext>
            </a:extLst>
          </p:cNvPr>
          <p:cNvSpPr txBox="1"/>
          <p:nvPr/>
        </p:nvSpPr>
        <p:spPr>
          <a:xfrm>
            <a:off x="11262167" y="4589606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11B68D-F32C-7480-AFDE-03D1E51665D3}"/>
              </a:ext>
            </a:extLst>
          </p:cNvPr>
          <p:cNvSpPr txBox="1"/>
          <p:nvPr/>
        </p:nvSpPr>
        <p:spPr>
          <a:xfrm>
            <a:off x="11253453" y="6071136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40322B-7248-8CBA-904E-0108A8A26DA4}"/>
              </a:ext>
            </a:extLst>
          </p:cNvPr>
          <p:cNvSpPr txBox="1"/>
          <p:nvPr/>
        </p:nvSpPr>
        <p:spPr>
          <a:xfrm>
            <a:off x="8887940" y="4609510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522AAF-A35B-399D-9EBA-114AB7C54436}"/>
              </a:ext>
            </a:extLst>
          </p:cNvPr>
          <p:cNvSpPr txBox="1"/>
          <p:nvPr/>
        </p:nvSpPr>
        <p:spPr>
          <a:xfrm>
            <a:off x="8879226" y="6091040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0E1B55-A6F3-F9D0-CFEC-28E146521C30}"/>
              </a:ext>
            </a:extLst>
          </p:cNvPr>
          <p:cNvSpPr txBox="1"/>
          <p:nvPr/>
        </p:nvSpPr>
        <p:spPr>
          <a:xfrm>
            <a:off x="6518181" y="4578390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6F60CF-3415-715A-28D1-B33663ED376B}"/>
              </a:ext>
            </a:extLst>
          </p:cNvPr>
          <p:cNvSpPr txBox="1"/>
          <p:nvPr/>
        </p:nvSpPr>
        <p:spPr>
          <a:xfrm>
            <a:off x="6509467" y="6059920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554D47-75E5-A9D1-6888-44EBC84C3486}"/>
              </a:ext>
            </a:extLst>
          </p:cNvPr>
          <p:cNvSpPr txBox="1"/>
          <p:nvPr/>
        </p:nvSpPr>
        <p:spPr>
          <a:xfrm>
            <a:off x="4143954" y="4598294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DFCDE2-E570-BDDC-2D59-7A832D8612CE}"/>
              </a:ext>
            </a:extLst>
          </p:cNvPr>
          <p:cNvSpPr txBox="1"/>
          <p:nvPr/>
        </p:nvSpPr>
        <p:spPr>
          <a:xfrm>
            <a:off x="4135240" y="6079824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5C8DFE-A107-C344-7A2B-D547C650E843}"/>
              </a:ext>
            </a:extLst>
          </p:cNvPr>
          <p:cNvSpPr txBox="1"/>
          <p:nvPr/>
        </p:nvSpPr>
        <p:spPr>
          <a:xfrm>
            <a:off x="1749213" y="4548129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A4442F-4E02-D50E-499D-BF8F74704052}"/>
              </a:ext>
            </a:extLst>
          </p:cNvPr>
          <p:cNvSpPr txBox="1"/>
          <p:nvPr/>
        </p:nvSpPr>
        <p:spPr>
          <a:xfrm>
            <a:off x="1740499" y="6029659"/>
            <a:ext cx="2195145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572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BE8CD9-B62F-42A5-8141-87B61CE338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8" r="29577" b="22479"/>
          <a:stretch/>
        </p:blipFill>
        <p:spPr>
          <a:xfrm flipH="1">
            <a:off x="0" y="0"/>
            <a:ext cx="15240000" cy="85725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552A867-B86D-4084-8401-3031CDB2E1B6}"/>
              </a:ext>
            </a:extLst>
          </p:cNvPr>
          <p:cNvSpPr/>
          <p:nvPr/>
        </p:nvSpPr>
        <p:spPr>
          <a:xfrm flipH="1">
            <a:off x="0" y="0"/>
            <a:ext cx="15240000" cy="8572500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lumMod val="95000"/>
                  <a:alpha val="0"/>
                </a:schemeClr>
              </a:gs>
              <a:gs pos="35000">
                <a:schemeClr val="bg1">
                  <a:lumMod val="95000"/>
                  <a:alpha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9A3992B-6C3B-4D56-82DA-EFC821572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1720" y="7254354"/>
            <a:ext cx="583094" cy="8418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142AC2-C765-2063-03F8-EC74910C6D6E}"/>
              </a:ext>
            </a:extLst>
          </p:cNvPr>
          <p:cNvSpPr txBox="1"/>
          <p:nvPr/>
        </p:nvSpPr>
        <p:spPr>
          <a:xfrm>
            <a:off x="7887630" y="234266"/>
            <a:ext cx="7124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FF0000"/>
                </a:solidFill>
                <a:latin typeface="Shabnam" panose="020B0603030804020204" pitchFamily="34" charset="-78"/>
                <a:cs typeface="B Farnaz" panose="00000400000000000000" pitchFamily="2" charset="-78"/>
              </a:rPr>
              <a:t>تیتر عنوان موضوع </a:t>
            </a:r>
            <a:r>
              <a:rPr lang="fa-IR" sz="3600" dirty="0">
                <a:latin typeface="Shabnam" panose="020B0603030804020204" pitchFamily="34" charset="-78"/>
                <a:cs typeface="B Farnaz" panose="00000400000000000000" pitchFamily="2" charset="-78"/>
              </a:rPr>
              <a:t>خود را وارد نمایید</a:t>
            </a:r>
            <a:endParaRPr lang="en-US" sz="3600" dirty="0">
              <a:latin typeface="Shabnam" panose="020B0603030804020204" pitchFamily="34" charset="-78"/>
              <a:cs typeface="B Farnaz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C85A07-AC3B-5C95-A430-0E483F2EFAE0}"/>
              </a:ext>
            </a:extLst>
          </p:cNvPr>
          <p:cNvSpPr txBox="1"/>
          <p:nvPr/>
        </p:nvSpPr>
        <p:spPr>
          <a:xfrm>
            <a:off x="434899" y="1330192"/>
            <a:ext cx="14577546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1F7763-D9D9-E05C-A7EB-F07E551C4A11}"/>
              </a:ext>
            </a:extLst>
          </p:cNvPr>
          <p:cNvSpPr txBox="1"/>
          <p:nvPr/>
        </p:nvSpPr>
        <p:spPr>
          <a:xfrm>
            <a:off x="8920976" y="2804049"/>
            <a:ext cx="6091468" cy="2065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441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BE8CD9-B62F-42A5-8141-87B61CE338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8" r="29577" b="22479"/>
          <a:stretch/>
        </p:blipFill>
        <p:spPr>
          <a:xfrm flipH="1">
            <a:off x="0" y="0"/>
            <a:ext cx="15240000" cy="85725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552A867-B86D-4084-8401-3031CDB2E1B6}"/>
              </a:ext>
            </a:extLst>
          </p:cNvPr>
          <p:cNvSpPr/>
          <p:nvPr/>
        </p:nvSpPr>
        <p:spPr>
          <a:xfrm flipH="1">
            <a:off x="0" y="0"/>
            <a:ext cx="15240000" cy="8572500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lumMod val="95000"/>
                  <a:alpha val="0"/>
                </a:schemeClr>
              </a:gs>
              <a:gs pos="35000">
                <a:schemeClr val="bg1">
                  <a:lumMod val="95000"/>
                  <a:alpha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9A3992B-6C3B-4D56-82DA-EFC821572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1720" y="7254354"/>
            <a:ext cx="583094" cy="84189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A34BEEB-06B8-5C67-7926-D4B0AF116A0A}"/>
              </a:ext>
            </a:extLst>
          </p:cNvPr>
          <p:cNvGrpSpPr/>
          <p:nvPr/>
        </p:nvGrpSpPr>
        <p:grpSpPr>
          <a:xfrm>
            <a:off x="5396397" y="1042721"/>
            <a:ext cx="9512540" cy="2138979"/>
            <a:chOff x="5562134" y="1499349"/>
            <a:chExt cx="9512540" cy="213897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79D7CF2-E327-4427-86E5-AA495134EF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71"/>
            <a:stretch/>
          </p:blipFill>
          <p:spPr>
            <a:xfrm>
              <a:off x="11443255" y="1499349"/>
              <a:ext cx="1587659" cy="1704788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2D68BFC-63F4-DF2D-0946-662BD9540556}"/>
                </a:ext>
              </a:extLst>
            </p:cNvPr>
            <p:cNvSpPr/>
            <p:nvPr/>
          </p:nvSpPr>
          <p:spPr>
            <a:xfrm>
              <a:off x="5562134" y="2191778"/>
              <a:ext cx="9512540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fa-IR" sz="8800" dirty="0">
                  <a:latin typeface="Montserrat Black" pitchFamily="2" charset="0"/>
                  <a:cs typeface="B Farnaz" panose="00000400000000000000" pitchFamily="2" charset="-78"/>
                </a:rPr>
                <a:t>با تشــــکر </a:t>
              </a:r>
              <a:r>
                <a:rPr lang="fa-IR" sz="8800" dirty="0">
                  <a:solidFill>
                    <a:srgbClr val="E31937"/>
                  </a:solidFill>
                  <a:latin typeface="Montserrat Black" pitchFamily="2" charset="0"/>
                  <a:cs typeface="B Farnaz" panose="00000400000000000000" pitchFamily="2" charset="-78"/>
                </a:rPr>
                <a:t>از توجه شما</a:t>
              </a:r>
              <a:endParaRPr lang="en-US" sz="8800" dirty="0">
                <a:solidFill>
                  <a:srgbClr val="E31937"/>
                </a:solidFill>
                <a:latin typeface="Montserrat Black" pitchFamily="2" charset="0"/>
                <a:cs typeface="B Farnaz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24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594</TotalTime>
  <Words>449</Words>
  <Application>Microsoft Office PowerPoint</Application>
  <PresentationFormat>Custom</PresentationFormat>
  <Paragraphs>73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Calibri</vt:lpstr>
      <vt:lpstr>Shabnam</vt:lpstr>
      <vt:lpstr>Montserrat Bold</vt:lpstr>
      <vt:lpstr>Calibri Light</vt:lpstr>
      <vt:lpstr>Arial</vt:lpstr>
      <vt:lpstr>Montserrat</vt:lpstr>
      <vt:lpstr>Montserrat Medium</vt:lpstr>
      <vt:lpstr>Montserrat Black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Prince</dc:creator>
  <cp:lastModifiedBy>Mobotop</cp:lastModifiedBy>
  <cp:revision>8</cp:revision>
  <dcterms:created xsi:type="dcterms:W3CDTF">2022-11-02T12:27:59Z</dcterms:created>
  <dcterms:modified xsi:type="dcterms:W3CDTF">2024-04-30T11:05:04Z</dcterms:modified>
</cp:coreProperties>
</file>